
<file path=[Content_Types].xml><?xml version="1.0" encoding="utf-8"?>
<Types xmlns="http://schemas.openxmlformats.org/package/2006/content-types">
  <Default ContentType="application/x-fontdata" Extension="fntdata"/>
  <Default ContentType="application/xml" Extension="xml"/>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4" r:id="rId4"/>
    <p:sldMasterId id="2147483675"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Lst>
  <p:sldSz cy="5143500" cx="9144000"/>
  <p:notesSz cx="6858000" cy="9144000"/>
  <p:embeddedFontLst>
    <p:embeddedFont>
      <p:font typeface="Krona One"/>
      <p:regular r:id="rId49"/>
    </p:embeddedFont>
    <p:embeddedFont>
      <p:font typeface="Proxima Nova"/>
      <p:regular r:id="rId50"/>
      <p:bold r:id="rId51"/>
      <p:italic r:id="rId52"/>
      <p:boldItalic r:id="rId53"/>
    </p:embeddedFont>
    <p:embeddedFont>
      <p:font typeface="Playfair Display"/>
      <p:regular r:id="rId54"/>
      <p:bold r:id="rId55"/>
      <p:italic r:id="rId56"/>
      <p:boldItalic r:id="rId57"/>
    </p:embeddedFont>
    <p:embeddedFont>
      <p:font typeface="Abril Fatface"/>
      <p:regular r:id="rId58"/>
    </p:embeddedFont>
    <p:embeddedFont>
      <p:font typeface="Lato"/>
      <p:regular r:id="rId59"/>
      <p:bold r:id="rId60"/>
      <p:italic r:id="rId61"/>
      <p:boldItalic r:id="rId62"/>
    </p:embeddedFont>
    <p:embeddedFont>
      <p:font typeface="PT Sans"/>
      <p:regular r:id="rId63"/>
      <p:bold r:id="rId64"/>
      <p:italic r:id="rId65"/>
      <p:boldItalic r:id="rId66"/>
    </p:embeddedFont>
    <p:embeddedFont>
      <p:font typeface="Archivo"/>
      <p:regular r:id="rId67"/>
      <p:bold r:id="rId68"/>
      <p:italic r:id="rId69"/>
      <p:boldItalic r:id="rId7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556">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556" orient="horz"/>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font" Target="fonts/KronaOne-regular.fntdata"/><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70" Type="http://schemas.openxmlformats.org/officeDocument/2006/relationships/font" Target="fonts/Archivo-boldItalic.fntdata"/><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62" Type="http://schemas.openxmlformats.org/officeDocument/2006/relationships/font" Target="fonts/Lato-boldItalic.fntdata"/><Relationship Id="rId61" Type="http://schemas.openxmlformats.org/officeDocument/2006/relationships/font" Target="fonts/Lato-italic.fntdata"/><Relationship Id="rId20" Type="http://schemas.openxmlformats.org/officeDocument/2006/relationships/slide" Target="slides/slide14.xml"/><Relationship Id="rId64" Type="http://schemas.openxmlformats.org/officeDocument/2006/relationships/font" Target="fonts/PTSans-bold.fntdata"/><Relationship Id="rId63" Type="http://schemas.openxmlformats.org/officeDocument/2006/relationships/font" Target="fonts/PTSans-regular.fntdata"/><Relationship Id="rId22" Type="http://schemas.openxmlformats.org/officeDocument/2006/relationships/slide" Target="slides/slide16.xml"/><Relationship Id="rId66" Type="http://schemas.openxmlformats.org/officeDocument/2006/relationships/font" Target="fonts/PTSans-boldItalic.fntdata"/><Relationship Id="rId21" Type="http://schemas.openxmlformats.org/officeDocument/2006/relationships/slide" Target="slides/slide15.xml"/><Relationship Id="rId65" Type="http://schemas.openxmlformats.org/officeDocument/2006/relationships/font" Target="fonts/PTSans-italic.fntdata"/><Relationship Id="rId24" Type="http://schemas.openxmlformats.org/officeDocument/2006/relationships/slide" Target="slides/slide18.xml"/><Relationship Id="rId68" Type="http://schemas.openxmlformats.org/officeDocument/2006/relationships/font" Target="fonts/Archivo-bold.fntdata"/><Relationship Id="rId23" Type="http://schemas.openxmlformats.org/officeDocument/2006/relationships/slide" Target="slides/slide17.xml"/><Relationship Id="rId67" Type="http://schemas.openxmlformats.org/officeDocument/2006/relationships/font" Target="fonts/Archivo-regular.fntdata"/><Relationship Id="rId60" Type="http://schemas.openxmlformats.org/officeDocument/2006/relationships/font" Target="fonts/Lato-bold.fntdata"/><Relationship Id="rId26" Type="http://schemas.openxmlformats.org/officeDocument/2006/relationships/slide" Target="slides/slide20.xml"/><Relationship Id="rId25" Type="http://schemas.openxmlformats.org/officeDocument/2006/relationships/slide" Target="slides/slide19.xml"/><Relationship Id="rId69" Type="http://schemas.openxmlformats.org/officeDocument/2006/relationships/font" Target="fonts/Archivo-italic.fntdata"/><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font" Target="fonts/ProximaNova-bold.fntdata"/><Relationship Id="rId50" Type="http://schemas.openxmlformats.org/officeDocument/2006/relationships/font" Target="fonts/ProximaNova-regular.fntdata"/><Relationship Id="rId53" Type="http://schemas.openxmlformats.org/officeDocument/2006/relationships/font" Target="fonts/ProximaNova-boldItalic.fntdata"/><Relationship Id="rId52" Type="http://schemas.openxmlformats.org/officeDocument/2006/relationships/font" Target="fonts/ProximaNova-italic.fntdata"/><Relationship Id="rId11" Type="http://schemas.openxmlformats.org/officeDocument/2006/relationships/slide" Target="slides/slide5.xml"/><Relationship Id="rId55" Type="http://schemas.openxmlformats.org/officeDocument/2006/relationships/font" Target="fonts/PlayfairDisplay-bold.fntdata"/><Relationship Id="rId10" Type="http://schemas.openxmlformats.org/officeDocument/2006/relationships/slide" Target="slides/slide4.xml"/><Relationship Id="rId54" Type="http://schemas.openxmlformats.org/officeDocument/2006/relationships/font" Target="fonts/PlayfairDisplay-regular.fntdata"/><Relationship Id="rId13" Type="http://schemas.openxmlformats.org/officeDocument/2006/relationships/slide" Target="slides/slide7.xml"/><Relationship Id="rId57" Type="http://schemas.openxmlformats.org/officeDocument/2006/relationships/font" Target="fonts/PlayfairDisplay-boldItalic.fntdata"/><Relationship Id="rId12" Type="http://schemas.openxmlformats.org/officeDocument/2006/relationships/slide" Target="slides/slide6.xml"/><Relationship Id="rId56" Type="http://schemas.openxmlformats.org/officeDocument/2006/relationships/font" Target="fonts/PlayfairDisplay-italic.fntdata"/><Relationship Id="rId15" Type="http://schemas.openxmlformats.org/officeDocument/2006/relationships/slide" Target="slides/slide9.xml"/><Relationship Id="rId59" Type="http://schemas.openxmlformats.org/officeDocument/2006/relationships/font" Target="fonts/Lato-regular.fntdata"/><Relationship Id="rId14" Type="http://schemas.openxmlformats.org/officeDocument/2006/relationships/slide" Target="slides/slide8.xml"/><Relationship Id="rId58" Type="http://schemas.openxmlformats.org/officeDocument/2006/relationships/font" Target="fonts/AbrilFatface-regular.fntdata"/><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6" name="Shape 2806"/>
        <p:cNvGrpSpPr/>
        <p:nvPr/>
      </p:nvGrpSpPr>
      <p:grpSpPr>
        <a:xfrm>
          <a:off x="0" y="0"/>
          <a:ext cx="0" cy="0"/>
          <a:chOff x="0" y="0"/>
          <a:chExt cx="0" cy="0"/>
        </a:xfrm>
      </p:grpSpPr>
      <p:sp>
        <p:nvSpPr>
          <p:cNvPr id="2807" name="Google Shape;2807;g200b8282cfd_0_43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08" name="Google Shape;2808;g200b8282cfd_0_43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1" name="Shape 2811"/>
        <p:cNvGrpSpPr/>
        <p:nvPr/>
      </p:nvGrpSpPr>
      <p:grpSpPr>
        <a:xfrm>
          <a:off x="0" y="0"/>
          <a:ext cx="0" cy="0"/>
          <a:chOff x="0" y="0"/>
          <a:chExt cx="0" cy="0"/>
        </a:xfrm>
      </p:grpSpPr>
      <p:sp>
        <p:nvSpPr>
          <p:cNvPr id="2812" name="Google Shape;2812;g1ff1a1c2a2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13" name="Google Shape;2813;g1ff1a1c2a2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0" name="Shape 2880"/>
        <p:cNvGrpSpPr/>
        <p:nvPr/>
      </p:nvGrpSpPr>
      <p:grpSpPr>
        <a:xfrm>
          <a:off x="0" y="0"/>
          <a:ext cx="0" cy="0"/>
          <a:chOff x="0" y="0"/>
          <a:chExt cx="0" cy="0"/>
        </a:xfrm>
      </p:grpSpPr>
      <p:sp>
        <p:nvSpPr>
          <p:cNvPr id="2881" name="Google Shape;2881;g200b8282cfd_0_289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82" name="Google Shape;2882;g200b8282cfd_0_289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2" name="Shape 3182"/>
        <p:cNvGrpSpPr/>
        <p:nvPr/>
      </p:nvGrpSpPr>
      <p:grpSpPr>
        <a:xfrm>
          <a:off x="0" y="0"/>
          <a:ext cx="0" cy="0"/>
          <a:chOff x="0" y="0"/>
          <a:chExt cx="0" cy="0"/>
        </a:xfrm>
      </p:grpSpPr>
      <p:sp>
        <p:nvSpPr>
          <p:cNvPr id="3183" name="Google Shape;3183;g146b5086125_0_1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84" name="Google Shape;3184;g146b5086125_0_1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2" name="Shape 3192"/>
        <p:cNvGrpSpPr/>
        <p:nvPr/>
      </p:nvGrpSpPr>
      <p:grpSpPr>
        <a:xfrm>
          <a:off x="0" y="0"/>
          <a:ext cx="0" cy="0"/>
          <a:chOff x="0" y="0"/>
          <a:chExt cx="0" cy="0"/>
        </a:xfrm>
      </p:grpSpPr>
      <p:sp>
        <p:nvSpPr>
          <p:cNvPr id="3193" name="Google Shape;3193;g102a117a58f_0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94" name="Google Shape;3194;g102a117a58f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9" name="Shape 3209"/>
        <p:cNvGrpSpPr/>
        <p:nvPr/>
      </p:nvGrpSpPr>
      <p:grpSpPr>
        <a:xfrm>
          <a:off x="0" y="0"/>
          <a:ext cx="0" cy="0"/>
          <a:chOff x="0" y="0"/>
          <a:chExt cx="0" cy="0"/>
        </a:xfrm>
      </p:grpSpPr>
      <p:sp>
        <p:nvSpPr>
          <p:cNvPr id="3210" name="Google Shape;3210;g1ff1a1c2a21_0_1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11" name="Google Shape;3211;g1ff1a1c2a21_0_1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1" name="Shape 3321"/>
        <p:cNvGrpSpPr/>
        <p:nvPr/>
      </p:nvGrpSpPr>
      <p:grpSpPr>
        <a:xfrm>
          <a:off x="0" y="0"/>
          <a:ext cx="0" cy="0"/>
          <a:chOff x="0" y="0"/>
          <a:chExt cx="0" cy="0"/>
        </a:xfrm>
      </p:grpSpPr>
      <p:sp>
        <p:nvSpPr>
          <p:cNvPr id="3322" name="Google Shape;3322;g99f2f57a71_0_20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23" name="Google Shape;3323;g99f2f57a71_0_2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6" name="Shape 3376"/>
        <p:cNvGrpSpPr/>
        <p:nvPr/>
      </p:nvGrpSpPr>
      <p:grpSpPr>
        <a:xfrm>
          <a:off x="0" y="0"/>
          <a:ext cx="0" cy="0"/>
          <a:chOff x="0" y="0"/>
          <a:chExt cx="0" cy="0"/>
        </a:xfrm>
      </p:grpSpPr>
      <p:sp>
        <p:nvSpPr>
          <p:cNvPr id="3377" name="Google Shape;3377;g200b8282cfd_0_430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78" name="Google Shape;3378;g200b8282cfd_0_43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4" name="Shape 3474"/>
        <p:cNvGrpSpPr/>
        <p:nvPr/>
      </p:nvGrpSpPr>
      <p:grpSpPr>
        <a:xfrm>
          <a:off x="0" y="0"/>
          <a:ext cx="0" cy="0"/>
          <a:chOff x="0" y="0"/>
          <a:chExt cx="0" cy="0"/>
        </a:xfrm>
      </p:grpSpPr>
      <p:sp>
        <p:nvSpPr>
          <p:cNvPr id="3475" name="Google Shape;3475;g200b8282cfd_0_2589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76" name="Google Shape;3476;g200b8282cfd_0_258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2" name="Shape 3862"/>
        <p:cNvGrpSpPr/>
        <p:nvPr/>
      </p:nvGrpSpPr>
      <p:grpSpPr>
        <a:xfrm>
          <a:off x="0" y="0"/>
          <a:ext cx="0" cy="0"/>
          <a:chOff x="0" y="0"/>
          <a:chExt cx="0" cy="0"/>
        </a:xfrm>
      </p:grpSpPr>
      <p:sp>
        <p:nvSpPr>
          <p:cNvPr id="3863" name="Google Shape;3863;g39b1c12f582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64" name="Google Shape;3864;g39b1c12f582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7" name="Shape 3867"/>
        <p:cNvGrpSpPr/>
        <p:nvPr/>
      </p:nvGrpSpPr>
      <p:grpSpPr>
        <a:xfrm>
          <a:off x="0" y="0"/>
          <a:ext cx="0" cy="0"/>
          <a:chOff x="0" y="0"/>
          <a:chExt cx="0" cy="0"/>
        </a:xfrm>
      </p:grpSpPr>
      <p:sp>
        <p:nvSpPr>
          <p:cNvPr id="3868" name="Google Shape;3868;g39b1c12f582_0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69" name="Google Shape;3869;g39b1c12f582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2" name="Shape 3872"/>
        <p:cNvGrpSpPr/>
        <p:nvPr/>
      </p:nvGrpSpPr>
      <p:grpSpPr>
        <a:xfrm>
          <a:off x="0" y="0"/>
          <a:ext cx="0" cy="0"/>
          <a:chOff x="0" y="0"/>
          <a:chExt cx="0" cy="0"/>
        </a:xfrm>
      </p:grpSpPr>
      <p:sp>
        <p:nvSpPr>
          <p:cNvPr id="3873" name="Google Shape;3873;g200b8282cfd_1_3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74" name="Google Shape;3874;g200b8282cfd_1_3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7" name="Shape 3877"/>
        <p:cNvGrpSpPr/>
        <p:nvPr/>
      </p:nvGrpSpPr>
      <p:grpSpPr>
        <a:xfrm>
          <a:off x="0" y="0"/>
          <a:ext cx="0" cy="0"/>
          <a:chOff x="0" y="0"/>
          <a:chExt cx="0" cy="0"/>
        </a:xfrm>
      </p:grpSpPr>
      <p:sp>
        <p:nvSpPr>
          <p:cNvPr id="3878" name="Google Shape;3878;g39b1c12f582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79" name="Google Shape;3879;g39b1c12f582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7" name="Shape 3887"/>
        <p:cNvGrpSpPr/>
        <p:nvPr/>
      </p:nvGrpSpPr>
      <p:grpSpPr>
        <a:xfrm>
          <a:off x="0" y="0"/>
          <a:ext cx="0" cy="0"/>
          <a:chOff x="0" y="0"/>
          <a:chExt cx="0" cy="0"/>
        </a:xfrm>
      </p:grpSpPr>
      <p:sp>
        <p:nvSpPr>
          <p:cNvPr id="3888" name="Google Shape;3888;g39b1c12f582_0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89" name="Google Shape;3889;g39b1c12f582_0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7" name="Shape 3897"/>
        <p:cNvGrpSpPr/>
        <p:nvPr/>
      </p:nvGrpSpPr>
      <p:grpSpPr>
        <a:xfrm>
          <a:off x="0" y="0"/>
          <a:ext cx="0" cy="0"/>
          <a:chOff x="0" y="0"/>
          <a:chExt cx="0" cy="0"/>
        </a:xfrm>
      </p:grpSpPr>
      <p:sp>
        <p:nvSpPr>
          <p:cNvPr id="3898" name="Google Shape;3898;g200b8282cfd_0_27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99" name="Google Shape;3899;g200b8282cfd_0_27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2" name="Shape 3902"/>
        <p:cNvGrpSpPr/>
        <p:nvPr/>
      </p:nvGrpSpPr>
      <p:grpSpPr>
        <a:xfrm>
          <a:off x="0" y="0"/>
          <a:ext cx="0" cy="0"/>
          <a:chOff x="0" y="0"/>
          <a:chExt cx="0" cy="0"/>
        </a:xfrm>
      </p:grpSpPr>
      <p:sp>
        <p:nvSpPr>
          <p:cNvPr id="3903" name="Google Shape;3903;g200b8282cfd_0_22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04" name="Google Shape;3904;g200b8282cfd_0_22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7" name="Shape 3927"/>
        <p:cNvGrpSpPr/>
        <p:nvPr/>
      </p:nvGrpSpPr>
      <p:grpSpPr>
        <a:xfrm>
          <a:off x="0" y="0"/>
          <a:ext cx="0" cy="0"/>
          <a:chOff x="0" y="0"/>
          <a:chExt cx="0" cy="0"/>
        </a:xfrm>
      </p:grpSpPr>
      <p:sp>
        <p:nvSpPr>
          <p:cNvPr id="3928" name="Google Shape;3928;g39b1c12f582_0_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29" name="Google Shape;3929;g39b1c12f582_0_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52" name="Shape 3952"/>
        <p:cNvGrpSpPr/>
        <p:nvPr/>
      </p:nvGrpSpPr>
      <p:grpSpPr>
        <a:xfrm>
          <a:off x="0" y="0"/>
          <a:ext cx="0" cy="0"/>
          <a:chOff x="0" y="0"/>
          <a:chExt cx="0" cy="0"/>
        </a:xfrm>
      </p:grpSpPr>
      <p:sp>
        <p:nvSpPr>
          <p:cNvPr id="3953" name="Google Shape;3953;g1ff1a1c2a21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54" name="Google Shape;3954;g1ff1a1c2a21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8" name="Shape 3978"/>
        <p:cNvGrpSpPr/>
        <p:nvPr/>
      </p:nvGrpSpPr>
      <p:grpSpPr>
        <a:xfrm>
          <a:off x="0" y="0"/>
          <a:ext cx="0" cy="0"/>
          <a:chOff x="0" y="0"/>
          <a:chExt cx="0" cy="0"/>
        </a:xfrm>
      </p:grpSpPr>
      <p:sp>
        <p:nvSpPr>
          <p:cNvPr id="3979" name="Google Shape;3979;g39b1c12f582_0_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80" name="Google Shape;3980;g39b1c12f582_0_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04" name="Shape 4004"/>
        <p:cNvGrpSpPr/>
        <p:nvPr/>
      </p:nvGrpSpPr>
      <p:grpSpPr>
        <a:xfrm>
          <a:off x="0" y="0"/>
          <a:ext cx="0" cy="0"/>
          <a:chOff x="0" y="0"/>
          <a:chExt cx="0" cy="0"/>
        </a:xfrm>
      </p:grpSpPr>
      <p:sp>
        <p:nvSpPr>
          <p:cNvPr id="4005" name="Google Shape;4005;g200b8282cfd_0_27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06" name="Google Shape;4006;g200b8282cfd_0_27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7" name="Shape 4017"/>
        <p:cNvGrpSpPr/>
        <p:nvPr/>
      </p:nvGrpSpPr>
      <p:grpSpPr>
        <a:xfrm>
          <a:off x="0" y="0"/>
          <a:ext cx="0" cy="0"/>
          <a:chOff x="0" y="0"/>
          <a:chExt cx="0" cy="0"/>
        </a:xfrm>
      </p:grpSpPr>
      <p:sp>
        <p:nvSpPr>
          <p:cNvPr id="4018" name="Google Shape;4018;g200b8282cfd_0_25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19" name="Google Shape;4019;g200b8282cfd_0_25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0" name="Shape 4050"/>
        <p:cNvGrpSpPr/>
        <p:nvPr/>
      </p:nvGrpSpPr>
      <p:grpSpPr>
        <a:xfrm>
          <a:off x="0" y="0"/>
          <a:ext cx="0" cy="0"/>
          <a:chOff x="0" y="0"/>
          <a:chExt cx="0" cy="0"/>
        </a:xfrm>
      </p:grpSpPr>
      <p:sp>
        <p:nvSpPr>
          <p:cNvPr id="4051" name="Google Shape;4051;g39b1c12f582_0_1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52" name="Google Shape;4052;g39b1c12f582_0_1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83" name="Shape 4083"/>
        <p:cNvGrpSpPr/>
        <p:nvPr/>
      </p:nvGrpSpPr>
      <p:grpSpPr>
        <a:xfrm>
          <a:off x="0" y="0"/>
          <a:ext cx="0" cy="0"/>
          <a:chOff x="0" y="0"/>
          <a:chExt cx="0" cy="0"/>
        </a:xfrm>
      </p:grpSpPr>
      <p:sp>
        <p:nvSpPr>
          <p:cNvPr id="4084" name="Google Shape;4084;g200b8282cfd_0_27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85" name="Google Shape;4085;g200b8282cfd_0_27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41" name="Shape 4141"/>
        <p:cNvGrpSpPr/>
        <p:nvPr/>
      </p:nvGrpSpPr>
      <p:grpSpPr>
        <a:xfrm>
          <a:off x="0" y="0"/>
          <a:ext cx="0" cy="0"/>
          <a:chOff x="0" y="0"/>
          <a:chExt cx="0" cy="0"/>
        </a:xfrm>
      </p:grpSpPr>
      <p:sp>
        <p:nvSpPr>
          <p:cNvPr id="4142" name="Google Shape;4142;g39b1c12f582_0_1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43" name="Google Shape;4143;g39b1c12f582_0_1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99" name="Shape 4199"/>
        <p:cNvGrpSpPr/>
        <p:nvPr/>
      </p:nvGrpSpPr>
      <p:grpSpPr>
        <a:xfrm>
          <a:off x="0" y="0"/>
          <a:ext cx="0" cy="0"/>
          <a:chOff x="0" y="0"/>
          <a:chExt cx="0" cy="0"/>
        </a:xfrm>
      </p:grpSpPr>
      <p:sp>
        <p:nvSpPr>
          <p:cNvPr id="4200" name="Google Shape;4200;g200b8282cfd_0_29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01" name="Google Shape;4201;g200b8282cfd_0_29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43" name="Shape 4243"/>
        <p:cNvGrpSpPr/>
        <p:nvPr/>
      </p:nvGrpSpPr>
      <p:grpSpPr>
        <a:xfrm>
          <a:off x="0" y="0"/>
          <a:ext cx="0" cy="0"/>
          <a:chOff x="0" y="0"/>
          <a:chExt cx="0" cy="0"/>
        </a:xfrm>
      </p:grpSpPr>
      <p:sp>
        <p:nvSpPr>
          <p:cNvPr id="4244" name="Google Shape;4244;g39b1c12f582_0_2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45" name="Google Shape;4245;g39b1c12f582_0_2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87" name="Shape 4287"/>
        <p:cNvGrpSpPr/>
        <p:nvPr/>
      </p:nvGrpSpPr>
      <p:grpSpPr>
        <a:xfrm>
          <a:off x="0" y="0"/>
          <a:ext cx="0" cy="0"/>
          <a:chOff x="0" y="0"/>
          <a:chExt cx="0" cy="0"/>
        </a:xfrm>
      </p:grpSpPr>
      <p:sp>
        <p:nvSpPr>
          <p:cNvPr id="4288" name="Google Shape;4288;g200b8282cfd_0_31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89" name="Google Shape;4289;g200b8282cfd_0_31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2" name="Shape 4292"/>
        <p:cNvGrpSpPr/>
        <p:nvPr/>
      </p:nvGrpSpPr>
      <p:grpSpPr>
        <a:xfrm>
          <a:off x="0" y="0"/>
          <a:ext cx="0" cy="0"/>
          <a:chOff x="0" y="0"/>
          <a:chExt cx="0" cy="0"/>
        </a:xfrm>
      </p:grpSpPr>
      <p:sp>
        <p:nvSpPr>
          <p:cNvPr id="4293" name="Google Shape;4293;g200b8282cfd_0_29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94" name="Google Shape;4294;g200b8282cfd_0_29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7" name="Shape 4297"/>
        <p:cNvGrpSpPr/>
        <p:nvPr/>
      </p:nvGrpSpPr>
      <p:grpSpPr>
        <a:xfrm>
          <a:off x="0" y="0"/>
          <a:ext cx="0" cy="0"/>
          <a:chOff x="0" y="0"/>
          <a:chExt cx="0" cy="0"/>
        </a:xfrm>
      </p:grpSpPr>
      <p:sp>
        <p:nvSpPr>
          <p:cNvPr id="4298" name="Google Shape;4298;g200b8282cfd_1_2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99" name="Google Shape;4299;g200b8282cfd_1_2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8" name="Shape 4318"/>
        <p:cNvGrpSpPr/>
        <p:nvPr/>
      </p:nvGrpSpPr>
      <p:grpSpPr>
        <a:xfrm>
          <a:off x="0" y="0"/>
          <a:ext cx="0" cy="0"/>
          <a:chOff x="0" y="0"/>
          <a:chExt cx="0" cy="0"/>
        </a:xfrm>
      </p:grpSpPr>
      <p:sp>
        <p:nvSpPr>
          <p:cNvPr id="4319" name="Google Shape;4319;g39b1c12f582_0_2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20" name="Google Shape;4320;g39b1c12f582_0_2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39" name="Shape 4339"/>
        <p:cNvGrpSpPr/>
        <p:nvPr/>
      </p:nvGrpSpPr>
      <p:grpSpPr>
        <a:xfrm>
          <a:off x="0" y="0"/>
          <a:ext cx="0" cy="0"/>
          <a:chOff x="0" y="0"/>
          <a:chExt cx="0" cy="0"/>
        </a:xfrm>
      </p:grpSpPr>
      <p:sp>
        <p:nvSpPr>
          <p:cNvPr id="4340" name="Google Shape;4340;g200b8282cfd_1_3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41" name="Google Shape;4341;g200b8282cfd_1_3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4" name="Shape 4344"/>
        <p:cNvGrpSpPr/>
        <p:nvPr/>
      </p:nvGrpSpPr>
      <p:grpSpPr>
        <a:xfrm>
          <a:off x="0" y="0"/>
          <a:ext cx="0" cy="0"/>
          <a:chOff x="0" y="0"/>
          <a:chExt cx="0" cy="0"/>
        </a:xfrm>
      </p:grpSpPr>
      <p:sp>
        <p:nvSpPr>
          <p:cNvPr id="4345" name="Google Shape;4345;g200b8282cfd_1_3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46" name="Google Shape;4346;g200b8282cfd_1_3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9" name="Shape 4349"/>
        <p:cNvGrpSpPr/>
        <p:nvPr/>
      </p:nvGrpSpPr>
      <p:grpSpPr>
        <a:xfrm>
          <a:off x="0" y="0"/>
          <a:ext cx="0" cy="0"/>
          <a:chOff x="0" y="0"/>
          <a:chExt cx="0" cy="0"/>
        </a:xfrm>
      </p:grpSpPr>
      <p:sp>
        <p:nvSpPr>
          <p:cNvPr id="4350" name="Google Shape;4350;g200b8282cfd_0_31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51" name="Google Shape;4351;g200b8282cfd_0_31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4" name="Shape 4354"/>
        <p:cNvGrpSpPr/>
        <p:nvPr/>
      </p:nvGrpSpPr>
      <p:grpSpPr>
        <a:xfrm>
          <a:off x="0" y="0"/>
          <a:ext cx="0" cy="0"/>
          <a:chOff x="0" y="0"/>
          <a:chExt cx="0" cy="0"/>
        </a:xfrm>
      </p:grpSpPr>
      <p:sp>
        <p:nvSpPr>
          <p:cNvPr id="4355" name="Google Shape;4355;g200b8282cfd_1_3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56" name="Google Shape;4356;g200b8282cfd_1_3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9" name="Shape 4359"/>
        <p:cNvGrpSpPr/>
        <p:nvPr/>
      </p:nvGrpSpPr>
      <p:grpSpPr>
        <a:xfrm>
          <a:off x="0" y="0"/>
          <a:ext cx="0" cy="0"/>
          <a:chOff x="0" y="0"/>
          <a:chExt cx="0" cy="0"/>
        </a:xfrm>
      </p:grpSpPr>
      <p:sp>
        <p:nvSpPr>
          <p:cNvPr id="4360" name="Google Shape;4360;g39b1c12f582_0_2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61" name="Google Shape;4361;g39b1c12f582_0_2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7" name="Shape 4417"/>
        <p:cNvGrpSpPr/>
        <p:nvPr/>
      </p:nvGrpSpPr>
      <p:grpSpPr>
        <a:xfrm>
          <a:off x="0" y="0"/>
          <a:ext cx="0" cy="0"/>
          <a:chOff x="0" y="0"/>
          <a:chExt cx="0" cy="0"/>
        </a:xfrm>
      </p:grpSpPr>
      <p:sp>
        <p:nvSpPr>
          <p:cNvPr id="4418" name="Google Shape;4418;g39b1c12f582_0_3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19" name="Google Shape;4419;g39b1c12f582_0_3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5" name="Shape 4475"/>
        <p:cNvGrpSpPr/>
        <p:nvPr/>
      </p:nvGrpSpPr>
      <p:grpSpPr>
        <a:xfrm>
          <a:off x="0" y="0"/>
          <a:ext cx="0" cy="0"/>
          <a:chOff x="0" y="0"/>
          <a:chExt cx="0" cy="0"/>
        </a:xfrm>
      </p:grpSpPr>
      <p:sp>
        <p:nvSpPr>
          <p:cNvPr id="4476" name="Google Shape;4476;g200b8282cfd_0_182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77" name="Google Shape;4477;g200b8282cfd_0_182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0" name="Shape 4480"/>
        <p:cNvGrpSpPr/>
        <p:nvPr/>
      </p:nvGrpSpPr>
      <p:grpSpPr>
        <a:xfrm>
          <a:off x="0" y="0"/>
          <a:ext cx="0" cy="0"/>
          <a:chOff x="0" y="0"/>
          <a:chExt cx="0" cy="0"/>
        </a:xfrm>
      </p:grpSpPr>
      <p:sp>
        <p:nvSpPr>
          <p:cNvPr id="4481" name="Google Shape;4481;g200b8282cfd_0_292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82" name="Google Shape;4482;g200b8282cfd_0_292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20" name="Shape 5120"/>
        <p:cNvGrpSpPr/>
        <p:nvPr/>
      </p:nvGrpSpPr>
      <p:grpSpPr>
        <a:xfrm>
          <a:off x="0" y="0"/>
          <a:ext cx="0" cy="0"/>
          <a:chOff x="0" y="0"/>
          <a:chExt cx="0" cy="0"/>
        </a:xfrm>
      </p:grpSpPr>
      <p:sp>
        <p:nvSpPr>
          <p:cNvPr id="5121" name="Google Shape;5121;g200b8282cfd_0_182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122" name="Google Shape;5122;g200b8282cfd_0_182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25" name="Shape 5125"/>
        <p:cNvGrpSpPr/>
        <p:nvPr/>
      </p:nvGrpSpPr>
      <p:grpSpPr>
        <a:xfrm>
          <a:off x="0" y="0"/>
          <a:ext cx="0" cy="0"/>
          <a:chOff x="0" y="0"/>
          <a:chExt cx="0" cy="0"/>
        </a:xfrm>
      </p:grpSpPr>
      <p:sp>
        <p:nvSpPr>
          <p:cNvPr id="5126" name="Google Shape;5126;g19d24085495_0_6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127" name="Google Shape;5127;g19d24085495_0_6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61" name="Shape 5361"/>
        <p:cNvGrpSpPr/>
        <p:nvPr/>
      </p:nvGrpSpPr>
      <p:grpSpPr>
        <a:xfrm>
          <a:off x="0" y="0"/>
          <a:ext cx="0" cy="0"/>
          <a:chOff x="0" y="0"/>
          <a:chExt cx="0" cy="0"/>
        </a:xfrm>
      </p:grpSpPr>
      <p:sp>
        <p:nvSpPr>
          <p:cNvPr id="5362" name="Google Shape;5362;g200b8282cfd_0_182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363" name="Google Shape;5363;g200b8282cfd_0_182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74" name="Shape 5374"/>
        <p:cNvGrpSpPr/>
        <p:nvPr/>
      </p:nvGrpSpPr>
      <p:grpSpPr>
        <a:xfrm>
          <a:off x="0" y="0"/>
          <a:ext cx="0" cy="0"/>
          <a:chOff x="0" y="0"/>
          <a:chExt cx="0" cy="0"/>
        </a:xfrm>
      </p:grpSpPr>
      <p:sp>
        <p:nvSpPr>
          <p:cNvPr id="5375" name="Google Shape;5375;g200b8282cfd_0_31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376" name="Google Shape;5376;g200b8282cfd_0_31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bit.ly/2Tynxth" TargetMode="External"/><Relationship Id="rId3" Type="http://schemas.openxmlformats.org/officeDocument/2006/relationships/hyperlink" Target="http://bit.ly/2TyoMsr" TargetMode="External"/><Relationship Id="rId4" Type="http://schemas.openxmlformats.org/officeDocument/2006/relationships/hyperlink" Target="http://bit.ly/2TtBDfr" TargetMode="Externa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grpSp>
        <p:nvGrpSpPr>
          <p:cNvPr id="9" name="Google Shape;9;p2"/>
          <p:cNvGrpSpPr/>
          <p:nvPr/>
        </p:nvGrpSpPr>
        <p:grpSpPr>
          <a:xfrm>
            <a:off x="112" y="-13650"/>
            <a:ext cx="9143897" cy="5180600"/>
            <a:chOff x="112" y="-13650"/>
            <a:chExt cx="9143897" cy="5180600"/>
          </a:xfrm>
        </p:grpSpPr>
        <p:cxnSp>
          <p:nvCxnSpPr>
            <p:cNvPr id="10" name="Google Shape;10;p2"/>
            <p:cNvCxnSpPr/>
            <p:nvPr/>
          </p:nvCxnSpPr>
          <p:spPr>
            <a:xfrm>
              <a:off x="1235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 name="Google Shape;11;p2"/>
            <p:cNvCxnSpPr/>
            <p:nvPr/>
          </p:nvCxnSpPr>
          <p:spPr>
            <a:xfrm>
              <a:off x="3309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 name="Google Shape;12;p2"/>
            <p:cNvCxnSpPr/>
            <p:nvPr/>
          </p:nvCxnSpPr>
          <p:spPr>
            <a:xfrm>
              <a:off x="5383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 name="Google Shape;13;p2"/>
            <p:cNvCxnSpPr/>
            <p:nvPr/>
          </p:nvCxnSpPr>
          <p:spPr>
            <a:xfrm>
              <a:off x="745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 name="Google Shape;14;p2"/>
            <p:cNvCxnSpPr/>
            <p:nvPr/>
          </p:nvCxnSpPr>
          <p:spPr>
            <a:xfrm>
              <a:off x="9532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 name="Google Shape;15;p2"/>
            <p:cNvCxnSpPr/>
            <p:nvPr/>
          </p:nvCxnSpPr>
          <p:spPr>
            <a:xfrm>
              <a:off x="11606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 name="Google Shape;16;p2"/>
            <p:cNvCxnSpPr/>
            <p:nvPr/>
          </p:nvCxnSpPr>
          <p:spPr>
            <a:xfrm>
              <a:off x="13680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 name="Google Shape;17;p2"/>
            <p:cNvCxnSpPr/>
            <p:nvPr/>
          </p:nvCxnSpPr>
          <p:spPr>
            <a:xfrm>
              <a:off x="15755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 name="Google Shape;18;p2"/>
            <p:cNvCxnSpPr/>
            <p:nvPr/>
          </p:nvCxnSpPr>
          <p:spPr>
            <a:xfrm>
              <a:off x="17829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 name="Google Shape;19;p2"/>
            <p:cNvCxnSpPr/>
            <p:nvPr/>
          </p:nvCxnSpPr>
          <p:spPr>
            <a:xfrm>
              <a:off x="19903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 name="Google Shape;20;p2"/>
            <p:cNvCxnSpPr/>
            <p:nvPr/>
          </p:nvCxnSpPr>
          <p:spPr>
            <a:xfrm>
              <a:off x="21977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 name="Google Shape;21;p2"/>
            <p:cNvCxnSpPr/>
            <p:nvPr/>
          </p:nvCxnSpPr>
          <p:spPr>
            <a:xfrm>
              <a:off x="24052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 name="Google Shape;22;p2"/>
            <p:cNvCxnSpPr/>
            <p:nvPr/>
          </p:nvCxnSpPr>
          <p:spPr>
            <a:xfrm>
              <a:off x="26126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3" name="Google Shape;23;p2"/>
            <p:cNvCxnSpPr/>
            <p:nvPr/>
          </p:nvCxnSpPr>
          <p:spPr>
            <a:xfrm>
              <a:off x="28200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 name="Google Shape;24;p2"/>
            <p:cNvCxnSpPr/>
            <p:nvPr/>
          </p:nvCxnSpPr>
          <p:spPr>
            <a:xfrm>
              <a:off x="30274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5" name="Google Shape;25;p2"/>
            <p:cNvCxnSpPr/>
            <p:nvPr/>
          </p:nvCxnSpPr>
          <p:spPr>
            <a:xfrm>
              <a:off x="32349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6" name="Google Shape;26;p2"/>
            <p:cNvCxnSpPr/>
            <p:nvPr/>
          </p:nvCxnSpPr>
          <p:spPr>
            <a:xfrm>
              <a:off x="34423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 name="Google Shape;27;p2"/>
            <p:cNvCxnSpPr/>
            <p:nvPr/>
          </p:nvCxnSpPr>
          <p:spPr>
            <a:xfrm>
              <a:off x="36497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8" name="Google Shape;28;p2"/>
            <p:cNvCxnSpPr/>
            <p:nvPr/>
          </p:nvCxnSpPr>
          <p:spPr>
            <a:xfrm>
              <a:off x="38571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9" name="Google Shape;29;p2"/>
            <p:cNvCxnSpPr/>
            <p:nvPr/>
          </p:nvCxnSpPr>
          <p:spPr>
            <a:xfrm>
              <a:off x="40646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0" name="Google Shape;30;p2"/>
            <p:cNvCxnSpPr/>
            <p:nvPr/>
          </p:nvCxnSpPr>
          <p:spPr>
            <a:xfrm>
              <a:off x="42720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1" name="Google Shape;31;p2"/>
            <p:cNvCxnSpPr/>
            <p:nvPr/>
          </p:nvCxnSpPr>
          <p:spPr>
            <a:xfrm>
              <a:off x="44794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2" name="Google Shape;32;p2"/>
            <p:cNvCxnSpPr/>
            <p:nvPr/>
          </p:nvCxnSpPr>
          <p:spPr>
            <a:xfrm>
              <a:off x="46868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3" name="Google Shape;33;p2"/>
            <p:cNvCxnSpPr/>
            <p:nvPr/>
          </p:nvCxnSpPr>
          <p:spPr>
            <a:xfrm>
              <a:off x="48943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4" name="Google Shape;34;p2"/>
            <p:cNvCxnSpPr/>
            <p:nvPr/>
          </p:nvCxnSpPr>
          <p:spPr>
            <a:xfrm>
              <a:off x="51017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5" name="Google Shape;35;p2"/>
            <p:cNvCxnSpPr/>
            <p:nvPr/>
          </p:nvCxnSpPr>
          <p:spPr>
            <a:xfrm>
              <a:off x="53091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6" name="Google Shape;36;p2"/>
            <p:cNvCxnSpPr/>
            <p:nvPr/>
          </p:nvCxnSpPr>
          <p:spPr>
            <a:xfrm>
              <a:off x="55165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7" name="Google Shape;37;p2"/>
            <p:cNvCxnSpPr/>
            <p:nvPr/>
          </p:nvCxnSpPr>
          <p:spPr>
            <a:xfrm>
              <a:off x="61388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8" name="Google Shape;38;p2"/>
            <p:cNvCxnSpPr/>
            <p:nvPr/>
          </p:nvCxnSpPr>
          <p:spPr>
            <a:xfrm>
              <a:off x="57240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9" name="Google Shape;39;p2"/>
            <p:cNvCxnSpPr/>
            <p:nvPr/>
          </p:nvCxnSpPr>
          <p:spPr>
            <a:xfrm>
              <a:off x="59314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0" name="Google Shape;40;p2"/>
            <p:cNvCxnSpPr/>
            <p:nvPr/>
          </p:nvCxnSpPr>
          <p:spPr>
            <a:xfrm>
              <a:off x="63462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1" name="Google Shape;41;p2"/>
            <p:cNvCxnSpPr/>
            <p:nvPr/>
          </p:nvCxnSpPr>
          <p:spPr>
            <a:xfrm>
              <a:off x="65537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2" name="Google Shape;42;p2"/>
            <p:cNvCxnSpPr/>
            <p:nvPr/>
          </p:nvCxnSpPr>
          <p:spPr>
            <a:xfrm>
              <a:off x="67611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3" name="Google Shape;43;p2"/>
            <p:cNvCxnSpPr/>
            <p:nvPr/>
          </p:nvCxnSpPr>
          <p:spPr>
            <a:xfrm>
              <a:off x="69685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4" name="Google Shape;44;p2"/>
            <p:cNvCxnSpPr/>
            <p:nvPr/>
          </p:nvCxnSpPr>
          <p:spPr>
            <a:xfrm>
              <a:off x="71759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5" name="Google Shape;45;p2"/>
            <p:cNvCxnSpPr/>
            <p:nvPr/>
          </p:nvCxnSpPr>
          <p:spPr>
            <a:xfrm>
              <a:off x="73834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6" name="Google Shape;46;p2"/>
            <p:cNvCxnSpPr/>
            <p:nvPr/>
          </p:nvCxnSpPr>
          <p:spPr>
            <a:xfrm>
              <a:off x="75908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7" name="Google Shape;47;p2"/>
            <p:cNvCxnSpPr/>
            <p:nvPr/>
          </p:nvCxnSpPr>
          <p:spPr>
            <a:xfrm>
              <a:off x="77982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8" name="Google Shape;48;p2"/>
            <p:cNvCxnSpPr/>
            <p:nvPr/>
          </p:nvCxnSpPr>
          <p:spPr>
            <a:xfrm>
              <a:off x="80056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9" name="Google Shape;49;p2"/>
            <p:cNvCxnSpPr/>
            <p:nvPr/>
          </p:nvCxnSpPr>
          <p:spPr>
            <a:xfrm>
              <a:off x="82131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0" name="Google Shape;50;p2"/>
            <p:cNvCxnSpPr/>
            <p:nvPr/>
          </p:nvCxnSpPr>
          <p:spPr>
            <a:xfrm>
              <a:off x="84205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1" name="Google Shape;51;p2"/>
            <p:cNvCxnSpPr/>
            <p:nvPr/>
          </p:nvCxnSpPr>
          <p:spPr>
            <a:xfrm>
              <a:off x="86279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2" name="Google Shape;52;p2"/>
            <p:cNvCxnSpPr/>
            <p:nvPr/>
          </p:nvCxnSpPr>
          <p:spPr>
            <a:xfrm>
              <a:off x="88353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3" name="Google Shape;53;p2"/>
            <p:cNvCxnSpPr/>
            <p:nvPr/>
          </p:nvCxnSpPr>
          <p:spPr>
            <a:xfrm>
              <a:off x="9042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4" name="Google Shape;54;p2"/>
            <p:cNvCxnSpPr/>
            <p:nvPr/>
          </p:nvCxnSpPr>
          <p:spPr>
            <a:xfrm>
              <a:off x="4563412" y="-44261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55" name="Google Shape;55;p2"/>
            <p:cNvCxnSpPr/>
            <p:nvPr/>
          </p:nvCxnSpPr>
          <p:spPr>
            <a:xfrm>
              <a:off x="4563412" y="-42187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56" name="Google Shape;56;p2"/>
            <p:cNvCxnSpPr/>
            <p:nvPr/>
          </p:nvCxnSpPr>
          <p:spPr>
            <a:xfrm>
              <a:off x="4563412" y="-40112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57" name="Google Shape;57;p2"/>
            <p:cNvCxnSpPr/>
            <p:nvPr/>
          </p:nvCxnSpPr>
          <p:spPr>
            <a:xfrm>
              <a:off x="4580710" y="-38038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58" name="Google Shape;58;p2"/>
            <p:cNvCxnSpPr/>
            <p:nvPr/>
          </p:nvCxnSpPr>
          <p:spPr>
            <a:xfrm>
              <a:off x="4580710" y="-35964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59" name="Google Shape;59;p2"/>
            <p:cNvCxnSpPr/>
            <p:nvPr/>
          </p:nvCxnSpPr>
          <p:spPr>
            <a:xfrm>
              <a:off x="4580710" y="-33890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0" name="Google Shape;60;p2"/>
            <p:cNvCxnSpPr/>
            <p:nvPr/>
          </p:nvCxnSpPr>
          <p:spPr>
            <a:xfrm>
              <a:off x="4580710" y="-31815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1" name="Google Shape;61;p2"/>
            <p:cNvCxnSpPr/>
            <p:nvPr/>
          </p:nvCxnSpPr>
          <p:spPr>
            <a:xfrm>
              <a:off x="4563412" y="-29741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2" name="Google Shape;62;p2"/>
            <p:cNvCxnSpPr/>
            <p:nvPr/>
          </p:nvCxnSpPr>
          <p:spPr>
            <a:xfrm>
              <a:off x="4563412" y="-27667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3" name="Google Shape;63;p2"/>
            <p:cNvCxnSpPr/>
            <p:nvPr/>
          </p:nvCxnSpPr>
          <p:spPr>
            <a:xfrm>
              <a:off x="4563412" y="-25593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4" name="Google Shape;64;p2"/>
            <p:cNvCxnSpPr/>
            <p:nvPr/>
          </p:nvCxnSpPr>
          <p:spPr>
            <a:xfrm>
              <a:off x="4580710" y="-23518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5" name="Google Shape;65;p2"/>
            <p:cNvCxnSpPr/>
            <p:nvPr/>
          </p:nvCxnSpPr>
          <p:spPr>
            <a:xfrm>
              <a:off x="4580710" y="-21444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6" name="Google Shape;66;p2"/>
            <p:cNvCxnSpPr/>
            <p:nvPr/>
          </p:nvCxnSpPr>
          <p:spPr>
            <a:xfrm>
              <a:off x="4580710" y="-19370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7" name="Google Shape;67;p2"/>
            <p:cNvCxnSpPr/>
            <p:nvPr/>
          </p:nvCxnSpPr>
          <p:spPr>
            <a:xfrm>
              <a:off x="4580710" y="-17296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8" name="Google Shape;68;p2"/>
            <p:cNvCxnSpPr/>
            <p:nvPr/>
          </p:nvCxnSpPr>
          <p:spPr>
            <a:xfrm>
              <a:off x="4563412" y="-15221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9" name="Google Shape;69;p2"/>
            <p:cNvCxnSpPr/>
            <p:nvPr/>
          </p:nvCxnSpPr>
          <p:spPr>
            <a:xfrm>
              <a:off x="4563412" y="-13147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0" name="Google Shape;70;p2"/>
            <p:cNvCxnSpPr/>
            <p:nvPr/>
          </p:nvCxnSpPr>
          <p:spPr>
            <a:xfrm>
              <a:off x="4563412" y="-11073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1" name="Google Shape;71;p2"/>
            <p:cNvCxnSpPr/>
            <p:nvPr/>
          </p:nvCxnSpPr>
          <p:spPr>
            <a:xfrm>
              <a:off x="4580710" y="-8999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2" name="Google Shape;72;p2"/>
            <p:cNvCxnSpPr/>
            <p:nvPr/>
          </p:nvCxnSpPr>
          <p:spPr>
            <a:xfrm>
              <a:off x="4580710" y="-6924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3" name="Google Shape;73;p2"/>
            <p:cNvCxnSpPr/>
            <p:nvPr/>
          </p:nvCxnSpPr>
          <p:spPr>
            <a:xfrm>
              <a:off x="4580710" y="-4850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4" name="Google Shape;74;p2"/>
            <p:cNvCxnSpPr/>
            <p:nvPr/>
          </p:nvCxnSpPr>
          <p:spPr>
            <a:xfrm>
              <a:off x="4580710" y="-2776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5" name="Google Shape;75;p2"/>
            <p:cNvCxnSpPr/>
            <p:nvPr/>
          </p:nvCxnSpPr>
          <p:spPr>
            <a:xfrm>
              <a:off x="4563412" y="-702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6" name="Google Shape;76;p2"/>
            <p:cNvCxnSpPr/>
            <p:nvPr/>
          </p:nvCxnSpPr>
          <p:spPr>
            <a:xfrm>
              <a:off x="4563412" y="1372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7" name="Google Shape;77;p2"/>
            <p:cNvCxnSpPr/>
            <p:nvPr/>
          </p:nvCxnSpPr>
          <p:spPr>
            <a:xfrm>
              <a:off x="4563412" y="3446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8" name="Google Shape;78;p2"/>
            <p:cNvCxnSpPr/>
            <p:nvPr/>
          </p:nvCxnSpPr>
          <p:spPr>
            <a:xfrm>
              <a:off x="4580710" y="552075"/>
              <a:ext cx="0" cy="9126600"/>
            </a:xfrm>
            <a:prstGeom prst="straightConnector1">
              <a:avLst/>
            </a:prstGeom>
            <a:noFill/>
            <a:ln cap="flat" cmpd="sng" w="19050">
              <a:solidFill>
                <a:schemeClr val="accent3"/>
              </a:solidFill>
              <a:prstDash val="solid"/>
              <a:round/>
              <a:headEnd len="med" w="med" type="none"/>
              <a:tailEnd len="med" w="med" type="none"/>
            </a:ln>
          </p:spPr>
        </p:cxnSp>
      </p:grpSp>
      <p:grpSp>
        <p:nvGrpSpPr>
          <p:cNvPr id="79" name="Google Shape;79;p2"/>
          <p:cNvGrpSpPr/>
          <p:nvPr/>
        </p:nvGrpSpPr>
        <p:grpSpPr>
          <a:xfrm>
            <a:off x="266405" y="261900"/>
            <a:ext cx="8620495" cy="4526400"/>
            <a:chOff x="266405" y="261900"/>
            <a:chExt cx="8620495" cy="4526400"/>
          </a:xfrm>
        </p:grpSpPr>
        <p:sp>
          <p:nvSpPr>
            <p:cNvPr id="80" name="Google Shape;80;p2"/>
            <p:cNvSpPr/>
            <p:nvPr/>
          </p:nvSpPr>
          <p:spPr>
            <a:xfrm>
              <a:off x="266405" y="261900"/>
              <a:ext cx="8611200" cy="45264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81" name="Google Shape;81;p2"/>
            <p:cNvCxnSpPr/>
            <p:nvPr/>
          </p:nvCxnSpPr>
          <p:spPr>
            <a:xfrm>
              <a:off x="274200" y="551300"/>
              <a:ext cx="8612700" cy="0"/>
            </a:xfrm>
            <a:prstGeom prst="straightConnector1">
              <a:avLst/>
            </a:prstGeom>
            <a:noFill/>
            <a:ln cap="flat" cmpd="sng" w="19050">
              <a:solidFill>
                <a:schemeClr val="dk1"/>
              </a:solidFill>
              <a:prstDash val="solid"/>
              <a:round/>
              <a:headEnd len="med" w="med" type="none"/>
              <a:tailEnd len="med" w="med" type="none"/>
            </a:ln>
          </p:spPr>
        </p:cxnSp>
        <p:sp>
          <p:nvSpPr>
            <p:cNvPr id="82" name="Google Shape;82;p2"/>
            <p:cNvSpPr/>
            <p:nvPr/>
          </p:nvSpPr>
          <p:spPr>
            <a:xfrm>
              <a:off x="593950" y="322825"/>
              <a:ext cx="7302300" cy="1566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2"/>
            <p:cNvSpPr/>
            <p:nvPr/>
          </p:nvSpPr>
          <p:spPr>
            <a:xfrm>
              <a:off x="349675" y="322826"/>
              <a:ext cx="164731" cy="156599"/>
            </a:xfrm>
            <a:custGeom>
              <a:rect b="b" l="l" r="r" t="t"/>
              <a:pathLst>
                <a:path extrusionOk="0" h="3293" w="3464">
                  <a:moveTo>
                    <a:pt x="1733" y="1"/>
                  </a:moveTo>
                  <a:lnTo>
                    <a:pt x="1195" y="1083"/>
                  </a:lnTo>
                  <a:lnTo>
                    <a:pt x="0" y="1256"/>
                  </a:lnTo>
                  <a:lnTo>
                    <a:pt x="866" y="2100"/>
                  </a:lnTo>
                  <a:lnTo>
                    <a:pt x="663" y="3293"/>
                  </a:lnTo>
                  <a:lnTo>
                    <a:pt x="1733" y="2727"/>
                  </a:lnTo>
                  <a:lnTo>
                    <a:pt x="2801" y="3293"/>
                  </a:lnTo>
                  <a:lnTo>
                    <a:pt x="2801" y="3293"/>
                  </a:lnTo>
                  <a:lnTo>
                    <a:pt x="2597" y="2100"/>
                  </a:lnTo>
                  <a:lnTo>
                    <a:pt x="3463" y="1256"/>
                  </a:lnTo>
                  <a:lnTo>
                    <a:pt x="2268" y="1083"/>
                  </a:lnTo>
                  <a:lnTo>
                    <a:pt x="1733" y="1"/>
                  </a:lnTo>
                  <a:close/>
                </a:path>
              </a:pathLst>
            </a:custGeom>
            <a:solidFill>
              <a:schemeClr val="lt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4" name="Google Shape;84;p2"/>
            <p:cNvGrpSpPr/>
            <p:nvPr/>
          </p:nvGrpSpPr>
          <p:grpSpPr>
            <a:xfrm>
              <a:off x="8193875" y="322825"/>
              <a:ext cx="601487" cy="156597"/>
              <a:chOff x="8193875" y="322825"/>
              <a:chExt cx="601487" cy="156597"/>
            </a:xfrm>
          </p:grpSpPr>
          <p:sp>
            <p:nvSpPr>
              <p:cNvPr id="85" name="Google Shape;85;p2"/>
              <p:cNvSpPr/>
              <p:nvPr/>
            </p:nvSpPr>
            <p:spPr>
              <a:xfrm>
                <a:off x="8638765" y="3228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2"/>
              <p:cNvSpPr/>
              <p:nvPr/>
            </p:nvSpPr>
            <p:spPr>
              <a:xfrm>
                <a:off x="8416290" y="322825"/>
                <a:ext cx="156415" cy="156597"/>
              </a:xfrm>
              <a:custGeom>
                <a:rect b="b" l="l" r="r" t="t"/>
                <a:pathLst>
                  <a:path extrusionOk="0" h="2579" w="2576">
                    <a:moveTo>
                      <a:pt x="0" y="0"/>
                    </a:moveTo>
                    <a:lnTo>
                      <a:pt x="0" y="2579"/>
                    </a:lnTo>
                    <a:lnTo>
                      <a:pt x="2576" y="2579"/>
                    </a:lnTo>
                    <a:lnTo>
                      <a:pt x="2576"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2"/>
              <p:cNvSpPr/>
              <p:nvPr/>
            </p:nvSpPr>
            <p:spPr>
              <a:xfrm>
                <a:off x="8193875" y="322825"/>
                <a:ext cx="156475" cy="156597"/>
              </a:xfrm>
              <a:custGeom>
                <a:rect b="b" l="l" r="r" t="t"/>
                <a:pathLst>
                  <a:path extrusionOk="0" h="2579" w="2577">
                    <a:moveTo>
                      <a:pt x="1" y="0"/>
                    </a:moveTo>
                    <a:lnTo>
                      <a:pt x="1" y="2579"/>
                    </a:lnTo>
                    <a:lnTo>
                      <a:pt x="2577" y="2579"/>
                    </a:lnTo>
                    <a:lnTo>
                      <a:pt x="2577"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2"/>
              <p:cNvSpPr/>
              <p:nvPr/>
            </p:nvSpPr>
            <p:spPr>
              <a:xfrm>
                <a:off x="8676776" y="3610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2"/>
              <p:cNvSpPr/>
              <p:nvPr/>
            </p:nvSpPr>
            <p:spPr>
              <a:xfrm>
                <a:off x="8676776" y="3610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2"/>
              <p:cNvSpPr/>
              <p:nvPr/>
            </p:nvSpPr>
            <p:spPr>
              <a:xfrm>
                <a:off x="8454786" y="361201"/>
                <a:ext cx="79847" cy="79847"/>
              </a:xfrm>
              <a:custGeom>
                <a:rect b="b" l="l" r="r" t="t"/>
                <a:pathLst>
                  <a:path extrusionOk="0" fill="none" h="1315" w="1315">
                    <a:moveTo>
                      <a:pt x="1" y="1"/>
                    </a:moveTo>
                    <a:lnTo>
                      <a:pt x="1314" y="1"/>
                    </a:lnTo>
                    <a:lnTo>
                      <a:pt x="1314" y="1314"/>
                    </a:lnTo>
                    <a:lnTo>
                      <a:pt x="1" y="1314"/>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2"/>
              <p:cNvSpPr/>
              <p:nvPr/>
            </p:nvSpPr>
            <p:spPr>
              <a:xfrm>
                <a:off x="8232128" y="440990"/>
                <a:ext cx="79847" cy="61"/>
              </a:xfrm>
              <a:custGeom>
                <a:rect b="b" l="l" r="r" t="t"/>
                <a:pathLst>
                  <a:path extrusionOk="0" fill="none" h="1" w="1315">
                    <a:moveTo>
                      <a:pt x="1314" y="0"/>
                    </a:moveTo>
                    <a:lnTo>
                      <a:pt x="1"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92" name="Google Shape;92;p2"/>
          <p:cNvGrpSpPr/>
          <p:nvPr/>
        </p:nvGrpSpPr>
        <p:grpSpPr>
          <a:xfrm>
            <a:off x="6580031" y="730607"/>
            <a:ext cx="2088068" cy="3272416"/>
            <a:chOff x="6424521" y="147909"/>
            <a:chExt cx="627160" cy="982855"/>
          </a:xfrm>
        </p:grpSpPr>
        <p:sp>
          <p:nvSpPr>
            <p:cNvPr id="93" name="Google Shape;93;p2"/>
            <p:cNvSpPr/>
            <p:nvPr/>
          </p:nvSpPr>
          <p:spPr>
            <a:xfrm>
              <a:off x="6991178" y="178118"/>
              <a:ext cx="60504" cy="84"/>
            </a:xfrm>
            <a:custGeom>
              <a:rect b="b" l="l" r="r" t="t"/>
              <a:pathLst>
                <a:path extrusionOk="0" fill="none" h="1" w="719">
                  <a:moveTo>
                    <a:pt x="719"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2"/>
            <p:cNvSpPr/>
            <p:nvPr/>
          </p:nvSpPr>
          <p:spPr>
            <a:xfrm>
              <a:off x="7021387" y="147909"/>
              <a:ext cx="84" cy="60251"/>
            </a:xfrm>
            <a:custGeom>
              <a:rect b="b" l="l" r="r" t="t"/>
              <a:pathLst>
                <a:path extrusionOk="0" fill="none" h="716" w="1">
                  <a:moveTo>
                    <a:pt x="1" y="716"/>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2"/>
            <p:cNvSpPr/>
            <p:nvPr/>
          </p:nvSpPr>
          <p:spPr>
            <a:xfrm>
              <a:off x="6991178" y="362487"/>
              <a:ext cx="60504" cy="84"/>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2"/>
            <p:cNvSpPr/>
            <p:nvPr/>
          </p:nvSpPr>
          <p:spPr>
            <a:xfrm>
              <a:off x="7021387" y="332278"/>
              <a:ext cx="84" cy="60504"/>
            </a:xfrm>
            <a:custGeom>
              <a:rect b="b" l="l" r="r" t="t"/>
              <a:pathLst>
                <a:path extrusionOk="0" fill="none" h="719" w="1">
                  <a:moveTo>
                    <a:pt x="1" y="719"/>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 name="Google Shape;97;p2"/>
            <p:cNvSpPr/>
            <p:nvPr/>
          </p:nvSpPr>
          <p:spPr>
            <a:xfrm>
              <a:off x="6991178" y="546857"/>
              <a:ext cx="60504" cy="84"/>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2"/>
            <p:cNvSpPr/>
            <p:nvPr/>
          </p:nvSpPr>
          <p:spPr>
            <a:xfrm>
              <a:off x="7021387" y="516900"/>
              <a:ext cx="84" cy="60251"/>
            </a:xfrm>
            <a:custGeom>
              <a:rect b="b" l="l" r="r" t="t"/>
              <a:pathLst>
                <a:path extrusionOk="0" fill="none" h="716" w="1">
                  <a:moveTo>
                    <a:pt x="1" y="716"/>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2"/>
            <p:cNvSpPr/>
            <p:nvPr/>
          </p:nvSpPr>
          <p:spPr>
            <a:xfrm>
              <a:off x="6991178" y="731647"/>
              <a:ext cx="60504" cy="84"/>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2"/>
            <p:cNvSpPr/>
            <p:nvPr/>
          </p:nvSpPr>
          <p:spPr>
            <a:xfrm>
              <a:off x="7021387" y="701269"/>
              <a:ext cx="84" cy="60336"/>
            </a:xfrm>
            <a:custGeom>
              <a:rect b="b" l="l" r="r" t="t"/>
              <a:pathLst>
                <a:path extrusionOk="0" fill="none" h="717" w="1">
                  <a:moveTo>
                    <a:pt x="1" y="716"/>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2"/>
            <p:cNvSpPr/>
            <p:nvPr/>
          </p:nvSpPr>
          <p:spPr>
            <a:xfrm>
              <a:off x="6991178" y="916100"/>
              <a:ext cx="60504" cy="84"/>
            </a:xfrm>
            <a:custGeom>
              <a:rect b="b" l="l" r="r" t="t"/>
              <a:pathLst>
                <a:path extrusionOk="0" fill="none" h="1" w="719">
                  <a:moveTo>
                    <a:pt x="719"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2"/>
            <p:cNvSpPr/>
            <p:nvPr/>
          </p:nvSpPr>
          <p:spPr>
            <a:xfrm>
              <a:off x="7021387" y="885891"/>
              <a:ext cx="84" cy="60251"/>
            </a:xfrm>
            <a:custGeom>
              <a:rect b="b" l="l" r="r" t="t"/>
              <a:pathLst>
                <a:path extrusionOk="0" fill="none" h="716" w="1">
                  <a:moveTo>
                    <a:pt x="1" y="716"/>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p2"/>
            <p:cNvSpPr/>
            <p:nvPr/>
          </p:nvSpPr>
          <p:spPr>
            <a:xfrm>
              <a:off x="6991178" y="1100469"/>
              <a:ext cx="60504" cy="84"/>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2"/>
            <p:cNvSpPr/>
            <p:nvPr/>
          </p:nvSpPr>
          <p:spPr>
            <a:xfrm>
              <a:off x="7021387" y="1070260"/>
              <a:ext cx="84" cy="60504"/>
            </a:xfrm>
            <a:custGeom>
              <a:rect b="b" l="l" r="r" t="t"/>
              <a:pathLst>
                <a:path extrusionOk="0" fill="none" h="719" w="1">
                  <a:moveTo>
                    <a:pt x="1" y="719"/>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2"/>
            <p:cNvSpPr/>
            <p:nvPr/>
          </p:nvSpPr>
          <p:spPr>
            <a:xfrm>
              <a:off x="6802348" y="178118"/>
              <a:ext cx="60251" cy="84"/>
            </a:xfrm>
            <a:custGeom>
              <a:rect b="b" l="l" r="r" t="t"/>
              <a:pathLst>
                <a:path extrusionOk="0" fill="none" h="1" w="716">
                  <a:moveTo>
                    <a:pt x="716"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2"/>
            <p:cNvSpPr/>
            <p:nvPr/>
          </p:nvSpPr>
          <p:spPr>
            <a:xfrm>
              <a:off x="6832557" y="147909"/>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2"/>
            <p:cNvSpPr/>
            <p:nvPr/>
          </p:nvSpPr>
          <p:spPr>
            <a:xfrm>
              <a:off x="6802348" y="362487"/>
              <a:ext cx="60251" cy="84"/>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2"/>
            <p:cNvSpPr/>
            <p:nvPr/>
          </p:nvSpPr>
          <p:spPr>
            <a:xfrm>
              <a:off x="6832557" y="332278"/>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2"/>
            <p:cNvSpPr/>
            <p:nvPr/>
          </p:nvSpPr>
          <p:spPr>
            <a:xfrm>
              <a:off x="6802348" y="546857"/>
              <a:ext cx="60251" cy="84"/>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2"/>
            <p:cNvSpPr/>
            <p:nvPr/>
          </p:nvSpPr>
          <p:spPr>
            <a:xfrm>
              <a:off x="6832557" y="516900"/>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2"/>
            <p:cNvSpPr/>
            <p:nvPr/>
          </p:nvSpPr>
          <p:spPr>
            <a:xfrm>
              <a:off x="6802348" y="731647"/>
              <a:ext cx="60251" cy="84"/>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2"/>
            <p:cNvSpPr/>
            <p:nvPr/>
          </p:nvSpPr>
          <p:spPr>
            <a:xfrm>
              <a:off x="6832557" y="701269"/>
              <a:ext cx="84" cy="60336"/>
            </a:xfrm>
            <a:custGeom>
              <a:rect b="b" l="l" r="r" t="t"/>
              <a:pathLst>
                <a:path extrusionOk="0" fill="none" h="717" w="1">
                  <a:moveTo>
                    <a:pt x="0" y="716"/>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2"/>
            <p:cNvSpPr/>
            <p:nvPr/>
          </p:nvSpPr>
          <p:spPr>
            <a:xfrm>
              <a:off x="6802348" y="916100"/>
              <a:ext cx="60251" cy="84"/>
            </a:xfrm>
            <a:custGeom>
              <a:rect b="b" l="l" r="r" t="t"/>
              <a:pathLst>
                <a:path extrusionOk="0" fill="none" h="1" w="716">
                  <a:moveTo>
                    <a:pt x="716"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2"/>
            <p:cNvSpPr/>
            <p:nvPr/>
          </p:nvSpPr>
          <p:spPr>
            <a:xfrm>
              <a:off x="6832557" y="885891"/>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2"/>
            <p:cNvSpPr/>
            <p:nvPr/>
          </p:nvSpPr>
          <p:spPr>
            <a:xfrm>
              <a:off x="6802348" y="1100469"/>
              <a:ext cx="60251" cy="84"/>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p2"/>
            <p:cNvSpPr/>
            <p:nvPr/>
          </p:nvSpPr>
          <p:spPr>
            <a:xfrm>
              <a:off x="6832557" y="1070260"/>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2"/>
            <p:cNvSpPr/>
            <p:nvPr/>
          </p:nvSpPr>
          <p:spPr>
            <a:xfrm>
              <a:off x="6613266" y="178118"/>
              <a:ext cx="60504" cy="84"/>
            </a:xfrm>
            <a:custGeom>
              <a:rect b="b" l="l" r="r" t="t"/>
              <a:pathLst>
                <a:path extrusionOk="0" fill="none" h="1" w="719">
                  <a:moveTo>
                    <a:pt x="718"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2"/>
            <p:cNvSpPr/>
            <p:nvPr/>
          </p:nvSpPr>
          <p:spPr>
            <a:xfrm>
              <a:off x="6643476" y="147909"/>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2"/>
            <p:cNvSpPr/>
            <p:nvPr/>
          </p:nvSpPr>
          <p:spPr>
            <a:xfrm>
              <a:off x="6613266" y="362487"/>
              <a:ext cx="60504" cy="84"/>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2"/>
            <p:cNvSpPr/>
            <p:nvPr/>
          </p:nvSpPr>
          <p:spPr>
            <a:xfrm>
              <a:off x="6643476" y="332278"/>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2"/>
            <p:cNvSpPr/>
            <p:nvPr/>
          </p:nvSpPr>
          <p:spPr>
            <a:xfrm>
              <a:off x="6613266" y="546857"/>
              <a:ext cx="60504" cy="84"/>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2"/>
            <p:cNvSpPr/>
            <p:nvPr/>
          </p:nvSpPr>
          <p:spPr>
            <a:xfrm>
              <a:off x="6643476" y="516900"/>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 name="Google Shape;123;p2"/>
            <p:cNvSpPr/>
            <p:nvPr/>
          </p:nvSpPr>
          <p:spPr>
            <a:xfrm>
              <a:off x="6613266" y="731647"/>
              <a:ext cx="60504" cy="84"/>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2"/>
            <p:cNvSpPr/>
            <p:nvPr/>
          </p:nvSpPr>
          <p:spPr>
            <a:xfrm>
              <a:off x="6643476" y="701269"/>
              <a:ext cx="84" cy="60336"/>
            </a:xfrm>
            <a:custGeom>
              <a:rect b="b" l="l" r="r" t="t"/>
              <a:pathLst>
                <a:path extrusionOk="0" fill="none" h="717" w="1">
                  <a:moveTo>
                    <a:pt x="0" y="716"/>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2"/>
            <p:cNvSpPr/>
            <p:nvPr/>
          </p:nvSpPr>
          <p:spPr>
            <a:xfrm>
              <a:off x="6613266" y="916100"/>
              <a:ext cx="60504" cy="84"/>
            </a:xfrm>
            <a:custGeom>
              <a:rect b="b" l="l" r="r" t="t"/>
              <a:pathLst>
                <a:path extrusionOk="0" fill="none" h="1" w="719">
                  <a:moveTo>
                    <a:pt x="718"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 name="Google Shape;126;p2"/>
            <p:cNvSpPr/>
            <p:nvPr/>
          </p:nvSpPr>
          <p:spPr>
            <a:xfrm>
              <a:off x="6643476" y="885891"/>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2"/>
            <p:cNvSpPr/>
            <p:nvPr/>
          </p:nvSpPr>
          <p:spPr>
            <a:xfrm>
              <a:off x="6613266" y="1100469"/>
              <a:ext cx="60504" cy="84"/>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2"/>
            <p:cNvSpPr/>
            <p:nvPr/>
          </p:nvSpPr>
          <p:spPr>
            <a:xfrm>
              <a:off x="6643476" y="1070260"/>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2"/>
            <p:cNvSpPr/>
            <p:nvPr/>
          </p:nvSpPr>
          <p:spPr>
            <a:xfrm>
              <a:off x="6424521" y="178118"/>
              <a:ext cx="60167" cy="84"/>
            </a:xfrm>
            <a:custGeom>
              <a:rect b="b" l="l" r="r" t="t"/>
              <a:pathLst>
                <a:path extrusionOk="0" fill="none" h="1" w="715">
                  <a:moveTo>
                    <a:pt x="714"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2"/>
            <p:cNvSpPr/>
            <p:nvPr/>
          </p:nvSpPr>
          <p:spPr>
            <a:xfrm>
              <a:off x="6454394" y="147909"/>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2"/>
            <p:cNvSpPr/>
            <p:nvPr/>
          </p:nvSpPr>
          <p:spPr>
            <a:xfrm>
              <a:off x="6424521" y="362487"/>
              <a:ext cx="60167" cy="84"/>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2"/>
            <p:cNvSpPr/>
            <p:nvPr/>
          </p:nvSpPr>
          <p:spPr>
            <a:xfrm>
              <a:off x="6454394" y="332278"/>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2"/>
            <p:cNvSpPr/>
            <p:nvPr/>
          </p:nvSpPr>
          <p:spPr>
            <a:xfrm>
              <a:off x="6424521" y="546857"/>
              <a:ext cx="60167" cy="84"/>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 name="Google Shape;134;p2"/>
            <p:cNvSpPr/>
            <p:nvPr/>
          </p:nvSpPr>
          <p:spPr>
            <a:xfrm>
              <a:off x="6454394" y="516900"/>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2"/>
            <p:cNvSpPr/>
            <p:nvPr/>
          </p:nvSpPr>
          <p:spPr>
            <a:xfrm>
              <a:off x="6424521" y="731647"/>
              <a:ext cx="60167" cy="84"/>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2"/>
            <p:cNvSpPr/>
            <p:nvPr/>
          </p:nvSpPr>
          <p:spPr>
            <a:xfrm>
              <a:off x="6454394" y="701269"/>
              <a:ext cx="84" cy="60336"/>
            </a:xfrm>
            <a:custGeom>
              <a:rect b="b" l="l" r="r" t="t"/>
              <a:pathLst>
                <a:path extrusionOk="0" fill="none" h="717" w="1">
                  <a:moveTo>
                    <a:pt x="0" y="716"/>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2"/>
            <p:cNvSpPr/>
            <p:nvPr/>
          </p:nvSpPr>
          <p:spPr>
            <a:xfrm>
              <a:off x="6424521" y="916100"/>
              <a:ext cx="60167" cy="84"/>
            </a:xfrm>
            <a:custGeom>
              <a:rect b="b" l="l" r="r" t="t"/>
              <a:pathLst>
                <a:path extrusionOk="0" fill="none" h="1" w="715">
                  <a:moveTo>
                    <a:pt x="714"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2"/>
            <p:cNvSpPr/>
            <p:nvPr/>
          </p:nvSpPr>
          <p:spPr>
            <a:xfrm>
              <a:off x="6454394" y="885891"/>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2"/>
            <p:cNvSpPr/>
            <p:nvPr/>
          </p:nvSpPr>
          <p:spPr>
            <a:xfrm>
              <a:off x="6424521" y="1100469"/>
              <a:ext cx="60167" cy="84"/>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 name="Google Shape;140;p2"/>
            <p:cNvSpPr/>
            <p:nvPr/>
          </p:nvSpPr>
          <p:spPr>
            <a:xfrm>
              <a:off x="6454394" y="1070260"/>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1" name="Google Shape;141;p2"/>
          <p:cNvGrpSpPr/>
          <p:nvPr/>
        </p:nvGrpSpPr>
        <p:grpSpPr>
          <a:xfrm>
            <a:off x="593678" y="676464"/>
            <a:ext cx="699078" cy="514365"/>
            <a:chOff x="4684413" y="1913343"/>
            <a:chExt cx="448098" cy="329700"/>
          </a:xfrm>
        </p:grpSpPr>
        <p:sp>
          <p:nvSpPr>
            <p:cNvPr id="142" name="Google Shape;142;p2"/>
            <p:cNvSpPr/>
            <p:nvPr/>
          </p:nvSpPr>
          <p:spPr>
            <a:xfrm>
              <a:off x="4684413" y="1913343"/>
              <a:ext cx="395421" cy="329700"/>
            </a:xfrm>
            <a:custGeom>
              <a:rect b="b" l="l" r="r" t="t"/>
              <a:pathLst>
                <a:path extrusionOk="0" h="3918" w="4699">
                  <a:moveTo>
                    <a:pt x="175" y="0"/>
                  </a:moveTo>
                  <a:cubicBezTo>
                    <a:pt x="80" y="0"/>
                    <a:pt x="1" y="79"/>
                    <a:pt x="1" y="174"/>
                  </a:cubicBezTo>
                  <a:lnTo>
                    <a:pt x="239" y="3917"/>
                  </a:lnTo>
                  <a:lnTo>
                    <a:pt x="4699" y="3917"/>
                  </a:lnTo>
                  <a:lnTo>
                    <a:pt x="4136" y="744"/>
                  </a:lnTo>
                  <a:cubicBezTo>
                    <a:pt x="4108" y="598"/>
                    <a:pt x="3980" y="494"/>
                    <a:pt x="3830" y="494"/>
                  </a:cubicBezTo>
                  <a:lnTo>
                    <a:pt x="2605" y="494"/>
                  </a:lnTo>
                  <a:lnTo>
                    <a:pt x="2605" y="174"/>
                  </a:lnTo>
                  <a:cubicBezTo>
                    <a:pt x="2605" y="79"/>
                    <a:pt x="2526" y="0"/>
                    <a:pt x="2431" y="0"/>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2"/>
            <p:cNvSpPr/>
            <p:nvPr/>
          </p:nvSpPr>
          <p:spPr>
            <a:xfrm>
              <a:off x="4709237" y="1996735"/>
              <a:ext cx="423275" cy="246307"/>
            </a:xfrm>
            <a:custGeom>
              <a:rect b="b" l="l" r="r" t="t"/>
              <a:pathLst>
                <a:path extrusionOk="0" h="2927" w="5030">
                  <a:moveTo>
                    <a:pt x="855" y="1"/>
                  </a:moveTo>
                  <a:cubicBezTo>
                    <a:pt x="711" y="1"/>
                    <a:pt x="584" y="105"/>
                    <a:pt x="554" y="246"/>
                  </a:cubicBezTo>
                  <a:lnTo>
                    <a:pt x="0" y="2926"/>
                  </a:lnTo>
                  <a:lnTo>
                    <a:pt x="4459" y="2926"/>
                  </a:lnTo>
                  <a:lnTo>
                    <a:pt x="4987" y="371"/>
                  </a:lnTo>
                  <a:cubicBezTo>
                    <a:pt x="5029" y="179"/>
                    <a:pt x="4881" y="1"/>
                    <a:pt x="468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4" name="Google Shape;144;p2"/>
          <p:cNvGrpSpPr/>
          <p:nvPr/>
        </p:nvGrpSpPr>
        <p:grpSpPr>
          <a:xfrm>
            <a:off x="1428931" y="676464"/>
            <a:ext cx="699078" cy="514365"/>
            <a:chOff x="4684413" y="1913343"/>
            <a:chExt cx="448098" cy="329700"/>
          </a:xfrm>
        </p:grpSpPr>
        <p:sp>
          <p:nvSpPr>
            <p:cNvPr id="145" name="Google Shape;145;p2"/>
            <p:cNvSpPr/>
            <p:nvPr/>
          </p:nvSpPr>
          <p:spPr>
            <a:xfrm>
              <a:off x="4684413" y="1913343"/>
              <a:ext cx="395421" cy="329700"/>
            </a:xfrm>
            <a:custGeom>
              <a:rect b="b" l="l" r="r" t="t"/>
              <a:pathLst>
                <a:path extrusionOk="0" h="3918" w="4699">
                  <a:moveTo>
                    <a:pt x="175" y="0"/>
                  </a:moveTo>
                  <a:cubicBezTo>
                    <a:pt x="80" y="0"/>
                    <a:pt x="1" y="79"/>
                    <a:pt x="1" y="174"/>
                  </a:cubicBezTo>
                  <a:lnTo>
                    <a:pt x="239" y="3917"/>
                  </a:lnTo>
                  <a:lnTo>
                    <a:pt x="4699" y="3917"/>
                  </a:lnTo>
                  <a:lnTo>
                    <a:pt x="4136" y="744"/>
                  </a:lnTo>
                  <a:cubicBezTo>
                    <a:pt x="4108" y="598"/>
                    <a:pt x="3980" y="494"/>
                    <a:pt x="3830" y="494"/>
                  </a:cubicBezTo>
                  <a:lnTo>
                    <a:pt x="2605" y="494"/>
                  </a:lnTo>
                  <a:lnTo>
                    <a:pt x="2605" y="174"/>
                  </a:lnTo>
                  <a:cubicBezTo>
                    <a:pt x="2605" y="79"/>
                    <a:pt x="2526" y="0"/>
                    <a:pt x="2431" y="0"/>
                  </a:cubicBez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 name="Google Shape;146;p2"/>
            <p:cNvSpPr/>
            <p:nvPr/>
          </p:nvSpPr>
          <p:spPr>
            <a:xfrm>
              <a:off x="4709237" y="1996735"/>
              <a:ext cx="423275" cy="246307"/>
            </a:xfrm>
            <a:custGeom>
              <a:rect b="b" l="l" r="r" t="t"/>
              <a:pathLst>
                <a:path extrusionOk="0" h="2927" w="5030">
                  <a:moveTo>
                    <a:pt x="855" y="1"/>
                  </a:moveTo>
                  <a:cubicBezTo>
                    <a:pt x="711" y="1"/>
                    <a:pt x="584" y="105"/>
                    <a:pt x="554" y="246"/>
                  </a:cubicBezTo>
                  <a:lnTo>
                    <a:pt x="0" y="2926"/>
                  </a:lnTo>
                  <a:lnTo>
                    <a:pt x="4459" y="2926"/>
                  </a:lnTo>
                  <a:lnTo>
                    <a:pt x="4987" y="371"/>
                  </a:lnTo>
                  <a:cubicBezTo>
                    <a:pt x="5029" y="179"/>
                    <a:pt x="4881" y="1"/>
                    <a:pt x="4686" y="1"/>
                  </a:cubicBez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7" name="Google Shape;147;p2"/>
          <p:cNvGrpSpPr/>
          <p:nvPr/>
        </p:nvGrpSpPr>
        <p:grpSpPr>
          <a:xfrm>
            <a:off x="593683" y="1387864"/>
            <a:ext cx="699078" cy="514365"/>
            <a:chOff x="4684413" y="1913343"/>
            <a:chExt cx="448098" cy="329700"/>
          </a:xfrm>
        </p:grpSpPr>
        <p:sp>
          <p:nvSpPr>
            <p:cNvPr id="148" name="Google Shape;148;p2"/>
            <p:cNvSpPr/>
            <p:nvPr/>
          </p:nvSpPr>
          <p:spPr>
            <a:xfrm>
              <a:off x="4684413" y="1913343"/>
              <a:ext cx="395421" cy="329700"/>
            </a:xfrm>
            <a:custGeom>
              <a:rect b="b" l="l" r="r" t="t"/>
              <a:pathLst>
                <a:path extrusionOk="0" h="3918" w="4699">
                  <a:moveTo>
                    <a:pt x="175" y="0"/>
                  </a:moveTo>
                  <a:cubicBezTo>
                    <a:pt x="80" y="0"/>
                    <a:pt x="1" y="79"/>
                    <a:pt x="1" y="174"/>
                  </a:cubicBezTo>
                  <a:lnTo>
                    <a:pt x="239" y="3917"/>
                  </a:lnTo>
                  <a:lnTo>
                    <a:pt x="4699" y="3917"/>
                  </a:lnTo>
                  <a:lnTo>
                    <a:pt x="4136" y="744"/>
                  </a:lnTo>
                  <a:cubicBezTo>
                    <a:pt x="4108" y="598"/>
                    <a:pt x="3980" y="494"/>
                    <a:pt x="3830" y="494"/>
                  </a:cubicBezTo>
                  <a:lnTo>
                    <a:pt x="2605" y="494"/>
                  </a:lnTo>
                  <a:lnTo>
                    <a:pt x="2605" y="174"/>
                  </a:lnTo>
                  <a:cubicBezTo>
                    <a:pt x="2605" y="79"/>
                    <a:pt x="2526" y="0"/>
                    <a:pt x="2431" y="0"/>
                  </a:cubicBez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 name="Google Shape;149;p2"/>
            <p:cNvSpPr/>
            <p:nvPr/>
          </p:nvSpPr>
          <p:spPr>
            <a:xfrm>
              <a:off x="4709237" y="1996735"/>
              <a:ext cx="423275" cy="246307"/>
            </a:xfrm>
            <a:custGeom>
              <a:rect b="b" l="l" r="r" t="t"/>
              <a:pathLst>
                <a:path extrusionOk="0" h="2927" w="5030">
                  <a:moveTo>
                    <a:pt x="855" y="1"/>
                  </a:moveTo>
                  <a:cubicBezTo>
                    <a:pt x="711" y="1"/>
                    <a:pt x="584" y="105"/>
                    <a:pt x="554" y="246"/>
                  </a:cubicBezTo>
                  <a:lnTo>
                    <a:pt x="0" y="2926"/>
                  </a:lnTo>
                  <a:lnTo>
                    <a:pt x="4459" y="2926"/>
                  </a:lnTo>
                  <a:lnTo>
                    <a:pt x="4987" y="371"/>
                  </a:lnTo>
                  <a:cubicBezTo>
                    <a:pt x="5029" y="179"/>
                    <a:pt x="4881" y="1"/>
                    <a:pt x="4686" y="1"/>
                  </a:cubicBez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0" name="Google Shape;150;p2"/>
          <p:cNvSpPr txBox="1"/>
          <p:nvPr>
            <p:ph type="ctrTitle"/>
          </p:nvPr>
        </p:nvSpPr>
        <p:spPr>
          <a:xfrm>
            <a:off x="918163" y="1009588"/>
            <a:ext cx="7307700" cy="25605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algn="ctr">
              <a:spcBef>
                <a:spcPts val="0"/>
              </a:spcBef>
              <a:spcAft>
                <a:spcPts val="0"/>
              </a:spcAft>
              <a:buClr>
                <a:srgbClr val="191919"/>
              </a:buClr>
              <a:buSzPts val="5200"/>
              <a:buNone/>
              <a:defRPr b="0" sz="4000"/>
            </a:lvl1pPr>
            <a:lvl2pPr lvl="1" algn="ctr">
              <a:spcBef>
                <a:spcPts val="0"/>
              </a:spcBef>
              <a:spcAft>
                <a:spcPts val="0"/>
              </a:spcAft>
              <a:buClr>
                <a:srgbClr val="191919"/>
              </a:buClr>
              <a:buSzPts val="5200"/>
              <a:buNone/>
              <a:defRPr sz="5200">
                <a:solidFill>
                  <a:srgbClr val="191919"/>
                </a:solidFill>
              </a:defRPr>
            </a:lvl2pPr>
            <a:lvl3pPr lvl="2" algn="ctr">
              <a:spcBef>
                <a:spcPts val="0"/>
              </a:spcBef>
              <a:spcAft>
                <a:spcPts val="0"/>
              </a:spcAft>
              <a:buClr>
                <a:srgbClr val="191919"/>
              </a:buClr>
              <a:buSzPts val="5200"/>
              <a:buNone/>
              <a:defRPr sz="5200">
                <a:solidFill>
                  <a:srgbClr val="191919"/>
                </a:solidFill>
              </a:defRPr>
            </a:lvl3pPr>
            <a:lvl4pPr lvl="3" algn="ctr">
              <a:spcBef>
                <a:spcPts val="0"/>
              </a:spcBef>
              <a:spcAft>
                <a:spcPts val="0"/>
              </a:spcAft>
              <a:buClr>
                <a:srgbClr val="191919"/>
              </a:buClr>
              <a:buSzPts val="5200"/>
              <a:buNone/>
              <a:defRPr sz="5200">
                <a:solidFill>
                  <a:srgbClr val="191919"/>
                </a:solidFill>
              </a:defRPr>
            </a:lvl4pPr>
            <a:lvl5pPr lvl="4" algn="ctr">
              <a:spcBef>
                <a:spcPts val="0"/>
              </a:spcBef>
              <a:spcAft>
                <a:spcPts val="0"/>
              </a:spcAft>
              <a:buClr>
                <a:srgbClr val="191919"/>
              </a:buClr>
              <a:buSzPts val="5200"/>
              <a:buNone/>
              <a:defRPr sz="5200">
                <a:solidFill>
                  <a:srgbClr val="191919"/>
                </a:solidFill>
              </a:defRPr>
            </a:lvl5pPr>
            <a:lvl6pPr lvl="5" algn="ctr">
              <a:spcBef>
                <a:spcPts val="0"/>
              </a:spcBef>
              <a:spcAft>
                <a:spcPts val="0"/>
              </a:spcAft>
              <a:buClr>
                <a:srgbClr val="191919"/>
              </a:buClr>
              <a:buSzPts val="5200"/>
              <a:buNone/>
              <a:defRPr sz="5200">
                <a:solidFill>
                  <a:srgbClr val="191919"/>
                </a:solidFill>
              </a:defRPr>
            </a:lvl6pPr>
            <a:lvl7pPr lvl="6" algn="ctr">
              <a:spcBef>
                <a:spcPts val="0"/>
              </a:spcBef>
              <a:spcAft>
                <a:spcPts val="0"/>
              </a:spcAft>
              <a:buClr>
                <a:srgbClr val="191919"/>
              </a:buClr>
              <a:buSzPts val="5200"/>
              <a:buNone/>
              <a:defRPr sz="5200">
                <a:solidFill>
                  <a:srgbClr val="191919"/>
                </a:solidFill>
              </a:defRPr>
            </a:lvl7pPr>
            <a:lvl8pPr lvl="7" algn="ctr">
              <a:spcBef>
                <a:spcPts val="0"/>
              </a:spcBef>
              <a:spcAft>
                <a:spcPts val="0"/>
              </a:spcAft>
              <a:buClr>
                <a:srgbClr val="191919"/>
              </a:buClr>
              <a:buSzPts val="5200"/>
              <a:buNone/>
              <a:defRPr sz="5200">
                <a:solidFill>
                  <a:srgbClr val="191919"/>
                </a:solidFill>
              </a:defRPr>
            </a:lvl8pPr>
            <a:lvl9pPr lvl="8" algn="ctr">
              <a:spcBef>
                <a:spcPts val="0"/>
              </a:spcBef>
              <a:spcAft>
                <a:spcPts val="0"/>
              </a:spcAft>
              <a:buClr>
                <a:srgbClr val="191919"/>
              </a:buClr>
              <a:buSzPts val="5200"/>
              <a:buNone/>
              <a:defRPr sz="5200">
                <a:solidFill>
                  <a:srgbClr val="191919"/>
                </a:solidFill>
              </a:defRPr>
            </a:lvl9pPr>
          </a:lstStyle>
          <a:p/>
        </p:txBody>
      </p:sp>
      <p:sp>
        <p:nvSpPr>
          <p:cNvPr id="151" name="Google Shape;151;p2"/>
          <p:cNvSpPr txBox="1"/>
          <p:nvPr>
            <p:ph idx="1" type="subTitle"/>
          </p:nvPr>
        </p:nvSpPr>
        <p:spPr>
          <a:xfrm>
            <a:off x="918150" y="3570098"/>
            <a:ext cx="7307700" cy="563700"/>
          </a:xfrm>
          <a:prstGeom prst="rect">
            <a:avLst/>
          </a:prstGeom>
          <a:solidFill>
            <a:schemeClr val="accent3"/>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algn="ctr">
              <a:lnSpc>
                <a:spcPct val="100000"/>
              </a:lnSpc>
              <a:spcBef>
                <a:spcPts val="0"/>
              </a:spcBef>
              <a:spcAft>
                <a:spcPts val="0"/>
              </a:spcAft>
              <a:buSzPts val="1400"/>
              <a:buNone/>
              <a:defRPr b="0" sz="1600"/>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52" name="Shape 152"/>
        <p:cNvGrpSpPr/>
        <p:nvPr/>
      </p:nvGrpSpPr>
      <p:grpSpPr>
        <a:xfrm>
          <a:off x="0" y="0"/>
          <a:ext cx="0" cy="0"/>
          <a:chOff x="0" y="0"/>
          <a:chExt cx="0" cy="0"/>
        </a:xfrm>
      </p:grpSpPr>
      <p:grpSp>
        <p:nvGrpSpPr>
          <p:cNvPr id="153" name="Google Shape;153;p3"/>
          <p:cNvGrpSpPr/>
          <p:nvPr/>
        </p:nvGrpSpPr>
        <p:grpSpPr>
          <a:xfrm>
            <a:off x="112" y="-13650"/>
            <a:ext cx="9143897" cy="5180600"/>
            <a:chOff x="112" y="-13650"/>
            <a:chExt cx="9143897" cy="5180600"/>
          </a:xfrm>
        </p:grpSpPr>
        <p:cxnSp>
          <p:nvCxnSpPr>
            <p:cNvPr id="154" name="Google Shape;154;p3"/>
            <p:cNvCxnSpPr/>
            <p:nvPr/>
          </p:nvCxnSpPr>
          <p:spPr>
            <a:xfrm>
              <a:off x="1235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5" name="Google Shape;155;p3"/>
            <p:cNvCxnSpPr/>
            <p:nvPr/>
          </p:nvCxnSpPr>
          <p:spPr>
            <a:xfrm>
              <a:off x="3309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6" name="Google Shape;156;p3"/>
            <p:cNvCxnSpPr/>
            <p:nvPr/>
          </p:nvCxnSpPr>
          <p:spPr>
            <a:xfrm>
              <a:off x="5383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7" name="Google Shape;157;p3"/>
            <p:cNvCxnSpPr/>
            <p:nvPr/>
          </p:nvCxnSpPr>
          <p:spPr>
            <a:xfrm>
              <a:off x="745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8" name="Google Shape;158;p3"/>
            <p:cNvCxnSpPr/>
            <p:nvPr/>
          </p:nvCxnSpPr>
          <p:spPr>
            <a:xfrm>
              <a:off x="9532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9" name="Google Shape;159;p3"/>
            <p:cNvCxnSpPr/>
            <p:nvPr/>
          </p:nvCxnSpPr>
          <p:spPr>
            <a:xfrm>
              <a:off x="11606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0" name="Google Shape;160;p3"/>
            <p:cNvCxnSpPr/>
            <p:nvPr/>
          </p:nvCxnSpPr>
          <p:spPr>
            <a:xfrm>
              <a:off x="13680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1" name="Google Shape;161;p3"/>
            <p:cNvCxnSpPr/>
            <p:nvPr/>
          </p:nvCxnSpPr>
          <p:spPr>
            <a:xfrm>
              <a:off x="15755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2" name="Google Shape;162;p3"/>
            <p:cNvCxnSpPr/>
            <p:nvPr/>
          </p:nvCxnSpPr>
          <p:spPr>
            <a:xfrm>
              <a:off x="17829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3" name="Google Shape;163;p3"/>
            <p:cNvCxnSpPr/>
            <p:nvPr/>
          </p:nvCxnSpPr>
          <p:spPr>
            <a:xfrm>
              <a:off x="19903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4" name="Google Shape;164;p3"/>
            <p:cNvCxnSpPr/>
            <p:nvPr/>
          </p:nvCxnSpPr>
          <p:spPr>
            <a:xfrm>
              <a:off x="21977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5" name="Google Shape;165;p3"/>
            <p:cNvCxnSpPr/>
            <p:nvPr/>
          </p:nvCxnSpPr>
          <p:spPr>
            <a:xfrm>
              <a:off x="24052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6" name="Google Shape;166;p3"/>
            <p:cNvCxnSpPr/>
            <p:nvPr/>
          </p:nvCxnSpPr>
          <p:spPr>
            <a:xfrm>
              <a:off x="26126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7" name="Google Shape;167;p3"/>
            <p:cNvCxnSpPr/>
            <p:nvPr/>
          </p:nvCxnSpPr>
          <p:spPr>
            <a:xfrm>
              <a:off x="28200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8" name="Google Shape;168;p3"/>
            <p:cNvCxnSpPr/>
            <p:nvPr/>
          </p:nvCxnSpPr>
          <p:spPr>
            <a:xfrm>
              <a:off x="30274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9" name="Google Shape;169;p3"/>
            <p:cNvCxnSpPr/>
            <p:nvPr/>
          </p:nvCxnSpPr>
          <p:spPr>
            <a:xfrm>
              <a:off x="32349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0" name="Google Shape;170;p3"/>
            <p:cNvCxnSpPr/>
            <p:nvPr/>
          </p:nvCxnSpPr>
          <p:spPr>
            <a:xfrm>
              <a:off x="34423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1" name="Google Shape;171;p3"/>
            <p:cNvCxnSpPr/>
            <p:nvPr/>
          </p:nvCxnSpPr>
          <p:spPr>
            <a:xfrm>
              <a:off x="36497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2" name="Google Shape;172;p3"/>
            <p:cNvCxnSpPr/>
            <p:nvPr/>
          </p:nvCxnSpPr>
          <p:spPr>
            <a:xfrm>
              <a:off x="38571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3" name="Google Shape;173;p3"/>
            <p:cNvCxnSpPr/>
            <p:nvPr/>
          </p:nvCxnSpPr>
          <p:spPr>
            <a:xfrm>
              <a:off x="40646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4" name="Google Shape;174;p3"/>
            <p:cNvCxnSpPr/>
            <p:nvPr/>
          </p:nvCxnSpPr>
          <p:spPr>
            <a:xfrm>
              <a:off x="42720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5" name="Google Shape;175;p3"/>
            <p:cNvCxnSpPr/>
            <p:nvPr/>
          </p:nvCxnSpPr>
          <p:spPr>
            <a:xfrm>
              <a:off x="44794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6" name="Google Shape;176;p3"/>
            <p:cNvCxnSpPr/>
            <p:nvPr/>
          </p:nvCxnSpPr>
          <p:spPr>
            <a:xfrm>
              <a:off x="46868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7" name="Google Shape;177;p3"/>
            <p:cNvCxnSpPr/>
            <p:nvPr/>
          </p:nvCxnSpPr>
          <p:spPr>
            <a:xfrm>
              <a:off x="48943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8" name="Google Shape;178;p3"/>
            <p:cNvCxnSpPr/>
            <p:nvPr/>
          </p:nvCxnSpPr>
          <p:spPr>
            <a:xfrm>
              <a:off x="51017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9" name="Google Shape;179;p3"/>
            <p:cNvCxnSpPr/>
            <p:nvPr/>
          </p:nvCxnSpPr>
          <p:spPr>
            <a:xfrm>
              <a:off x="53091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0" name="Google Shape;180;p3"/>
            <p:cNvCxnSpPr/>
            <p:nvPr/>
          </p:nvCxnSpPr>
          <p:spPr>
            <a:xfrm>
              <a:off x="55165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1" name="Google Shape;181;p3"/>
            <p:cNvCxnSpPr/>
            <p:nvPr/>
          </p:nvCxnSpPr>
          <p:spPr>
            <a:xfrm>
              <a:off x="61388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2" name="Google Shape;182;p3"/>
            <p:cNvCxnSpPr/>
            <p:nvPr/>
          </p:nvCxnSpPr>
          <p:spPr>
            <a:xfrm>
              <a:off x="57240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3" name="Google Shape;183;p3"/>
            <p:cNvCxnSpPr/>
            <p:nvPr/>
          </p:nvCxnSpPr>
          <p:spPr>
            <a:xfrm>
              <a:off x="59314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4" name="Google Shape;184;p3"/>
            <p:cNvCxnSpPr/>
            <p:nvPr/>
          </p:nvCxnSpPr>
          <p:spPr>
            <a:xfrm>
              <a:off x="63462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5" name="Google Shape;185;p3"/>
            <p:cNvCxnSpPr/>
            <p:nvPr/>
          </p:nvCxnSpPr>
          <p:spPr>
            <a:xfrm>
              <a:off x="65537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6" name="Google Shape;186;p3"/>
            <p:cNvCxnSpPr/>
            <p:nvPr/>
          </p:nvCxnSpPr>
          <p:spPr>
            <a:xfrm>
              <a:off x="67611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7" name="Google Shape;187;p3"/>
            <p:cNvCxnSpPr/>
            <p:nvPr/>
          </p:nvCxnSpPr>
          <p:spPr>
            <a:xfrm>
              <a:off x="69685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8" name="Google Shape;188;p3"/>
            <p:cNvCxnSpPr/>
            <p:nvPr/>
          </p:nvCxnSpPr>
          <p:spPr>
            <a:xfrm>
              <a:off x="71759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9" name="Google Shape;189;p3"/>
            <p:cNvCxnSpPr/>
            <p:nvPr/>
          </p:nvCxnSpPr>
          <p:spPr>
            <a:xfrm>
              <a:off x="73834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0" name="Google Shape;190;p3"/>
            <p:cNvCxnSpPr/>
            <p:nvPr/>
          </p:nvCxnSpPr>
          <p:spPr>
            <a:xfrm>
              <a:off x="75908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1" name="Google Shape;191;p3"/>
            <p:cNvCxnSpPr/>
            <p:nvPr/>
          </p:nvCxnSpPr>
          <p:spPr>
            <a:xfrm>
              <a:off x="77982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2" name="Google Shape;192;p3"/>
            <p:cNvCxnSpPr/>
            <p:nvPr/>
          </p:nvCxnSpPr>
          <p:spPr>
            <a:xfrm>
              <a:off x="80056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3" name="Google Shape;193;p3"/>
            <p:cNvCxnSpPr/>
            <p:nvPr/>
          </p:nvCxnSpPr>
          <p:spPr>
            <a:xfrm>
              <a:off x="82131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4" name="Google Shape;194;p3"/>
            <p:cNvCxnSpPr/>
            <p:nvPr/>
          </p:nvCxnSpPr>
          <p:spPr>
            <a:xfrm>
              <a:off x="84205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5" name="Google Shape;195;p3"/>
            <p:cNvCxnSpPr/>
            <p:nvPr/>
          </p:nvCxnSpPr>
          <p:spPr>
            <a:xfrm>
              <a:off x="86279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6" name="Google Shape;196;p3"/>
            <p:cNvCxnSpPr/>
            <p:nvPr/>
          </p:nvCxnSpPr>
          <p:spPr>
            <a:xfrm>
              <a:off x="88353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7" name="Google Shape;197;p3"/>
            <p:cNvCxnSpPr/>
            <p:nvPr/>
          </p:nvCxnSpPr>
          <p:spPr>
            <a:xfrm>
              <a:off x="9042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8" name="Google Shape;198;p3"/>
            <p:cNvCxnSpPr/>
            <p:nvPr/>
          </p:nvCxnSpPr>
          <p:spPr>
            <a:xfrm>
              <a:off x="4563412" y="-44261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99" name="Google Shape;199;p3"/>
            <p:cNvCxnSpPr/>
            <p:nvPr/>
          </p:nvCxnSpPr>
          <p:spPr>
            <a:xfrm>
              <a:off x="4563412" y="-42187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0" name="Google Shape;200;p3"/>
            <p:cNvCxnSpPr/>
            <p:nvPr/>
          </p:nvCxnSpPr>
          <p:spPr>
            <a:xfrm>
              <a:off x="4563412" y="-40112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1" name="Google Shape;201;p3"/>
            <p:cNvCxnSpPr/>
            <p:nvPr/>
          </p:nvCxnSpPr>
          <p:spPr>
            <a:xfrm>
              <a:off x="4580710" y="-38038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2" name="Google Shape;202;p3"/>
            <p:cNvCxnSpPr/>
            <p:nvPr/>
          </p:nvCxnSpPr>
          <p:spPr>
            <a:xfrm>
              <a:off x="4580710" y="-35964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3" name="Google Shape;203;p3"/>
            <p:cNvCxnSpPr/>
            <p:nvPr/>
          </p:nvCxnSpPr>
          <p:spPr>
            <a:xfrm>
              <a:off x="4580710" y="-33890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4" name="Google Shape;204;p3"/>
            <p:cNvCxnSpPr/>
            <p:nvPr/>
          </p:nvCxnSpPr>
          <p:spPr>
            <a:xfrm>
              <a:off x="4580710" y="-31815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5" name="Google Shape;205;p3"/>
            <p:cNvCxnSpPr/>
            <p:nvPr/>
          </p:nvCxnSpPr>
          <p:spPr>
            <a:xfrm>
              <a:off x="4563412" y="-29741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6" name="Google Shape;206;p3"/>
            <p:cNvCxnSpPr/>
            <p:nvPr/>
          </p:nvCxnSpPr>
          <p:spPr>
            <a:xfrm>
              <a:off x="4563412" y="-27667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7" name="Google Shape;207;p3"/>
            <p:cNvCxnSpPr/>
            <p:nvPr/>
          </p:nvCxnSpPr>
          <p:spPr>
            <a:xfrm>
              <a:off x="4563412" y="-25593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8" name="Google Shape;208;p3"/>
            <p:cNvCxnSpPr/>
            <p:nvPr/>
          </p:nvCxnSpPr>
          <p:spPr>
            <a:xfrm>
              <a:off x="4580710" y="-23518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9" name="Google Shape;209;p3"/>
            <p:cNvCxnSpPr/>
            <p:nvPr/>
          </p:nvCxnSpPr>
          <p:spPr>
            <a:xfrm>
              <a:off x="4580710" y="-21444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0" name="Google Shape;210;p3"/>
            <p:cNvCxnSpPr/>
            <p:nvPr/>
          </p:nvCxnSpPr>
          <p:spPr>
            <a:xfrm>
              <a:off x="4580710" y="-19370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1" name="Google Shape;211;p3"/>
            <p:cNvCxnSpPr/>
            <p:nvPr/>
          </p:nvCxnSpPr>
          <p:spPr>
            <a:xfrm>
              <a:off x="4580710" y="-17296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2" name="Google Shape;212;p3"/>
            <p:cNvCxnSpPr/>
            <p:nvPr/>
          </p:nvCxnSpPr>
          <p:spPr>
            <a:xfrm>
              <a:off x="4563412" y="-15221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3" name="Google Shape;213;p3"/>
            <p:cNvCxnSpPr/>
            <p:nvPr/>
          </p:nvCxnSpPr>
          <p:spPr>
            <a:xfrm>
              <a:off x="4563412" y="-13147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4" name="Google Shape;214;p3"/>
            <p:cNvCxnSpPr/>
            <p:nvPr/>
          </p:nvCxnSpPr>
          <p:spPr>
            <a:xfrm>
              <a:off x="4563412" y="-11073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5" name="Google Shape;215;p3"/>
            <p:cNvCxnSpPr/>
            <p:nvPr/>
          </p:nvCxnSpPr>
          <p:spPr>
            <a:xfrm>
              <a:off x="4580710" y="-8999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6" name="Google Shape;216;p3"/>
            <p:cNvCxnSpPr/>
            <p:nvPr/>
          </p:nvCxnSpPr>
          <p:spPr>
            <a:xfrm>
              <a:off x="4580710" y="-6924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7" name="Google Shape;217;p3"/>
            <p:cNvCxnSpPr/>
            <p:nvPr/>
          </p:nvCxnSpPr>
          <p:spPr>
            <a:xfrm>
              <a:off x="4580710" y="-4850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8" name="Google Shape;218;p3"/>
            <p:cNvCxnSpPr/>
            <p:nvPr/>
          </p:nvCxnSpPr>
          <p:spPr>
            <a:xfrm>
              <a:off x="4580710" y="-2776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9" name="Google Shape;219;p3"/>
            <p:cNvCxnSpPr/>
            <p:nvPr/>
          </p:nvCxnSpPr>
          <p:spPr>
            <a:xfrm>
              <a:off x="4563412" y="-702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20" name="Google Shape;220;p3"/>
            <p:cNvCxnSpPr/>
            <p:nvPr/>
          </p:nvCxnSpPr>
          <p:spPr>
            <a:xfrm>
              <a:off x="4563412" y="1372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21" name="Google Shape;221;p3"/>
            <p:cNvCxnSpPr/>
            <p:nvPr/>
          </p:nvCxnSpPr>
          <p:spPr>
            <a:xfrm>
              <a:off x="4563412" y="3446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22" name="Google Shape;222;p3"/>
            <p:cNvCxnSpPr/>
            <p:nvPr/>
          </p:nvCxnSpPr>
          <p:spPr>
            <a:xfrm>
              <a:off x="4580710" y="552075"/>
              <a:ext cx="0" cy="9126600"/>
            </a:xfrm>
            <a:prstGeom prst="straightConnector1">
              <a:avLst/>
            </a:prstGeom>
            <a:noFill/>
            <a:ln cap="flat" cmpd="sng" w="19050">
              <a:solidFill>
                <a:schemeClr val="accent3"/>
              </a:solidFill>
              <a:prstDash val="solid"/>
              <a:round/>
              <a:headEnd len="med" w="med" type="none"/>
              <a:tailEnd len="med" w="med" type="none"/>
            </a:ln>
          </p:spPr>
        </p:cxnSp>
      </p:grpSp>
      <p:grpSp>
        <p:nvGrpSpPr>
          <p:cNvPr id="223" name="Google Shape;223;p3"/>
          <p:cNvGrpSpPr/>
          <p:nvPr/>
        </p:nvGrpSpPr>
        <p:grpSpPr>
          <a:xfrm>
            <a:off x="266405" y="261900"/>
            <a:ext cx="8620495" cy="4526400"/>
            <a:chOff x="266405" y="261900"/>
            <a:chExt cx="8620495" cy="4526400"/>
          </a:xfrm>
        </p:grpSpPr>
        <p:sp>
          <p:nvSpPr>
            <p:cNvPr id="224" name="Google Shape;224;p3"/>
            <p:cNvSpPr/>
            <p:nvPr/>
          </p:nvSpPr>
          <p:spPr>
            <a:xfrm>
              <a:off x="266405" y="261900"/>
              <a:ext cx="8611200" cy="45264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25" name="Google Shape;225;p3"/>
            <p:cNvCxnSpPr/>
            <p:nvPr/>
          </p:nvCxnSpPr>
          <p:spPr>
            <a:xfrm>
              <a:off x="274200" y="551300"/>
              <a:ext cx="8612700" cy="0"/>
            </a:xfrm>
            <a:prstGeom prst="straightConnector1">
              <a:avLst/>
            </a:prstGeom>
            <a:noFill/>
            <a:ln cap="flat" cmpd="sng" w="19050">
              <a:solidFill>
                <a:schemeClr val="dk1"/>
              </a:solidFill>
              <a:prstDash val="solid"/>
              <a:round/>
              <a:headEnd len="med" w="med" type="none"/>
              <a:tailEnd len="med" w="med" type="none"/>
            </a:ln>
          </p:spPr>
        </p:cxnSp>
        <p:sp>
          <p:nvSpPr>
            <p:cNvPr id="226" name="Google Shape;226;p3"/>
            <p:cNvSpPr/>
            <p:nvPr/>
          </p:nvSpPr>
          <p:spPr>
            <a:xfrm>
              <a:off x="593950" y="322825"/>
              <a:ext cx="7302300" cy="1566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3"/>
            <p:cNvSpPr/>
            <p:nvPr/>
          </p:nvSpPr>
          <p:spPr>
            <a:xfrm>
              <a:off x="349675" y="322826"/>
              <a:ext cx="164731" cy="156599"/>
            </a:xfrm>
            <a:custGeom>
              <a:rect b="b" l="l" r="r" t="t"/>
              <a:pathLst>
                <a:path extrusionOk="0" h="3293" w="3464">
                  <a:moveTo>
                    <a:pt x="1733" y="1"/>
                  </a:moveTo>
                  <a:lnTo>
                    <a:pt x="1195" y="1083"/>
                  </a:lnTo>
                  <a:lnTo>
                    <a:pt x="0" y="1256"/>
                  </a:lnTo>
                  <a:lnTo>
                    <a:pt x="866" y="2100"/>
                  </a:lnTo>
                  <a:lnTo>
                    <a:pt x="663" y="3293"/>
                  </a:lnTo>
                  <a:lnTo>
                    <a:pt x="1733" y="2727"/>
                  </a:lnTo>
                  <a:lnTo>
                    <a:pt x="2801" y="3293"/>
                  </a:lnTo>
                  <a:lnTo>
                    <a:pt x="2801" y="3293"/>
                  </a:lnTo>
                  <a:lnTo>
                    <a:pt x="2597" y="2100"/>
                  </a:lnTo>
                  <a:lnTo>
                    <a:pt x="3463" y="1256"/>
                  </a:lnTo>
                  <a:lnTo>
                    <a:pt x="2268" y="1083"/>
                  </a:lnTo>
                  <a:lnTo>
                    <a:pt x="1733" y="1"/>
                  </a:lnTo>
                  <a:close/>
                </a:path>
              </a:pathLst>
            </a:custGeom>
            <a:solidFill>
              <a:schemeClr val="lt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8" name="Google Shape;228;p3"/>
            <p:cNvGrpSpPr/>
            <p:nvPr/>
          </p:nvGrpSpPr>
          <p:grpSpPr>
            <a:xfrm>
              <a:off x="8193875" y="322825"/>
              <a:ext cx="601487" cy="156597"/>
              <a:chOff x="8193875" y="322825"/>
              <a:chExt cx="601487" cy="156597"/>
            </a:xfrm>
          </p:grpSpPr>
          <p:sp>
            <p:nvSpPr>
              <p:cNvPr id="229" name="Google Shape;229;p3"/>
              <p:cNvSpPr/>
              <p:nvPr/>
            </p:nvSpPr>
            <p:spPr>
              <a:xfrm>
                <a:off x="8638765" y="3228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3"/>
              <p:cNvSpPr/>
              <p:nvPr/>
            </p:nvSpPr>
            <p:spPr>
              <a:xfrm>
                <a:off x="8416290" y="322825"/>
                <a:ext cx="156415" cy="156597"/>
              </a:xfrm>
              <a:custGeom>
                <a:rect b="b" l="l" r="r" t="t"/>
                <a:pathLst>
                  <a:path extrusionOk="0" h="2579" w="2576">
                    <a:moveTo>
                      <a:pt x="0" y="0"/>
                    </a:moveTo>
                    <a:lnTo>
                      <a:pt x="0" y="2579"/>
                    </a:lnTo>
                    <a:lnTo>
                      <a:pt x="2576" y="2579"/>
                    </a:lnTo>
                    <a:lnTo>
                      <a:pt x="2576"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3"/>
              <p:cNvSpPr/>
              <p:nvPr/>
            </p:nvSpPr>
            <p:spPr>
              <a:xfrm>
                <a:off x="8193875" y="322825"/>
                <a:ext cx="156475" cy="156597"/>
              </a:xfrm>
              <a:custGeom>
                <a:rect b="b" l="l" r="r" t="t"/>
                <a:pathLst>
                  <a:path extrusionOk="0" h="2579" w="2577">
                    <a:moveTo>
                      <a:pt x="1" y="0"/>
                    </a:moveTo>
                    <a:lnTo>
                      <a:pt x="1" y="2579"/>
                    </a:lnTo>
                    <a:lnTo>
                      <a:pt x="2577" y="2579"/>
                    </a:lnTo>
                    <a:lnTo>
                      <a:pt x="2577"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 name="Google Shape;232;p3"/>
              <p:cNvSpPr/>
              <p:nvPr/>
            </p:nvSpPr>
            <p:spPr>
              <a:xfrm>
                <a:off x="8676776" y="3610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p3"/>
              <p:cNvSpPr/>
              <p:nvPr/>
            </p:nvSpPr>
            <p:spPr>
              <a:xfrm>
                <a:off x="8676776" y="3610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3"/>
              <p:cNvSpPr/>
              <p:nvPr/>
            </p:nvSpPr>
            <p:spPr>
              <a:xfrm>
                <a:off x="8454786" y="361201"/>
                <a:ext cx="79847" cy="79847"/>
              </a:xfrm>
              <a:custGeom>
                <a:rect b="b" l="l" r="r" t="t"/>
                <a:pathLst>
                  <a:path extrusionOk="0" fill="none" h="1315" w="1315">
                    <a:moveTo>
                      <a:pt x="1" y="1"/>
                    </a:moveTo>
                    <a:lnTo>
                      <a:pt x="1314" y="1"/>
                    </a:lnTo>
                    <a:lnTo>
                      <a:pt x="1314" y="1314"/>
                    </a:lnTo>
                    <a:lnTo>
                      <a:pt x="1" y="1314"/>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3"/>
              <p:cNvSpPr/>
              <p:nvPr/>
            </p:nvSpPr>
            <p:spPr>
              <a:xfrm>
                <a:off x="8232128" y="440990"/>
                <a:ext cx="79847" cy="61"/>
              </a:xfrm>
              <a:custGeom>
                <a:rect b="b" l="l" r="r" t="t"/>
                <a:pathLst>
                  <a:path extrusionOk="0" fill="none" h="1" w="1315">
                    <a:moveTo>
                      <a:pt x="1314" y="0"/>
                    </a:moveTo>
                    <a:lnTo>
                      <a:pt x="1"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36" name="Google Shape;236;p3"/>
          <p:cNvGrpSpPr/>
          <p:nvPr/>
        </p:nvGrpSpPr>
        <p:grpSpPr>
          <a:xfrm>
            <a:off x="992231" y="988632"/>
            <a:ext cx="2088068" cy="3272416"/>
            <a:chOff x="6424521" y="147909"/>
            <a:chExt cx="627160" cy="982855"/>
          </a:xfrm>
        </p:grpSpPr>
        <p:sp>
          <p:nvSpPr>
            <p:cNvPr id="237" name="Google Shape;237;p3"/>
            <p:cNvSpPr/>
            <p:nvPr/>
          </p:nvSpPr>
          <p:spPr>
            <a:xfrm>
              <a:off x="6991178" y="178118"/>
              <a:ext cx="60504" cy="84"/>
            </a:xfrm>
            <a:custGeom>
              <a:rect b="b" l="l" r="r" t="t"/>
              <a:pathLst>
                <a:path extrusionOk="0" fill="none" h="1" w="719">
                  <a:moveTo>
                    <a:pt x="719"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3"/>
            <p:cNvSpPr/>
            <p:nvPr/>
          </p:nvSpPr>
          <p:spPr>
            <a:xfrm>
              <a:off x="7021387" y="147909"/>
              <a:ext cx="84" cy="60251"/>
            </a:xfrm>
            <a:custGeom>
              <a:rect b="b" l="l" r="r" t="t"/>
              <a:pathLst>
                <a:path extrusionOk="0" fill="none" h="716" w="1">
                  <a:moveTo>
                    <a:pt x="1" y="716"/>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3"/>
            <p:cNvSpPr/>
            <p:nvPr/>
          </p:nvSpPr>
          <p:spPr>
            <a:xfrm>
              <a:off x="6991178" y="362487"/>
              <a:ext cx="60504" cy="84"/>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3"/>
            <p:cNvSpPr/>
            <p:nvPr/>
          </p:nvSpPr>
          <p:spPr>
            <a:xfrm>
              <a:off x="7021387" y="332278"/>
              <a:ext cx="84" cy="60504"/>
            </a:xfrm>
            <a:custGeom>
              <a:rect b="b" l="l" r="r" t="t"/>
              <a:pathLst>
                <a:path extrusionOk="0" fill="none" h="719" w="1">
                  <a:moveTo>
                    <a:pt x="1" y="719"/>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3"/>
            <p:cNvSpPr/>
            <p:nvPr/>
          </p:nvSpPr>
          <p:spPr>
            <a:xfrm>
              <a:off x="6991178" y="546857"/>
              <a:ext cx="60504" cy="84"/>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3"/>
            <p:cNvSpPr/>
            <p:nvPr/>
          </p:nvSpPr>
          <p:spPr>
            <a:xfrm>
              <a:off x="7021387" y="516900"/>
              <a:ext cx="84" cy="60251"/>
            </a:xfrm>
            <a:custGeom>
              <a:rect b="b" l="l" r="r" t="t"/>
              <a:pathLst>
                <a:path extrusionOk="0" fill="none" h="716" w="1">
                  <a:moveTo>
                    <a:pt x="1" y="716"/>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3"/>
            <p:cNvSpPr/>
            <p:nvPr/>
          </p:nvSpPr>
          <p:spPr>
            <a:xfrm>
              <a:off x="6991178" y="731647"/>
              <a:ext cx="60504" cy="84"/>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3"/>
            <p:cNvSpPr/>
            <p:nvPr/>
          </p:nvSpPr>
          <p:spPr>
            <a:xfrm>
              <a:off x="7021387" y="701269"/>
              <a:ext cx="84" cy="60336"/>
            </a:xfrm>
            <a:custGeom>
              <a:rect b="b" l="l" r="r" t="t"/>
              <a:pathLst>
                <a:path extrusionOk="0" fill="none" h="717" w="1">
                  <a:moveTo>
                    <a:pt x="1" y="716"/>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3"/>
            <p:cNvSpPr/>
            <p:nvPr/>
          </p:nvSpPr>
          <p:spPr>
            <a:xfrm>
              <a:off x="6991178" y="916100"/>
              <a:ext cx="60504" cy="84"/>
            </a:xfrm>
            <a:custGeom>
              <a:rect b="b" l="l" r="r" t="t"/>
              <a:pathLst>
                <a:path extrusionOk="0" fill="none" h="1" w="719">
                  <a:moveTo>
                    <a:pt x="719"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3"/>
            <p:cNvSpPr/>
            <p:nvPr/>
          </p:nvSpPr>
          <p:spPr>
            <a:xfrm>
              <a:off x="7021387" y="885891"/>
              <a:ext cx="84" cy="60251"/>
            </a:xfrm>
            <a:custGeom>
              <a:rect b="b" l="l" r="r" t="t"/>
              <a:pathLst>
                <a:path extrusionOk="0" fill="none" h="716" w="1">
                  <a:moveTo>
                    <a:pt x="1" y="716"/>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3"/>
            <p:cNvSpPr/>
            <p:nvPr/>
          </p:nvSpPr>
          <p:spPr>
            <a:xfrm>
              <a:off x="6991178" y="1100469"/>
              <a:ext cx="60504" cy="84"/>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3"/>
            <p:cNvSpPr/>
            <p:nvPr/>
          </p:nvSpPr>
          <p:spPr>
            <a:xfrm>
              <a:off x="7021387" y="1070260"/>
              <a:ext cx="84" cy="60504"/>
            </a:xfrm>
            <a:custGeom>
              <a:rect b="b" l="l" r="r" t="t"/>
              <a:pathLst>
                <a:path extrusionOk="0" fill="none" h="719" w="1">
                  <a:moveTo>
                    <a:pt x="1" y="719"/>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3"/>
            <p:cNvSpPr/>
            <p:nvPr/>
          </p:nvSpPr>
          <p:spPr>
            <a:xfrm>
              <a:off x="6802348" y="178118"/>
              <a:ext cx="60251" cy="84"/>
            </a:xfrm>
            <a:custGeom>
              <a:rect b="b" l="l" r="r" t="t"/>
              <a:pathLst>
                <a:path extrusionOk="0" fill="none" h="1" w="716">
                  <a:moveTo>
                    <a:pt x="716"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 name="Google Shape;250;p3"/>
            <p:cNvSpPr/>
            <p:nvPr/>
          </p:nvSpPr>
          <p:spPr>
            <a:xfrm>
              <a:off x="6832557" y="147909"/>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3"/>
            <p:cNvSpPr/>
            <p:nvPr/>
          </p:nvSpPr>
          <p:spPr>
            <a:xfrm>
              <a:off x="6802348" y="362487"/>
              <a:ext cx="60251" cy="84"/>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3"/>
            <p:cNvSpPr/>
            <p:nvPr/>
          </p:nvSpPr>
          <p:spPr>
            <a:xfrm>
              <a:off x="6832557" y="332278"/>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3"/>
            <p:cNvSpPr/>
            <p:nvPr/>
          </p:nvSpPr>
          <p:spPr>
            <a:xfrm>
              <a:off x="6802348" y="546857"/>
              <a:ext cx="60251" cy="84"/>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3"/>
            <p:cNvSpPr/>
            <p:nvPr/>
          </p:nvSpPr>
          <p:spPr>
            <a:xfrm>
              <a:off x="6832557" y="516900"/>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3"/>
            <p:cNvSpPr/>
            <p:nvPr/>
          </p:nvSpPr>
          <p:spPr>
            <a:xfrm>
              <a:off x="6802348" y="731647"/>
              <a:ext cx="60251" cy="84"/>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3"/>
            <p:cNvSpPr/>
            <p:nvPr/>
          </p:nvSpPr>
          <p:spPr>
            <a:xfrm>
              <a:off x="6832557" y="701269"/>
              <a:ext cx="84" cy="60336"/>
            </a:xfrm>
            <a:custGeom>
              <a:rect b="b" l="l" r="r" t="t"/>
              <a:pathLst>
                <a:path extrusionOk="0" fill="none" h="717" w="1">
                  <a:moveTo>
                    <a:pt x="0" y="716"/>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3"/>
            <p:cNvSpPr/>
            <p:nvPr/>
          </p:nvSpPr>
          <p:spPr>
            <a:xfrm>
              <a:off x="6802348" y="916100"/>
              <a:ext cx="60251" cy="84"/>
            </a:xfrm>
            <a:custGeom>
              <a:rect b="b" l="l" r="r" t="t"/>
              <a:pathLst>
                <a:path extrusionOk="0" fill="none" h="1" w="716">
                  <a:moveTo>
                    <a:pt x="716"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3"/>
            <p:cNvSpPr/>
            <p:nvPr/>
          </p:nvSpPr>
          <p:spPr>
            <a:xfrm>
              <a:off x="6832557" y="885891"/>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3"/>
            <p:cNvSpPr/>
            <p:nvPr/>
          </p:nvSpPr>
          <p:spPr>
            <a:xfrm>
              <a:off x="6802348" y="1100469"/>
              <a:ext cx="60251" cy="84"/>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3"/>
            <p:cNvSpPr/>
            <p:nvPr/>
          </p:nvSpPr>
          <p:spPr>
            <a:xfrm>
              <a:off x="6832557" y="1070260"/>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3"/>
            <p:cNvSpPr/>
            <p:nvPr/>
          </p:nvSpPr>
          <p:spPr>
            <a:xfrm>
              <a:off x="6613266" y="178118"/>
              <a:ext cx="60504" cy="84"/>
            </a:xfrm>
            <a:custGeom>
              <a:rect b="b" l="l" r="r" t="t"/>
              <a:pathLst>
                <a:path extrusionOk="0" fill="none" h="1" w="719">
                  <a:moveTo>
                    <a:pt x="718"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3"/>
            <p:cNvSpPr/>
            <p:nvPr/>
          </p:nvSpPr>
          <p:spPr>
            <a:xfrm>
              <a:off x="6643476" y="147909"/>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3"/>
            <p:cNvSpPr/>
            <p:nvPr/>
          </p:nvSpPr>
          <p:spPr>
            <a:xfrm>
              <a:off x="6613266" y="362487"/>
              <a:ext cx="60504" cy="84"/>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3"/>
            <p:cNvSpPr/>
            <p:nvPr/>
          </p:nvSpPr>
          <p:spPr>
            <a:xfrm>
              <a:off x="6643476" y="332278"/>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3"/>
            <p:cNvSpPr/>
            <p:nvPr/>
          </p:nvSpPr>
          <p:spPr>
            <a:xfrm>
              <a:off x="6613266" y="546857"/>
              <a:ext cx="60504" cy="84"/>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3"/>
            <p:cNvSpPr/>
            <p:nvPr/>
          </p:nvSpPr>
          <p:spPr>
            <a:xfrm>
              <a:off x="6643476" y="516900"/>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3"/>
            <p:cNvSpPr/>
            <p:nvPr/>
          </p:nvSpPr>
          <p:spPr>
            <a:xfrm>
              <a:off x="6613266" y="731647"/>
              <a:ext cx="60504" cy="84"/>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3"/>
            <p:cNvSpPr/>
            <p:nvPr/>
          </p:nvSpPr>
          <p:spPr>
            <a:xfrm>
              <a:off x="6643476" y="701269"/>
              <a:ext cx="84" cy="60336"/>
            </a:xfrm>
            <a:custGeom>
              <a:rect b="b" l="l" r="r" t="t"/>
              <a:pathLst>
                <a:path extrusionOk="0" fill="none" h="717" w="1">
                  <a:moveTo>
                    <a:pt x="0" y="716"/>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3"/>
            <p:cNvSpPr/>
            <p:nvPr/>
          </p:nvSpPr>
          <p:spPr>
            <a:xfrm>
              <a:off x="6613266" y="916100"/>
              <a:ext cx="60504" cy="84"/>
            </a:xfrm>
            <a:custGeom>
              <a:rect b="b" l="l" r="r" t="t"/>
              <a:pathLst>
                <a:path extrusionOk="0" fill="none" h="1" w="719">
                  <a:moveTo>
                    <a:pt x="718"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3"/>
            <p:cNvSpPr/>
            <p:nvPr/>
          </p:nvSpPr>
          <p:spPr>
            <a:xfrm>
              <a:off x="6643476" y="885891"/>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3"/>
            <p:cNvSpPr/>
            <p:nvPr/>
          </p:nvSpPr>
          <p:spPr>
            <a:xfrm>
              <a:off x="6613266" y="1100469"/>
              <a:ext cx="60504" cy="84"/>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3"/>
            <p:cNvSpPr/>
            <p:nvPr/>
          </p:nvSpPr>
          <p:spPr>
            <a:xfrm>
              <a:off x="6643476" y="1070260"/>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3"/>
            <p:cNvSpPr/>
            <p:nvPr/>
          </p:nvSpPr>
          <p:spPr>
            <a:xfrm>
              <a:off x="6424521" y="178118"/>
              <a:ext cx="60167" cy="84"/>
            </a:xfrm>
            <a:custGeom>
              <a:rect b="b" l="l" r="r" t="t"/>
              <a:pathLst>
                <a:path extrusionOk="0" fill="none" h="1" w="715">
                  <a:moveTo>
                    <a:pt x="714"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3"/>
            <p:cNvSpPr/>
            <p:nvPr/>
          </p:nvSpPr>
          <p:spPr>
            <a:xfrm>
              <a:off x="6454394" y="147909"/>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3"/>
            <p:cNvSpPr/>
            <p:nvPr/>
          </p:nvSpPr>
          <p:spPr>
            <a:xfrm>
              <a:off x="6424521" y="362487"/>
              <a:ext cx="60167" cy="84"/>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3"/>
            <p:cNvSpPr/>
            <p:nvPr/>
          </p:nvSpPr>
          <p:spPr>
            <a:xfrm>
              <a:off x="6454394" y="332278"/>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3"/>
            <p:cNvSpPr/>
            <p:nvPr/>
          </p:nvSpPr>
          <p:spPr>
            <a:xfrm>
              <a:off x="6424521" y="546857"/>
              <a:ext cx="60167" cy="84"/>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3"/>
            <p:cNvSpPr/>
            <p:nvPr/>
          </p:nvSpPr>
          <p:spPr>
            <a:xfrm>
              <a:off x="6454394" y="516900"/>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3"/>
            <p:cNvSpPr/>
            <p:nvPr/>
          </p:nvSpPr>
          <p:spPr>
            <a:xfrm>
              <a:off x="6424521" y="731647"/>
              <a:ext cx="60167" cy="84"/>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3"/>
            <p:cNvSpPr/>
            <p:nvPr/>
          </p:nvSpPr>
          <p:spPr>
            <a:xfrm>
              <a:off x="6454394" y="701269"/>
              <a:ext cx="84" cy="60336"/>
            </a:xfrm>
            <a:custGeom>
              <a:rect b="b" l="l" r="r" t="t"/>
              <a:pathLst>
                <a:path extrusionOk="0" fill="none" h="717" w="1">
                  <a:moveTo>
                    <a:pt x="0" y="716"/>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p3"/>
            <p:cNvSpPr/>
            <p:nvPr/>
          </p:nvSpPr>
          <p:spPr>
            <a:xfrm>
              <a:off x="6424521" y="916100"/>
              <a:ext cx="60167" cy="84"/>
            </a:xfrm>
            <a:custGeom>
              <a:rect b="b" l="l" r="r" t="t"/>
              <a:pathLst>
                <a:path extrusionOk="0" fill="none" h="1" w="715">
                  <a:moveTo>
                    <a:pt x="714"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3"/>
            <p:cNvSpPr/>
            <p:nvPr/>
          </p:nvSpPr>
          <p:spPr>
            <a:xfrm>
              <a:off x="6454394" y="885891"/>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3"/>
            <p:cNvSpPr/>
            <p:nvPr/>
          </p:nvSpPr>
          <p:spPr>
            <a:xfrm>
              <a:off x="6424521" y="1100469"/>
              <a:ext cx="60167" cy="84"/>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3"/>
            <p:cNvSpPr/>
            <p:nvPr/>
          </p:nvSpPr>
          <p:spPr>
            <a:xfrm>
              <a:off x="6454394" y="1070260"/>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5" name="Google Shape;285;p3"/>
          <p:cNvGrpSpPr/>
          <p:nvPr/>
        </p:nvGrpSpPr>
        <p:grpSpPr>
          <a:xfrm>
            <a:off x="130500" y="825750"/>
            <a:ext cx="1444500" cy="325800"/>
            <a:chOff x="130500" y="825750"/>
            <a:chExt cx="1444500" cy="325800"/>
          </a:xfrm>
        </p:grpSpPr>
        <p:sp>
          <p:nvSpPr>
            <p:cNvPr id="286" name="Google Shape;286;p3"/>
            <p:cNvSpPr/>
            <p:nvPr/>
          </p:nvSpPr>
          <p:spPr>
            <a:xfrm>
              <a:off x="130500" y="825750"/>
              <a:ext cx="1444500" cy="325800"/>
            </a:xfrm>
            <a:prstGeom prst="rect">
              <a:avLst/>
            </a:pr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1200">
                  <a:solidFill>
                    <a:schemeClr val="dk1"/>
                  </a:solidFill>
                  <a:latin typeface="Archivo"/>
                  <a:ea typeface="Archivo"/>
                  <a:cs typeface="Archivo"/>
                  <a:sym typeface="Archivo"/>
                </a:rPr>
                <a:t>NEW EMAIL</a:t>
              </a:r>
              <a:endParaRPr sz="1200">
                <a:solidFill>
                  <a:schemeClr val="dk1"/>
                </a:solidFill>
                <a:latin typeface="Archivo"/>
                <a:ea typeface="Archivo"/>
                <a:cs typeface="Archivo"/>
                <a:sym typeface="Archivo"/>
              </a:endParaRPr>
            </a:p>
          </p:txBody>
        </p:sp>
        <p:grpSp>
          <p:nvGrpSpPr>
            <p:cNvPr id="287" name="Google Shape;287;p3"/>
            <p:cNvGrpSpPr/>
            <p:nvPr/>
          </p:nvGrpSpPr>
          <p:grpSpPr>
            <a:xfrm>
              <a:off x="1333265" y="910350"/>
              <a:ext cx="156597" cy="156597"/>
              <a:chOff x="9831290" y="1558725"/>
              <a:chExt cx="156597" cy="156597"/>
            </a:xfrm>
          </p:grpSpPr>
          <p:sp>
            <p:nvSpPr>
              <p:cNvPr id="288" name="Google Shape;288;p3"/>
              <p:cNvSpPr/>
              <p:nvPr/>
            </p:nvSpPr>
            <p:spPr>
              <a:xfrm>
                <a:off x="9831290" y="15587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3"/>
              <p:cNvSpPr/>
              <p:nvPr/>
            </p:nvSpPr>
            <p:spPr>
              <a:xfrm>
                <a:off x="9869301" y="15969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3"/>
              <p:cNvSpPr/>
              <p:nvPr/>
            </p:nvSpPr>
            <p:spPr>
              <a:xfrm>
                <a:off x="9869301" y="15969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91" name="Google Shape;291;p3"/>
          <p:cNvSpPr/>
          <p:nvPr/>
        </p:nvSpPr>
        <p:spPr>
          <a:xfrm>
            <a:off x="130490" y="4058287"/>
            <a:ext cx="319181" cy="319349"/>
          </a:xfrm>
          <a:custGeom>
            <a:rect b="b" l="l" r="r" t="t"/>
            <a:pathLst>
              <a:path extrusionOk="0" h="3795" w="3793">
                <a:moveTo>
                  <a:pt x="1066" y="1"/>
                </a:moveTo>
                <a:lnTo>
                  <a:pt x="1" y="1066"/>
                </a:lnTo>
                <a:lnTo>
                  <a:pt x="830" y="1898"/>
                </a:lnTo>
                <a:lnTo>
                  <a:pt x="1" y="2729"/>
                </a:lnTo>
                <a:lnTo>
                  <a:pt x="1066" y="3795"/>
                </a:lnTo>
                <a:lnTo>
                  <a:pt x="1898" y="2963"/>
                </a:lnTo>
                <a:lnTo>
                  <a:pt x="2727" y="3795"/>
                </a:lnTo>
                <a:lnTo>
                  <a:pt x="3793" y="2729"/>
                </a:lnTo>
                <a:lnTo>
                  <a:pt x="2963" y="1898"/>
                </a:lnTo>
                <a:lnTo>
                  <a:pt x="3793" y="1066"/>
                </a:lnTo>
                <a:lnTo>
                  <a:pt x="2727" y="1"/>
                </a:lnTo>
                <a:lnTo>
                  <a:pt x="1898" y="832"/>
                </a:lnTo>
                <a:lnTo>
                  <a:pt x="1066" y="1"/>
                </a:lnTo>
                <a:close/>
              </a:path>
            </a:pathLst>
          </a:cu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3"/>
          <p:cNvSpPr/>
          <p:nvPr/>
        </p:nvSpPr>
        <p:spPr>
          <a:xfrm>
            <a:off x="8720665" y="1566087"/>
            <a:ext cx="319181" cy="319349"/>
          </a:xfrm>
          <a:custGeom>
            <a:rect b="b" l="l" r="r" t="t"/>
            <a:pathLst>
              <a:path extrusionOk="0" h="3795" w="3793">
                <a:moveTo>
                  <a:pt x="1066" y="1"/>
                </a:moveTo>
                <a:lnTo>
                  <a:pt x="1" y="1066"/>
                </a:lnTo>
                <a:lnTo>
                  <a:pt x="830" y="1898"/>
                </a:lnTo>
                <a:lnTo>
                  <a:pt x="1" y="2729"/>
                </a:lnTo>
                <a:lnTo>
                  <a:pt x="1066" y="3795"/>
                </a:lnTo>
                <a:lnTo>
                  <a:pt x="1898" y="2963"/>
                </a:lnTo>
                <a:lnTo>
                  <a:pt x="2727" y="3795"/>
                </a:lnTo>
                <a:lnTo>
                  <a:pt x="3793" y="2729"/>
                </a:lnTo>
                <a:lnTo>
                  <a:pt x="2963" y="1898"/>
                </a:lnTo>
                <a:lnTo>
                  <a:pt x="3793" y="1066"/>
                </a:lnTo>
                <a:lnTo>
                  <a:pt x="2727" y="1"/>
                </a:lnTo>
                <a:lnTo>
                  <a:pt x="1898" y="832"/>
                </a:lnTo>
                <a:lnTo>
                  <a:pt x="1066" y="1"/>
                </a:lnTo>
                <a:close/>
              </a:path>
            </a:pathLst>
          </a:cu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3"/>
          <p:cNvSpPr txBox="1"/>
          <p:nvPr>
            <p:ph type="title"/>
          </p:nvPr>
        </p:nvSpPr>
        <p:spPr>
          <a:xfrm>
            <a:off x="3622850" y="2158075"/>
            <a:ext cx="4786200" cy="12999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algn="ctr">
              <a:spcBef>
                <a:spcPts val="0"/>
              </a:spcBef>
              <a:spcAft>
                <a:spcPts val="0"/>
              </a:spcAft>
              <a:buSzPts val="3600"/>
              <a:buNone/>
              <a:defRPr sz="34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294" name="Google Shape;294;p3"/>
          <p:cNvSpPr txBox="1"/>
          <p:nvPr>
            <p:ph hasCustomPrompt="1" idx="2" type="title"/>
          </p:nvPr>
        </p:nvSpPr>
        <p:spPr>
          <a:xfrm>
            <a:off x="3622850" y="977025"/>
            <a:ext cx="4786200" cy="11811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lgn="ctr">
              <a:spcBef>
                <a:spcPts val="0"/>
              </a:spcBef>
              <a:spcAft>
                <a:spcPts val="0"/>
              </a:spcAft>
              <a:buSzPts val="6000"/>
              <a:buNone/>
              <a:defRPr sz="8000">
                <a:solidFill>
                  <a:schemeClr val="accent2"/>
                </a:solidFill>
              </a:defRPr>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295" name="Google Shape;295;p3"/>
          <p:cNvSpPr txBox="1"/>
          <p:nvPr>
            <p:ph idx="1" type="subTitle"/>
          </p:nvPr>
        </p:nvSpPr>
        <p:spPr>
          <a:xfrm>
            <a:off x="3622850" y="3458013"/>
            <a:ext cx="4786200" cy="636300"/>
          </a:xfrm>
          <a:prstGeom prst="rect">
            <a:avLst/>
          </a:prstGeom>
          <a:solidFill>
            <a:schemeClr val="accent3"/>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b="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96" name="Shape 296"/>
        <p:cNvGrpSpPr/>
        <p:nvPr/>
      </p:nvGrpSpPr>
      <p:grpSpPr>
        <a:xfrm>
          <a:off x="0" y="0"/>
          <a:ext cx="0" cy="0"/>
          <a:chOff x="0" y="0"/>
          <a:chExt cx="0" cy="0"/>
        </a:xfrm>
      </p:grpSpPr>
      <p:grpSp>
        <p:nvGrpSpPr>
          <p:cNvPr id="297" name="Google Shape;297;p4"/>
          <p:cNvGrpSpPr/>
          <p:nvPr/>
        </p:nvGrpSpPr>
        <p:grpSpPr>
          <a:xfrm>
            <a:off x="112" y="-13650"/>
            <a:ext cx="9143897" cy="5180600"/>
            <a:chOff x="112" y="-13650"/>
            <a:chExt cx="9143897" cy="5180600"/>
          </a:xfrm>
        </p:grpSpPr>
        <p:cxnSp>
          <p:nvCxnSpPr>
            <p:cNvPr id="298" name="Google Shape;298;p4"/>
            <p:cNvCxnSpPr/>
            <p:nvPr/>
          </p:nvCxnSpPr>
          <p:spPr>
            <a:xfrm>
              <a:off x="1235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99" name="Google Shape;299;p4"/>
            <p:cNvCxnSpPr/>
            <p:nvPr/>
          </p:nvCxnSpPr>
          <p:spPr>
            <a:xfrm>
              <a:off x="3309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00" name="Google Shape;300;p4"/>
            <p:cNvCxnSpPr/>
            <p:nvPr/>
          </p:nvCxnSpPr>
          <p:spPr>
            <a:xfrm>
              <a:off x="5383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01" name="Google Shape;301;p4"/>
            <p:cNvCxnSpPr/>
            <p:nvPr/>
          </p:nvCxnSpPr>
          <p:spPr>
            <a:xfrm>
              <a:off x="745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02" name="Google Shape;302;p4"/>
            <p:cNvCxnSpPr/>
            <p:nvPr/>
          </p:nvCxnSpPr>
          <p:spPr>
            <a:xfrm>
              <a:off x="9532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03" name="Google Shape;303;p4"/>
            <p:cNvCxnSpPr/>
            <p:nvPr/>
          </p:nvCxnSpPr>
          <p:spPr>
            <a:xfrm>
              <a:off x="11606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04" name="Google Shape;304;p4"/>
            <p:cNvCxnSpPr/>
            <p:nvPr/>
          </p:nvCxnSpPr>
          <p:spPr>
            <a:xfrm>
              <a:off x="13680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05" name="Google Shape;305;p4"/>
            <p:cNvCxnSpPr/>
            <p:nvPr/>
          </p:nvCxnSpPr>
          <p:spPr>
            <a:xfrm>
              <a:off x="15755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06" name="Google Shape;306;p4"/>
            <p:cNvCxnSpPr/>
            <p:nvPr/>
          </p:nvCxnSpPr>
          <p:spPr>
            <a:xfrm>
              <a:off x="17829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07" name="Google Shape;307;p4"/>
            <p:cNvCxnSpPr/>
            <p:nvPr/>
          </p:nvCxnSpPr>
          <p:spPr>
            <a:xfrm>
              <a:off x="19903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08" name="Google Shape;308;p4"/>
            <p:cNvCxnSpPr/>
            <p:nvPr/>
          </p:nvCxnSpPr>
          <p:spPr>
            <a:xfrm>
              <a:off x="21977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09" name="Google Shape;309;p4"/>
            <p:cNvCxnSpPr/>
            <p:nvPr/>
          </p:nvCxnSpPr>
          <p:spPr>
            <a:xfrm>
              <a:off x="24052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10" name="Google Shape;310;p4"/>
            <p:cNvCxnSpPr/>
            <p:nvPr/>
          </p:nvCxnSpPr>
          <p:spPr>
            <a:xfrm>
              <a:off x="26126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11" name="Google Shape;311;p4"/>
            <p:cNvCxnSpPr/>
            <p:nvPr/>
          </p:nvCxnSpPr>
          <p:spPr>
            <a:xfrm>
              <a:off x="28200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12" name="Google Shape;312;p4"/>
            <p:cNvCxnSpPr/>
            <p:nvPr/>
          </p:nvCxnSpPr>
          <p:spPr>
            <a:xfrm>
              <a:off x="30274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13" name="Google Shape;313;p4"/>
            <p:cNvCxnSpPr/>
            <p:nvPr/>
          </p:nvCxnSpPr>
          <p:spPr>
            <a:xfrm>
              <a:off x="32349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14" name="Google Shape;314;p4"/>
            <p:cNvCxnSpPr/>
            <p:nvPr/>
          </p:nvCxnSpPr>
          <p:spPr>
            <a:xfrm>
              <a:off x="34423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15" name="Google Shape;315;p4"/>
            <p:cNvCxnSpPr/>
            <p:nvPr/>
          </p:nvCxnSpPr>
          <p:spPr>
            <a:xfrm>
              <a:off x="36497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16" name="Google Shape;316;p4"/>
            <p:cNvCxnSpPr/>
            <p:nvPr/>
          </p:nvCxnSpPr>
          <p:spPr>
            <a:xfrm>
              <a:off x="38571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17" name="Google Shape;317;p4"/>
            <p:cNvCxnSpPr/>
            <p:nvPr/>
          </p:nvCxnSpPr>
          <p:spPr>
            <a:xfrm>
              <a:off x="40646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18" name="Google Shape;318;p4"/>
            <p:cNvCxnSpPr/>
            <p:nvPr/>
          </p:nvCxnSpPr>
          <p:spPr>
            <a:xfrm>
              <a:off x="42720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19" name="Google Shape;319;p4"/>
            <p:cNvCxnSpPr/>
            <p:nvPr/>
          </p:nvCxnSpPr>
          <p:spPr>
            <a:xfrm>
              <a:off x="44794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20" name="Google Shape;320;p4"/>
            <p:cNvCxnSpPr/>
            <p:nvPr/>
          </p:nvCxnSpPr>
          <p:spPr>
            <a:xfrm>
              <a:off x="46868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21" name="Google Shape;321;p4"/>
            <p:cNvCxnSpPr/>
            <p:nvPr/>
          </p:nvCxnSpPr>
          <p:spPr>
            <a:xfrm>
              <a:off x="48943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22" name="Google Shape;322;p4"/>
            <p:cNvCxnSpPr/>
            <p:nvPr/>
          </p:nvCxnSpPr>
          <p:spPr>
            <a:xfrm>
              <a:off x="51017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23" name="Google Shape;323;p4"/>
            <p:cNvCxnSpPr/>
            <p:nvPr/>
          </p:nvCxnSpPr>
          <p:spPr>
            <a:xfrm>
              <a:off x="53091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24" name="Google Shape;324;p4"/>
            <p:cNvCxnSpPr/>
            <p:nvPr/>
          </p:nvCxnSpPr>
          <p:spPr>
            <a:xfrm>
              <a:off x="55165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25" name="Google Shape;325;p4"/>
            <p:cNvCxnSpPr/>
            <p:nvPr/>
          </p:nvCxnSpPr>
          <p:spPr>
            <a:xfrm>
              <a:off x="61388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26" name="Google Shape;326;p4"/>
            <p:cNvCxnSpPr/>
            <p:nvPr/>
          </p:nvCxnSpPr>
          <p:spPr>
            <a:xfrm>
              <a:off x="57240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27" name="Google Shape;327;p4"/>
            <p:cNvCxnSpPr/>
            <p:nvPr/>
          </p:nvCxnSpPr>
          <p:spPr>
            <a:xfrm>
              <a:off x="59314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28" name="Google Shape;328;p4"/>
            <p:cNvCxnSpPr/>
            <p:nvPr/>
          </p:nvCxnSpPr>
          <p:spPr>
            <a:xfrm>
              <a:off x="63462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29" name="Google Shape;329;p4"/>
            <p:cNvCxnSpPr/>
            <p:nvPr/>
          </p:nvCxnSpPr>
          <p:spPr>
            <a:xfrm>
              <a:off x="65537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30" name="Google Shape;330;p4"/>
            <p:cNvCxnSpPr/>
            <p:nvPr/>
          </p:nvCxnSpPr>
          <p:spPr>
            <a:xfrm>
              <a:off x="67611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31" name="Google Shape;331;p4"/>
            <p:cNvCxnSpPr/>
            <p:nvPr/>
          </p:nvCxnSpPr>
          <p:spPr>
            <a:xfrm>
              <a:off x="69685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32" name="Google Shape;332;p4"/>
            <p:cNvCxnSpPr/>
            <p:nvPr/>
          </p:nvCxnSpPr>
          <p:spPr>
            <a:xfrm>
              <a:off x="71759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33" name="Google Shape;333;p4"/>
            <p:cNvCxnSpPr/>
            <p:nvPr/>
          </p:nvCxnSpPr>
          <p:spPr>
            <a:xfrm>
              <a:off x="73834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34" name="Google Shape;334;p4"/>
            <p:cNvCxnSpPr/>
            <p:nvPr/>
          </p:nvCxnSpPr>
          <p:spPr>
            <a:xfrm>
              <a:off x="75908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35" name="Google Shape;335;p4"/>
            <p:cNvCxnSpPr/>
            <p:nvPr/>
          </p:nvCxnSpPr>
          <p:spPr>
            <a:xfrm>
              <a:off x="77982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36" name="Google Shape;336;p4"/>
            <p:cNvCxnSpPr/>
            <p:nvPr/>
          </p:nvCxnSpPr>
          <p:spPr>
            <a:xfrm>
              <a:off x="80056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37" name="Google Shape;337;p4"/>
            <p:cNvCxnSpPr/>
            <p:nvPr/>
          </p:nvCxnSpPr>
          <p:spPr>
            <a:xfrm>
              <a:off x="82131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38" name="Google Shape;338;p4"/>
            <p:cNvCxnSpPr/>
            <p:nvPr/>
          </p:nvCxnSpPr>
          <p:spPr>
            <a:xfrm>
              <a:off x="84205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39" name="Google Shape;339;p4"/>
            <p:cNvCxnSpPr/>
            <p:nvPr/>
          </p:nvCxnSpPr>
          <p:spPr>
            <a:xfrm>
              <a:off x="86279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40" name="Google Shape;340;p4"/>
            <p:cNvCxnSpPr/>
            <p:nvPr/>
          </p:nvCxnSpPr>
          <p:spPr>
            <a:xfrm>
              <a:off x="88353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41" name="Google Shape;341;p4"/>
            <p:cNvCxnSpPr/>
            <p:nvPr/>
          </p:nvCxnSpPr>
          <p:spPr>
            <a:xfrm>
              <a:off x="9042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42" name="Google Shape;342;p4"/>
            <p:cNvCxnSpPr/>
            <p:nvPr/>
          </p:nvCxnSpPr>
          <p:spPr>
            <a:xfrm>
              <a:off x="4563412" y="-44261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343" name="Google Shape;343;p4"/>
            <p:cNvCxnSpPr/>
            <p:nvPr/>
          </p:nvCxnSpPr>
          <p:spPr>
            <a:xfrm>
              <a:off x="4563412" y="-42187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344" name="Google Shape;344;p4"/>
            <p:cNvCxnSpPr/>
            <p:nvPr/>
          </p:nvCxnSpPr>
          <p:spPr>
            <a:xfrm>
              <a:off x="4563412" y="-40112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345" name="Google Shape;345;p4"/>
            <p:cNvCxnSpPr/>
            <p:nvPr/>
          </p:nvCxnSpPr>
          <p:spPr>
            <a:xfrm>
              <a:off x="4580710" y="-38038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346" name="Google Shape;346;p4"/>
            <p:cNvCxnSpPr/>
            <p:nvPr/>
          </p:nvCxnSpPr>
          <p:spPr>
            <a:xfrm>
              <a:off x="4580710" y="-35964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347" name="Google Shape;347;p4"/>
            <p:cNvCxnSpPr/>
            <p:nvPr/>
          </p:nvCxnSpPr>
          <p:spPr>
            <a:xfrm>
              <a:off x="4580710" y="-33890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348" name="Google Shape;348;p4"/>
            <p:cNvCxnSpPr/>
            <p:nvPr/>
          </p:nvCxnSpPr>
          <p:spPr>
            <a:xfrm>
              <a:off x="4580710" y="-31815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349" name="Google Shape;349;p4"/>
            <p:cNvCxnSpPr/>
            <p:nvPr/>
          </p:nvCxnSpPr>
          <p:spPr>
            <a:xfrm>
              <a:off x="4563412" y="-29741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350" name="Google Shape;350;p4"/>
            <p:cNvCxnSpPr/>
            <p:nvPr/>
          </p:nvCxnSpPr>
          <p:spPr>
            <a:xfrm>
              <a:off x="4563412" y="-27667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351" name="Google Shape;351;p4"/>
            <p:cNvCxnSpPr/>
            <p:nvPr/>
          </p:nvCxnSpPr>
          <p:spPr>
            <a:xfrm>
              <a:off x="4563412" y="-25593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352" name="Google Shape;352;p4"/>
            <p:cNvCxnSpPr/>
            <p:nvPr/>
          </p:nvCxnSpPr>
          <p:spPr>
            <a:xfrm>
              <a:off x="4580710" y="-23518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353" name="Google Shape;353;p4"/>
            <p:cNvCxnSpPr/>
            <p:nvPr/>
          </p:nvCxnSpPr>
          <p:spPr>
            <a:xfrm>
              <a:off x="4580710" y="-21444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354" name="Google Shape;354;p4"/>
            <p:cNvCxnSpPr/>
            <p:nvPr/>
          </p:nvCxnSpPr>
          <p:spPr>
            <a:xfrm>
              <a:off x="4580710" y="-19370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355" name="Google Shape;355;p4"/>
            <p:cNvCxnSpPr/>
            <p:nvPr/>
          </p:nvCxnSpPr>
          <p:spPr>
            <a:xfrm>
              <a:off x="4580710" y="-17296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356" name="Google Shape;356;p4"/>
            <p:cNvCxnSpPr/>
            <p:nvPr/>
          </p:nvCxnSpPr>
          <p:spPr>
            <a:xfrm>
              <a:off x="4563412" y="-15221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357" name="Google Shape;357;p4"/>
            <p:cNvCxnSpPr/>
            <p:nvPr/>
          </p:nvCxnSpPr>
          <p:spPr>
            <a:xfrm>
              <a:off x="4563412" y="-13147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358" name="Google Shape;358;p4"/>
            <p:cNvCxnSpPr/>
            <p:nvPr/>
          </p:nvCxnSpPr>
          <p:spPr>
            <a:xfrm>
              <a:off x="4563412" y="-11073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359" name="Google Shape;359;p4"/>
            <p:cNvCxnSpPr/>
            <p:nvPr/>
          </p:nvCxnSpPr>
          <p:spPr>
            <a:xfrm>
              <a:off x="4580710" y="-8999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360" name="Google Shape;360;p4"/>
            <p:cNvCxnSpPr/>
            <p:nvPr/>
          </p:nvCxnSpPr>
          <p:spPr>
            <a:xfrm>
              <a:off x="4580710" y="-6924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361" name="Google Shape;361;p4"/>
            <p:cNvCxnSpPr/>
            <p:nvPr/>
          </p:nvCxnSpPr>
          <p:spPr>
            <a:xfrm>
              <a:off x="4580710" y="-4850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362" name="Google Shape;362;p4"/>
            <p:cNvCxnSpPr/>
            <p:nvPr/>
          </p:nvCxnSpPr>
          <p:spPr>
            <a:xfrm>
              <a:off x="4580710" y="-2776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363" name="Google Shape;363;p4"/>
            <p:cNvCxnSpPr/>
            <p:nvPr/>
          </p:nvCxnSpPr>
          <p:spPr>
            <a:xfrm>
              <a:off x="4563412" y="-702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364" name="Google Shape;364;p4"/>
            <p:cNvCxnSpPr/>
            <p:nvPr/>
          </p:nvCxnSpPr>
          <p:spPr>
            <a:xfrm>
              <a:off x="4563412" y="1372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365" name="Google Shape;365;p4"/>
            <p:cNvCxnSpPr/>
            <p:nvPr/>
          </p:nvCxnSpPr>
          <p:spPr>
            <a:xfrm>
              <a:off x="4563412" y="3446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366" name="Google Shape;366;p4"/>
            <p:cNvCxnSpPr/>
            <p:nvPr/>
          </p:nvCxnSpPr>
          <p:spPr>
            <a:xfrm>
              <a:off x="4580710" y="552075"/>
              <a:ext cx="0" cy="9126600"/>
            </a:xfrm>
            <a:prstGeom prst="straightConnector1">
              <a:avLst/>
            </a:prstGeom>
            <a:noFill/>
            <a:ln cap="flat" cmpd="sng" w="19050">
              <a:solidFill>
                <a:schemeClr val="accent3"/>
              </a:solidFill>
              <a:prstDash val="solid"/>
              <a:round/>
              <a:headEnd len="med" w="med" type="none"/>
              <a:tailEnd len="med" w="med" type="none"/>
            </a:ln>
          </p:spPr>
        </p:cxnSp>
      </p:grpSp>
      <p:grpSp>
        <p:nvGrpSpPr>
          <p:cNvPr id="367" name="Google Shape;367;p4"/>
          <p:cNvGrpSpPr/>
          <p:nvPr/>
        </p:nvGrpSpPr>
        <p:grpSpPr>
          <a:xfrm>
            <a:off x="266405" y="261900"/>
            <a:ext cx="8620495" cy="4526400"/>
            <a:chOff x="266405" y="261900"/>
            <a:chExt cx="8620495" cy="4526400"/>
          </a:xfrm>
        </p:grpSpPr>
        <p:sp>
          <p:nvSpPr>
            <p:cNvPr id="368" name="Google Shape;368;p4"/>
            <p:cNvSpPr/>
            <p:nvPr/>
          </p:nvSpPr>
          <p:spPr>
            <a:xfrm>
              <a:off x="266405" y="261900"/>
              <a:ext cx="8611200" cy="45264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69" name="Google Shape;369;p4"/>
            <p:cNvCxnSpPr/>
            <p:nvPr/>
          </p:nvCxnSpPr>
          <p:spPr>
            <a:xfrm>
              <a:off x="274200" y="551300"/>
              <a:ext cx="8612700" cy="0"/>
            </a:xfrm>
            <a:prstGeom prst="straightConnector1">
              <a:avLst/>
            </a:prstGeom>
            <a:noFill/>
            <a:ln cap="flat" cmpd="sng" w="19050">
              <a:solidFill>
                <a:schemeClr val="dk1"/>
              </a:solidFill>
              <a:prstDash val="solid"/>
              <a:round/>
              <a:headEnd len="med" w="med" type="none"/>
              <a:tailEnd len="med" w="med" type="none"/>
            </a:ln>
          </p:spPr>
        </p:cxnSp>
        <p:sp>
          <p:nvSpPr>
            <p:cNvPr id="370" name="Google Shape;370;p4"/>
            <p:cNvSpPr/>
            <p:nvPr/>
          </p:nvSpPr>
          <p:spPr>
            <a:xfrm>
              <a:off x="593950" y="322825"/>
              <a:ext cx="7302300" cy="1566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 name="Google Shape;371;p4"/>
            <p:cNvSpPr/>
            <p:nvPr/>
          </p:nvSpPr>
          <p:spPr>
            <a:xfrm>
              <a:off x="349675" y="322826"/>
              <a:ext cx="164731" cy="156599"/>
            </a:xfrm>
            <a:custGeom>
              <a:rect b="b" l="l" r="r" t="t"/>
              <a:pathLst>
                <a:path extrusionOk="0" h="3293" w="3464">
                  <a:moveTo>
                    <a:pt x="1733" y="1"/>
                  </a:moveTo>
                  <a:lnTo>
                    <a:pt x="1195" y="1083"/>
                  </a:lnTo>
                  <a:lnTo>
                    <a:pt x="0" y="1256"/>
                  </a:lnTo>
                  <a:lnTo>
                    <a:pt x="866" y="2100"/>
                  </a:lnTo>
                  <a:lnTo>
                    <a:pt x="663" y="3293"/>
                  </a:lnTo>
                  <a:lnTo>
                    <a:pt x="1733" y="2727"/>
                  </a:lnTo>
                  <a:lnTo>
                    <a:pt x="2801" y="3293"/>
                  </a:lnTo>
                  <a:lnTo>
                    <a:pt x="2801" y="3293"/>
                  </a:lnTo>
                  <a:lnTo>
                    <a:pt x="2597" y="2100"/>
                  </a:lnTo>
                  <a:lnTo>
                    <a:pt x="3463" y="1256"/>
                  </a:lnTo>
                  <a:lnTo>
                    <a:pt x="2268" y="1083"/>
                  </a:lnTo>
                  <a:lnTo>
                    <a:pt x="1733" y="1"/>
                  </a:lnTo>
                  <a:close/>
                </a:path>
              </a:pathLst>
            </a:custGeom>
            <a:solidFill>
              <a:schemeClr val="lt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72" name="Google Shape;372;p4"/>
            <p:cNvGrpSpPr/>
            <p:nvPr/>
          </p:nvGrpSpPr>
          <p:grpSpPr>
            <a:xfrm>
              <a:off x="8193875" y="322825"/>
              <a:ext cx="601487" cy="156597"/>
              <a:chOff x="8193875" y="322825"/>
              <a:chExt cx="601487" cy="156597"/>
            </a:xfrm>
          </p:grpSpPr>
          <p:sp>
            <p:nvSpPr>
              <p:cNvPr id="373" name="Google Shape;373;p4"/>
              <p:cNvSpPr/>
              <p:nvPr/>
            </p:nvSpPr>
            <p:spPr>
              <a:xfrm>
                <a:off x="8638765" y="3228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4"/>
              <p:cNvSpPr/>
              <p:nvPr/>
            </p:nvSpPr>
            <p:spPr>
              <a:xfrm>
                <a:off x="8416290" y="322825"/>
                <a:ext cx="156415" cy="156597"/>
              </a:xfrm>
              <a:custGeom>
                <a:rect b="b" l="l" r="r" t="t"/>
                <a:pathLst>
                  <a:path extrusionOk="0" h="2579" w="2576">
                    <a:moveTo>
                      <a:pt x="0" y="0"/>
                    </a:moveTo>
                    <a:lnTo>
                      <a:pt x="0" y="2579"/>
                    </a:lnTo>
                    <a:lnTo>
                      <a:pt x="2576" y="2579"/>
                    </a:lnTo>
                    <a:lnTo>
                      <a:pt x="2576"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4"/>
              <p:cNvSpPr/>
              <p:nvPr/>
            </p:nvSpPr>
            <p:spPr>
              <a:xfrm>
                <a:off x="8193875" y="322825"/>
                <a:ext cx="156475" cy="156597"/>
              </a:xfrm>
              <a:custGeom>
                <a:rect b="b" l="l" r="r" t="t"/>
                <a:pathLst>
                  <a:path extrusionOk="0" h="2579" w="2577">
                    <a:moveTo>
                      <a:pt x="1" y="0"/>
                    </a:moveTo>
                    <a:lnTo>
                      <a:pt x="1" y="2579"/>
                    </a:lnTo>
                    <a:lnTo>
                      <a:pt x="2577" y="2579"/>
                    </a:lnTo>
                    <a:lnTo>
                      <a:pt x="2577"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4"/>
              <p:cNvSpPr/>
              <p:nvPr/>
            </p:nvSpPr>
            <p:spPr>
              <a:xfrm>
                <a:off x="8676776" y="3610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4"/>
              <p:cNvSpPr/>
              <p:nvPr/>
            </p:nvSpPr>
            <p:spPr>
              <a:xfrm>
                <a:off x="8676776" y="3610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4"/>
              <p:cNvSpPr/>
              <p:nvPr/>
            </p:nvSpPr>
            <p:spPr>
              <a:xfrm>
                <a:off x="8454786" y="361201"/>
                <a:ext cx="79847" cy="79847"/>
              </a:xfrm>
              <a:custGeom>
                <a:rect b="b" l="l" r="r" t="t"/>
                <a:pathLst>
                  <a:path extrusionOk="0" fill="none" h="1315" w="1315">
                    <a:moveTo>
                      <a:pt x="1" y="1"/>
                    </a:moveTo>
                    <a:lnTo>
                      <a:pt x="1314" y="1"/>
                    </a:lnTo>
                    <a:lnTo>
                      <a:pt x="1314" y="1314"/>
                    </a:lnTo>
                    <a:lnTo>
                      <a:pt x="1" y="1314"/>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4"/>
              <p:cNvSpPr/>
              <p:nvPr/>
            </p:nvSpPr>
            <p:spPr>
              <a:xfrm>
                <a:off x="8232128" y="440990"/>
                <a:ext cx="79847" cy="61"/>
              </a:xfrm>
              <a:custGeom>
                <a:rect b="b" l="l" r="r" t="t"/>
                <a:pathLst>
                  <a:path extrusionOk="0" fill="none" h="1" w="1315">
                    <a:moveTo>
                      <a:pt x="1314" y="0"/>
                    </a:moveTo>
                    <a:lnTo>
                      <a:pt x="1"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380" name="Google Shape;380;p4"/>
          <p:cNvSpPr txBox="1"/>
          <p:nvPr>
            <p:ph type="title"/>
          </p:nvPr>
        </p:nvSpPr>
        <p:spPr>
          <a:xfrm>
            <a:off x="749725" y="594360"/>
            <a:ext cx="7644600" cy="5718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6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381" name="Google Shape;381;p4"/>
          <p:cNvSpPr txBox="1"/>
          <p:nvPr>
            <p:ph idx="1" type="body"/>
          </p:nvPr>
        </p:nvSpPr>
        <p:spPr>
          <a:xfrm>
            <a:off x="749725" y="1000500"/>
            <a:ext cx="3822300" cy="1836300"/>
          </a:xfrm>
          <a:prstGeom prst="rect">
            <a:avLst/>
          </a:prstGeom>
        </p:spPr>
        <p:txBody>
          <a:bodyPr anchorCtr="0" anchor="t" bIns="91425" lIns="91425" spcFirstLastPara="1" rIns="91425" wrap="square" tIns="91425">
            <a:noAutofit/>
          </a:bodyPr>
          <a:lstStyle>
            <a:lvl1pPr indent="-317500" lvl="0" marL="457200" rtl="0">
              <a:lnSpc>
                <a:spcPct val="100000"/>
              </a:lnSpc>
              <a:spcBef>
                <a:spcPts val="0"/>
              </a:spcBef>
              <a:spcAft>
                <a:spcPts val="0"/>
              </a:spcAft>
              <a:buClr>
                <a:schemeClr val="dk1"/>
              </a:buClr>
              <a:buSzPts val="1400"/>
              <a:buChar char="●"/>
              <a:defRPr b="0"/>
            </a:lvl1pPr>
            <a:lvl2pPr indent="-317500" lvl="1" marL="914400" rtl="0">
              <a:lnSpc>
                <a:spcPct val="115000"/>
              </a:lnSpc>
              <a:spcBef>
                <a:spcPts val="0"/>
              </a:spcBef>
              <a:spcAft>
                <a:spcPts val="0"/>
              </a:spcAft>
              <a:buSzPts val="1400"/>
              <a:buChar char="○"/>
              <a:defRPr/>
            </a:lvl2pPr>
            <a:lvl3pPr indent="-317500" lvl="2" marL="1371600" rtl="0">
              <a:lnSpc>
                <a:spcPct val="115000"/>
              </a:lnSpc>
              <a:spcBef>
                <a:spcPts val="0"/>
              </a:spcBef>
              <a:spcAft>
                <a:spcPts val="0"/>
              </a:spcAft>
              <a:buSzPts val="1400"/>
              <a:buChar char="■"/>
              <a:defRPr/>
            </a:lvl3pPr>
            <a:lvl4pPr indent="-317500" lvl="3" marL="1828800" rtl="0">
              <a:lnSpc>
                <a:spcPct val="115000"/>
              </a:lnSpc>
              <a:spcBef>
                <a:spcPts val="0"/>
              </a:spcBef>
              <a:spcAft>
                <a:spcPts val="0"/>
              </a:spcAft>
              <a:buSzPts val="1400"/>
              <a:buChar char="●"/>
              <a:defRPr/>
            </a:lvl4pPr>
            <a:lvl5pPr indent="-317500" lvl="4" marL="2286000" rtl="0">
              <a:lnSpc>
                <a:spcPct val="115000"/>
              </a:lnSpc>
              <a:spcBef>
                <a:spcPts val="0"/>
              </a:spcBef>
              <a:spcAft>
                <a:spcPts val="0"/>
              </a:spcAft>
              <a:buSzPts val="1400"/>
              <a:buChar char="○"/>
              <a:defRPr/>
            </a:lvl5pPr>
            <a:lvl6pPr indent="-317500" lvl="5" marL="2743200" rtl="0">
              <a:lnSpc>
                <a:spcPct val="115000"/>
              </a:lnSpc>
              <a:spcBef>
                <a:spcPts val="0"/>
              </a:spcBef>
              <a:spcAft>
                <a:spcPts val="0"/>
              </a:spcAft>
              <a:buSzPts val="1400"/>
              <a:buChar char="■"/>
              <a:defRPr/>
            </a:lvl6pPr>
            <a:lvl7pPr indent="-317500" lvl="6" marL="3200400" rtl="0">
              <a:lnSpc>
                <a:spcPct val="115000"/>
              </a:lnSpc>
              <a:spcBef>
                <a:spcPts val="0"/>
              </a:spcBef>
              <a:spcAft>
                <a:spcPts val="0"/>
              </a:spcAft>
              <a:buSzPts val="1400"/>
              <a:buChar char="●"/>
              <a:defRPr/>
            </a:lvl7pPr>
            <a:lvl8pPr indent="-317500" lvl="7" marL="3657600" rtl="0">
              <a:lnSpc>
                <a:spcPct val="115000"/>
              </a:lnSpc>
              <a:spcBef>
                <a:spcPts val="0"/>
              </a:spcBef>
              <a:spcAft>
                <a:spcPts val="0"/>
              </a:spcAft>
              <a:buSzPts val="1400"/>
              <a:buChar char="○"/>
              <a:defRPr/>
            </a:lvl8pPr>
            <a:lvl9pPr indent="-317500" lvl="8" marL="4114800" rtl="0">
              <a:lnSpc>
                <a:spcPct val="115000"/>
              </a:lnSpc>
              <a:spcBef>
                <a:spcPts val="0"/>
              </a:spcBef>
              <a:spcAft>
                <a:spcPts val="0"/>
              </a:spcAft>
              <a:buSzPts val="1400"/>
              <a:buChar char="■"/>
              <a:defRPr/>
            </a:lvl9pPr>
          </a:lstStyle>
          <a:p/>
        </p:txBody>
      </p:sp>
      <p:grpSp>
        <p:nvGrpSpPr>
          <p:cNvPr id="382" name="Google Shape;382;p4"/>
          <p:cNvGrpSpPr/>
          <p:nvPr/>
        </p:nvGrpSpPr>
        <p:grpSpPr>
          <a:xfrm>
            <a:off x="121995" y="4474183"/>
            <a:ext cx="693060" cy="471304"/>
            <a:chOff x="4684413" y="2795724"/>
            <a:chExt cx="493703" cy="335758"/>
          </a:xfrm>
        </p:grpSpPr>
        <p:sp>
          <p:nvSpPr>
            <p:cNvPr id="383" name="Google Shape;383;p4"/>
            <p:cNvSpPr/>
            <p:nvPr/>
          </p:nvSpPr>
          <p:spPr>
            <a:xfrm>
              <a:off x="4684413" y="2801783"/>
              <a:ext cx="395421" cy="329700"/>
            </a:xfrm>
            <a:custGeom>
              <a:rect b="b" l="l" r="r" t="t"/>
              <a:pathLst>
                <a:path extrusionOk="0" h="3918" w="4699">
                  <a:moveTo>
                    <a:pt x="175" y="1"/>
                  </a:moveTo>
                  <a:cubicBezTo>
                    <a:pt x="80" y="1"/>
                    <a:pt x="1" y="77"/>
                    <a:pt x="1" y="174"/>
                  </a:cubicBezTo>
                  <a:lnTo>
                    <a:pt x="239" y="3918"/>
                  </a:lnTo>
                  <a:lnTo>
                    <a:pt x="4699" y="3918"/>
                  </a:lnTo>
                  <a:lnTo>
                    <a:pt x="4136" y="744"/>
                  </a:lnTo>
                  <a:cubicBezTo>
                    <a:pt x="4108" y="598"/>
                    <a:pt x="3980" y="492"/>
                    <a:pt x="3830" y="492"/>
                  </a:cubicBezTo>
                  <a:lnTo>
                    <a:pt x="2605" y="492"/>
                  </a:lnTo>
                  <a:lnTo>
                    <a:pt x="2605" y="174"/>
                  </a:lnTo>
                  <a:cubicBezTo>
                    <a:pt x="2605" y="77"/>
                    <a:pt x="2526" y="1"/>
                    <a:pt x="2431"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4"/>
            <p:cNvSpPr/>
            <p:nvPr/>
          </p:nvSpPr>
          <p:spPr>
            <a:xfrm>
              <a:off x="4709237" y="2885006"/>
              <a:ext cx="423275" cy="246475"/>
            </a:xfrm>
            <a:custGeom>
              <a:rect b="b" l="l" r="r" t="t"/>
              <a:pathLst>
                <a:path extrusionOk="0" h="2929" w="5030">
                  <a:moveTo>
                    <a:pt x="855" y="1"/>
                  </a:moveTo>
                  <a:cubicBezTo>
                    <a:pt x="711" y="1"/>
                    <a:pt x="584" y="105"/>
                    <a:pt x="554" y="246"/>
                  </a:cubicBezTo>
                  <a:lnTo>
                    <a:pt x="0" y="2929"/>
                  </a:lnTo>
                  <a:lnTo>
                    <a:pt x="4459" y="2929"/>
                  </a:lnTo>
                  <a:lnTo>
                    <a:pt x="4987" y="371"/>
                  </a:lnTo>
                  <a:cubicBezTo>
                    <a:pt x="5029" y="181"/>
                    <a:pt x="4881" y="1"/>
                    <a:pt x="468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4"/>
            <p:cNvSpPr/>
            <p:nvPr/>
          </p:nvSpPr>
          <p:spPr>
            <a:xfrm>
              <a:off x="4980700" y="2795724"/>
              <a:ext cx="197416" cy="179408"/>
            </a:xfrm>
            <a:custGeom>
              <a:rect b="b" l="l" r="r" t="t"/>
              <a:pathLst>
                <a:path extrusionOk="0" h="2132" w="2346">
                  <a:moveTo>
                    <a:pt x="1174" y="0"/>
                  </a:moveTo>
                  <a:cubicBezTo>
                    <a:pt x="691" y="0"/>
                    <a:pt x="252" y="330"/>
                    <a:pt x="135" y="821"/>
                  </a:cubicBezTo>
                  <a:cubicBezTo>
                    <a:pt x="1" y="1393"/>
                    <a:pt x="355" y="1967"/>
                    <a:pt x="927" y="2102"/>
                  </a:cubicBezTo>
                  <a:cubicBezTo>
                    <a:pt x="1010" y="2122"/>
                    <a:pt x="1093" y="2131"/>
                    <a:pt x="1175" y="2131"/>
                  </a:cubicBezTo>
                  <a:cubicBezTo>
                    <a:pt x="1657" y="2131"/>
                    <a:pt x="2094" y="1801"/>
                    <a:pt x="2208" y="1312"/>
                  </a:cubicBezTo>
                  <a:cubicBezTo>
                    <a:pt x="2345" y="740"/>
                    <a:pt x="1991" y="165"/>
                    <a:pt x="1418" y="29"/>
                  </a:cubicBezTo>
                  <a:cubicBezTo>
                    <a:pt x="1337" y="9"/>
                    <a:pt x="1255" y="0"/>
                    <a:pt x="1174" y="0"/>
                  </a:cubicBez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4"/>
            <p:cNvSpPr/>
            <p:nvPr/>
          </p:nvSpPr>
          <p:spPr>
            <a:xfrm>
              <a:off x="5079575" y="2853871"/>
              <a:ext cx="84" cy="73715"/>
            </a:xfrm>
            <a:custGeom>
              <a:rect b="b" l="l" r="r" t="t"/>
              <a:pathLst>
                <a:path extrusionOk="0" fill="none" h="876" w="1">
                  <a:moveTo>
                    <a:pt x="0" y="0"/>
                  </a:moveTo>
                  <a:lnTo>
                    <a:pt x="0" y="876"/>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4"/>
            <p:cNvSpPr/>
            <p:nvPr/>
          </p:nvSpPr>
          <p:spPr>
            <a:xfrm>
              <a:off x="5042717" y="2890644"/>
              <a:ext cx="73968" cy="84"/>
            </a:xfrm>
            <a:custGeom>
              <a:rect b="b" l="l" r="r" t="t"/>
              <a:pathLst>
                <a:path extrusionOk="0" fill="none" h="1" w="879">
                  <a:moveTo>
                    <a:pt x="878" y="1"/>
                  </a:moveTo>
                  <a:lnTo>
                    <a:pt x="0" y="1"/>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88" name="Google Shape;388;p4"/>
          <p:cNvSpPr/>
          <p:nvPr/>
        </p:nvSpPr>
        <p:spPr>
          <a:xfrm>
            <a:off x="8714865" y="2537949"/>
            <a:ext cx="319181" cy="319349"/>
          </a:xfrm>
          <a:custGeom>
            <a:rect b="b" l="l" r="r" t="t"/>
            <a:pathLst>
              <a:path extrusionOk="0" h="3795" w="3793">
                <a:moveTo>
                  <a:pt x="1066" y="1"/>
                </a:moveTo>
                <a:lnTo>
                  <a:pt x="1" y="1066"/>
                </a:lnTo>
                <a:lnTo>
                  <a:pt x="830" y="1898"/>
                </a:lnTo>
                <a:lnTo>
                  <a:pt x="1" y="2729"/>
                </a:lnTo>
                <a:lnTo>
                  <a:pt x="1066" y="3795"/>
                </a:lnTo>
                <a:lnTo>
                  <a:pt x="1898" y="2963"/>
                </a:lnTo>
                <a:lnTo>
                  <a:pt x="2727" y="3795"/>
                </a:lnTo>
                <a:lnTo>
                  <a:pt x="3793" y="2729"/>
                </a:lnTo>
                <a:lnTo>
                  <a:pt x="2963" y="1898"/>
                </a:lnTo>
                <a:lnTo>
                  <a:pt x="3793" y="1066"/>
                </a:lnTo>
                <a:lnTo>
                  <a:pt x="2727" y="1"/>
                </a:lnTo>
                <a:lnTo>
                  <a:pt x="1898" y="832"/>
                </a:lnTo>
                <a:lnTo>
                  <a:pt x="1066" y="1"/>
                </a:lnTo>
                <a:close/>
              </a:path>
            </a:pathLst>
          </a:cu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4"/>
          <p:cNvSpPr/>
          <p:nvPr/>
        </p:nvSpPr>
        <p:spPr>
          <a:xfrm>
            <a:off x="170151" y="894229"/>
            <a:ext cx="319172" cy="442075"/>
          </a:xfrm>
          <a:custGeom>
            <a:rect b="b" l="l" r="r" t="t"/>
            <a:pathLst>
              <a:path extrusionOk="0" h="6200" w="4476">
                <a:moveTo>
                  <a:pt x="0" y="0"/>
                </a:moveTo>
                <a:lnTo>
                  <a:pt x="630" y="5344"/>
                </a:lnTo>
                <a:lnTo>
                  <a:pt x="1740" y="3869"/>
                </a:lnTo>
                <a:lnTo>
                  <a:pt x="2979" y="6199"/>
                </a:lnTo>
                <a:lnTo>
                  <a:pt x="4209" y="5356"/>
                </a:lnTo>
                <a:lnTo>
                  <a:pt x="2541" y="3327"/>
                </a:lnTo>
                <a:lnTo>
                  <a:pt x="4476" y="3056"/>
                </a:lnTo>
                <a:lnTo>
                  <a:pt x="0" y="0"/>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90" name="Shape 390"/>
        <p:cNvGrpSpPr/>
        <p:nvPr/>
      </p:nvGrpSpPr>
      <p:grpSpPr>
        <a:xfrm>
          <a:off x="0" y="0"/>
          <a:ext cx="0" cy="0"/>
          <a:chOff x="0" y="0"/>
          <a:chExt cx="0" cy="0"/>
        </a:xfrm>
      </p:grpSpPr>
      <p:grpSp>
        <p:nvGrpSpPr>
          <p:cNvPr id="391" name="Google Shape;391;p5"/>
          <p:cNvGrpSpPr/>
          <p:nvPr/>
        </p:nvGrpSpPr>
        <p:grpSpPr>
          <a:xfrm>
            <a:off x="112" y="-13650"/>
            <a:ext cx="9143897" cy="5180600"/>
            <a:chOff x="112" y="-13650"/>
            <a:chExt cx="9143897" cy="5180600"/>
          </a:xfrm>
        </p:grpSpPr>
        <p:cxnSp>
          <p:nvCxnSpPr>
            <p:cNvPr id="392" name="Google Shape;392;p5"/>
            <p:cNvCxnSpPr/>
            <p:nvPr/>
          </p:nvCxnSpPr>
          <p:spPr>
            <a:xfrm>
              <a:off x="1235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93" name="Google Shape;393;p5"/>
            <p:cNvCxnSpPr/>
            <p:nvPr/>
          </p:nvCxnSpPr>
          <p:spPr>
            <a:xfrm>
              <a:off x="3309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94" name="Google Shape;394;p5"/>
            <p:cNvCxnSpPr/>
            <p:nvPr/>
          </p:nvCxnSpPr>
          <p:spPr>
            <a:xfrm>
              <a:off x="5383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95" name="Google Shape;395;p5"/>
            <p:cNvCxnSpPr/>
            <p:nvPr/>
          </p:nvCxnSpPr>
          <p:spPr>
            <a:xfrm>
              <a:off x="745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96" name="Google Shape;396;p5"/>
            <p:cNvCxnSpPr/>
            <p:nvPr/>
          </p:nvCxnSpPr>
          <p:spPr>
            <a:xfrm>
              <a:off x="9532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97" name="Google Shape;397;p5"/>
            <p:cNvCxnSpPr/>
            <p:nvPr/>
          </p:nvCxnSpPr>
          <p:spPr>
            <a:xfrm>
              <a:off x="11606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98" name="Google Shape;398;p5"/>
            <p:cNvCxnSpPr/>
            <p:nvPr/>
          </p:nvCxnSpPr>
          <p:spPr>
            <a:xfrm>
              <a:off x="13680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399" name="Google Shape;399;p5"/>
            <p:cNvCxnSpPr/>
            <p:nvPr/>
          </p:nvCxnSpPr>
          <p:spPr>
            <a:xfrm>
              <a:off x="15755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00" name="Google Shape;400;p5"/>
            <p:cNvCxnSpPr/>
            <p:nvPr/>
          </p:nvCxnSpPr>
          <p:spPr>
            <a:xfrm>
              <a:off x="17829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01" name="Google Shape;401;p5"/>
            <p:cNvCxnSpPr/>
            <p:nvPr/>
          </p:nvCxnSpPr>
          <p:spPr>
            <a:xfrm>
              <a:off x="19903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02" name="Google Shape;402;p5"/>
            <p:cNvCxnSpPr/>
            <p:nvPr/>
          </p:nvCxnSpPr>
          <p:spPr>
            <a:xfrm>
              <a:off x="21977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03" name="Google Shape;403;p5"/>
            <p:cNvCxnSpPr/>
            <p:nvPr/>
          </p:nvCxnSpPr>
          <p:spPr>
            <a:xfrm>
              <a:off x="24052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04" name="Google Shape;404;p5"/>
            <p:cNvCxnSpPr/>
            <p:nvPr/>
          </p:nvCxnSpPr>
          <p:spPr>
            <a:xfrm>
              <a:off x="26126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05" name="Google Shape;405;p5"/>
            <p:cNvCxnSpPr/>
            <p:nvPr/>
          </p:nvCxnSpPr>
          <p:spPr>
            <a:xfrm>
              <a:off x="28200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06" name="Google Shape;406;p5"/>
            <p:cNvCxnSpPr/>
            <p:nvPr/>
          </p:nvCxnSpPr>
          <p:spPr>
            <a:xfrm>
              <a:off x="30274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07" name="Google Shape;407;p5"/>
            <p:cNvCxnSpPr/>
            <p:nvPr/>
          </p:nvCxnSpPr>
          <p:spPr>
            <a:xfrm>
              <a:off x="32349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08" name="Google Shape;408;p5"/>
            <p:cNvCxnSpPr/>
            <p:nvPr/>
          </p:nvCxnSpPr>
          <p:spPr>
            <a:xfrm>
              <a:off x="34423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09" name="Google Shape;409;p5"/>
            <p:cNvCxnSpPr/>
            <p:nvPr/>
          </p:nvCxnSpPr>
          <p:spPr>
            <a:xfrm>
              <a:off x="36497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10" name="Google Shape;410;p5"/>
            <p:cNvCxnSpPr/>
            <p:nvPr/>
          </p:nvCxnSpPr>
          <p:spPr>
            <a:xfrm>
              <a:off x="38571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11" name="Google Shape;411;p5"/>
            <p:cNvCxnSpPr/>
            <p:nvPr/>
          </p:nvCxnSpPr>
          <p:spPr>
            <a:xfrm>
              <a:off x="40646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12" name="Google Shape;412;p5"/>
            <p:cNvCxnSpPr/>
            <p:nvPr/>
          </p:nvCxnSpPr>
          <p:spPr>
            <a:xfrm>
              <a:off x="42720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13" name="Google Shape;413;p5"/>
            <p:cNvCxnSpPr/>
            <p:nvPr/>
          </p:nvCxnSpPr>
          <p:spPr>
            <a:xfrm>
              <a:off x="44794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14" name="Google Shape;414;p5"/>
            <p:cNvCxnSpPr/>
            <p:nvPr/>
          </p:nvCxnSpPr>
          <p:spPr>
            <a:xfrm>
              <a:off x="46868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15" name="Google Shape;415;p5"/>
            <p:cNvCxnSpPr/>
            <p:nvPr/>
          </p:nvCxnSpPr>
          <p:spPr>
            <a:xfrm>
              <a:off x="48943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16" name="Google Shape;416;p5"/>
            <p:cNvCxnSpPr/>
            <p:nvPr/>
          </p:nvCxnSpPr>
          <p:spPr>
            <a:xfrm>
              <a:off x="51017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17" name="Google Shape;417;p5"/>
            <p:cNvCxnSpPr/>
            <p:nvPr/>
          </p:nvCxnSpPr>
          <p:spPr>
            <a:xfrm>
              <a:off x="53091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18" name="Google Shape;418;p5"/>
            <p:cNvCxnSpPr/>
            <p:nvPr/>
          </p:nvCxnSpPr>
          <p:spPr>
            <a:xfrm>
              <a:off x="55165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19" name="Google Shape;419;p5"/>
            <p:cNvCxnSpPr/>
            <p:nvPr/>
          </p:nvCxnSpPr>
          <p:spPr>
            <a:xfrm>
              <a:off x="61388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20" name="Google Shape;420;p5"/>
            <p:cNvCxnSpPr/>
            <p:nvPr/>
          </p:nvCxnSpPr>
          <p:spPr>
            <a:xfrm>
              <a:off x="57240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21" name="Google Shape;421;p5"/>
            <p:cNvCxnSpPr/>
            <p:nvPr/>
          </p:nvCxnSpPr>
          <p:spPr>
            <a:xfrm>
              <a:off x="59314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22" name="Google Shape;422;p5"/>
            <p:cNvCxnSpPr/>
            <p:nvPr/>
          </p:nvCxnSpPr>
          <p:spPr>
            <a:xfrm>
              <a:off x="63462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23" name="Google Shape;423;p5"/>
            <p:cNvCxnSpPr/>
            <p:nvPr/>
          </p:nvCxnSpPr>
          <p:spPr>
            <a:xfrm>
              <a:off x="65537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24" name="Google Shape;424;p5"/>
            <p:cNvCxnSpPr/>
            <p:nvPr/>
          </p:nvCxnSpPr>
          <p:spPr>
            <a:xfrm>
              <a:off x="67611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25" name="Google Shape;425;p5"/>
            <p:cNvCxnSpPr/>
            <p:nvPr/>
          </p:nvCxnSpPr>
          <p:spPr>
            <a:xfrm>
              <a:off x="69685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26" name="Google Shape;426;p5"/>
            <p:cNvCxnSpPr/>
            <p:nvPr/>
          </p:nvCxnSpPr>
          <p:spPr>
            <a:xfrm>
              <a:off x="71759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27" name="Google Shape;427;p5"/>
            <p:cNvCxnSpPr/>
            <p:nvPr/>
          </p:nvCxnSpPr>
          <p:spPr>
            <a:xfrm>
              <a:off x="73834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28" name="Google Shape;428;p5"/>
            <p:cNvCxnSpPr/>
            <p:nvPr/>
          </p:nvCxnSpPr>
          <p:spPr>
            <a:xfrm>
              <a:off x="75908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29" name="Google Shape;429;p5"/>
            <p:cNvCxnSpPr/>
            <p:nvPr/>
          </p:nvCxnSpPr>
          <p:spPr>
            <a:xfrm>
              <a:off x="77982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30" name="Google Shape;430;p5"/>
            <p:cNvCxnSpPr/>
            <p:nvPr/>
          </p:nvCxnSpPr>
          <p:spPr>
            <a:xfrm>
              <a:off x="80056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31" name="Google Shape;431;p5"/>
            <p:cNvCxnSpPr/>
            <p:nvPr/>
          </p:nvCxnSpPr>
          <p:spPr>
            <a:xfrm>
              <a:off x="82131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32" name="Google Shape;432;p5"/>
            <p:cNvCxnSpPr/>
            <p:nvPr/>
          </p:nvCxnSpPr>
          <p:spPr>
            <a:xfrm>
              <a:off x="84205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33" name="Google Shape;433;p5"/>
            <p:cNvCxnSpPr/>
            <p:nvPr/>
          </p:nvCxnSpPr>
          <p:spPr>
            <a:xfrm>
              <a:off x="86279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34" name="Google Shape;434;p5"/>
            <p:cNvCxnSpPr/>
            <p:nvPr/>
          </p:nvCxnSpPr>
          <p:spPr>
            <a:xfrm>
              <a:off x="88353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35" name="Google Shape;435;p5"/>
            <p:cNvCxnSpPr/>
            <p:nvPr/>
          </p:nvCxnSpPr>
          <p:spPr>
            <a:xfrm>
              <a:off x="9042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436" name="Google Shape;436;p5"/>
            <p:cNvCxnSpPr/>
            <p:nvPr/>
          </p:nvCxnSpPr>
          <p:spPr>
            <a:xfrm>
              <a:off x="4563412" y="-44261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437" name="Google Shape;437;p5"/>
            <p:cNvCxnSpPr/>
            <p:nvPr/>
          </p:nvCxnSpPr>
          <p:spPr>
            <a:xfrm>
              <a:off x="4563412" y="-42187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438" name="Google Shape;438;p5"/>
            <p:cNvCxnSpPr/>
            <p:nvPr/>
          </p:nvCxnSpPr>
          <p:spPr>
            <a:xfrm>
              <a:off x="4563412" y="-40112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439" name="Google Shape;439;p5"/>
            <p:cNvCxnSpPr/>
            <p:nvPr/>
          </p:nvCxnSpPr>
          <p:spPr>
            <a:xfrm>
              <a:off x="4580710" y="-38038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440" name="Google Shape;440;p5"/>
            <p:cNvCxnSpPr/>
            <p:nvPr/>
          </p:nvCxnSpPr>
          <p:spPr>
            <a:xfrm>
              <a:off x="4580710" y="-35964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441" name="Google Shape;441;p5"/>
            <p:cNvCxnSpPr/>
            <p:nvPr/>
          </p:nvCxnSpPr>
          <p:spPr>
            <a:xfrm>
              <a:off x="4580710" y="-33890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442" name="Google Shape;442;p5"/>
            <p:cNvCxnSpPr/>
            <p:nvPr/>
          </p:nvCxnSpPr>
          <p:spPr>
            <a:xfrm>
              <a:off x="4580710" y="-31815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443" name="Google Shape;443;p5"/>
            <p:cNvCxnSpPr/>
            <p:nvPr/>
          </p:nvCxnSpPr>
          <p:spPr>
            <a:xfrm>
              <a:off x="4563412" y="-29741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444" name="Google Shape;444;p5"/>
            <p:cNvCxnSpPr/>
            <p:nvPr/>
          </p:nvCxnSpPr>
          <p:spPr>
            <a:xfrm>
              <a:off x="4563412" y="-27667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445" name="Google Shape;445;p5"/>
            <p:cNvCxnSpPr/>
            <p:nvPr/>
          </p:nvCxnSpPr>
          <p:spPr>
            <a:xfrm>
              <a:off x="4563412" y="-25593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446" name="Google Shape;446;p5"/>
            <p:cNvCxnSpPr/>
            <p:nvPr/>
          </p:nvCxnSpPr>
          <p:spPr>
            <a:xfrm>
              <a:off x="4580710" y="-23518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447" name="Google Shape;447;p5"/>
            <p:cNvCxnSpPr/>
            <p:nvPr/>
          </p:nvCxnSpPr>
          <p:spPr>
            <a:xfrm>
              <a:off x="4580710" y="-21444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448" name="Google Shape;448;p5"/>
            <p:cNvCxnSpPr/>
            <p:nvPr/>
          </p:nvCxnSpPr>
          <p:spPr>
            <a:xfrm>
              <a:off x="4580710" y="-19370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449" name="Google Shape;449;p5"/>
            <p:cNvCxnSpPr/>
            <p:nvPr/>
          </p:nvCxnSpPr>
          <p:spPr>
            <a:xfrm>
              <a:off x="4580710" y="-17296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450" name="Google Shape;450;p5"/>
            <p:cNvCxnSpPr/>
            <p:nvPr/>
          </p:nvCxnSpPr>
          <p:spPr>
            <a:xfrm>
              <a:off x="4563412" y="-15221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451" name="Google Shape;451;p5"/>
            <p:cNvCxnSpPr/>
            <p:nvPr/>
          </p:nvCxnSpPr>
          <p:spPr>
            <a:xfrm>
              <a:off x="4563412" y="-13147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452" name="Google Shape;452;p5"/>
            <p:cNvCxnSpPr/>
            <p:nvPr/>
          </p:nvCxnSpPr>
          <p:spPr>
            <a:xfrm>
              <a:off x="4563412" y="-11073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453" name="Google Shape;453;p5"/>
            <p:cNvCxnSpPr/>
            <p:nvPr/>
          </p:nvCxnSpPr>
          <p:spPr>
            <a:xfrm>
              <a:off x="4580710" y="-8999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454" name="Google Shape;454;p5"/>
            <p:cNvCxnSpPr/>
            <p:nvPr/>
          </p:nvCxnSpPr>
          <p:spPr>
            <a:xfrm>
              <a:off x="4580710" y="-6924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455" name="Google Shape;455;p5"/>
            <p:cNvCxnSpPr/>
            <p:nvPr/>
          </p:nvCxnSpPr>
          <p:spPr>
            <a:xfrm>
              <a:off x="4580710" y="-4850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456" name="Google Shape;456;p5"/>
            <p:cNvCxnSpPr/>
            <p:nvPr/>
          </p:nvCxnSpPr>
          <p:spPr>
            <a:xfrm>
              <a:off x="4580710" y="-2776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457" name="Google Shape;457;p5"/>
            <p:cNvCxnSpPr/>
            <p:nvPr/>
          </p:nvCxnSpPr>
          <p:spPr>
            <a:xfrm>
              <a:off x="4563412" y="-702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458" name="Google Shape;458;p5"/>
            <p:cNvCxnSpPr/>
            <p:nvPr/>
          </p:nvCxnSpPr>
          <p:spPr>
            <a:xfrm>
              <a:off x="4563412" y="1372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459" name="Google Shape;459;p5"/>
            <p:cNvCxnSpPr/>
            <p:nvPr/>
          </p:nvCxnSpPr>
          <p:spPr>
            <a:xfrm>
              <a:off x="4563412" y="3446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460" name="Google Shape;460;p5"/>
            <p:cNvCxnSpPr/>
            <p:nvPr/>
          </p:nvCxnSpPr>
          <p:spPr>
            <a:xfrm>
              <a:off x="4580710" y="552075"/>
              <a:ext cx="0" cy="9126600"/>
            </a:xfrm>
            <a:prstGeom prst="straightConnector1">
              <a:avLst/>
            </a:prstGeom>
            <a:noFill/>
            <a:ln cap="flat" cmpd="sng" w="19050">
              <a:solidFill>
                <a:schemeClr val="accent3"/>
              </a:solidFill>
              <a:prstDash val="solid"/>
              <a:round/>
              <a:headEnd len="med" w="med" type="none"/>
              <a:tailEnd len="med" w="med" type="none"/>
            </a:ln>
          </p:spPr>
        </p:cxnSp>
      </p:grpSp>
      <p:grpSp>
        <p:nvGrpSpPr>
          <p:cNvPr id="461" name="Google Shape;461;p5"/>
          <p:cNvGrpSpPr/>
          <p:nvPr/>
        </p:nvGrpSpPr>
        <p:grpSpPr>
          <a:xfrm>
            <a:off x="266405" y="261900"/>
            <a:ext cx="8620495" cy="4526400"/>
            <a:chOff x="266405" y="261900"/>
            <a:chExt cx="8620495" cy="4526400"/>
          </a:xfrm>
        </p:grpSpPr>
        <p:sp>
          <p:nvSpPr>
            <p:cNvPr id="462" name="Google Shape;462;p5"/>
            <p:cNvSpPr/>
            <p:nvPr/>
          </p:nvSpPr>
          <p:spPr>
            <a:xfrm>
              <a:off x="266405" y="261900"/>
              <a:ext cx="8611200" cy="45264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63" name="Google Shape;463;p5"/>
            <p:cNvCxnSpPr/>
            <p:nvPr/>
          </p:nvCxnSpPr>
          <p:spPr>
            <a:xfrm>
              <a:off x="274200" y="551300"/>
              <a:ext cx="8612700" cy="0"/>
            </a:xfrm>
            <a:prstGeom prst="straightConnector1">
              <a:avLst/>
            </a:prstGeom>
            <a:noFill/>
            <a:ln cap="flat" cmpd="sng" w="19050">
              <a:solidFill>
                <a:schemeClr val="dk1"/>
              </a:solidFill>
              <a:prstDash val="solid"/>
              <a:round/>
              <a:headEnd len="med" w="med" type="none"/>
              <a:tailEnd len="med" w="med" type="none"/>
            </a:ln>
          </p:spPr>
        </p:cxnSp>
        <p:sp>
          <p:nvSpPr>
            <p:cNvPr id="464" name="Google Shape;464;p5"/>
            <p:cNvSpPr/>
            <p:nvPr/>
          </p:nvSpPr>
          <p:spPr>
            <a:xfrm>
              <a:off x="593950" y="322825"/>
              <a:ext cx="7302300" cy="1566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5"/>
            <p:cNvSpPr/>
            <p:nvPr/>
          </p:nvSpPr>
          <p:spPr>
            <a:xfrm>
              <a:off x="349675" y="322826"/>
              <a:ext cx="164731" cy="156599"/>
            </a:xfrm>
            <a:custGeom>
              <a:rect b="b" l="l" r="r" t="t"/>
              <a:pathLst>
                <a:path extrusionOk="0" h="3293" w="3464">
                  <a:moveTo>
                    <a:pt x="1733" y="1"/>
                  </a:moveTo>
                  <a:lnTo>
                    <a:pt x="1195" y="1083"/>
                  </a:lnTo>
                  <a:lnTo>
                    <a:pt x="0" y="1256"/>
                  </a:lnTo>
                  <a:lnTo>
                    <a:pt x="866" y="2100"/>
                  </a:lnTo>
                  <a:lnTo>
                    <a:pt x="663" y="3293"/>
                  </a:lnTo>
                  <a:lnTo>
                    <a:pt x="1733" y="2727"/>
                  </a:lnTo>
                  <a:lnTo>
                    <a:pt x="2801" y="3293"/>
                  </a:lnTo>
                  <a:lnTo>
                    <a:pt x="2801" y="3293"/>
                  </a:lnTo>
                  <a:lnTo>
                    <a:pt x="2597" y="2100"/>
                  </a:lnTo>
                  <a:lnTo>
                    <a:pt x="3463" y="1256"/>
                  </a:lnTo>
                  <a:lnTo>
                    <a:pt x="2268" y="1083"/>
                  </a:lnTo>
                  <a:lnTo>
                    <a:pt x="1733" y="1"/>
                  </a:lnTo>
                  <a:close/>
                </a:path>
              </a:pathLst>
            </a:custGeom>
            <a:solidFill>
              <a:schemeClr val="lt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66" name="Google Shape;466;p5"/>
            <p:cNvGrpSpPr/>
            <p:nvPr/>
          </p:nvGrpSpPr>
          <p:grpSpPr>
            <a:xfrm>
              <a:off x="8193875" y="322825"/>
              <a:ext cx="601487" cy="156597"/>
              <a:chOff x="8193875" y="322825"/>
              <a:chExt cx="601487" cy="156597"/>
            </a:xfrm>
          </p:grpSpPr>
          <p:sp>
            <p:nvSpPr>
              <p:cNvPr id="467" name="Google Shape;467;p5"/>
              <p:cNvSpPr/>
              <p:nvPr/>
            </p:nvSpPr>
            <p:spPr>
              <a:xfrm>
                <a:off x="8638765" y="3228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5"/>
              <p:cNvSpPr/>
              <p:nvPr/>
            </p:nvSpPr>
            <p:spPr>
              <a:xfrm>
                <a:off x="8416290" y="322825"/>
                <a:ext cx="156415" cy="156597"/>
              </a:xfrm>
              <a:custGeom>
                <a:rect b="b" l="l" r="r" t="t"/>
                <a:pathLst>
                  <a:path extrusionOk="0" h="2579" w="2576">
                    <a:moveTo>
                      <a:pt x="0" y="0"/>
                    </a:moveTo>
                    <a:lnTo>
                      <a:pt x="0" y="2579"/>
                    </a:lnTo>
                    <a:lnTo>
                      <a:pt x="2576" y="2579"/>
                    </a:lnTo>
                    <a:lnTo>
                      <a:pt x="2576"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 name="Google Shape;469;p5"/>
              <p:cNvSpPr/>
              <p:nvPr/>
            </p:nvSpPr>
            <p:spPr>
              <a:xfrm>
                <a:off x="8193875" y="322825"/>
                <a:ext cx="156475" cy="156597"/>
              </a:xfrm>
              <a:custGeom>
                <a:rect b="b" l="l" r="r" t="t"/>
                <a:pathLst>
                  <a:path extrusionOk="0" h="2579" w="2577">
                    <a:moveTo>
                      <a:pt x="1" y="0"/>
                    </a:moveTo>
                    <a:lnTo>
                      <a:pt x="1" y="2579"/>
                    </a:lnTo>
                    <a:lnTo>
                      <a:pt x="2577" y="2579"/>
                    </a:lnTo>
                    <a:lnTo>
                      <a:pt x="2577"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5"/>
              <p:cNvSpPr/>
              <p:nvPr/>
            </p:nvSpPr>
            <p:spPr>
              <a:xfrm>
                <a:off x="8676776" y="3610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5"/>
              <p:cNvSpPr/>
              <p:nvPr/>
            </p:nvSpPr>
            <p:spPr>
              <a:xfrm>
                <a:off x="8676776" y="3610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5"/>
              <p:cNvSpPr/>
              <p:nvPr/>
            </p:nvSpPr>
            <p:spPr>
              <a:xfrm>
                <a:off x="8454786" y="361201"/>
                <a:ext cx="79847" cy="79847"/>
              </a:xfrm>
              <a:custGeom>
                <a:rect b="b" l="l" r="r" t="t"/>
                <a:pathLst>
                  <a:path extrusionOk="0" fill="none" h="1315" w="1315">
                    <a:moveTo>
                      <a:pt x="1" y="1"/>
                    </a:moveTo>
                    <a:lnTo>
                      <a:pt x="1314" y="1"/>
                    </a:lnTo>
                    <a:lnTo>
                      <a:pt x="1314" y="1314"/>
                    </a:lnTo>
                    <a:lnTo>
                      <a:pt x="1" y="1314"/>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5"/>
              <p:cNvSpPr/>
              <p:nvPr/>
            </p:nvSpPr>
            <p:spPr>
              <a:xfrm>
                <a:off x="8232128" y="440990"/>
                <a:ext cx="79847" cy="61"/>
              </a:xfrm>
              <a:custGeom>
                <a:rect b="b" l="l" r="r" t="t"/>
                <a:pathLst>
                  <a:path extrusionOk="0" fill="none" h="1" w="1315">
                    <a:moveTo>
                      <a:pt x="1314" y="0"/>
                    </a:moveTo>
                    <a:lnTo>
                      <a:pt x="1"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474" name="Google Shape;474;p5"/>
          <p:cNvSpPr txBox="1"/>
          <p:nvPr>
            <p:ph type="title"/>
          </p:nvPr>
        </p:nvSpPr>
        <p:spPr>
          <a:xfrm>
            <a:off x="1651993" y="2350075"/>
            <a:ext cx="2707200" cy="449400"/>
          </a:xfrm>
          <a:prstGeom prst="rect">
            <a:avLst/>
          </a:prstGeom>
          <a:solidFill>
            <a:schemeClr val="dk2"/>
          </a:solidFill>
          <a:ln cap="flat" cmpd="sng" w="19050">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500"/>
              <a:buNone/>
              <a:defRPr sz="1700"/>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grpSp>
        <p:nvGrpSpPr>
          <p:cNvPr id="475" name="Google Shape;475;p5"/>
          <p:cNvGrpSpPr/>
          <p:nvPr/>
        </p:nvGrpSpPr>
        <p:grpSpPr>
          <a:xfrm>
            <a:off x="7879563" y="731397"/>
            <a:ext cx="1160786" cy="1353165"/>
            <a:chOff x="71725" y="2151904"/>
            <a:chExt cx="1229255" cy="1432982"/>
          </a:xfrm>
        </p:grpSpPr>
        <p:sp>
          <p:nvSpPr>
            <p:cNvPr id="476" name="Google Shape;476;p5"/>
            <p:cNvSpPr/>
            <p:nvPr/>
          </p:nvSpPr>
          <p:spPr>
            <a:xfrm>
              <a:off x="71725" y="2615226"/>
              <a:ext cx="765765" cy="969660"/>
            </a:xfrm>
            <a:custGeom>
              <a:rect b="b" l="l" r="r" t="t"/>
              <a:pathLst>
                <a:path extrusionOk="0" h="11523" w="9100">
                  <a:moveTo>
                    <a:pt x="0" y="1"/>
                  </a:moveTo>
                  <a:lnTo>
                    <a:pt x="0" y="11523"/>
                  </a:lnTo>
                  <a:lnTo>
                    <a:pt x="9099" y="11523"/>
                  </a:lnTo>
                  <a:lnTo>
                    <a:pt x="9099" y="2190"/>
                  </a:lnTo>
                  <a:lnTo>
                    <a:pt x="7172"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5"/>
            <p:cNvSpPr/>
            <p:nvPr/>
          </p:nvSpPr>
          <p:spPr>
            <a:xfrm>
              <a:off x="675239" y="2615226"/>
              <a:ext cx="162241" cy="184288"/>
            </a:xfrm>
            <a:custGeom>
              <a:rect b="b" l="l" r="r" t="t"/>
              <a:pathLst>
                <a:path extrusionOk="0" h="2190" w="1928">
                  <a:moveTo>
                    <a:pt x="0" y="1"/>
                  </a:moveTo>
                  <a:lnTo>
                    <a:pt x="0" y="2190"/>
                  </a:lnTo>
                  <a:lnTo>
                    <a:pt x="1927" y="2190"/>
                  </a:lnTo>
                  <a:lnTo>
                    <a:pt x="0" y="1"/>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5"/>
            <p:cNvSpPr/>
            <p:nvPr/>
          </p:nvSpPr>
          <p:spPr>
            <a:xfrm>
              <a:off x="209140" y="2850505"/>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 name="Google Shape;479;p5"/>
            <p:cNvSpPr/>
            <p:nvPr/>
          </p:nvSpPr>
          <p:spPr>
            <a:xfrm>
              <a:off x="209140" y="2912101"/>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5"/>
            <p:cNvSpPr/>
            <p:nvPr/>
          </p:nvSpPr>
          <p:spPr>
            <a:xfrm>
              <a:off x="209140" y="2973530"/>
              <a:ext cx="490763" cy="84"/>
            </a:xfrm>
            <a:custGeom>
              <a:rect b="b" l="l" r="r" t="t"/>
              <a:pathLst>
                <a:path extrusionOk="0" fill="none" h="1" w="5832">
                  <a:moveTo>
                    <a:pt x="1" y="0"/>
                  </a:moveTo>
                  <a:lnTo>
                    <a:pt x="5831"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 name="Google Shape;481;p5"/>
            <p:cNvSpPr/>
            <p:nvPr/>
          </p:nvSpPr>
          <p:spPr>
            <a:xfrm>
              <a:off x="209140" y="3034874"/>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 name="Google Shape;482;p5"/>
            <p:cNvSpPr/>
            <p:nvPr/>
          </p:nvSpPr>
          <p:spPr>
            <a:xfrm>
              <a:off x="209140" y="3096471"/>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5"/>
            <p:cNvSpPr/>
            <p:nvPr/>
          </p:nvSpPr>
          <p:spPr>
            <a:xfrm>
              <a:off x="209140" y="3157899"/>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5"/>
            <p:cNvSpPr/>
            <p:nvPr/>
          </p:nvSpPr>
          <p:spPr>
            <a:xfrm>
              <a:off x="209140" y="3219328"/>
              <a:ext cx="490763" cy="84"/>
            </a:xfrm>
            <a:custGeom>
              <a:rect b="b" l="l" r="r" t="t"/>
              <a:pathLst>
                <a:path extrusionOk="0" fill="none" h="1" w="5832">
                  <a:moveTo>
                    <a:pt x="1" y="0"/>
                  </a:moveTo>
                  <a:lnTo>
                    <a:pt x="5831"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5"/>
            <p:cNvSpPr/>
            <p:nvPr/>
          </p:nvSpPr>
          <p:spPr>
            <a:xfrm>
              <a:off x="209140" y="3280924"/>
              <a:ext cx="490763" cy="84"/>
            </a:xfrm>
            <a:custGeom>
              <a:rect b="b" l="l" r="r" t="t"/>
              <a:pathLst>
                <a:path extrusionOk="0" fill="none" h="1" w="5832">
                  <a:moveTo>
                    <a:pt x="1" y="0"/>
                  </a:moveTo>
                  <a:lnTo>
                    <a:pt x="5831"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p5"/>
            <p:cNvSpPr/>
            <p:nvPr/>
          </p:nvSpPr>
          <p:spPr>
            <a:xfrm>
              <a:off x="209140" y="3342353"/>
              <a:ext cx="490763" cy="84"/>
            </a:xfrm>
            <a:custGeom>
              <a:rect b="b" l="l" r="r" t="t"/>
              <a:pathLst>
                <a:path extrusionOk="0" fill="none" h="1" w="5832">
                  <a:moveTo>
                    <a:pt x="1" y="0"/>
                  </a:moveTo>
                  <a:lnTo>
                    <a:pt x="5831"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p5"/>
            <p:cNvSpPr/>
            <p:nvPr/>
          </p:nvSpPr>
          <p:spPr>
            <a:xfrm>
              <a:off x="209140" y="3403697"/>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 name="Google Shape;488;p5"/>
            <p:cNvSpPr/>
            <p:nvPr/>
          </p:nvSpPr>
          <p:spPr>
            <a:xfrm>
              <a:off x="209140" y="3465293"/>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5"/>
            <p:cNvSpPr/>
            <p:nvPr/>
          </p:nvSpPr>
          <p:spPr>
            <a:xfrm>
              <a:off x="303470" y="2383649"/>
              <a:ext cx="765765" cy="969492"/>
            </a:xfrm>
            <a:custGeom>
              <a:rect b="b" l="l" r="r" t="t"/>
              <a:pathLst>
                <a:path extrusionOk="0" h="11521" w="9100">
                  <a:moveTo>
                    <a:pt x="1" y="1"/>
                  </a:moveTo>
                  <a:lnTo>
                    <a:pt x="1" y="11520"/>
                  </a:lnTo>
                  <a:lnTo>
                    <a:pt x="9100" y="11520"/>
                  </a:lnTo>
                  <a:lnTo>
                    <a:pt x="9100" y="2185"/>
                  </a:lnTo>
                  <a:lnTo>
                    <a:pt x="7170"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5"/>
            <p:cNvSpPr/>
            <p:nvPr/>
          </p:nvSpPr>
          <p:spPr>
            <a:xfrm>
              <a:off x="906815" y="2383649"/>
              <a:ext cx="162409" cy="183952"/>
            </a:xfrm>
            <a:custGeom>
              <a:rect b="b" l="l" r="r" t="t"/>
              <a:pathLst>
                <a:path extrusionOk="0" h="2186" w="1930">
                  <a:moveTo>
                    <a:pt x="0" y="1"/>
                  </a:moveTo>
                  <a:lnTo>
                    <a:pt x="0" y="2185"/>
                  </a:lnTo>
                  <a:lnTo>
                    <a:pt x="1930" y="2185"/>
                  </a:lnTo>
                  <a:lnTo>
                    <a:pt x="0" y="1"/>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 name="Google Shape;491;p5"/>
            <p:cNvSpPr/>
            <p:nvPr/>
          </p:nvSpPr>
          <p:spPr>
            <a:xfrm>
              <a:off x="440885" y="2618760"/>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5"/>
            <p:cNvSpPr/>
            <p:nvPr/>
          </p:nvSpPr>
          <p:spPr>
            <a:xfrm>
              <a:off x="440885" y="2680188"/>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5"/>
            <p:cNvSpPr/>
            <p:nvPr/>
          </p:nvSpPr>
          <p:spPr>
            <a:xfrm>
              <a:off x="440885" y="2741785"/>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5"/>
            <p:cNvSpPr/>
            <p:nvPr/>
          </p:nvSpPr>
          <p:spPr>
            <a:xfrm>
              <a:off x="440885" y="2803129"/>
              <a:ext cx="490931" cy="84"/>
            </a:xfrm>
            <a:custGeom>
              <a:rect b="b" l="l" r="r" t="t"/>
              <a:pathLst>
                <a:path extrusionOk="0" fill="none" h="1" w="5834">
                  <a:moveTo>
                    <a:pt x="1" y="1"/>
                  </a:moveTo>
                  <a:lnTo>
                    <a:pt x="5834"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5"/>
            <p:cNvSpPr/>
            <p:nvPr/>
          </p:nvSpPr>
          <p:spPr>
            <a:xfrm>
              <a:off x="440885" y="2864558"/>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5"/>
            <p:cNvSpPr/>
            <p:nvPr/>
          </p:nvSpPr>
          <p:spPr>
            <a:xfrm>
              <a:off x="440885" y="2926154"/>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5"/>
            <p:cNvSpPr/>
            <p:nvPr/>
          </p:nvSpPr>
          <p:spPr>
            <a:xfrm>
              <a:off x="440885" y="2987583"/>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5"/>
            <p:cNvSpPr/>
            <p:nvPr/>
          </p:nvSpPr>
          <p:spPr>
            <a:xfrm>
              <a:off x="440885" y="3048927"/>
              <a:ext cx="490931" cy="84"/>
            </a:xfrm>
            <a:custGeom>
              <a:rect b="b" l="l" r="r" t="t"/>
              <a:pathLst>
                <a:path extrusionOk="0" fill="none" h="1" w="5834">
                  <a:moveTo>
                    <a:pt x="1" y="1"/>
                  </a:moveTo>
                  <a:lnTo>
                    <a:pt x="5834"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5"/>
            <p:cNvSpPr/>
            <p:nvPr/>
          </p:nvSpPr>
          <p:spPr>
            <a:xfrm>
              <a:off x="440885" y="3110524"/>
              <a:ext cx="490931" cy="84"/>
            </a:xfrm>
            <a:custGeom>
              <a:rect b="b" l="l" r="r" t="t"/>
              <a:pathLst>
                <a:path extrusionOk="0" fill="none" h="1" w="5834">
                  <a:moveTo>
                    <a:pt x="1" y="1"/>
                  </a:moveTo>
                  <a:lnTo>
                    <a:pt x="5834"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5"/>
            <p:cNvSpPr/>
            <p:nvPr/>
          </p:nvSpPr>
          <p:spPr>
            <a:xfrm>
              <a:off x="440885" y="3172120"/>
              <a:ext cx="490931" cy="84"/>
            </a:xfrm>
            <a:custGeom>
              <a:rect b="b" l="l" r="r" t="t"/>
              <a:pathLst>
                <a:path extrusionOk="0" fill="none" h="1" w="5834">
                  <a:moveTo>
                    <a:pt x="1" y="1"/>
                  </a:moveTo>
                  <a:lnTo>
                    <a:pt x="5834"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 name="Google Shape;501;p5"/>
            <p:cNvSpPr/>
            <p:nvPr/>
          </p:nvSpPr>
          <p:spPr>
            <a:xfrm>
              <a:off x="440885" y="3233549"/>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5"/>
            <p:cNvSpPr/>
            <p:nvPr/>
          </p:nvSpPr>
          <p:spPr>
            <a:xfrm>
              <a:off x="535215" y="2151904"/>
              <a:ext cx="765765" cy="969660"/>
            </a:xfrm>
            <a:custGeom>
              <a:rect b="b" l="l" r="r" t="t"/>
              <a:pathLst>
                <a:path extrusionOk="0" h="11523" w="9100">
                  <a:moveTo>
                    <a:pt x="1" y="1"/>
                  </a:moveTo>
                  <a:lnTo>
                    <a:pt x="1" y="11522"/>
                  </a:lnTo>
                  <a:lnTo>
                    <a:pt x="9100" y="11522"/>
                  </a:lnTo>
                  <a:lnTo>
                    <a:pt x="9100" y="2185"/>
                  </a:lnTo>
                  <a:lnTo>
                    <a:pt x="7170"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p5"/>
            <p:cNvSpPr/>
            <p:nvPr/>
          </p:nvSpPr>
          <p:spPr>
            <a:xfrm>
              <a:off x="1138561" y="2151904"/>
              <a:ext cx="162409" cy="183868"/>
            </a:xfrm>
            <a:custGeom>
              <a:rect b="b" l="l" r="r" t="t"/>
              <a:pathLst>
                <a:path extrusionOk="0" h="2185" w="1930">
                  <a:moveTo>
                    <a:pt x="0" y="1"/>
                  </a:moveTo>
                  <a:lnTo>
                    <a:pt x="0" y="2185"/>
                  </a:lnTo>
                  <a:lnTo>
                    <a:pt x="1930" y="2185"/>
                  </a:lnTo>
                  <a:lnTo>
                    <a:pt x="0" y="1"/>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p5"/>
            <p:cNvSpPr/>
            <p:nvPr/>
          </p:nvSpPr>
          <p:spPr>
            <a:xfrm>
              <a:off x="672714" y="2387015"/>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p5"/>
            <p:cNvSpPr/>
            <p:nvPr/>
          </p:nvSpPr>
          <p:spPr>
            <a:xfrm>
              <a:off x="672714" y="2448359"/>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5"/>
            <p:cNvSpPr/>
            <p:nvPr/>
          </p:nvSpPr>
          <p:spPr>
            <a:xfrm>
              <a:off x="672714" y="2509956"/>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p5"/>
            <p:cNvSpPr/>
            <p:nvPr/>
          </p:nvSpPr>
          <p:spPr>
            <a:xfrm>
              <a:off x="672714" y="2571384"/>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5"/>
            <p:cNvSpPr/>
            <p:nvPr/>
          </p:nvSpPr>
          <p:spPr>
            <a:xfrm>
              <a:off x="672714" y="2632813"/>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 name="Google Shape;509;p5"/>
            <p:cNvSpPr/>
            <p:nvPr/>
          </p:nvSpPr>
          <p:spPr>
            <a:xfrm>
              <a:off x="672714" y="2694578"/>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5"/>
            <p:cNvSpPr/>
            <p:nvPr/>
          </p:nvSpPr>
          <p:spPr>
            <a:xfrm>
              <a:off x="672714" y="2756006"/>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5"/>
            <p:cNvSpPr/>
            <p:nvPr/>
          </p:nvSpPr>
          <p:spPr>
            <a:xfrm>
              <a:off x="672714" y="2817182"/>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5"/>
            <p:cNvSpPr/>
            <p:nvPr/>
          </p:nvSpPr>
          <p:spPr>
            <a:xfrm>
              <a:off x="672714" y="2878947"/>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5"/>
            <p:cNvSpPr/>
            <p:nvPr/>
          </p:nvSpPr>
          <p:spPr>
            <a:xfrm>
              <a:off x="672714" y="2940375"/>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5"/>
            <p:cNvSpPr/>
            <p:nvPr/>
          </p:nvSpPr>
          <p:spPr>
            <a:xfrm>
              <a:off x="672714" y="3001804"/>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5" name="Google Shape;515;p5"/>
          <p:cNvGrpSpPr/>
          <p:nvPr/>
        </p:nvGrpSpPr>
        <p:grpSpPr>
          <a:xfrm>
            <a:off x="124565" y="3853272"/>
            <a:ext cx="988023" cy="608391"/>
            <a:chOff x="9014981" y="3506433"/>
            <a:chExt cx="1291702" cy="795386"/>
          </a:xfrm>
        </p:grpSpPr>
        <p:sp>
          <p:nvSpPr>
            <p:cNvPr id="516" name="Google Shape;516;p5"/>
            <p:cNvSpPr/>
            <p:nvPr/>
          </p:nvSpPr>
          <p:spPr>
            <a:xfrm>
              <a:off x="9626657" y="4049696"/>
              <a:ext cx="583749" cy="252113"/>
            </a:xfrm>
            <a:custGeom>
              <a:rect b="b" l="l" r="r" t="t"/>
              <a:pathLst>
                <a:path extrusionOk="0" fill="none" h="2996" w="6937">
                  <a:moveTo>
                    <a:pt x="1" y="1"/>
                  </a:moveTo>
                  <a:lnTo>
                    <a:pt x="6936" y="1"/>
                  </a:lnTo>
                  <a:lnTo>
                    <a:pt x="6936" y="2996"/>
                  </a:lnTo>
                  <a:lnTo>
                    <a:pt x="1"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 name="Google Shape;517;p5"/>
            <p:cNvSpPr/>
            <p:nvPr/>
          </p:nvSpPr>
          <p:spPr>
            <a:xfrm>
              <a:off x="9626657" y="4049696"/>
              <a:ext cx="583749" cy="252113"/>
            </a:xfrm>
            <a:custGeom>
              <a:rect b="b" l="l" r="r" t="t"/>
              <a:pathLst>
                <a:path extrusionOk="0" h="2996" w="6937">
                  <a:moveTo>
                    <a:pt x="1" y="1"/>
                  </a:moveTo>
                  <a:lnTo>
                    <a:pt x="1" y="2996"/>
                  </a:lnTo>
                  <a:lnTo>
                    <a:pt x="6936" y="2996"/>
                  </a:lnTo>
                  <a:lnTo>
                    <a:pt x="6936" y="1"/>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5"/>
            <p:cNvSpPr/>
            <p:nvPr/>
          </p:nvSpPr>
          <p:spPr>
            <a:xfrm>
              <a:off x="9014981" y="3506433"/>
              <a:ext cx="1291534" cy="795386"/>
            </a:xfrm>
            <a:custGeom>
              <a:rect b="b" l="l" r="r" t="t"/>
              <a:pathLst>
                <a:path extrusionOk="0" h="9452" w="15348">
                  <a:moveTo>
                    <a:pt x="1" y="1"/>
                  </a:moveTo>
                  <a:lnTo>
                    <a:pt x="1" y="9452"/>
                  </a:lnTo>
                  <a:lnTo>
                    <a:pt x="15347" y="9452"/>
                  </a:lnTo>
                  <a:lnTo>
                    <a:pt x="15347"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5"/>
            <p:cNvSpPr/>
            <p:nvPr/>
          </p:nvSpPr>
          <p:spPr>
            <a:xfrm>
              <a:off x="9014981" y="3506433"/>
              <a:ext cx="1291534" cy="795386"/>
            </a:xfrm>
            <a:custGeom>
              <a:rect b="b" l="l" r="r" t="t"/>
              <a:pathLst>
                <a:path extrusionOk="0" fill="none" h="9452" w="15348">
                  <a:moveTo>
                    <a:pt x="1" y="1"/>
                  </a:moveTo>
                  <a:lnTo>
                    <a:pt x="15347" y="1"/>
                  </a:lnTo>
                  <a:lnTo>
                    <a:pt x="15347" y="9452"/>
                  </a:lnTo>
                  <a:lnTo>
                    <a:pt x="1" y="9452"/>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5"/>
            <p:cNvSpPr/>
            <p:nvPr/>
          </p:nvSpPr>
          <p:spPr>
            <a:xfrm>
              <a:off x="9015149" y="3506433"/>
              <a:ext cx="1291534" cy="397777"/>
            </a:xfrm>
            <a:custGeom>
              <a:rect b="b" l="l" r="r" t="t"/>
              <a:pathLst>
                <a:path extrusionOk="0" h="4727" w="15348">
                  <a:moveTo>
                    <a:pt x="1" y="1"/>
                  </a:moveTo>
                  <a:lnTo>
                    <a:pt x="7673" y="4726"/>
                  </a:lnTo>
                  <a:lnTo>
                    <a:pt x="15347" y="1"/>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p5"/>
            <p:cNvSpPr/>
            <p:nvPr/>
          </p:nvSpPr>
          <p:spPr>
            <a:xfrm>
              <a:off x="9368994" y="4049696"/>
              <a:ext cx="583496" cy="252113"/>
            </a:xfrm>
            <a:custGeom>
              <a:rect b="b" l="l" r="r" t="t"/>
              <a:pathLst>
                <a:path extrusionOk="0" fill="none" h="2996" w="6934">
                  <a:moveTo>
                    <a:pt x="0" y="1"/>
                  </a:moveTo>
                  <a:lnTo>
                    <a:pt x="6933" y="1"/>
                  </a:lnTo>
                  <a:lnTo>
                    <a:pt x="6933" y="2996"/>
                  </a:lnTo>
                  <a:lnTo>
                    <a:pt x="0"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5"/>
            <p:cNvSpPr/>
            <p:nvPr/>
          </p:nvSpPr>
          <p:spPr>
            <a:xfrm>
              <a:off x="9368994" y="4049696"/>
              <a:ext cx="583496" cy="252113"/>
            </a:xfrm>
            <a:custGeom>
              <a:rect b="b" l="l" r="r" t="t"/>
              <a:pathLst>
                <a:path extrusionOk="0" h="2996" w="6934">
                  <a:moveTo>
                    <a:pt x="0" y="1"/>
                  </a:moveTo>
                  <a:lnTo>
                    <a:pt x="0" y="2996"/>
                  </a:lnTo>
                  <a:lnTo>
                    <a:pt x="6933" y="2996"/>
                  </a:lnTo>
                  <a:lnTo>
                    <a:pt x="6933" y="1"/>
                  </a:lnTo>
                  <a:close/>
                </a:path>
              </a:pathLst>
            </a:custGeom>
            <a:solidFill>
              <a:schemeClr val="l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5"/>
            <p:cNvSpPr/>
            <p:nvPr/>
          </p:nvSpPr>
          <p:spPr>
            <a:xfrm>
              <a:off x="9494712" y="4125093"/>
              <a:ext cx="332056" cy="84"/>
            </a:xfrm>
            <a:custGeom>
              <a:rect b="b" l="l" r="r" t="t"/>
              <a:pathLst>
                <a:path extrusionOk="0" fill="none" h="1" w="3946">
                  <a:moveTo>
                    <a:pt x="0" y="1"/>
                  </a:moveTo>
                  <a:lnTo>
                    <a:pt x="3945" y="1"/>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5"/>
            <p:cNvSpPr/>
            <p:nvPr/>
          </p:nvSpPr>
          <p:spPr>
            <a:xfrm>
              <a:off x="9494712" y="4215384"/>
              <a:ext cx="332056" cy="84"/>
            </a:xfrm>
            <a:custGeom>
              <a:rect b="b" l="l" r="r" t="t"/>
              <a:pathLst>
                <a:path extrusionOk="0" fill="none" h="1" w="3946">
                  <a:moveTo>
                    <a:pt x="0" y="0"/>
                  </a:moveTo>
                  <a:lnTo>
                    <a:pt x="3945" y="0"/>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25" name="Google Shape;525;p5"/>
          <p:cNvSpPr/>
          <p:nvPr/>
        </p:nvSpPr>
        <p:spPr>
          <a:xfrm>
            <a:off x="105990" y="860887"/>
            <a:ext cx="319181" cy="319349"/>
          </a:xfrm>
          <a:custGeom>
            <a:rect b="b" l="l" r="r" t="t"/>
            <a:pathLst>
              <a:path extrusionOk="0" h="3795" w="3793">
                <a:moveTo>
                  <a:pt x="1066" y="1"/>
                </a:moveTo>
                <a:lnTo>
                  <a:pt x="1" y="1066"/>
                </a:lnTo>
                <a:lnTo>
                  <a:pt x="830" y="1898"/>
                </a:lnTo>
                <a:lnTo>
                  <a:pt x="1" y="2729"/>
                </a:lnTo>
                <a:lnTo>
                  <a:pt x="1066" y="3795"/>
                </a:lnTo>
                <a:lnTo>
                  <a:pt x="1898" y="2963"/>
                </a:lnTo>
                <a:lnTo>
                  <a:pt x="2727" y="3795"/>
                </a:lnTo>
                <a:lnTo>
                  <a:pt x="3793" y="2729"/>
                </a:lnTo>
                <a:lnTo>
                  <a:pt x="2963" y="1898"/>
                </a:lnTo>
                <a:lnTo>
                  <a:pt x="3793" y="1066"/>
                </a:lnTo>
                <a:lnTo>
                  <a:pt x="2727" y="1"/>
                </a:lnTo>
                <a:lnTo>
                  <a:pt x="1898" y="832"/>
                </a:lnTo>
                <a:lnTo>
                  <a:pt x="1066" y="1"/>
                </a:lnTo>
                <a:close/>
              </a:path>
            </a:pathLst>
          </a:cu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5"/>
          <p:cNvSpPr txBox="1"/>
          <p:nvPr>
            <p:ph idx="2" type="title"/>
          </p:nvPr>
        </p:nvSpPr>
        <p:spPr>
          <a:xfrm>
            <a:off x="4783602" y="2350075"/>
            <a:ext cx="2707200" cy="449400"/>
          </a:xfrm>
          <a:prstGeom prst="rect">
            <a:avLst/>
          </a:prstGeom>
          <a:solidFill>
            <a:schemeClr val="dk2"/>
          </a:solidFill>
          <a:ln cap="flat" cmpd="sng" w="19050">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500"/>
              <a:buNone/>
              <a:defRPr sz="1700"/>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527" name="Google Shape;527;p5"/>
          <p:cNvSpPr txBox="1"/>
          <p:nvPr>
            <p:ph idx="1" type="subTitle"/>
          </p:nvPr>
        </p:nvSpPr>
        <p:spPr>
          <a:xfrm>
            <a:off x="4783602" y="2808004"/>
            <a:ext cx="2707200" cy="1010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800"/>
              <a:buNone/>
              <a:defRPr b="0" sz="12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528" name="Google Shape;528;p5"/>
          <p:cNvSpPr txBox="1"/>
          <p:nvPr>
            <p:ph idx="3" type="subTitle"/>
          </p:nvPr>
        </p:nvSpPr>
        <p:spPr>
          <a:xfrm>
            <a:off x="1651987" y="2808004"/>
            <a:ext cx="2707200" cy="10107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800"/>
              <a:buNone/>
              <a:defRPr b="0" sz="12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529" name="Google Shape;529;p5"/>
          <p:cNvSpPr txBox="1"/>
          <p:nvPr>
            <p:ph idx="4" type="title"/>
          </p:nvPr>
        </p:nvSpPr>
        <p:spPr>
          <a:xfrm>
            <a:off x="733950" y="594360"/>
            <a:ext cx="7674900" cy="5274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6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0" name="Shape 530"/>
        <p:cNvGrpSpPr/>
        <p:nvPr/>
      </p:nvGrpSpPr>
      <p:grpSpPr>
        <a:xfrm>
          <a:off x="0" y="0"/>
          <a:ext cx="0" cy="0"/>
          <a:chOff x="0" y="0"/>
          <a:chExt cx="0" cy="0"/>
        </a:xfrm>
      </p:grpSpPr>
      <p:grpSp>
        <p:nvGrpSpPr>
          <p:cNvPr id="531" name="Google Shape;531;p6"/>
          <p:cNvGrpSpPr/>
          <p:nvPr/>
        </p:nvGrpSpPr>
        <p:grpSpPr>
          <a:xfrm>
            <a:off x="112" y="-13650"/>
            <a:ext cx="9143897" cy="5180600"/>
            <a:chOff x="112" y="-13650"/>
            <a:chExt cx="9143897" cy="5180600"/>
          </a:xfrm>
        </p:grpSpPr>
        <p:cxnSp>
          <p:nvCxnSpPr>
            <p:cNvPr id="532" name="Google Shape;532;p6"/>
            <p:cNvCxnSpPr/>
            <p:nvPr/>
          </p:nvCxnSpPr>
          <p:spPr>
            <a:xfrm>
              <a:off x="1235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33" name="Google Shape;533;p6"/>
            <p:cNvCxnSpPr/>
            <p:nvPr/>
          </p:nvCxnSpPr>
          <p:spPr>
            <a:xfrm>
              <a:off x="3309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34" name="Google Shape;534;p6"/>
            <p:cNvCxnSpPr/>
            <p:nvPr/>
          </p:nvCxnSpPr>
          <p:spPr>
            <a:xfrm>
              <a:off x="5383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35" name="Google Shape;535;p6"/>
            <p:cNvCxnSpPr/>
            <p:nvPr/>
          </p:nvCxnSpPr>
          <p:spPr>
            <a:xfrm>
              <a:off x="745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36" name="Google Shape;536;p6"/>
            <p:cNvCxnSpPr/>
            <p:nvPr/>
          </p:nvCxnSpPr>
          <p:spPr>
            <a:xfrm>
              <a:off x="9532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37" name="Google Shape;537;p6"/>
            <p:cNvCxnSpPr/>
            <p:nvPr/>
          </p:nvCxnSpPr>
          <p:spPr>
            <a:xfrm>
              <a:off x="11606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38" name="Google Shape;538;p6"/>
            <p:cNvCxnSpPr/>
            <p:nvPr/>
          </p:nvCxnSpPr>
          <p:spPr>
            <a:xfrm>
              <a:off x="13680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39" name="Google Shape;539;p6"/>
            <p:cNvCxnSpPr/>
            <p:nvPr/>
          </p:nvCxnSpPr>
          <p:spPr>
            <a:xfrm>
              <a:off x="15755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40" name="Google Shape;540;p6"/>
            <p:cNvCxnSpPr/>
            <p:nvPr/>
          </p:nvCxnSpPr>
          <p:spPr>
            <a:xfrm>
              <a:off x="17829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41" name="Google Shape;541;p6"/>
            <p:cNvCxnSpPr/>
            <p:nvPr/>
          </p:nvCxnSpPr>
          <p:spPr>
            <a:xfrm>
              <a:off x="19903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42" name="Google Shape;542;p6"/>
            <p:cNvCxnSpPr/>
            <p:nvPr/>
          </p:nvCxnSpPr>
          <p:spPr>
            <a:xfrm>
              <a:off x="21977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43" name="Google Shape;543;p6"/>
            <p:cNvCxnSpPr/>
            <p:nvPr/>
          </p:nvCxnSpPr>
          <p:spPr>
            <a:xfrm>
              <a:off x="24052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44" name="Google Shape;544;p6"/>
            <p:cNvCxnSpPr/>
            <p:nvPr/>
          </p:nvCxnSpPr>
          <p:spPr>
            <a:xfrm>
              <a:off x="26126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45" name="Google Shape;545;p6"/>
            <p:cNvCxnSpPr/>
            <p:nvPr/>
          </p:nvCxnSpPr>
          <p:spPr>
            <a:xfrm>
              <a:off x="28200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46" name="Google Shape;546;p6"/>
            <p:cNvCxnSpPr/>
            <p:nvPr/>
          </p:nvCxnSpPr>
          <p:spPr>
            <a:xfrm>
              <a:off x="30274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47" name="Google Shape;547;p6"/>
            <p:cNvCxnSpPr/>
            <p:nvPr/>
          </p:nvCxnSpPr>
          <p:spPr>
            <a:xfrm>
              <a:off x="32349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48" name="Google Shape;548;p6"/>
            <p:cNvCxnSpPr/>
            <p:nvPr/>
          </p:nvCxnSpPr>
          <p:spPr>
            <a:xfrm>
              <a:off x="34423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49" name="Google Shape;549;p6"/>
            <p:cNvCxnSpPr/>
            <p:nvPr/>
          </p:nvCxnSpPr>
          <p:spPr>
            <a:xfrm>
              <a:off x="36497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50" name="Google Shape;550;p6"/>
            <p:cNvCxnSpPr/>
            <p:nvPr/>
          </p:nvCxnSpPr>
          <p:spPr>
            <a:xfrm>
              <a:off x="38571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51" name="Google Shape;551;p6"/>
            <p:cNvCxnSpPr/>
            <p:nvPr/>
          </p:nvCxnSpPr>
          <p:spPr>
            <a:xfrm>
              <a:off x="40646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52" name="Google Shape;552;p6"/>
            <p:cNvCxnSpPr/>
            <p:nvPr/>
          </p:nvCxnSpPr>
          <p:spPr>
            <a:xfrm>
              <a:off x="42720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53" name="Google Shape;553;p6"/>
            <p:cNvCxnSpPr/>
            <p:nvPr/>
          </p:nvCxnSpPr>
          <p:spPr>
            <a:xfrm>
              <a:off x="44794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54" name="Google Shape;554;p6"/>
            <p:cNvCxnSpPr/>
            <p:nvPr/>
          </p:nvCxnSpPr>
          <p:spPr>
            <a:xfrm>
              <a:off x="46868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55" name="Google Shape;555;p6"/>
            <p:cNvCxnSpPr/>
            <p:nvPr/>
          </p:nvCxnSpPr>
          <p:spPr>
            <a:xfrm>
              <a:off x="48943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56" name="Google Shape;556;p6"/>
            <p:cNvCxnSpPr/>
            <p:nvPr/>
          </p:nvCxnSpPr>
          <p:spPr>
            <a:xfrm>
              <a:off x="51017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57" name="Google Shape;557;p6"/>
            <p:cNvCxnSpPr/>
            <p:nvPr/>
          </p:nvCxnSpPr>
          <p:spPr>
            <a:xfrm>
              <a:off x="53091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58" name="Google Shape;558;p6"/>
            <p:cNvCxnSpPr/>
            <p:nvPr/>
          </p:nvCxnSpPr>
          <p:spPr>
            <a:xfrm>
              <a:off x="55165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59" name="Google Shape;559;p6"/>
            <p:cNvCxnSpPr/>
            <p:nvPr/>
          </p:nvCxnSpPr>
          <p:spPr>
            <a:xfrm>
              <a:off x="61388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60" name="Google Shape;560;p6"/>
            <p:cNvCxnSpPr/>
            <p:nvPr/>
          </p:nvCxnSpPr>
          <p:spPr>
            <a:xfrm>
              <a:off x="57240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61" name="Google Shape;561;p6"/>
            <p:cNvCxnSpPr/>
            <p:nvPr/>
          </p:nvCxnSpPr>
          <p:spPr>
            <a:xfrm>
              <a:off x="59314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62" name="Google Shape;562;p6"/>
            <p:cNvCxnSpPr/>
            <p:nvPr/>
          </p:nvCxnSpPr>
          <p:spPr>
            <a:xfrm>
              <a:off x="63462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63" name="Google Shape;563;p6"/>
            <p:cNvCxnSpPr/>
            <p:nvPr/>
          </p:nvCxnSpPr>
          <p:spPr>
            <a:xfrm>
              <a:off x="65537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64" name="Google Shape;564;p6"/>
            <p:cNvCxnSpPr/>
            <p:nvPr/>
          </p:nvCxnSpPr>
          <p:spPr>
            <a:xfrm>
              <a:off x="67611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65" name="Google Shape;565;p6"/>
            <p:cNvCxnSpPr/>
            <p:nvPr/>
          </p:nvCxnSpPr>
          <p:spPr>
            <a:xfrm>
              <a:off x="69685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66" name="Google Shape;566;p6"/>
            <p:cNvCxnSpPr/>
            <p:nvPr/>
          </p:nvCxnSpPr>
          <p:spPr>
            <a:xfrm>
              <a:off x="71759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67" name="Google Shape;567;p6"/>
            <p:cNvCxnSpPr/>
            <p:nvPr/>
          </p:nvCxnSpPr>
          <p:spPr>
            <a:xfrm>
              <a:off x="73834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68" name="Google Shape;568;p6"/>
            <p:cNvCxnSpPr/>
            <p:nvPr/>
          </p:nvCxnSpPr>
          <p:spPr>
            <a:xfrm>
              <a:off x="75908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69" name="Google Shape;569;p6"/>
            <p:cNvCxnSpPr/>
            <p:nvPr/>
          </p:nvCxnSpPr>
          <p:spPr>
            <a:xfrm>
              <a:off x="77982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70" name="Google Shape;570;p6"/>
            <p:cNvCxnSpPr/>
            <p:nvPr/>
          </p:nvCxnSpPr>
          <p:spPr>
            <a:xfrm>
              <a:off x="80056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71" name="Google Shape;571;p6"/>
            <p:cNvCxnSpPr/>
            <p:nvPr/>
          </p:nvCxnSpPr>
          <p:spPr>
            <a:xfrm>
              <a:off x="82131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72" name="Google Shape;572;p6"/>
            <p:cNvCxnSpPr/>
            <p:nvPr/>
          </p:nvCxnSpPr>
          <p:spPr>
            <a:xfrm>
              <a:off x="84205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73" name="Google Shape;573;p6"/>
            <p:cNvCxnSpPr/>
            <p:nvPr/>
          </p:nvCxnSpPr>
          <p:spPr>
            <a:xfrm>
              <a:off x="86279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74" name="Google Shape;574;p6"/>
            <p:cNvCxnSpPr/>
            <p:nvPr/>
          </p:nvCxnSpPr>
          <p:spPr>
            <a:xfrm>
              <a:off x="88353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75" name="Google Shape;575;p6"/>
            <p:cNvCxnSpPr/>
            <p:nvPr/>
          </p:nvCxnSpPr>
          <p:spPr>
            <a:xfrm>
              <a:off x="9042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576" name="Google Shape;576;p6"/>
            <p:cNvCxnSpPr/>
            <p:nvPr/>
          </p:nvCxnSpPr>
          <p:spPr>
            <a:xfrm>
              <a:off x="4563412" y="-44261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577" name="Google Shape;577;p6"/>
            <p:cNvCxnSpPr/>
            <p:nvPr/>
          </p:nvCxnSpPr>
          <p:spPr>
            <a:xfrm>
              <a:off x="4563412" y="-42187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578" name="Google Shape;578;p6"/>
            <p:cNvCxnSpPr/>
            <p:nvPr/>
          </p:nvCxnSpPr>
          <p:spPr>
            <a:xfrm>
              <a:off x="4563412" y="-40112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579" name="Google Shape;579;p6"/>
            <p:cNvCxnSpPr/>
            <p:nvPr/>
          </p:nvCxnSpPr>
          <p:spPr>
            <a:xfrm>
              <a:off x="4580710" y="-38038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580" name="Google Shape;580;p6"/>
            <p:cNvCxnSpPr/>
            <p:nvPr/>
          </p:nvCxnSpPr>
          <p:spPr>
            <a:xfrm>
              <a:off x="4580710" y="-35964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581" name="Google Shape;581;p6"/>
            <p:cNvCxnSpPr/>
            <p:nvPr/>
          </p:nvCxnSpPr>
          <p:spPr>
            <a:xfrm>
              <a:off x="4580710" y="-33890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582" name="Google Shape;582;p6"/>
            <p:cNvCxnSpPr/>
            <p:nvPr/>
          </p:nvCxnSpPr>
          <p:spPr>
            <a:xfrm>
              <a:off x="4580710" y="-31815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583" name="Google Shape;583;p6"/>
            <p:cNvCxnSpPr/>
            <p:nvPr/>
          </p:nvCxnSpPr>
          <p:spPr>
            <a:xfrm>
              <a:off x="4563412" y="-29741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584" name="Google Shape;584;p6"/>
            <p:cNvCxnSpPr/>
            <p:nvPr/>
          </p:nvCxnSpPr>
          <p:spPr>
            <a:xfrm>
              <a:off x="4563412" y="-27667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585" name="Google Shape;585;p6"/>
            <p:cNvCxnSpPr/>
            <p:nvPr/>
          </p:nvCxnSpPr>
          <p:spPr>
            <a:xfrm>
              <a:off x="4563412" y="-25593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586" name="Google Shape;586;p6"/>
            <p:cNvCxnSpPr/>
            <p:nvPr/>
          </p:nvCxnSpPr>
          <p:spPr>
            <a:xfrm>
              <a:off x="4580710" y="-23518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587" name="Google Shape;587;p6"/>
            <p:cNvCxnSpPr/>
            <p:nvPr/>
          </p:nvCxnSpPr>
          <p:spPr>
            <a:xfrm>
              <a:off x="4580710" y="-21444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588" name="Google Shape;588;p6"/>
            <p:cNvCxnSpPr/>
            <p:nvPr/>
          </p:nvCxnSpPr>
          <p:spPr>
            <a:xfrm>
              <a:off x="4580710" y="-19370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589" name="Google Shape;589;p6"/>
            <p:cNvCxnSpPr/>
            <p:nvPr/>
          </p:nvCxnSpPr>
          <p:spPr>
            <a:xfrm>
              <a:off x="4580710" y="-17296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590" name="Google Shape;590;p6"/>
            <p:cNvCxnSpPr/>
            <p:nvPr/>
          </p:nvCxnSpPr>
          <p:spPr>
            <a:xfrm>
              <a:off x="4563412" y="-15221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591" name="Google Shape;591;p6"/>
            <p:cNvCxnSpPr/>
            <p:nvPr/>
          </p:nvCxnSpPr>
          <p:spPr>
            <a:xfrm>
              <a:off x="4563412" y="-13147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592" name="Google Shape;592;p6"/>
            <p:cNvCxnSpPr/>
            <p:nvPr/>
          </p:nvCxnSpPr>
          <p:spPr>
            <a:xfrm>
              <a:off x="4563412" y="-11073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593" name="Google Shape;593;p6"/>
            <p:cNvCxnSpPr/>
            <p:nvPr/>
          </p:nvCxnSpPr>
          <p:spPr>
            <a:xfrm>
              <a:off x="4580710" y="-8999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594" name="Google Shape;594;p6"/>
            <p:cNvCxnSpPr/>
            <p:nvPr/>
          </p:nvCxnSpPr>
          <p:spPr>
            <a:xfrm>
              <a:off x="4580710" y="-6924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595" name="Google Shape;595;p6"/>
            <p:cNvCxnSpPr/>
            <p:nvPr/>
          </p:nvCxnSpPr>
          <p:spPr>
            <a:xfrm>
              <a:off x="4580710" y="-4850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596" name="Google Shape;596;p6"/>
            <p:cNvCxnSpPr/>
            <p:nvPr/>
          </p:nvCxnSpPr>
          <p:spPr>
            <a:xfrm>
              <a:off x="4580710" y="-2776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597" name="Google Shape;597;p6"/>
            <p:cNvCxnSpPr/>
            <p:nvPr/>
          </p:nvCxnSpPr>
          <p:spPr>
            <a:xfrm>
              <a:off x="4563412" y="-702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598" name="Google Shape;598;p6"/>
            <p:cNvCxnSpPr/>
            <p:nvPr/>
          </p:nvCxnSpPr>
          <p:spPr>
            <a:xfrm>
              <a:off x="4563412" y="1372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599" name="Google Shape;599;p6"/>
            <p:cNvCxnSpPr/>
            <p:nvPr/>
          </p:nvCxnSpPr>
          <p:spPr>
            <a:xfrm>
              <a:off x="4563412" y="3446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00" name="Google Shape;600;p6"/>
            <p:cNvCxnSpPr/>
            <p:nvPr/>
          </p:nvCxnSpPr>
          <p:spPr>
            <a:xfrm>
              <a:off x="4580710" y="552075"/>
              <a:ext cx="0" cy="9126600"/>
            </a:xfrm>
            <a:prstGeom prst="straightConnector1">
              <a:avLst/>
            </a:prstGeom>
            <a:noFill/>
            <a:ln cap="flat" cmpd="sng" w="19050">
              <a:solidFill>
                <a:schemeClr val="accent3"/>
              </a:solidFill>
              <a:prstDash val="solid"/>
              <a:round/>
              <a:headEnd len="med" w="med" type="none"/>
              <a:tailEnd len="med" w="med" type="none"/>
            </a:ln>
          </p:spPr>
        </p:cxnSp>
      </p:grpSp>
      <p:grpSp>
        <p:nvGrpSpPr>
          <p:cNvPr id="601" name="Google Shape;601;p6"/>
          <p:cNvGrpSpPr/>
          <p:nvPr/>
        </p:nvGrpSpPr>
        <p:grpSpPr>
          <a:xfrm>
            <a:off x="266405" y="261900"/>
            <a:ext cx="8620495" cy="4526400"/>
            <a:chOff x="266405" y="261900"/>
            <a:chExt cx="8620495" cy="4526400"/>
          </a:xfrm>
        </p:grpSpPr>
        <p:sp>
          <p:nvSpPr>
            <p:cNvPr id="602" name="Google Shape;602;p6"/>
            <p:cNvSpPr/>
            <p:nvPr/>
          </p:nvSpPr>
          <p:spPr>
            <a:xfrm>
              <a:off x="266405" y="261900"/>
              <a:ext cx="8611200" cy="45264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603" name="Google Shape;603;p6"/>
            <p:cNvCxnSpPr/>
            <p:nvPr/>
          </p:nvCxnSpPr>
          <p:spPr>
            <a:xfrm>
              <a:off x="274200" y="551300"/>
              <a:ext cx="8612700" cy="0"/>
            </a:xfrm>
            <a:prstGeom prst="straightConnector1">
              <a:avLst/>
            </a:prstGeom>
            <a:noFill/>
            <a:ln cap="flat" cmpd="sng" w="19050">
              <a:solidFill>
                <a:schemeClr val="dk1"/>
              </a:solidFill>
              <a:prstDash val="solid"/>
              <a:round/>
              <a:headEnd len="med" w="med" type="none"/>
              <a:tailEnd len="med" w="med" type="none"/>
            </a:ln>
          </p:spPr>
        </p:cxnSp>
        <p:sp>
          <p:nvSpPr>
            <p:cNvPr id="604" name="Google Shape;604;p6"/>
            <p:cNvSpPr/>
            <p:nvPr/>
          </p:nvSpPr>
          <p:spPr>
            <a:xfrm>
              <a:off x="593950" y="322825"/>
              <a:ext cx="7302300" cy="1566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5" name="Google Shape;605;p6"/>
            <p:cNvSpPr/>
            <p:nvPr/>
          </p:nvSpPr>
          <p:spPr>
            <a:xfrm>
              <a:off x="349675" y="322826"/>
              <a:ext cx="164731" cy="156599"/>
            </a:xfrm>
            <a:custGeom>
              <a:rect b="b" l="l" r="r" t="t"/>
              <a:pathLst>
                <a:path extrusionOk="0" h="3293" w="3464">
                  <a:moveTo>
                    <a:pt x="1733" y="1"/>
                  </a:moveTo>
                  <a:lnTo>
                    <a:pt x="1195" y="1083"/>
                  </a:lnTo>
                  <a:lnTo>
                    <a:pt x="0" y="1256"/>
                  </a:lnTo>
                  <a:lnTo>
                    <a:pt x="866" y="2100"/>
                  </a:lnTo>
                  <a:lnTo>
                    <a:pt x="663" y="3293"/>
                  </a:lnTo>
                  <a:lnTo>
                    <a:pt x="1733" y="2727"/>
                  </a:lnTo>
                  <a:lnTo>
                    <a:pt x="2801" y="3293"/>
                  </a:lnTo>
                  <a:lnTo>
                    <a:pt x="2801" y="3293"/>
                  </a:lnTo>
                  <a:lnTo>
                    <a:pt x="2597" y="2100"/>
                  </a:lnTo>
                  <a:lnTo>
                    <a:pt x="3463" y="1256"/>
                  </a:lnTo>
                  <a:lnTo>
                    <a:pt x="2268" y="1083"/>
                  </a:lnTo>
                  <a:lnTo>
                    <a:pt x="1733" y="1"/>
                  </a:lnTo>
                  <a:close/>
                </a:path>
              </a:pathLst>
            </a:custGeom>
            <a:solidFill>
              <a:schemeClr val="lt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06" name="Google Shape;606;p6"/>
            <p:cNvGrpSpPr/>
            <p:nvPr/>
          </p:nvGrpSpPr>
          <p:grpSpPr>
            <a:xfrm>
              <a:off x="8193875" y="322825"/>
              <a:ext cx="601487" cy="156597"/>
              <a:chOff x="8193875" y="322825"/>
              <a:chExt cx="601487" cy="156597"/>
            </a:xfrm>
          </p:grpSpPr>
          <p:sp>
            <p:nvSpPr>
              <p:cNvPr id="607" name="Google Shape;607;p6"/>
              <p:cNvSpPr/>
              <p:nvPr/>
            </p:nvSpPr>
            <p:spPr>
              <a:xfrm>
                <a:off x="8638765" y="3228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8" name="Google Shape;608;p6"/>
              <p:cNvSpPr/>
              <p:nvPr/>
            </p:nvSpPr>
            <p:spPr>
              <a:xfrm>
                <a:off x="8416290" y="322825"/>
                <a:ext cx="156415" cy="156597"/>
              </a:xfrm>
              <a:custGeom>
                <a:rect b="b" l="l" r="r" t="t"/>
                <a:pathLst>
                  <a:path extrusionOk="0" h="2579" w="2576">
                    <a:moveTo>
                      <a:pt x="0" y="0"/>
                    </a:moveTo>
                    <a:lnTo>
                      <a:pt x="0" y="2579"/>
                    </a:lnTo>
                    <a:lnTo>
                      <a:pt x="2576" y="2579"/>
                    </a:lnTo>
                    <a:lnTo>
                      <a:pt x="2576"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9" name="Google Shape;609;p6"/>
              <p:cNvSpPr/>
              <p:nvPr/>
            </p:nvSpPr>
            <p:spPr>
              <a:xfrm>
                <a:off x="8193875" y="322825"/>
                <a:ext cx="156475" cy="156597"/>
              </a:xfrm>
              <a:custGeom>
                <a:rect b="b" l="l" r="r" t="t"/>
                <a:pathLst>
                  <a:path extrusionOk="0" h="2579" w="2577">
                    <a:moveTo>
                      <a:pt x="1" y="0"/>
                    </a:moveTo>
                    <a:lnTo>
                      <a:pt x="1" y="2579"/>
                    </a:lnTo>
                    <a:lnTo>
                      <a:pt x="2577" y="2579"/>
                    </a:lnTo>
                    <a:lnTo>
                      <a:pt x="2577"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0" name="Google Shape;610;p6"/>
              <p:cNvSpPr/>
              <p:nvPr/>
            </p:nvSpPr>
            <p:spPr>
              <a:xfrm>
                <a:off x="8676776" y="3610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1" name="Google Shape;611;p6"/>
              <p:cNvSpPr/>
              <p:nvPr/>
            </p:nvSpPr>
            <p:spPr>
              <a:xfrm>
                <a:off x="8676776" y="3610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2" name="Google Shape;612;p6"/>
              <p:cNvSpPr/>
              <p:nvPr/>
            </p:nvSpPr>
            <p:spPr>
              <a:xfrm>
                <a:off x="8454786" y="361201"/>
                <a:ext cx="79847" cy="79847"/>
              </a:xfrm>
              <a:custGeom>
                <a:rect b="b" l="l" r="r" t="t"/>
                <a:pathLst>
                  <a:path extrusionOk="0" fill="none" h="1315" w="1315">
                    <a:moveTo>
                      <a:pt x="1" y="1"/>
                    </a:moveTo>
                    <a:lnTo>
                      <a:pt x="1314" y="1"/>
                    </a:lnTo>
                    <a:lnTo>
                      <a:pt x="1314" y="1314"/>
                    </a:lnTo>
                    <a:lnTo>
                      <a:pt x="1" y="1314"/>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3" name="Google Shape;613;p6"/>
              <p:cNvSpPr/>
              <p:nvPr/>
            </p:nvSpPr>
            <p:spPr>
              <a:xfrm>
                <a:off x="8232128" y="440990"/>
                <a:ext cx="79847" cy="61"/>
              </a:xfrm>
              <a:custGeom>
                <a:rect b="b" l="l" r="r" t="t"/>
                <a:pathLst>
                  <a:path extrusionOk="0" fill="none" h="1" w="1315">
                    <a:moveTo>
                      <a:pt x="1314" y="0"/>
                    </a:moveTo>
                    <a:lnTo>
                      <a:pt x="1"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614" name="Google Shape;614;p6"/>
          <p:cNvSpPr txBox="1"/>
          <p:nvPr>
            <p:ph type="title"/>
          </p:nvPr>
        </p:nvSpPr>
        <p:spPr>
          <a:xfrm>
            <a:off x="856050" y="594360"/>
            <a:ext cx="7431000" cy="5718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600"/>
              <a:buNone/>
              <a:defRPr b="0"/>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grpSp>
        <p:nvGrpSpPr>
          <p:cNvPr id="615" name="Google Shape;615;p6"/>
          <p:cNvGrpSpPr/>
          <p:nvPr/>
        </p:nvGrpSpPr>
        <p:grpSpPr>
          <a:xfrm flipH="1">
            <a:off x="133777" y="648331"/>
            <a:ext cx="571708" cy="352038"/>
            <a:chOff x="9014981" y="3506433"/>
            <a:chExt cx="1291702" cy="795386"/>
          </a:xfrm>
        </p:grpSpPr>
        <p:sp>
          <p:nvSpPr>
            <p:cNvPr id="616" name="Google Shape;616;p6"/>
            <p:cNvSpPr/>
            <p:nvPr/>
          </p:nvSpPr>
          <p:spPr>
            <a:xfrm>
              <a:off x="9626657" y="4049696"/>
              <a:ext cx="583749" cy="252113"/>
            </a:xfrm>
            <a:custGeom>
              <a:rect b="b" l="l" r="r" t="t"/>
              <a:pathLst>
                <a:path extrusionOk="0" fill="none" h="2996" w="6937">
                  <a:moveTo>
                    <a:pt x="1" y="1"/>
                  </a:moveTo>
                  <a:lnTo>
                    <a:pt x="6936" y="1"/>
                  </a:lnTo>
                  <a:lnTo>
                    <a:pt x="6936" y="2996"/>
                  </a:lnTo>
                  <a:lnTo>
                    <a:pt x="1"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7" name="Google Shape;617;p6"/>
            <p:cNvSpPr/>
            <p:nvPr/>
          </p:nvSpPr>
          <p:spPr>
            <a:xfrm>
              <a:off x="9626657" y="4049696"/>
              <a:ext cx="583749" cy="252113"/>
            </a:xfrm>
            <a:custGeom>
              <a:rect b="b" l="l" r="r" t="t"/>
              <a:pathLst>
                <a:path extrusionOk="0" h="2996" w="6937">
                  <a:moveTo>
                    <a:pt x="1" y="1"/>
                  </a:moveTo>
                  <a:lnTo>
                    <a:pt x="1" y="2996"/>
                  </a:lnTo>
                  <a:lnTo>
                    <a:pt x="6936" y="2996"/>
                  </a:lnTo>
                  <a:lnTo>
                    <a:pt x="6936" y="1"/>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8" name="Google Shape;618;p6"/>
            <p:cNvSpPr/>
            <p:nvPr/>
          </p:nvSpPr>
          <p:spPr>
            <a:xfrm>
              <a:off x="9014981" y="3506433"/>
              <a:ext cx="1291534" cy="795386"/>
            </a:xfrm>
            <a:custGeom>
              <a:rect b="b" l="l" r="r" t="t"/>
              <a:pathLst>
                <a:path extrusionOk="0" h="9452" w="15348">
                  <a:moveTo>
                    <a:pt x="1" y="1"/>
                  </a:moveTo>
                  <a:lnTo>
                    <a:pt x="1" y="9452"/>
                  </a:lnTo>
                  <a:lnTo>
                    <a:pt x="15347" y="9452"/>
                  </a:lnTo>
                  <a:lnTo>
                    <a:pt x="15347"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9" name="Google Shape;619;p6"/>
            <p:cNvSpPr/>
            <p:nvPr/>
          </p:nvSpPr>
          <p:spPr>
            <a:xfrm>
              <a:off x="9014981" y="3506433"/>
              <a:ext cx="1291534" cy="795386"/>
            </a:xfrm>
            <a:custGeom>
              <a:rect b="b" l="l" r="r" t="t"/>
              <a:pathLst>
                <a:path extrusionOk="0" fill="none" h="9452" w="15348">
                  <a:moveTo>
                    <a:pt x="1" y="1"/>
                  </a:moveTo>
                  <a:lnTo>
                    <a:pt x="15347" y="1"/>
                  </a:lnTo>
                  <a:lnTo>
                    <a:pt x="15347" y="9452"/>
                  </a:lnTo>
                  <a:lnTo>
                    <a:pt x="1" y="9452"/>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0" name="Google Shape;620;p6"/>
            <p:cNvSpPr/>
            <p:nvPr/>
          </p:nvSpPr>
          <p:spPr>
            <a:xfrm>
              <a:off x="9015149" y="3506433"/>
              <a:ext cx="1291534" cy="397777"/>
            </a:xfrm>
            <a:custGeom>
              <a:rect b="b" l="l" r="r" t="t"/>
              <a:pathLst>
                <a:path extrusionOk="0" h="4727" w="15348">
                  <a:moveTo>
                    <a:pt x="1" y="1"/>
                  </a:moveTo>
                  <a:lnTo>
                    <a:pt x="7673" y="4726"/>
                  </a:lnTo>
                  <a:lnTo>
                    <a:pt x="15347" y="1"/>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1" name="Google Shape;621;p6"/>
            <p:cNvSpPr/>
            <p:nvPr/>
          </p:nvSpPr>
          <p:spPr>
            <a:xfrm>
              <a:off x="9368994" y="4049696"/>
              <a:ext cx="583496" cy="252113"/>
            </a:xfrm>
            <a:custGeom>
              <a:rect b="b" l="l" r="r" t="t"/>
              <a:pathLst>
                <a:path extrusionOk="0" fill="none" h="2996" w="6934">
                  <a:moveTo>
                    <a:pt x="0" y="1"/>
                  </a:moveTo>
                  <a:lnTo>
                    <a:pt x="6933" y="1"/>
                  </a:lnTo>
                  <a:lnTo>
                    <a:pt x="6933" y="2996"/>
                  </a:lnTo>
                  <a:lnTo>
                    <a:pt x="0"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6"/>
            <p:cNvSpPr/>
            <p:nvPr/>
          </p:nvSpPr>
          <p:spPr>
            <a:xfrm>
              <a:off x="9368994" y="4049696"/>
              <a:ext cx="583496" cy="252113"/>
            </a:xfrm>
            <a:custGeom>
              <a:rect b="b" l="l" r="r" t="t"/>
              <a:pathLst>
                <a:path extrusionOk="0" h="2996" w="6934">
                  <a:moveTo>
                    <a:pt x="0" y="1"/>
                  </a:moveTo>
                  <a:lnTo>
                    <a:pt x="0" y="2996"/>
                  </a:lnTo>
                  <a:lnTo>
                    <a:pt x="6933" y="2996"/>
                  </a:lnTo>
                  <a:lnTo>
                    <a:pt x="6933" y="1"/>
                  </a:lnTo>
                  <a:close/>
                </a:path>
              </a:pathLst>
            </a:custGeom>
            <a:solidFill>
              <a:schemeClr val="l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6"/>
            <p:cNvSpPr/>
            <p:nvPr/>
          </p:nvSpPr>
          <p:spPr>
            <a:xfrm>
              <a:off x="9494712" y="4125093"/>
              <a:ext cx="332056" cy="84"/>
            </a:xfrm>
            <a:custGeom>
              <a:rect b="b" l="l" r="r" t="t"/>
              <a:pathLst>
                <a:path extrusionOk="0" fill="none" h="1" w="3946">
                  <a:moveTo>
                    <a:pt x="0" y="1"/>
                  </a:moveTo>
                  <a:lnTo>
                    <a:pt x="3945" y="1"/>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p6"/>
            <p:cNvSpPr/>
            <p:nvPr/>
          </p:nvSpPr>
          <p:spPr>
            <a:xfrm>
              <a:off x="9494712" y="4215384"/>
              <a:ext cx="332056" cy="84"/>
            </a:xfrm>
            <a:custGeom>
              <a:rect b="b" l="l" r="r" t="t"/>
              <a:pathLst>
                <a:path extrusionOk="0" fill="none" h="1" w="3946">
                  <a:moveTo>
                    <a:pt x="0" y="0"/>
                  </a:moveTo>
                  <a:lnTo>
                    <a:pt x="3945" y="0"/>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25" name="Google Shape;625;p6"/>
          <p:cNvGrpSpPr/>
          <p:nvPr/>
        </p:nvGrpSpPr>
        <p:grpSpPr>
          <a:xfrm>
            <a:off x="501758" y="4596824"/>
            <a:ext cx="478435" cy="352020"/>
            <a:chOff x="4684413" y="1913343"/>
            <a:chExt cx="448098" cy="329700"/>
          </a:xfrm>
        </p:grpSpPr>
        <p:sp>
          <p:nvSpPr>
            <p:cNvPr id="626" name="Google Shape;626;p6"/>
            <p:cNvSpPr/>
            <p:nvPr/>
          </p:nvSpPr>
          <p:spPr>
            <a:xfrm>
              <a:off x="4684413" y="1913343"/>
              <a:ext cx="395421" cy="329700"/>
            </a:xfrm>
            <a:custGeom>
              <a:rect b="b" l="l" r="r" t="t"/>
              <a:pathLst>
                <a:path extrusionOk="0" h="3918" w="4699">
                  <a:moveTo>
                    <a:pt x="175" y="0"/>
                  </a:moveTo>
                  <a:cubicBezTo>
                    <a:pt x="80" y="0"/>
                    <a:pt x="1" y="79"/>
                    <a:pt x="1" y="174"/>
                  </a:cubicBezTo>
                  <a:lnTo>
                    <a:pt x="239" y="3917"/>
                  </a:lnTo>
                  <a:lnTo>
                    <a:pt x="4699" y="3917"/>
                  </a:lnTo>
                  <a:lnTo>
                    <a:pt x="4136" y="744"/>
                  </a:lnTo>
                  <a:cubicBezTo>
                    <a:pt x="4108" y="598"/>
                    <a:pt x="3980" y="494"/>
                    <a:pt x="3830" y="494"/>
                  </a:cubicBezTo>
                  <a:lnTo>
                    <a:pt x="2605" y="494"/>
                  </a:lnTo>
                  <a:lnTo>
                    <a:pt x="2605" y="174"/>
                  </a:lnTo>
                  <a:cubicBezTo>
                    <a:pt x="2605" y="79"/>
                    <a:pt x="2526" y="0"/>
                    <a:pt x="2431" y="0"/>
                  </a:cubicBez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7" name="Google Shape;627;p6"/>
            <p:cNvSpPr/>
            <p:nvPr/>
          </p:nvSpPr>
          <p:spPr>
            <a:xfrm>
              <a:off x="4709237" y="1996735"/>
              <a:ext cx="423275" cy="246307"/>
            </a:xfrm>
            <a:custGeom>
              <a:rect b="b" l="l" r="r" t="t"/>
              <a:pathLst>
                <a:path extrusionOk="0" h="2927" w="5030">
                  <a:moveTo>
                    <a:pt x="855" y="1"/>
                  </a:moveTo>
                  <a:cubicBezTo>
                    <a:pt x="711" y="1"/>
                    <a:pt x="584" y="105"/>
                    <a:pt x="554" y="246"/>
                  </a:cubicBezTo>
                  <a:lnTo>
                    <a:pt x="0" y="2926"/>
                  </a:lnTo>
                  <a:lnTo>
                    <a:pt x="4459" y="2926"/>
                  </a:lnTo>
                  <a:lnTo>
                    <a:pt x="4987" y="371"/>
                  </a:lnTo>
                  <a:cubicBezTo>
                    <a:pt x="5029" y="179"/>
                    <a:pt x="4881" y="1"/>
                    <a:pt x="4686" y="1"/>
                  </a:cubicBez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28" name="Google Shape;628;p6"/>
          <p:cNvSpPr/>
          <p:nvPr/>
        </p:nvSpPr>
        <p:spPr>
          <a:xfrm flipH="1">
            <a:off x="8708213" y="2493899"/>
            <a:ext cx="319181" cy="319349"/>
          </a:xfrm>
          <a:custGeom>
            <a:rect b="b" l="l" r="r" t="t"/>
            <a:pathLst>
              <a:path extrusionOk="0" h="3795" w="3793">
                <a:moveTo>
                  <a:pt x="1066" y="1"/>
                </a:moveTo>
                <a:lnTo>
                  <a:pt x="1" y="1066"/>
                </a:lnTo>
                <a:lnTo>
                  <a:pt x="830" y="1898"/>
                </a:lnTo>
                <a:lnTo>
                  <a:pt x="1" y="2729"/>
                </a:lnTo>
                <a:lnTo>
                  <a:pt x="1066" y="3795"/>
                </a:lnTo>
                <a:lnTo>
                  <a:pt x="1898" y="2963"/>
                </a:lnTo>
                <a:lnTo>
                  <a:pt x="2727" y="3795"/>
                </a:lnTo>
                <a:lnTo>
                  <a:pt x="3793" y="2729"/>
                </a:lnTo>
                <a:lnTo>
                  <a:pt x="2963" y="1898"/>
                </a:lnTo>
                <a:lnTo>
                  <a:pt x="3793" y="1066"/>
                </a:lnTo>
                <a:lnTo>
                  <a:pt x="2727" y="1"/>
                </a:lnTo>
                <a:lnTo>
                  <a:pt x="1898" y="832"/>
                </a:lnTo>
                <a:lnTo>
                  <a:pt x="1066" y="1"/>
                </a:lnTo>
                <a:close/>
              </a:path>
            </a:pathLst>
          </a:cu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629" name="Shape 629"/>
        <p:cNvGrpSpPr/>
        <p:nvPr/>
      </p:nvGrpSpPr>
      <p:grpSpPr>
        <a:xfrm>
          <a:off x="0" y="0"/>
          <a:ext cx="0" cy="0"/>
          <a:chOff x="0" y="0"/>
          <a:chExt cx="0" cy="0"/>
        </a:xfrm>
      </p:grpSpPr>
      <p:grpSp>
        <p:nvGrpSpPr>
          <p:cNvPr id="630" name="Google Shape;630;p7"/>
          <p:cNvGrpSpPr/>
          <p:nvPr/>
        </p:nvGrpSpPr>
        <p:grpSpPr>
          <a:xfrm>
            <a:off x="112" y="-13650"/>
            <a:ext cx="9143897" cy="5180600"/>
            <a:chOff x="112" y="-13650"/>
            <a:chExt cx="9143897" cy="5180600"/>
          </a:xfrm>
        </p:grpSpPr>
        <p:cxnSp>
          <p:nvCxnSpPr>
            <p:cNvPr id="631" name="Google Shape;631;p7"/>
            <p:cNvCxnSpPr/>
            <p:nvPr/>
          </p:nvCxnSpPr>
          <p:spPr>
            <a:xfrm>
              <a:off x="1235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32" name="Google Shape;632;p7"/>
            <p:cNvCxnSpPr/>
            <p:nvPr/>
          </p:nvCxnSpPr>
          <p:spPr>
            <a:xfrm>
              <a:off x="3309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33" name="Google Shape;633;p7"/>
            <p:cNvCxnSpPr/>
            <p:nvPr/>
          </p:nvCxnSpPr>
          <p:spPr>
            <a:xfrm>
              <a:off x="5383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34" name="Google Shape;634;p7"/>
            <p:cNvCxnSpPr/>
            <p:nvPr/>
          </p:nvCxnSpPr>
          <p:spPr>
            <a:xfrm>
              <a:off x="745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35" name="Google Shape;635;p7"/>
            <p:cNvCxnSpPr/>
            <p:nvPr/>
          </p:nvCxnSpPr>
          <p:spPr>
            <a:xfrm>
              <a:off x="9532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36" name="Google Shape;636;p7"/>
            <p:cNvCxnSpPr/>
            <p:nvPr/>
          </p:nvCxnSpPr>
          <p:spPr>
            <a:xfrm>
              <a:off x="11606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37" name="Google Shape;637;p7"/>
            <p:cNvCxnSpPr/>
            <p:nvPr/>
          </p:nvCxnSpPr>
          <p:spPr>
            <a:xfrm>
              <a:off x="13680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38" name="Google Shape;638;p7"/>
            <p:cNvCxnSpPr/>
            <p:nvPr/>
          </p:nvCxnSpPr>
          <p:spPr>
            <a:xfrm>
              <a:off x="15755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39" name="Google Shape;639;p7"/>
            <p:cNvCxnSpPr/>
            <p:nvPr/>
          </p:nvCxnSpPr>
          <p:spPr>
            <a:xfrm>
              <a:off x="17829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40" name="Google Shape;640;p7"/>
            <p:cNvCxnSpPr/>
            <p:nvPr/>
          </p:nvCxnSpPr>
          <p:spPr>
            <a:xfrm>
              <a:off x="19903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41" name="Google Shape;641;p7"/>
            <p:cNvCxnSpPr/>
            <p:nvPr/>
          </p:nvCxnSpPr>
          <p:spPr>
            <a:xfrm>
              <a:off x="21977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42" name="Google Shape;642;p7"/>
            <p:cNvCxnSpPr/>
            <p:nvPr/>
          </p:nvCxnSpPr>
          <p:spPr>
            <a:xfrm>
              <a:off x="24052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43" name="Google Shape;643;p7"/>
            <p:cNvCxnSpPr/>
            <p:nvPr/>
          </p:nvCxnSpPr>
          <p:spPr>
            <a:xfrm>
              <a:off x="26126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44" name="Google Shape;644;p7"/>
            <p:cNvCxnSpPr/>
            <p:nvPr/>
          </p:nvCxnSpPr>
          <p:spPr>
            <a:xfrm>
              <a:off x="28200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45" name="Google Shape;645;p7"/>
            <p:cNvCxnSpPr/>
            <p:nvPr/>
          </p:nvCxnSpPr>
          <p:spPr>
            <a:xfrm>
              <a:off x="30274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46" name="Google Shape;646;p7"/>
            <p:cNvCxnSpPr/>
            <p:nvPr/>
          </p:nvCxnSpPr>
          <p:spPr>
            <a:xfrm>
              <a:off x="32349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47" name="Google Shape;647;p7"/>
            <p:cNvCxnSpPr/>
            <p:nvPr/>
          </p:nvCxnSpPr>
          <p:spPr>
            <a:xfrm>
              <a:off x="34423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48" name="Google Shape;648;p7"/>
            <p:cNvCxnSpPr/>
            <p:nvPr/>
          </p:nvCxnSpPr>
          <p:spPr>
            <a:xfrm>
              <a:off x="36497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49" name="Google Shape;649;p7"/>
            <p:cNvCxnSpPr/>
            <p:nvPr/>
          </p:nvCxnSpPr>
          <p:spPr>
            <a:xfrm>
              <a:off x="38571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50" name="Google Shape;650;p7"/>
            <p:cNvCxnSpPr/>
            <p:nvPr/>
          </p:nvCxnSpPr>
          <p:spPr>
            <a:xfrm>
              <a:off x="40646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51" name="Google Shape;651;p7"/>
            <p:cNvCxnSpPr/>
            <p:nvPr/>
          </p:nvCxnSpPr>
          <p:spPr>
            <a:xfrm>
              <a:off x="42720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52" name="Google Shape;652;p7"/>
            <p:cNvCxnSpPr/>
            <p:nvPr/>
          </p:nvCxnSpPr>
          <p:spPr>
            <a:xfrm>
              <a:off x="44794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53" name="Google Shape;653;p7"/>
            <p:cNvCxnSpPr/>
            <p:nvPr/>
          </p:nvCxnSpPr>
          <p:spPr>
            <a:xfrm>
              <a:off x="46868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54" name="Google Shape;654;p7"/>
            <p:cNvCxnSpPr/>
            <p:nvPr/>
          </p:nvCxnSpPr>
          <p:spPr>
            <a:xfrm>
              <a:off x="48943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55" name="Google Shape;655;p7"/>
            <p:cNvCxnSpPr/>
            <p:nvPr/>
          </p:nvCxnSpPr>
          <p:spPr>
            <a:xfrm>
              <a:off x="51017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56" name="Google Shape;656;p7"/>
            <p:cNvCxnSpPr/>
            <p:nvPr/>
          </p:nvCxnSpPr>
          <p:spPr>
            <a:xfrm>
              <a:off x="53091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57" name="Google Shape;657;p7"/>
            <p:cNvCxnSpPr/>
            <p:nvPr/>
          </p:nvCxnSpPr>
          <p:spPr>
            <a:xfrm>
              <a:off x="55165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58" name="Google Shape;658;p7"/>
            <p:cNvCxnSpPr/>
            <p:nvPr/>
          </p:nvCxnSpPr>
          <p:spPr>
            <a:xfrm>
              <a:off x="61388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59" name="Google Shape;659;p7"/>
            <p:cNvCxnSpPr/>
            <p:nvPr/>
          </p:nvCxnSpPr>
          <p:spPr>
            <a:xfrm>
              <a:off x="57240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60" name="Google Shape;660;p7"/>
            <p:cNvCxnSpPr/>
            <p:nvPr/>
          </p:nvCxnSpPr>
          <p:spPr>
            <a:xfrm>
              <a:off x="59314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61" name="Google Shape;661;p7"/>
            <p:cNvCxnSpPr/>
            <p:nvPr/>
          </p:nvCxnSpPr>
          <p:spPr>
            <a:xfrm>
              <a:off x="63462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62" name="Google Shape;662;p7"/>
            <p:cNvCxnSpPr/>
            <p:nvPr/>
          </p:nvCxnSpPr>
          <p:spPr>
            <a:xfrm>
              <a:off x="65537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63" name="Google Shape;663;p7"/>
            <p:cNvCxnSpPr/>
            <p:nvPr/>
          </p:nvCxnSpPr>
          <p:spPr>
            <a:xfrm>
              <a:off x="67611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64" name="Google Shape;664;p7"/>
            <p:cNvCxnSpPr/>
            <p:nvPr/>
          </p:nvCxnSpPr>
          <p:spPr>
            <a:xfrm>
              <a:off x="69685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65" name="Google Shape;665;p7"/>
            <p:cNvCxnSpPr/>
            <p:nvPr/>
          </p:nvCxnSpPr>
          <p:spPr>
            <a:xfrm>
              <a:off x="71759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66" name="Google Shape;666;p7"/>
            <p:cNvCxnSpPr/>
            <p:nvPr/>
          </p:nvCxnSpPr>
          <p:spPr>
            <a:xfrm>
              <a:off x="73834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67" name="Google Shape;667;p7"/>
            <p:cNvCxnSpPr/>
            <p:nvPr/>
          </p:nvCxnSpPr>
          <p:spPr>
            <a:xfrm>
              <a:off x="75908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68" name="Google Shape;668;p7"/>
            <p:cNvCxnSpPr/>
            <p:nvPr/>
          </p:nvCxnSpPr>
          <p:spPr>
            <a:xfrm>
              <a:off x="77982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69" name="Google Shape;669;p7"/>
            <p:cNvCxnSpPr/>
            <p:nvPr/>
          </p:nvCxnSpPr>
          <p:spPr>
            <a:xfrm>
              <a:off x="80056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70" name="Google Shape;670;p7"/>
            <p:cNvCxnSpPr/>
            <p:nvPr/>
          </p:nvCxnSpPr>
          <p:spPr>
            <a:xfrm>
              <a:off x="82131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71" name="Google Shape;671;p7"/>
            <p:cNvCxnSpPr/>
            <p:nvPr/>
          </p:nvCxnSpPr>
          <p:spPr>
            <a:xfrm>
              <a:off x="84205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72" name="Google Shape;672;p7"/>
            <p:cNvCxnSpPr/>
            <p:nvPr/>
          </p:nvCxnSpPr>
          <p:spPr>
            <a:xfrm>
              <a:off x="86279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73" name="Google Shape;673;p7"/>
            <p:cNvCxnSpPr/>
            <p:nvPr/>
          </p:nvCxnSpPr>
          <p:spPr>
            <a:xfrm>
              <a:off x="88353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74" name="Google Shape;674;p7"/>
            <p:cNvCxnSpPr/>
            <p:nvPr/>
          </p:nvCxnSpPr>
          <p:spPr>
            <a:xfrm>
              <a:off x="9042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675" name="Google Shape;675;p7"/>
            <p:cNvCxnSpPr/>
            <p:nvPr/>
          </p:nvCxnSpPr>
          <p:spPr>
            <a:xfrm>
              <a:off x="4563412" y="-44261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76" name="Google Shape;676;p7"/>
            <p:cNvCxnSpPr/>
            <p:nvPr/>
          </p:nvCxnSpPr>
          <p:spPr>
            <a:xfrm>
              <a:off x="4563412" y="-42187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77" name="Google Shape;677;p7"/>
            <p:cNvCxnSpPr/>
            <p:nvPr/>
          </p:nvCxnSpPr>
          <p:spPr>
            <a:xfrm>
              <a:off x="4563412" y="-40112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78" name="Google Shape;678;p7"/>
            <p:cNvCxnSpPr/>
            <p:nvPr/>
          </p:nvCxnSpPr>
          <p:spPr>
            <a:xfrm>
              <a:off x="4580710" y="-38038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79" name="Google Shape;679;p7"/>
            <p:cNvCxnSpPr/>
            <p:nvPr/>
          </p:nvCxnSpPr>
          <p:spPr>
            <a:xfrm>
              <a:off x="4580710" y="-35964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80" name="Google Shape;680;p7"/>
            <p:cNvCxnSpPr/>
            <p:nvPr/>
          </p:nvCxnSpPr>
          <p:spPr>
            <a:xfrm>
              <a:off x="4580710" y="-33890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81" name="Google Shape;681;p7"/>
            <p:cNvCxnSpPr/>
            <p:nvPr/>
          </p:nvCxnSpPr>
          <p:spPr>
            <a:xfrm>
              <a:off x="4580710" y="-31815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82" name="Google Shape;682;p7"/>
            <p:cNvCxnSpPr/>
            <p:nvPr/>
          </p:nvCxnSpPr>
          <p:spPr>
            <a:xfrm>
              <a:off x="4563412" y="-29741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83" name="Google Shape;683;p7"/>
            <p:cNvCxnSpPr/>
            <p:nvPr/>
          </p:nvCxnSpPr>
          <p:spPr>
            <a:xfrm>
              <a:off x="4563412" y="-27667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84" name="Google Shape;684;p7"/>
            <p:cNvCxnSpPr/>
            <p:nvPr/>
          </p:nvCxnSpPr>
          <p:spPr>
            <a:xfrm>
              <a:off x="4563412" y="-25593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85" name="Google Shape;685;p7"/>
            <p:cNvCxnSpPr/>
            <p:nvPr/>
          </p:nvCxnSpPr>
          <p:spPr>
            <a:xfrm>
              <a:off x="4580710" y="-23518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86" name="Google Shape;686;p7"/>
            <p:cNvCxnSpPr/>
            <p:nvPr/>
          </p:nvCxnSpPr>
          <p:spPr>
            <a:xfrm>
              <a:off x="4580710" y="-21444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87" name="Google Shape;687;p7"/>
            <p:cNvCxnSpPr/>
            <p:nvPr/>
          </p:nvCxnSpPr>
          <p:spPr>
            <a:xfrm>
              <a:off x="4580710" y="-19370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88" name="Google Shape;688;p7"/>
            <p:cNvCxnSpPr/>
            <p:nvPr/>
          </p:nvCxnSpPr>
          <p:spPr>
            <a:xfrm>
              <a:off x="4580710" y="-17296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89" name="Google Shape;689;p7"/>
            <p:cNvCxnSpPr/>
            <p:nvPr/>
          </p:nvCxnSpPr>
          <p:spPr>
            <a:xfrm>
              <a:off x="4563412" y="-15221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90" name="Google Shape;690;p7"/>
            <p:cNvCxnSpPr/>
            <p:nvPr/>
          </p:nvCxnSpPr>
          <p:spPr>
            <a:xfrm>
              <a:off x="4563412" y="-13147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91" name="Google Shape;691;p7"/>
            <p:cNvCxnSpPr/>
            <p:nvPr/>
          </p:nvCxnSpPr>
          <p:spPr>
            <a:xfrm>
              <a:off x="4563412" y="-11073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92" name="Google Shape;692;p7"/>
            <p:cNvCxnSpPr/>
            <p:nvPr/>
          </p:nvCxnSpPr>
          <p:spPr>
            <a:xfrm>
              <a:off x="4580710" y="-8999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93" name="Google Shape;693;p7"/>
            <p:cNvCxnSpPr/>
            <p:nvPr/>
          </p:nvCxnSpPr>
          <p:spPr>
            <a:xfrm>
              <a:off x="4580710" y="-6924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94" name="Google Shape;694;p7"/>
            <p:cNvCxnSpPr/>
            <p:nvPr/>
          </p:nvCxnSpPr>
          <p:spPr>
            <a:xfrm>
              <a:off x="4580710" y="-4850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95" name="Google Shape;695;p7"/>
            <p:cNvCxnSpPr/>
            <p:nvPr/>
          </p:nvCxnSpPr>
          <p:spPr>
            <a:xfrm>
              <a:off x="4580710" y="-2776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96" name="Google Shape;696;p7"/>
            <p:cNvCxnSpPr/>
            <p:nvPr/>
          </p:nvCxnSpPr>
          <p:spPr>
            <a:xfrm>
              <a:off x="4563412" y="-702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97" name="Google Shape;697;p7"/>
            <p:cNvCxnSpPr/>
            <p:nvPr/>
          </p:nvCxnSpPr>
          <p:spPr>
            <a:xfrm>
              <a:off x="4563412" y="1372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98" name="Google Shape;698;p7"/>
            <p:cNvCxnSpPr/>
            <p:nvPr/>
          </p:nvCxnSpPr>
          <p:spPr>
            <a:xfrm>
              <a:off x="4563412" y="3446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699" name="Google Shape;699;p7"/>
            <p:cNvCxnSpPr/>
            <p:nvPr/>
          </p:nvCxnSpPr>
          <p:spPr>
            <a:xfrm>
              <a:off x="4580710" y="552075"/>
              <a:ext cx="0" cy="9126600"/>
            </a:xfrm>
            <a:prstGeom prst="straightConnector1">
              <a:avLst/>
            </a:prstGeom>
            <a:noFill/>
            <a:ln cap="flat" cmpd="sng" w="19050">
              <a:solidFill>
                <a:schemeClr val="accent3"/>
              </a:solidFill>
              <a:prstDash val="solid"/>
              <a:round/>
              <a:headEnd len="med" w="med" type="none"/>
              <a:tailEnd len="med" w="med" type="none"/>
            </a:ln>
          </p:spPr>
        </p:cxnSp>
      </p:grpSp>
      <p:grpSp>
        <p:nvGrpSpPr>
          <p:cNvPr id="700" name="Google Shape;700;p7"/>
          <p:cNvGrpSpPr/>
          <p:nvPr/>
        </p:nvGrpSpPr>
        <p:grpSpPr>
          <a:xfrm>
            <a:off x="266405" y="261900"/>
            <a:ext cx="8620495" cy="4526400"/>
            <a:chOff x="266405" y="261900"/>
            <a:chExt cx="8620495" cy="4526400"/>
          </a:xfrm>
        </p:grpSpPr>
        <p:sp>
          <p:nvSpPr>
            <p:cNvPr id="701" name="Google Shape;701;p7"/>
            <p:cNvSpPr/>
            <p:nvPr/>
          </p:nvSpPr>
          <p:spPr>
            <a:xfrm>
              <a:off x="266405" y="261900"/>
              <a:ext cx="8611200" cy="45264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702" name="Google Shape;702;p7"/>
            <p:cNvCxnSpPr/>
            <p:nvPr/>
          </p:nvCxnSpPr>
          <p:spPr>
            <a:xfrm>
              <a:off x="274200" y="551300"/>
              <a:ext cx="8612700" cy="0"/>
            </a:xfrm>
            <a:prstGeom prst="straightConnector1">
              <a:avLst/>
            </a:prstGeom>
            <a:noFill/>
            <a:ln cap="flat" cmpd="sng" w="19050">
              <a:solidFill>
                <a:schemeClr val="dk1"/>
              </a:solidFill>
              <a:prstDash val="solid"/>
              <a:round/>
              <a:headEnd len="med" w="med" type="none"/>
              <a:tailEnd len="med" w="med" type="none"/>
            </a:ln>
          </p:spPr>
        </p:cxnSp>
        <p:sp>
          <p:nvSpPr>
            <p:cNvPr id="703" name="Google Shape;703;p7"/>
            <p:cNvSpPr/>
            <p:nvPr/>
          </p:nvSpPr>
          <p:spPr>
            <a:xfrm>
              <a:off x="593950" y="322825"/>
              <a:ext cx="7302300" cy="1566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4" name="Google Shape;704;p7"/>
            <p:cNvSpPr/>
            <p:nvPr/>
          </p:nvSpPr>
          <p:spPr>
            <a:xfrm>
              <a:off x="349675" y="322826"/>
              <a:ext cx="164731" cy="156599"/>
            </a:xfrm>
            <a:custGeom>
              <a:rect b="b" l="l" r="r" t="t"/>
              <a:pathLst>
                <a:path extrusionOk="0" h="3293" w="3464">
                  <a:moveTo>
                    <a:pt x="1733" y="1"/>
                  </a:moveTo>
                  <a:lnTo>
                    <a:pt x="1195" y="1083"/>
                  </a:lnTo>
                  <a:lnTo>
                    <a:pt x="0" y="1256"/>
                  </a:lnTo>
                  <a:lnTo>
                    <a:pt x="866" y="2100"/>
                  </a:lnTo>
                  <a:lnTo>
                    <a:pt x="663" y="3293"/>
                  </a:lnTo>
                  <a:lnTo>
                    <a:pt x="1733" y="2727"/>
                  </a:lnTo>
                  <a:lnTo>
                    <a:pt x="2801" y="3293"/>
                  </a:lnTo>
                  <a:lnTo>
                    <a:pt x="2801" y="3293"/>
                  </a:lnTo>
                  <a:lnTo>
                    <a:pt x="2597" y="2100"/>
                  </a:lnTo>
                  <a:lnTo>
                    <a:pt x="3463" y="1256"/>
                  </a:lnTo>
                  <a:lnTo>
                    <a:pt x="2268" y="1083"/>
                  </a:lnTo>
                  <a:lnTo>
                    <a:pt x="1733" y="1"/>
                  </a:lnTo>
                  <a:close/>
                </a:path>
              </a:pathLst>
            </a:custGeom>
            <a:solidFill>
              <a:schemeClr val="lt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05" name="Google Shape;705;p7"/>
            <p:cNvGrpSpPr/>
            <p:nvPr/>
          </p:nvGrpSpPr>
          <p:grpSpPr>
            <a:xfrm>
              <a:off x="8193875" y="322825"/>
              <a:ext cx="601487" cy="156597"/>
              <a:chOff x="8193875" y="322825"/>
              <a:chExt cx="601487" cy="156597"/>
            </a:xfrm>
          </p:grpSpPr>
          <p:sp>
            <p:nvSpPr>
              <p:cNvPr id="706" name="Google Shape;706;p7"/>
              <p:cNvSpPr/>
              <p:nvPr/>
            </p:nvSpPr>
            <p:spPr>
              <a:xfrm>
                <a:off x="8638765" y="3228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7" name="Google Shape;707;p7"/>
              <p:cNvSpPr/>
              <p:nvPr/>
            </p:nvSpPr>
            <p:spPr>
              <a:xfrm>
                <a:off x="8416290" y="322825"/>
                <a:ext cx="156415" cy="156597"/>
              </a:xfrm>
              <a:custGeom>
                <a:rect b="b" l="l" r="r" t="t"/>
                <a:pathLst>
                  <a:path extrusionOk="0" h="2579" w="2576">
                    <a:moveTo>
                      <a:pt x="0" y="0"/>
                    </a:moveTo>
                    <a:lnTo>
                      <a:pt x="0" y="2579"/>
                    </a:lnTo>
                    <a:lnTo>
                      <a:pt x="2576" y="2579"/>
                    </a:lnTo>
                    <a:lnTo>
                      <a:pt x="2576"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8" name="Google Shape;708;p7"/>
              <p:cNvSpPr/>
              <p:nvPr/>
            </p:nvSpPr>
            <p:spPr>
              <a:xfrm>
                <a:off x="8193875" y="322825"/>
                <a:ext cx="156475" cy="156597"/>
              </a:xfrm>
              <a:custGeom>
                <a:rect b="b" l="l" r="r" t="t"/>
                <a:pathLst>
                  <a:path extrusionOk="0" h="2579" w="2577">
                    <a:moveTo>
                      <a:pt x="1" y="0"/>
                    </a:moveTo>
                    <a:lnTo>
                      <a:pt x="1" y="2579"/>
                    </a:lnTo>
                    <a:lnTo>
                      <a:pt x="2577" y="2579"/>
                    </a:lnTo>
                    <a:lnTo>
                      <a:pt x="2577"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p7"/>
              <p:cNvSpPr/>
              <p:nvPr/>
            </p:nvSpPr>
            <p:spPr>
              <a:xfrm>
                <a:off x="8676776" y="3610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0" name="Google Shape;710;p7"/>
              <p:cNvSpPr/>
              <p:nvPr/>
            </p:nvSpPr>
            <p:spPr>
              <a:xfrm>
                <a:off x="8676776" y="3610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7"/>
              <p:cNvSpPr/>
              <p:nvPr/>
            </p:nvSpPr>
            <p:spPr>
              <a:xfrm>
                <a:off x="8454786" y="361201"/>
                <a:ext cx="79847" cy="79847"/>
              </a:xfrm>
              <a:custGeom>
                <a:rect b="b" l="l" r="r" t="t"/>
                <a:pathLst>
                  <a:path extrusionOk="0" fill="none" h="1315" w="1315">
                    <a:moveTo>
                      <a:pt x="1" y="1"/>
                    </a:moveTo>
                    <a:lnTo>
                      <a:pt x="1314" y="1"/>
                    </a:lnTo>
                    <a:lnTo>
                      <a:pt x="1314" y="1314"/>
                    </a:lnTo>
                    <a:lnTo>
                      <a:pt x="1" y="1314"/>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2" name="Google Shape;712;p7"/>
              <p:cNvSpPr/>
              <p:nvPr/>
            </p:nvSpPr>
            <p:spPr>
              <a:xfrm>
                <a:off x="8232128" y="440990"/>
                <a:ext cx="79847" cy="61"/>
              </a:xfrm>
              <a:custGeom>
                <a:rect b="b" l="l" r="r" t="t"/>
                <a:pathLst>
                  <a:path extrusionOk="0" fill="none" h="1" w="1315">
                    <a:moveTo>
                      <a:pt x="1314" y="0"/>
                    </a:moveTo>
                    <a:lnTo>
                      <a:pt x="1"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713" name="Google Shape;713;p7"/>
          <p:cNvSpPr txBox="1"/>
          <p:nvPr>
            <p:ph type="title"/>
          </p:nvPr>
        </p:nvSpPr>
        <p:spPr>
          <a:xfrm>
            <a:off x="4458875" y="1509588"/>
            <a:ext cx="3950100" cy="1248000"/>
          </a:xfrm>
          <a:prstGeom prst="rect">
            <a:avLst/>
          </a:prstGeom>
        </p:spPr>
        <p:txBody>
          <a:bodyPr anchorCtr="0" anchor="b" bIns="91425" lIns="91425" spcFirstLastPara="1" rIns="91425" wrap="square" tIns="91425">
            <a:noAutofit/>
          </a:bodyPr>
          <a:lstStyle>
            <a:lvl1pPr lvl="0" rtl="0">
              <a:spcBef>
                <a:spcPts val="0"/>
              </a:spcBef>
              <a:spcAft>
                <a:spcPts val="0"/>
              </a:spcAft>
              <a:buSzPts val="2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714" name="Google Shape;714;p7"/>
          <p:cNvSpPr/>
          <p:nvPr>
            <p:ph idx="2" type="pic"/>
          </p:nvPr>
        </p:nvSpPr>
        <p:spPr>
          <a:xfrm flipH="1">
            <a:off x="1152978" y="1094701"/>
            <a:ext cx="2830800" cy="2954100"/>
          </a:xfrm>
          <a:prstGeom prst="ellipse">
            <a:avLst/>
          </a:prstGeom>
          <a:noFill/>
          <a:ln cap="flat" cmpd="sng" w="28575">
            <a:solidFill>
              <a:schemeClr val="dk2"/>
            </a:solidFill>
            <a:prstDash val="solid"/>
            <a:round/>
            <a:headEnd len="sm" w="sm" type="none"/>
            <a:tailEnd len="sm" w="sm" type="none"/>
          </a:ln>
        </p:spPr>
      </p:sp>
      <p:sp>
        <p:nvSpPr>
          <p:cNvPr id="715" name="Google Shape;715;p7"/>
          <p:cNvSpPr txBox="1"/>
          <p:nvPr>
            <p:ph idx="1" type="subTitle"/>
          </p:nvPr>
        </p:nvSpPr>
        <p:spPr>
          <a:xfrm>
            <a:off x="4458875" y="2840413"/>
            <a:ext cx="3950100" cy="7935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800"/>
              <a:buNone/>
              <a:defRPr b="0" sz="1400"/>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716" name="Shape 716"/>
        <p:cNvGrpSpPr/>
        <p:nvPr/>
      </p:nvGrpSpPr>
      <p:grpSpPr>
        <a:xfrm>
          <a:off x="0" y="0"/>
          <a:ext cx="0" cy="0"/>
          <a:chOff x="0" y="0"/>
          <a:chExt cx="0" cy="0"/>
        </a:xfrm>
      </p:grpSpPr>
      <p:grpSp>
        <p:nvGrpSpPr>
          <p:cNvPr id="717" name="Google Shape;717;p8"/>
          <p:cNvGrpSpPr/>
          <p:nvPr/>
        </p:nvGrpSpPr>
        <p:grpSpPr>
          <a:xfrm>
            <a:off x="112" y="-13650"/>
            <a:ext cx="9143897" cy="5180600"/>
            <a:chOff x="112" y="-13650"/>
            <a:chExt cx="9143897" cy="5180600"/>
          </a:xfrm>
        </p:grpSpPr>
        <p:cxnSp>
          <p:nvCxnSpPr>
            <p:cNvPr id="718" name="Google Shape;718;p8"/>
            <p:cNvCxnSpPr/>
            <p:nvPr/>
          </p:nvCxnSpPr>
          <p:spPr>
            <a:xfrm>
              <a:off x="1235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19" name="Google Shape;719;p8"/>
            <p:cNvCxnSpPr/>
            <p:nvPr/>
          </p:nvCxnSpPr>
          <p:spPr>
            <a:xfrm>
              <a:off x="3309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20" name="Google Shape;720;p8"/>
            <p:cNvCxnSpPr/>
            <p:nvPr/>
          </p:nvCxnSpPr>
          <p:spPr>
            <a:xfrm>
              <a:off x="5383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21" name="Google Shape;721;p8"/>
            <p:cNvCxnSpPr/>
            <p:nvPr/>
          </p:nvCxnSpPr>
          <p:spPr>
            <a:xfrm>
              <a:off x="745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22" name="Google Shape;722;p8"/>
            <p:cNvCxnSpPr/>
            <p:nvPr/>
          </p:nvCxnSpPr>
          <p:spPr>
            <a:xfrm>
              <a:off x="9532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23" name="Google Shape;723;p8"/>
            <p:cNvCxnSpPr/>
            <p:nvPr/>
          </p:nvCxnSpPr>
          <p:spPr>
            <a:xfrm>
              <a:off x="11606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24" name="Google Shape;724;p8"/>
            <p:cNvCxnSpPr/>
            <p:nvPr/>
          </p:nvCxnSpPr>
          <p:spPr>
            <a:xfrm>
              <a:off x="13680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25" name="Google Shape;725;p8"/>
            <p:cNvCxnSpPr/>
            <p:nvPr/>
          </p:nvCxnSpPr>
          <p:spPr>
            <a:xfrm>
              <a:off x="15755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26" name="Google Shape;726;p8"/>
            <p:cNvCxnSpPr/>
            <p:nvPr/>
          </p:nvCxnSpPr>
          <p:spPr>
            <a:xfrm>
              <a:off x="17829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27" name="Google Shape;727;p8"/>
            <p:cNvCxnSpPr/>
            <p:nvPr/>
          </p:nvCxnSpPr>
          <p:spPr>
            <a:xfrm>
              <a:off x="19903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28" name="Google Shape;728;p8"/>
            <p:cNvCxnSpPr/>
            <p:nvPr/>
          </p:nvCxnSpPr>
          <p:spPr>
            <a:xfrm>
              <a:off x="21977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29" name="Google Shape;729;p8"/>
            <p:cNvCxnSpPr/>
            <p:nvPr/>
          </p:nvCxnSpPr>
          <p:spPr>
            <a:xfrm>
              <a:off x="24052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30" name="Google Shape;730;p8"/>
            <p:cNvCxnSpPr/>
            <p:nvPr/>
          </p:nvCxnSpPr>
          <p:spPr>
            <a:xfrm>
              <a:off x="26126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31" name="Google Shape;731;p8"/>
            <p:cNvCxnSpPr/>
            <p:nvPr/>
          </p:nvCxnSpPr>
          <p:spPr>
            <a:xfrm>
              <a:off x="28200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32" name="Google Shape;732;p8"/>
            <p:cNvCxnSpPr/>
            <p:nvPr/>
          </p:nvCxnSpPr>
          <p:spPr>
            <a:xfrm>
              <a:off x="30274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33" name="Google Shape;733;p8"/>
            <p:cNvCxnSpPr/>
            <p:nvPr/>
          </p:nvCxnSpPr>
          <p:spPr>
            <a:xfrm>
              <a:off x="32349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34" name="Google Shape;734;p8"/>
            <p:cNvCxnSpPr/>
            <p:nvPr/>
          </p:nvCxnSpPr>
          <p:spPr>
            <a:xfrm>
              <a:off x="34423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35" name="Google Shape;735;p8"/>
            <p:cNvCxnSpPr/>
            <p:nvPr/>
          </p:nvCxnSpPr>
          <p:spPr>
            <a:xfrm>
              <a:off x="36497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36" name="Google Shape;736;p8"/>
            <p:cNvCxnSpPr/>
            <p:nvPr/>
          </p:nvCxnSpPr>
          <p:spPr>
            <a:xfrm>
              <a:off x="38571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37" name="Google Shape;737;p8"/>
            <p:cNvCxnSpPr/>
            <p:nvPr/>
          </p:nvCxnSpPr>
          <p:spPr>
            <a:xfrm>
              <a:off x="40646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38" name="Google Shape;738;p8"/>
            <p:cNvCxnSpPr/>
            <p:nvPr/>
          </p:nvCxnSpPr>
          <p:spPr>
            <a:xfrm>
              <a:off x="42720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39" name="Google Shape;739;p8"/>
            <p:cNvCxnSpPr/>
            <p:nvPr/>
          </p:nvCxnSpPr>
          <p:spPr>
            <a:xfrm>
              <a:off x="44794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40" name="Google Shape;740;p8"/>
            <p:cNvCxnSpPr/>
            <p:nvPr/>
          </p:nvCxnSpPr>
          <p:spPr>
            <a:xfrm>
              <a:off x="46868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41" name="Google Shape;741;p8"/>
            <p:cNvCxnSpPr/>
            <p:nvPr/>
          </p:nvCxnSpPr>
          <p:spPr>
            <a:xfrm>
              <a:off x="48943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42" name="Google Shape;742;p8"/>
            <p:cNvCxnSpPr/>
            <p:nvPr/>
          </p:nvCxnSpPr>
          <p:spPr>
            <a:xfrm>
              <a:off x="51017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43" name="Google Shape;743;p8"/>
            <p:cNvCxnSpPr/>
            <p:nvPr/>
          </p:nvCxnSpPr>
          <p:spPr>
            <a:xfrm>
              <a:off x="53091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44" name="Google Shape;744;p8"/>
            <p:cNvCxnSpPr/>
            <p:nvPr/>
          </p:nvCxnSpPr>
          <p:spPr>
            <a:xfrm>
              <a:off x="55165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45" name="Google Shape;745;p8"/>
            <p:cNvCxnSpPr/>
            <p:nvPr/>
          </p:nvCxnSpPr>
          <p:spPr>
            <a:xfrm>
              <a:off x="61388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46" name="Google Shape;746;p8"/>
            <p:cNvCxnSpPr/>
            <p:nvPr/>
          </p:nvCxnSpPr>
          <p:spPr>
            <a:xfrm>
              <a:off x="57240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47" name="Google Shape;747;p8"/>
            <p:cNvCxnSpPr/>
            <p:nvPr/>
          </p:nvCxnSpPr>
          <p:spPr>
            <a:xfrm>
              <a:off x="59314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48" name="Google Shape;748;p8"/>
            <p:cNvCxnSpPr/>
            <p:nvPr/>
          </p:nvCxnSpPr>
          <p:spPr>
            <a:xfrm>
              <a:off x="63462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49" name="Google Shape;749;p8"/>
            <p:cNvCxnSpPr/>
            <p:nvPr/>
          </p:nvCxnSpPr>
          <p:spPr>
            <a:xfrm>
              <a:off x="65537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50" name="Google Shape;750;p8"/>
            <p:cNvCxnSpPr/>
            <p:nvPr/>
          </p:nvCxnSpPr>
          <p:spPr>
            <a:xfrm>
              <a:off x="67611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51" name="Google Shape;751;p8"/>
            <p:cNvCxnSpPr/>
            <p:nvPr/>
          </p:nvCxnSpPr>
          <p:spPr>
            <a:xfrm>
              <a:off x="69685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52" name="Google Shape;752;p8"/>
            <p:cNvCxnSpPr/>
            <p:nvPr/>
          </p:nvCxnSpPr>
          <p:spPr>
            <a:xfrm>
              <a:off x="71759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53" name="Google Shape;753;p8"/>
            <p:cNvCxnSpPr/>
            <p:nvPr/>
          </p:nvCxnSpPr>
          <p:spPr>
            <a:xfrm>
              <a:off x="73834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54" name="Google Shape;754;p8"/>
            <p:cNvCxnSpPr/>
            <p:nvPr/>
          </p:nvCxnSpPr>
          <p:spPr>
            <a:xfrm>
              <a:off x="75908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55" name="Google Shape;755;p8"/>
            <p:cNvCxnSpPr/>
            <p:nvPr/>
          </p:nvCxnSpPr>
          <p:spPr>
            <a:xfrm>
              <a:off x="77982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56" name="Google Shape;756;p8"/>
            <p:cNvCxnSpPr/>
            <p:nvPr/>
          </p:nvCxnSpPr>
          <p:spPr>
            <a:xfrm>
              <a:off x="80056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57" name="Google Shape;757;p8"/>
            <p:cNvCxnSpPr/>
            <p:nvPr/>
          </p:nvCxnSpPr>
          <p:spPr>
            <a:xfrm>
              <a:off x="82131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58" name="Google Shape;758;p8"/>
            <p:cNvCxnSpPr/>
            <p:nvPr/>
          </p:nvCxnSpPr>
          <p:spPr>
            <a:xfrm>
              <a:off x="84205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59" name="Google Shape;759;p8"/>
            <p:cNvCxnSpPr/>
            <p:nvPr/>
          </p:nvCxnSpPr>
          <p:spPr>
            <a:xfrm>
              <a:off x="86279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60" name="Google Shape;760;p8"/>
            <p:cNvCxnSpPr/>
            <p:nvPr/>
          </p:nvCxnSpPr>
          <p:spPr>
            <a:xfrm>
              <a:off x="88353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61" name="Google Shape;761;p8"/>
            <p:cNvCxnSpPr/>
            <p:nvPr/>
          </p:nvCxnSpPr>
          <p:spPr>
            <a:xfrm>
              <a:off x="9042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762" name="Google Shape;762;p8"/>
            <p:cNvCxnSpPr/>
            <p:nvPr/>
          </p:nvCxnSpPr>
          <p:spPr>
            <a:xfrm>
              <a:off x="4563412" y="-44261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63" name="Google Shape;763;p8"/>
            <p:cNvCxnSpPr/>
            <p:nvPr/>
          </p:nvCxnSpPr>
          <p:spPr>
            <a:xfrm>
              <a:off x="4563412" y="-42187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64" name="Google Shape;764;p8"/>
            <p:cNvCxnSpPr/>
            <p:nvPr/>
          </p:nvCxnSpPr>
          <p:spPr>
            <a:xfrm>
              <a:off x="4563412" y="-40112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65" name="Google Shape;765;p8"/>
            <p:cNvCxnSpPr/>
            <p:nvPr/>
          </p:nvCxnSpPr>
          <p:spPr>
            <a:xfrm>
              <a:off x="4580710" y="-38038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66" name="Google Shape;766;p8"/>
            <p:cNvCxnSpPr/>
            <p:nvPr/>
          </p:nvCxnSpPr>
          <p:spPr>
            <a:xfrm>
              <a:off x="4580710" y="-35964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67" name="Google Shape;767;p8"/>
            <p:cNvCxnSpPr/>
            <p:nvPr/>
          </p:nvCxnSpPr>
          <p:spPr>
            <a:xfrm>
              <a:off x="4580710" y="-33890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68" name="Google Shape;768;p8"/>
            <p:cNvCxnSpPr/>
            <p:nvPr/>
          </p:nvCxnSpPr>
          <p:spPr>
            <a:xfrm>
              <a:off x="4580710" y="-31815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69" name="Google Shape;769;p8"/>
            <p:cNvCxnSpPr/>
            <p:nvPr/>
          </p:nvCxnSpPr>
          <p:spPr>
            <a:xfrm>
              <a:off x="4563412" y="-29741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70" name="Google Shape;770;p8"/>
            <p:cNvCxnSpPr/>
            <p:nvPr/>
          </p:nvCxnSpPr>
          <p:spPr>
            <a:xfrm>
              <a:off x="4563412" y="-27667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71" name="Google Shape;771;p8"/>
            <p:cNvCxnSpPr/>
            <p:nvPr/>
          </p:nvCxnSpPr>
          <p:spPr>
            <a:xfrm>
              <a:off x="4563412" y="-25593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72" name="Google Shape;772;p8"/>
            <p:cNvCxnSpPr/>
            <p:nvPr/>
          </p:nvCxnSpPr>
          <p:spPr>
            <a:xfrm>
              <a:off x="4580710" y="-23518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73" name="Google Shape;773;p8"/>
            <p:cNvCxnSpPr/>
            <p:nvPr/>
          </p:nvCxnSpPr>
          <p:spPr>
            <a:xfrm>
              <a:off x="4580710" y="-21444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74" name="Google Shape;774;p8"/>
            <p:cNvCxnSpPr/>
            <p:nvPr/>
          </p:nvCxnSpPr>
          <p:spPr>
            <a:xfrm>
              <a:off x="4580710" y="-19370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75" name="Google Shape;775;p8"/>
            <p:cNvCxnSpPr/>
            <p:nvPr/>
          </p:nvCxnSpPr>
          <p:spPr>
            <a:xfrm>
              <a:off x="4580710" y="-17296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76" name="Google Shape;776;p8"/>
            <p:cNvCxnSpPr/>
            <p:nvPr/>
          </p:nvCxnSpPr>
          <p:spPr>
            <a:xfrm>
              <a:off x="4563412" y="-15221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77" name="Google Shape;777;p8"/>
            <p:cNvCxnSpPr/>
            <p:nvPr/>
          </p:nvCxnSpPr>
          <p:spPr>
            <a:xfrm>
              <a:off x="4563412" y="-13147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78" name="Google Shape;778;p8"/>
            <p:cNvCxnSpPr/>
            <p:nvPr/>
          </p:nvCxnSpPr>
          <p:spPr>
            <a:xfrm>
              <a:off x="4563412" y="-11073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79" name="Google Shape;779;p8"/>
            <p:cNvCxnSpPr/>
            <p:nvPr/>
          </p:nvCxnSpPr>
          <p:spPr>
            <a:xfrm>
              <a:off x="4580710" y="-8999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80" name="Google Shape;780;p8"/>
            <p:cNvCxnSpPr/>
            <p:nvPr/>
          </p:nvCxnSpPr>
          <p:spPr>
            <a:xfrm>
              <a:off x="4580710" y="-6924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81" name="Google Shape;781;p8"/>
            <p:cNvCxnSpPr/>
            <p:nvPr/>
          </p:nvCxnSpPr>
          <p:spPr>
            <a:xfrm>
              <a:off x="4580710" y="-4850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82" name="Google Shape;782;p8"/>
            <p:cNvCxnSpPr/>
            <p:nvPr/>
          </p:nvCxnSpPr>
          <p:spPr>
            <a:xfrm>
              <a:off x="4580710" y="-2776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83" name="Google Shape;783;p8"/>
            <p:cNvCxnSpPr/>
            <p:nvPr/>
          </p:nvCxnSpPr>
          <p:spPr>
            <a:xfrm>
              <a:off x="4563412" y="-702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84" name="Google Shape;784;p8"/>
            <p:cNvCxnSpPr/>
            <p:nvPr/>
          </p:nvCxnSpPr>
          <p:spPr>
            <a:xfrm>
              <a:off x="4563412" y="1372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85" name="Google Shape;785;p8"/>
            <p:cNvCxnSpPr/>
            <p:nvPr/>
          </p:nvCxnSpPr>
          <p:spPr>
            <a:xfrm>
              <a:off x="4563412" y="3446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786" name="Google Shape;786;p8"/>
            <p:cNvCxnSpPr/>
            <p:nvPr/>
          </p:nvCxnSpPr>
          <p:spPr>
            <a:xfrm>
              <a:off x="4580710" y="552075"/>
              <a:ext cx="0" cy="9126600"/>
            </a:xfrm>
            <a:prstGeom prst="straightConnector1">
              <a:avLst/>
            </a:prstGeom>
            <a:noFill/>
            <a:ln cap="flat" cmpd="sng" w="19050">
              <a:solidFill>
                <a:schemeClr val="accent3"/>
              </a:solidFill>
              <a:prstDash val="solid"/>
              <a:round/>
              <a:headEnd len="med" w="med" type="none"/>
              <a:tailEnd len="med" w="med" type="none"/>
            </a:ln>
          </p:spPr>
        </p:cxnSp>
      </p:grpSp>
      <p:grpSp>
        <p:nvGrpSpPr>
          <p:cNvPr id="787" name="Google Shape;787;p8"/>
          <p:cNvGrpSpPr/>
          <p:nvPr/>
        </p:nvGrpSpPr>
        <p:grpSpPr>
          <a:xfrm>
            <a:off x="266405" y="261900"/>
            <a:ext cx="8620495" cy="4526400"/>
            <a:chOff x="266405" y="261900"/>
            <a:chExt cx="8620495" cy="4526400"/>
          </a:xfrm>
        </p:grpSpPr>
        <p:sp>
          <p:nvSpPr>
            <p:cNvPr id="788" name="Google Shape;788;p8"/>
            <p:cNvSpPr/>
            <p:nvPr/>
          </p:nvSpPr>
          <p:spPr>
            <a:xfrm>
              <a:off x="266405" y="261900"/>
              <a:ext cx="8611200" cy="45264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789" name="Google Shape;789;p8"/>
            <p:cNvCxnSpPr/>
            <p:nvPr/>
          </p:nvCxnSpPr>
          <p:spPr>
            <a:xfrm>
              <a:off x="274200" y="551300"/>
              <a:ext cx="8612700" cy="0"/>
            </a:xfrm>
            <a:prstGeom prst="straightConnector1">
              <a:avLst/>
            </a:prstGeom>
            <a:noFill/>
            <a:ln cap="flat" cmpd="sng" w="19050">
              <a:solidFill>
                <a:schemeClr val="dk1"/>
              </a:solidFill>
              <a:prstDash val="solid"/>
              <a:round/>
              <a:headEnd len="med" w="med" type="none"/>
              <a:tailEnd len="med" w="med" type="none"/>
            </a:ln>
          </p:spPr>
        </p:cxnSp>
        <p:sp>
          <p:nvSpPr>
            <p:cNvPr id="790" name="Google Shape;790;p8"/>
            <p:cNvSpPr/>
            <p:nvPr/>
          </p:nvSpPr>
          <p:spPr>
            <a:xfrm>
              <a:off x="593950" y="322825"/>
              <a:ext cx="7302300" cy="1566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1" name="Google Shape;791;p8"/>
            <p:cNvSpPr/>
            <p:nvPr/>
          </p:nvSpPr>
          <p:spPr>
            <a:xfrm>
              <a:off x="349675" y="322826"/>
              <a:ext cx="164731" cy="156599"/>
            </a:xfrm>
            <a:custGeom>
              <a:rect b="b" l="l" r="r" t="t"/>
              <a:pathLst>
                <a:path extrusionOk="0" h="3293" w="3464">
                  <a:moveTo>
                    <a:pt x="1733" y="1"/>
                  </a:moveTo>
                  <a:lnTo>
                    <a:pt x="1195" y="1083"/>
                  </a:lnTo>
                  <a:lnTo>
                    <a:pt x="0" y="1256"/>
                  </a:lnTo>
                  <a:lnTo>
                    <a:pt x="866" y="2100"/>
                  </a:lnTo>
                  <a:lnTo>
                    <a:pt x="663" y="3293"/>
                  </a:lnTo>
                  <a:lnTo>
                    <a:pt x="1733" y="2727"/>
                  </a:lnTo>
                  <a:lnTo>
                    <a:pt x="2801" y="3293"/>
                  </a:lnTo>
                  <a:lnTo>
                    <a:pt x="2801" y="3293"/>
                  </a:lnTo>
                  <a:lnTo>
                    <a:pt x="2597" y="2100"/>
                  </a:lnTo>
                  <a:lnTo>
                    <a:pt x="3463" y="1256"/>
                  </a:lnTo>
                  <a:lnTo>
                    <a:pt x="2268" y="1083"/>
                  </a:lnTo>
                  <a:lnTo>
                    <a:pt x="1733" y="1"/>
                  </a:lnTo>
                  <a:close/>
                </a:path>
              </a:pathLst>
            </a:custGeom>
            <a:solidFill>
              <a:schemeClr val="lt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92" name="Google Shape;792;p8"/>
            <p:cNvGrpSpPr/>
            <p:nvPr/>
          </p:nvGrpSpPr>
          <p:grpSpPr>
            <a:xfrm>
              <a:off x="8193875" y="322825"/>
              <a:ext cx="601487" cy="156597"/>
              <a:chOff x="8193875" y="322825"/>
              <a:chExt cx="601487" cy="156597"/>
            </a:xfrm>
          </p:grpSpPr>
          <p:sp>
            <p:nvSpPr>
              <p:cNvPr id="793" name="Google Shape;793;p8"/>
              <p:cNvSpPr/>
              <p:nvPr/>
            </p:nvSpPr>
            <p:spPr>
              <a:xfrm>
                <a:off x="8638765" y="3228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4" name="Google Shape;794;p8"/>
              <p:cNvSpPr/>
              <p:nvPr/>
            </p:nvSpPr>
            <p:spPr>
              <a:xfrm>
                <a:off x="8416290" y="322825"/>
                <a:ext cx="156415" cy="156597"/>
              </a:xfrm>
              <a:custGeom>
                <a:rect b="b" l="l" r="r" t="t"/>
                <a:pathLst>
                  <a:path extrusionOk="0" h="2579" w="2576">
                    <a:moveTo>
                      <a:pt x="0" y="0"/>
                    </a:moveTo>
                    <a:lnTo>
                      <a:pt x="0" y="2579"/>
                    </a:lnTo>
                    <a:lnTo>
                      <a:pt x="2576" y="2579"/>
                    </a:lnTo>
                    <a:lnTo>
                      <a:pt x="2576"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5" name="Google Shape;795;p8"/>
              <p:cNvSpPr/>
              <p:nvPr/>
            </p:nvSpPr>
            <p:spPr>
              <a:xfrm>
                <a:off x="8193875" y="322825"/>
                <a:ext cx="156475" cy="156597"/>
              </a:xfrm>
              <a:custGeom>
                <a:rect b="b" l="l" r="r" t="t"/>
                <a:pathLst>
                  <a:path extrusionOk="0" h="2579" w="2577">
                    <a:moveTo>
                      <a:pt x="1" y="0"/>
                    </a:moveTo>
                    <a:lnTo>
                      <a:pt x="1" y="2579"/>
                    </a:lnTo>
                    <a:lnTo>
                      <a:pt x="2577" y="2579"/>
                    </a:lnTo>
                    <a:lnTo>
                      <a:pt x="2577"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6" name="Google Shape;796;p8"/>
              <p:cNvSpPr/>
              <p:nvPr/>
            </p:nvSpPr>
            <p:spPr>
              <a:xfrm>
                <a:off x="8676776" y="3610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7" name="Google Shape;797;p8"/>
              <p:cNvSpPr/>
              <p:nvPr/>
            </p:nvSpPr>
            <p:spPr>
              <a:xfrm>
                <a:off x="8676776" y="3610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8" name="Google Shape;798;p8"/>
              <p:cNvSpPr/>
              <p:nvPr/>
            </p:nvSpPr>
            <p:spPr>
              <a:xfrm>
                <a:off x="8454786" y="361201"/>
                <a:ext cx="79847" cy="79847"/>
              </a:xfrm>
              <a:custGeom>
                <a:rect b="b" l="l" r="r" t="t"/>
                <a:pathLst>
                  <a:path extrusionOk="0" fill="none" h="1315" w="1315">
                    <a:moveTo>
                      <a:pt x="1" y="1"/>
                    </a:moveTo>
                    <a:lnTo>
                      <a:pt x="1314" y="1"/>
                    </a:lnTo>
                    <a:lnTo>
                      <a:pt x="1314" y="1314"/>
                    </a:lnTo>
                    <a:lnTo>
                      <a:pt x="1" y="1314"/>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9" name="Google Shape;799;p8"/>
              <p:cNvSpPr/>
              <p:nvPr/>
            </p:nvSpPr>
            <p:spPr>
              <a:xfrm>
                <a:off x="8232128" y="440990"/>
                <a:ext cx="79847" cy="61"/>
              </a:xfrm>
              <a:custGeom>
                <a:rect b="b" l="l" r="r" t="t"/>
                <a:pathLst>
                  <a:path extrusionOk="0" fill="none" h="1" w="1315">
                    <a:moveTo>
                      <a:pt x="1314" y="0"/>
                    </a:moveTo>
                    <a:lnTo>
                      <a:pt x="1"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800" name="Google Shape;800;p8"/>
          <p:cNvSpPr txBox="1"/>
          <p:nvPr>
            <p:ph type="title"/>
          </p:nvPr>
        </p:nvSpPr>
        <p:spPr>
          <a:xfrm>
            <a:off x="734975" y="1168650"/>
            <a:ext cx="7674000" cy="28062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4800"/>
              <a:buNone/>
              <a:defRPr sz="83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801" name="Shape 801"/>
        <p:cNvGrpSpPr/>
        <p:nvPr/>
      </p:nvGrpSpPr>
      <p:grpSpPr>
        <a:xfrm>
          <a:off x="0" y="0"/>
          <a:ext cx="0" cy="0"/>
          <a:chOff x="0" y="0"/>
          <a:chExt cx="0" cy="0"/>
        </a:xfrm>
      </p:grpSpPr>
      <p:grpSp>
        <p:nvGrpSpPr>
          <p:cNvPr id="802" name="Google Shape;802;p9"/>
          <p:cNvGrpSpPr/>
          <p:nvPr/>
        </p:nvGrpSpPr>
        <p:grpSpPr>
          <a:xfrm>
            <a:off x="112" y="-13650"/>
            <a:ext cx="9143897" cy="5180600"/>
            <a:chOff x="112" y="-13650"/>
            <a:chExt cx="9143897" cy="5180600"/>
          </a:xfrm>
        </p:grpSpPr>
        <p:cxnSp>
          <p:nvCxnSpPr>
            <p:cNvPr id="803" name="Google Shape;803;p9"/>
            <p:cNvCxnSpPr/>
            <p:nvPr/>
          </p:nvCxnSpPr>
          <p:spPr>
            <a:xfrm>
              <a:off x="1235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04" name="Google Shape;804;p9"/>
            <p:cNvCxnSpPr/>
            <p:nvPr/>
          </p:nvCxnSpPr>
          <p:spPr>
            <a:xfrm>
              <a:off x="3309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05" name="Google Shape;805;p9"/>
            <p:cNvCxnSpPr/>
            <p:nvPr/>
          </p:nvCxnSpPr>
          <p:spPr>
            <a:xfrm>
              <a:off x="5383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06" name="Google Shape;806;p9"/>
            <p:cNvCxnSpPr/>
            <p:nvPr/>
          </p:nvCxnSpPr>
          <p:spPr>
            <a:xfrm>
              <a:off x="745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07" name="Google Shape;807;p9"/>
            <p:cNvCxnSpPr/>
            <p:nvPr/>
          </p:nvCxnSpPr>
          <p:spPr>
            <a:xfrm>
              <a:off x="9532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08" name="Google Shape;808;p9"/>
            <p:cNvCxnSpPr/>
            <p:nvPr/>
          </p:nvCxnSpPr>
          <p:spPr>
            <a:xfrm>
              <a:off x="11606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09" name="Google Shape;809;p9"/>
            <p:cNvCxnSpPr/>
            <p:nvPr/>
          </p:nvCxnSpPr>
          <p:spPr>
            <a:xfrm>
              <a:off x="13680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10" name="Google Shape;810;p9"/>
            <p:cNvCxnSpPr/>
            <p:nvPr/>
          </p:nvCxnSpPr>
          <p:spPr>
            <a:xfrm>
              <a:off x="15755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11" name="Google Shape;811;p9"/>
            <p:cNvCxnSpPr/>
            <p:nvPr/>
          </p:nvCxnSpPr>
          <p:spPr>
            <a:xfrm>
              <a:off x="17829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12" name="Google Shape;812;p9"/>
            <p:cNvCxnSpPr/>
            <p:nvPr/>
          </p:nvCxnSpPr>
          <p:spPr>
            <a:xfrm>
              <a:off x="19903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13" name="Google Shape;813;p9"/>
            <p:cNvCxnSpPr/>
            <p:nvPr/>
          </p:nvCxnSpPr>
          <p:spPr>
            <a:xfrm>
              <a:off x="21977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14" name="Google Shape;814;p9"/>
            <p:cNvCxnSpPr/>
            <p:nvPr/>
          </p:nvCxnSpPr>
          <p:spPr>
            <a:xfrm>
              <a:off x="24052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15" name="Google Shape;815;p9"/>
            <p:cNvCxnSpPr/>
            <p:nvPr/>
          </p:nvCxnSpPr>
          <p:spPr>
            <a:xfrm>
              <a:off x="26126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16" name="Google Shape;816;p9"/>
            <p:cNvCxnSpPr/>
            <p:nvPr/>
          </p:nvCxnSpPr>
          <p:spPr>
            <a:xfrm>
              <a:off x="28200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17" name="Google Shape;817;p9"/>
            <p:cNvCxnSpPr/>
            <p:nvPr/>
          </p:nvCxnSpPr>
          <p:spPr>
            <a:xfrm>
              <a:off x="30274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18" name="Google Shape;818;p9"/>
            <p:cNvCxnSpPr/>
            <p:nvPr/>
          </p:nvCxnSpPr>
          <p:spPr>
            <a:xfrm>
              <a:off x="32349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19" name="Google Shape;819;p9"/>
            <p:cNvCxnSpPr/>
            <p:nvPr/>
          </p:nvCxnSpPr>
          <p:spPr>
            <a:xfrm>
              <a:off x="34423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20" name="Google Shape;820;p9"/>
            <p:cNvCxnSpPr/>
            <p:nvPr/>
          </p:nvCxnSpPr>
          <p:spPr>
            <a:xfrm>
              <a:off x="36497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21" name="Google Shape;821;p9"/>
            <p:cNvCxnSpPr/>
            <p:nvPr/>
          </p:nvCxnSpPr>
          <p:spPr>
            <a:xfrm>
              <a:off x="38571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22" name="Google Shape;822;p9"/>
            <p:cNvCxnSpPr/>
            <p:nvPr/>
          </p:nvCxnSpPr>
          <p:spPr>
            <a:xfrm>
              <a:off x="40646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23" name="Google Shape;823;p9"/>
            <p:cNvCxnSpPr/>
            <p:nvPr/>
          </p:nvCxnSpPr>
          <p:spPr>
            <a:xfrm>
              <a:off x="42720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24" name="Google Shape;824;p9"/>
            <p:cNvCxnSpPr/>
            <p:nvPr/>
          </p:nvCxnSpPr>
          <p:spPr>
            <a:xfrm>
              <a:off x="44794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25" name="Google Shape;825;p9"/>
            <p:cNvCxnSpPr/>
            <p:nvPr/>
          </p:nvCxnSpPr>
          <p:spPr>
            <a:xfrm>
              <a:off x="46868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26" name="Google Shape;826;p9"/>
            <p:cNvCxnSpPr/>
            <p:nvPr/>
          </p:nvCxnSpPr>
          <p:spPr>
            <a:xfrm>
              <a:off x="48943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27" name="Google Shape;827;p9"/>
            <p:cNvCxnSpPr/>
            <p:nvPr/>
          </p:nvCxnSpPr>
          <p:spPr>
            <a:xfrm>
              <a:off x="51017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28" name="Google Shape;828;p9"/>
            <p:cNvCxnSpPr/>
            <p:nvPr/>
          </p:nvCxnSpPr>
          <p:spPr>
            <a:xfrm>
              <a:off x="53091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29" name="Google Shape;829;p9"/>
            <p:cNvCxnSpPr/>
            <p:nvPr/>
          </p:nvCxnSpPr>
          <p:spPr>
            <a:xfrm>
              <a:off x="55165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30" name="Google Shape;830;p9"/>
            <p:cNvCxnSpPr/>
            <p:nvPr/>
          </p:nvCxnSpPr>
          <p:spPr>
            <a:xfrm>
              <a:off x="61388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31" name="Google Shape;831;p9"/>
            <p:cNvCxnSpPr/>
            <p:nvPr/>
          </p:nvCxnSpPr>
          <p:spPr>
            <a:xfrm>
              <a:off x="57240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32" name="Google Shape;832;p9"/>
            <p:cNvCxnSpPr/>
            <p:nvPr/>
          </p:nvCxnSpPr>
          <p:spPr>
            <a:xfrm>
              <a:off x="59314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33" name="Google Shape;833;p9"/>
            <p:cNvCxnSpPr/>
            <p:nvPr/>
          </p:nvCxnSpPr>
          <p:spPr>
            <a:xfrm>
              <a:off x="63462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34" name="Google Shape;834;p9"/>
            <p:cNvCxnSpPr/>
            <p:nvPr/>
          </p:nvCxnSpPr>
          <p:spPr>
            <a:xfrm>
              <a:off x="65537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35" name="Google Shape;835;p9"/>
            <p:cNvCxnSpPr/>
            <p:nvPr/>
          </p:nvCxnSpPr>
          <p:spPr>
            <a:xfrm>
              <a:off x="67611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36" name="Google Shape;836;p9"/>
            <p:cNvCxnSpPr/>
            <p:nvPr/>
          </p:nvCxnSpPr>
          <p:spPr>
            <a:xfrm>
              <a:off x="69685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37" name="Google Shape;837;p9"/>
            <p:cNvCxnSpPr/>
            <p:nvPr/>
          </p:nvCxnSpPr>
          <p:spPr>
            <a:xfrm>
              <a:off x="71759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38" name="Google Shape;838;p9"/>
            <p:cNvCxnSpPr/>
            <p:nvPr/>
          </p:nvCxnSpPr>
          <p:spPr>
            <a:xfrm>
              <a:off x="73834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39" name="Google Shape;839;p9"/>
            <p:cNvCxnSpPr/>
            <p:nvPr/>
          </p:nvCxnSpPr>
          <p:spPr>
            <a:xfrm>
              <a:off x="75908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40" name="Google Shape;840;p9"/>
            <p:cNvCxnSpPr/>
            <p:nvPr/>
          </p:nvCxnSpPr>
          <p:spPr>
            <a:xfrm>
              <a:off x="77982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41" name="Google Shape;841;p9"/>
            <p:cNvCxnSpPr/>
            <p:nvPr/>
          </p:nvCxnSpPr>
          <p:spPr>
            <a:xfrm>
              <a:off x="80056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42" name="Google Shape;842;p9"/>
            <p:cNvCxnSpPr/>
            <p:nvPr/>
          </p:nvCxnSpPr>
          <p:spPr>
            <a:xfrm>
              <a:off x="82131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43" name="Google Shape;843;p9"/>
            <p:cNvCxnSpPr/>
            <p:nvPr/>
          </p:nvCxnSpPr>
          <p:spPr>
            <a:xfrm>
              <a:off x="84205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44" name="Google Shape;844;p9"/>
            <p:cNvCxnSpPr/>
            <p:nvPr/>
          </p:nvCxnSpPr>
          <p:spPr>
            <a:xfrm>
              <a:off x="86279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45" name="Google Shape;845;p9"/>
            <p:cNvCxnSpPr/>
            <p:nvPr/>
          </p:nvCxnSpPr>
          <p:spPr>
            <a:xfrm>
              <a:off x="88353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46" name="Google Shape;846;p9"/>
            <p:cNvCxnSpPr/>
            <p:nvPr/>
          </p:nvCxnSpPr>
          <p:spPr>
            <a:xfrm>
              <a:off x="9042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847" name="Google Shape;847;p9"/>
            <p:cNvCxnSpPr/>
            <p:nvPr/>
          </p:nvCxnSpPr>
          <p:spPr>
            <a:xfrm>
              <a:off x="4563412" y="-44261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848" name="Google Shape;848;p9"/>
            <p:cNvCxnSpPr/>
            <p:nvPr/>
          </p:nvCxnSpPr>
          <p:spPr>
            <a:xfrm>
              <a:off x="4563412" y="-42187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849" name="Google Shape;849;p9"/>
            <p:cNvCxnSpPr/>
            <p:nvPr/>
          </p:nvCxnSpPr>
          <p:spPr>
            <a:xfrm>
              <a:off x="4563412" y="-40112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850" name="Google Shape;850;p9"/>
            <p:cNvCxnSpPr/>
            <p:nvPr/>
          </p:nvCxnSpPr>
          <p:spPr>
            <a:xfrm>
              <a:off x="4580710" y="-38038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851" name="Google Shape;851;p9"/>
            <p:cNvCxnSpPr/>
            <p:nvPr/>
          </p:nvCxnSpPr>
          <p:spPr>
            <a:xfrm>
              <a:off x="4580710" y="-35964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852" name="Google Shape;852;p9"/>
            <p:cNvCxnSpPr/>
            <p:nvPr/>
          </p:nvCxnSpPr>
          <p:spPr>
            <a:xfrm>
              <a:off x="4580710" y="-33890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853" name="Google Shape;853;p9"/>
            <p:cNvCxnSpPr/>
            <p:nvPr/>
          </p:nvCxnSpPr>
          <p:spPr>
            <a:xfrm>
              <a:off x="4580710" y="-31815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854" name="Google Shape;854;p9"/>
            <p:cNvCxnSpPr/>
            <p:nvPr/>
          </p:nvCxnSpPr>
          <p:spPr>
            <a:xfrm>
              <a:off x="4563412" y="-29741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855" name="Google Shape;855;p9"/>
            <p:cNvCxnSpPr/>
            <p:nvPr/>
          </p:nvCxnSpPr>
          <p:spPr>
            <a:xfrm>
              <a:off x="4563412" y="-27667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856" name="Google Shape;856;p9"/>
            <p:cNvCxnSpPr/>
            <p:nvPr/>
          </p:nvCxnSpPr>
          <p:spPr>
            <a:xfrm>
              <a:off x="4563412" y="-25593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857" name="Google Shape;857;p9"/>
            <p:cNvCxnSpPr/>
            <p:nvPr/>
          </p:nvCxnSpPr>
          <p:spPr>
            <a:xfrm>
              <a:off x="4580710" y="-23518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858" name="Google Shape;858;p9"/>
            <p:cNvCxnSpPr/>
            <p:nvPr/>
          </p:nvCxnSpPr>
          <p:spPr>
            <a:xfrm>
              <a:off x="4580710" y="-21444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859" name="Google Shape;859;p9"/>
            <p:cNvCxnSpPr/>
            <p:nvPr/>
          </p:nvCxnSpPr>
          <p:spPr>
            <a:xfrm>
              <a:off x="4580710" y="-19370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860" name="Google Shape;860;p9"/>
            <p:cNvCxnSpPr/>
            <p:nvPr/>
          </p:nvCxnSpPr>
          <p:spPr>
            <a:xfrm>
              <a:off x="4580710" y="-17296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861" name="Google Shape;861;p9"/>
            <p:cNvCxnSpPr/>
            <p:nvPr/>
          </p:nvCxnSpPr>
          <p:spPr>
            <a:xfrm>
              <a:off x="4563412" y="-15221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862" name="Google Shape;862;p9"/>
            <p:cNvCxnSpPr/>
            <p:nvPr/>
          </p:nvCxnSpPr>
          <p:spPr>
            <a:xfrm>
              <a:off x="4563412" y="-13147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863" name="Google Shape;863;p9"/>
            <p:cNvCxnSpPr/>
            <p:nvPr/>
          </p:nvCxnSpPr>
          <p:spPr>
            <a:xfrm>
              <a:off x="4563412" y="-11073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864" name="Google Shape;864;p9"/>
            <p:cNvCxnSpPr/>
            <p:nvPr/>
          </p:nvCxnSpPr>
          <p:spPr>
            <a:xfrm>
              <a:off x="4580710" y="-8999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865" name="Google Shape;865;p9"/>
            <p:cNvCxnSpPr/>
            <p:nvPr/>
          </p:nvCxnSpPr>
          <p:spPr>
            <a:xfrm>
              <a:off x="4580710" y="-6924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866" name="Google Shape;866;p9"/>
            <p:cNvCxnSpPr/>
            <p:nvPr/>
          </p:nvCxnSpPr>
          <p:spPr>
            <a:xfrm>
              <a:off x="4580710" y="-4850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867" name="Google Shape;867;p9"/>
            <p:cNvCxnSpPr/>
            <p:nvPr/>
          </p:nvCxnSpPr>
          <p:spPr>
            <a:xfrm>
              <a:off x="4580710" y="-2776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868" name="Google Shape;868;p9"/>
            <p:cNvCxnSpPr/>
            <p:nvPr/>
          </p:nvCxnSpPr>
          <p:spPr>
            <a:xfrm>
              <a:off x="4563412" y="-702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869" name="Google Shape;869;p9"/>
            <p:cNvCxnSpPr/>
            <p:nvPr/>
          </p:nvCxnSpPr>
          <p:spPr>
            <a:xfrm>
              <a:off x="4563412" y="1372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870" name="Google Shape;870;p9"/>
            <p:cNvCxnSpPr/>
            <p:nvPr/>
          </p:nvCxnSpPr>
          <p:spPr>
            <a:xfrm>
              <a:off x="4563412" y="3446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871" name="Google Shape;871;p9"/>
            <p:cNvCxnSpPr/>
            <p:nvPr/>
          </p:nvCxnSpPr>
          <p:spPr>
            <a:xfrm>
              <a:off x="4580710" y="552075"/>
              <a:ext cx="0" cy="9126600"/>
            </a:xfrm>
            <a:prstGeom prst="straightConnector1">
              <a:avLst/>
            </a:prstGeom>
            <a:noFill/>
            <a:ln cap="flat" cmpd="sng" w="19050">
              <a:solidFill>
                <a:schemeClr val="accent3"/>
              </a:solidFill>
              <a:prstDash val="solid"/>
              <a:round/>
              <a:headEnd len="med" w="med" type="none"/>
              <a:tailEnd len="med" w="med" type="none"/>
            </a:ln>
          </p:spPr>
        </p:cxnSp>
      </p:grpSp>
      <p:grpSp>
        <p:nvGrpSpPr>
          <p:cNvPr id="872" name="Google Shape;872;p9"/>
          <p:cNvGrpSpPr/>
          <p:nvPr/>
        </p:nvGrpSpPr>
        <p:grpSpPr>
          <a:xfrm>
            <a:off x="266405" y="261900"/>
            <a:ext cx="8620495" cy="4526400"/>
            <a:chOff x="266405" y="261900"/>
            <a:chExt cx="8620495" cy="4526400"/>
          </a:xfrm>
        </p:grpSpPr>
        <p:sp>
          <p:nvSpPr>
            <p:cNvPr id="873" name="Google Shape;873;p9"/>
            <p:cNvSpPr/>
            <p:nvPr/>
          </p:nvSpPr>
          <p:spPr>
            <a:xfrm>
              <a:off x="266405" y="261900"/>
              <a:ext cx="8611200" cy="45264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874" name="Google Shape;874;p9"/>
            <p:cNvCxnSpPr/>
            <p:nvPr/>
          </p:nvCxnSpPr>
          <p:spPr>
            <a:xfrm>
              <a:off x="274200" y="551300"/>
              <a:ext cx="8612700" cy="0"/>
            </a:xfrm>
            <a:prstGeom prst="straightConnector1">
              <a:avLst/>
            </a:prstGeom>
            <a:noFill/>
            <a:ln cap="flat" cmpd="sng" w="19050">
              <a:solidFill>
                <a:schemeClr val="dk1"/>
              </a:solidFill>
              <a:prstDash val="solid"/>
              <a:round/>
              <a:headEnd len="med" w="med" type="none"/>
              <a:tailEnd len="med" w="med" type="none"/>
            </a:ln>
          </p:spPr>
        </p:cxnSp>
        <p:sp>
          <p:nvSpPr>
            <p:cNvPr id="875" name="Google Shape;875;p9"/>
            <p:cNvSpPr/>
            <p:nvPr/>
          </p:nvSpPr>
          <p:spPr>
            <a:xfrm>
              <a:off x="593950" y="322825"/>
              <a:ext cx="7302300" cy="1566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6" name="Google Shape;876;p9"/>
            <p:cNvSpPr/>
            <p:nvPr/>
          </p:nvSpPr>
          <p:spPr>
            <a:xfrm>
              <a:off x="349675" y="322826"/>
              <a:ext cx="164731" cy="156599"/>
            </a:xfrm>
            <a:custGeom>
              <a:rect b="b" l="l" r="r" t="t"/>
              <a:pathLst>
                <a:path extrusionOk="0" h="3293" w="3464">
                  <a:moveTo>
                    <a:pt x="1733" y="1"/>
                  </a:moveTo>
                  <a:lnTo>
                    <a:pt x="1195" y="1083"/>
                  </a:lnTo>
                  <a:lnTo>
                    <a:pt x="0" y="1256"/>
                  </a:lnTo>
                  <a:lnTo>
                    <a:pt x="866" y="2100"/>
                  </a:lnTo>
                  <a:lnTo>
                    <a:pt x="663" y="3293"/>
                  </a:lnTo>
                  <a:lnTo>
                    <a:pt x="1733" y="2727"/>
                  </a:lnTo>
                  <a:lnTo>
                    <a:pt x="2801" y="3293"/>
                  </a:lnTo>
                  <a:lnTo>
                    <a:pt x="2801" y="3293"/>
                  </a:lnTo>
                  <a:lnTo>
                    <a:pt x="2597" y="2100"/>
                  </a:lnTo>
                  <a:lnTo>
                    <a:pt x="3463" y="1256"/>
                  </a:lnTo>
                  <a:lnTo>
                    <a:pt x="2268" y="1083"/>
                  </a:lnTo>
                  <a:lnTo>
                    <a:pt x="1733" y="1"/>
                  </a:lnTo>
                  <a:close/>
                </a:path>
              </a:pathLst>
            </a:custGeom>
            <a:solidFill>
              <a:schemeClr val="lt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77" name="Google Shape;877;p9"/>
            <p:cNvGrpSpPr/>
            <p:nvPr/>
          </p:nvGrpSpPr>
          <p:grpSpPr>
            <a:xfrm>
              <a:off x="8193875" y="322825"/>
              <a:ext cx="601487" cy="156597"/>
              <a:chOff x="8193875" y="322825"/>
              <a:chExt cx="601487" cy="156597"/>
            </a:xfrm>
          </p:grpSpPr>
          <p:sp>
            <p:nvSpPr>
              <p:cNvPr id="878" name="Google Shape;878;p9"/>
              <p:cNvSpPr/>
              <p:nvPr/>
            </p:nvSpPr>
            <p:spPr>
              <a:xfrm>
                <a:off x="8638765" y="3228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9" name="Google Shape;879;p9"/>
              <p:cNvSpPr/>
              <p:nvPr/>
            </p:nvSpPr>
            <p:spPr>
              <a:xfrm>
                <a:off x="8416290" y="322825"/>
                <a:ext cx="156415" cy="156597"/>
              </a:xfrm>
              <a:custGeom>
                <a:rect b="b" l="l" r="r" t="t"/>
                <a:pathLst>
                  <a:path extrusionOk="0" h="2579" w="2576">
                    <a:moveTo>
                      <a:pt x="0" y="0"/>
                    </a:moveTo>
                    <a:lnTo>
                      <a:pt x="0" y="2579"/>
                    </a:lnTo>
                    <a:lnTo>
                      <a:pt x="2576" y="2579"/>
                    </a:lnTo>
                    <a:lnTo>
                      <a:pt x="2576"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0" name="Google Shape;880;p9"/>
              <p:cNvSpPr/>
              <p:nvPr/>
            </p:nvSpPr>
            <p:spPr>
              <a:xfrm>
                <a:off x="8193875" y="322825"/>
                <a:ext cx="156475" cy="156597"/>
              </a:xfrm>
              <a:custGeom>
                <a:rect b="b" l="l" r="r" t="t"/>
                <a:pathLst>
                  <a:path extrusionOk="0" h="2579" w="2577">
                    <a:moveTo>
                      <a:pt x="1" y="0"/>
                    </a:moveTo>
                    <a:lnTo>
                      <a:pt x="1" y="2579"/>
                    </a:lnTo>
                    <a:lnTo>
                      <a:pt x="2577" y="2579"/>
                    </a:lnTo>
                    <a:lnTo>
                      <a:pt x="2577"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1" name="Google Shape;881;p9"/>
              <p:cNvSpPr/>
              <p:nvPr/>
            </p:nvSpPr>
            <p:spPr>
              <a:xfrm>
                <a:off x="8676776" y="3610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2" name="Google Shape;882;p9"/>
              <p:cNvSpPr/>
              <p:nvPr/>
            </p:nvSpPr>
            <p:spPr>
              <a:xfrm>
                <a:off x="8676776" y="3610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3" name="Google Shape;883;p9"/>
              <p:cNvSpPr/>
              <p:nvPr/>
            </p:nvSpPr>
            <p:spPr>
              <a:xfrm>
                <a:off x="8454786" y="361201"/>
                <a:ext cx="79847" cy="79847"/>
              </a:xfrm>
              <a:custGeom>
                <a:rect b="b" l="l" r="r" t="t"/>
                <a:pathLst>
                  <a:path extrusionOk="0" fill="none" h="1315" w="1315">
                    <a:moveTo>
                      <a:pt x="1" y="1"/>
                    </a:moveTo>
                    <a:lnTo>
                      <a:pt x="1314" y="1"/>
                    </a:lnTo>
                    <a:lnTo>
                      <a:pt x="1314" y="1314"/>
                    </a:lnTo>
                    <a:lnTo>
                      <a:pt x="1" y="1314"/>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4" name="Google Shape;884;p9"/>
              <p:cNvSpPr/>
              <p:nvPr/>
            </p:nvSpPr>
            <p:spPr>
              <a:xfrm>
                <a:off x="8232128" y="440990"/>
                <a:ext cx="79847" cy="61"/>
              </a:xfrm>
              <a:custGeom>
                <a:rect b="b" l="l" r="r" t="t"/>
                <a:pathLst>
                  <a:path extrusionOk="0" fill="none" h="1" w="1315">
                    <a:moveTo>
                      <a:pt x="1314" y="0"/>
                    </a:moveTo>
                    <a:lnTo>
                      <a:pt x="1"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885" name="Google Shape;885;p9"/>
          <p:cNvGrpSpPr/>
          <p:nvPr/>
        </p:nvGrpSpPr>
        <p:grpSpPr>
          <a:xfrm rot="-5400000">
            <a:off x="6009106" y="116582"/>
            <a:ext cx="2088068" cy="3272416"/>
            <a:chOff x="6424521" y="147909"/>
            <a:chExt cx="627160" cy="982855"/>
          </a:xfrm>
        </p:grpSpPr>
        <p:sp>
          <p:nvSpPr>
            <p:cNvPr id="886" name="Google Shape;886;p9"/>
            <p:cNvSpPr/>
            <p:nvPr/>
          </p:nvSpPr>
          <p:spPr>
            <a:xfrm>
              <a:off x="6991178" y="178118"/>
              <a:ext cx="60504" cy="84"/>
            </a:xfrm>
            <a:custGeom>
              <a:rect b="b" l="l" r="r" t="t"/>
              <a:pathLst>
                <a:path extrusionOk="0" fill="none" h="1" w="719">
                  <a:moveTo>
                    <a:pt x="719"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7" name="Google Shape;887;p9"/>
            <p:cNvSpPr/>
            <p:nvPr/>
          </p:nvSpPr>
          <p:spPr>
            <a:xfrm>
              <a:off x="7021387" y="147909"/>
              <a:ext cx="84" cy="60251"/>
            </a:xfrm>
            <a:custGeom>
              <a:rect b="b" l="l" r="r" t="t"/>
              <a:pathLst>
                <a:path extrusionOk="0" fill="none" h="716" w="1">
                  <a:moveTo>
                    <a:pt x="1" y="716"/>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8" name="Google Shape;888;p9"/>
            <p:cNvSpPr/>
            <p:nvPr/>
          </p:nvSpPr>
          <p:spPr>
            <a:xfrm>
              <a:off x="6991178" y="362487"/>
              <a:ext cx="60504" cy="84"/>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9" name="Google Shape;889;p9"/>
            <p:cNvSpPr/>
            <p:nvPr/>
          </p:nvSpPr>
          <p:spPr>
            <a:xfrm>
              <a:off x="7021387" y="332278"/>
              <a:ext cx="84" cy="60504"/>
            </a:xfrm>
            <a:custGeom>
              <a:rect b="b" l="l" r="r" t="t"/>
              <a:pathLst>
                <a:path extrusionOk="0" fill="none" h="719" w="1">
                  <a:moveTo>
                    <a:pt x="1" y="719"/>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0" name="Google Shape;890;p9"/>
            <p:cNvSpPr/>
            <p:nvPr/>
          </p:nvSpPr>
          <p:spPr>
            <a:xfrm>
              <a:off x="6991178" y="546857"/>
              <a:ext cx="60504" cy="84"/>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1" name="Google Shape;891;p9"/>
            <p:cNvSpPr/>
            <p:nvPr/>
          </p:nvSpPr>
          <p:spPr>
            <a:xfrm>
              <a:off x="7021387" y="516900"/>
              <a:ext cx="84" cy="60251"/>
            </a:xfrm>
            <a:custGeom>
              <a:rect b="b" l="l" r="r" t="t"/>
              <a:pathLst>
                <a:path extrusionOk="0" fill="none" h="716" w="1">
                  <a:moveTo>
                    <a:pt x="1" y="716"/>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2" name="Google Shape;892;p9"/>
            <p:cNvSpPr/>
            <p:nvPr/>
          </p:nvSpPr>
          <p:spPr>
            <a:xfrm>
              <a:off x="6991178" y="731647"/>
              <a:ext cx="60504" cy="84"/>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3" name="Google Shape;893;p9"/>
            <p:cNvSpPr/>
            <p:nvPr/>
          </p:nvSpPr>
          <p:spPr>
            <a:xfrm>
              <a:off x="7021387" y="701269"/>
              <a:ext cx="84" cy="60336"/>
            </a:xfrm>
            <a:custGeom>
              <a:rect b="b" l="l" r="r" t="t"/>
              <a:pathLst>
                <a:path extrusionOk="0" fill="none" h="717" w="1">
                  <a:moveTo>
                    <a:pt x="1" y="716"/>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4" name="Google Shape;894;p9"/>
            <p:cNvSpPr/>
            <p:nvPr/>
          </p:nvSpPr>
          <p:spPr>
            <a:xfrm>
              <a:off x="6991178" y="916100"/>
              <a:ext cx="60504" cy="84"/>
            </a:xfrm>
            <a:custGeom>
              <a:rect b="b" l="l" r="r" t="t"/>
              <a:pathLst>
                <a:path extrusionOk="0" fill="none" h="1" w="719">
                  <a:moveTo>
                    <a:pt x="719"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5" name="Google Shape;895;p9"/>
            <p:cNvSpPr/>
            <p:nvPr/>
          </p:nvSpPr>
          <p:spPr>
            <a:xfrm>
              <a:off x="7021387" y="885891"/>
              <a:ext cx="84" cy="60251"/>
            </a:xfrm>
            <a:custGeom>
              <a:rect b="b" l="l" r="r" t="t"/>
              <a:pathLst>
                <a:path extrusionOk="0" fill="none" h="716" w="1">
                  <a:moveTo>
                    <a:pt x="1" y="716"/>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6" name="Google Shape;896;p9"/>
            <p:cNvSpPr/>
            <p:nvPr/>
          </p:nvSpPr>
          <p:spPr>
            <a:xfrm>
              <a:off x="6991178" y="1100469"/>
              <a:ext cx="60504" cy="84"/>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7" name="Google Shape;897;p9"/>
            <p:cNvSpPr/>
            <p:nvPr/>
          </p:nvSpPr>
          <p:spPr>
            <a:xfrm>
              <a:off x="7021387" y="1070260"/>
              <a:ext cx="84" cy="60504"/>
            </a:xfrm>
            <a:custGeom>
              <a:rect b="b" l="l" r="r" t="t"/>
              <a:pathLst>
                <a:path extrusionOk="0" fill="none" h="719" w="1">
                  <a:moveTo>
                    <a:pt x="1" y="719"/>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8" name="Google Shape;898;p9"/>
            <p:cNvSpPr/>
            <p:nvPr/>
          </p:nvSpPr>
          <p:spPr>
            <a:xfrm>
              <a:off x="6802348" y="178118"/>
              <a:ext cx="60251" cy="84"/>
            </a:xfrm>
            <a:custGeom>
              <a:rect b="b" l="l" r="r" t="t"/>
              <a:pathLst>
                <a:path extrusionOk="0" fill="none" h="1" w="716">
                  <a:moveTo>
                    <a:pt x="716"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9" name="Google Shape;899;p9"/>
            <p:cNvSpPr/>
            <p:nvPr/>
          </p:nvSpPr>
          <p:spPr>
            <a:xfrm>
              <a:off x="6832557" y="147909"/>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0" name="Google Shape;900;p9"/>
            <p:cNvSpPr/>
            <p:nvPr/>
          </p:nvSpPr>
          <p:spPr>
            <a:xfrm>
              <a:off x="6802348" y="362487"/>
              <a:ext cx="60251" cy="84"/>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1" name="Google Shape;901;p9"/>
            <p:cNvSpPr/>
            <p:nvPr/>
          </p:nvSpPr>
          <p:spPr>
            <a:xfrm>
              <a:off x="6832557" y="332278"/>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2" name="Google Shape;902;p9"/>
            <p:cNvSpPr/>
            <p:nvPr/>
          </p:nvSpPr>
          <p:spPr>
            <a:xfrm>
              <a:off x="6802348" y="546857"/>
              <a:ext cx="60251" cy="84"/>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3" name="Google Shape;903;p9"/>
            <p:cNvSpPr/>
            <p:nvPr/>
          </p:nvSpPr>
          <p:spPr>
            <a:xfrm>
              <a:off x="6832557" y="516900"/>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4" name="Google Shape;904;p9"/>
            <p:cNvSpPr/>
            <p:nvPr/>
          </p:nvSpPr>
          <p:spPr>
            <a:xfrm>
              <a:off x="6802348" y="731647"/>
              <a:ext cx="60251" cy="84"/>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5" name="Google Shape;905;p9"/>
            <p:cNvSpPr/>
            <p:nvPr/>
          </p:nvSpPr>
          <p:spPr>
            <a:xfrm>
              <a:off x="6832557" y="701269"/>
              <a:ext cx="84" cy="60336"/>
            </a:xfrm>
            <a:custGeom>
              <a:rect b="b" l="l" r="r" t="t"/>
              <a:pathLst>
                <a:path extrusionOk="0" fill="none" h="717" w="1">
                  <a:moveTo>
                    <a:pt x="0" y="716"/>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6" name="Google Shape;906;p9"/>
            <p:cNvSpPr/>
            <p:nvPr/>
          </p:nvSpPr>
          <p:spPr>
            <a:xfrm>
              <a:off x="6802348" y="916100"/>
              <a:ext cx="60251" cy="84"/>
            </a:xfrm>
            <a:custGeom>
              <a:rect b="b" l="l" r="r" t="t"/>
              <a:pathLst>
                <a:path extrusionOk="0" fill="none" h="1" w="716">
                  <a:moveTo>
                    <a:pt x="716"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7" name="Google Shape;907;p9"/>
            <p:cNvSpPr/>
            <p:nvPr/>
          </p:nvSpPr>
          <p:spPr>
            <a:xfrm>
              <a:off x="6832557" y="885891"/>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8" name="Google Shape;908;p9"/>
            <p:cNvSpPr/>
            <p:nvPr/>
          </p:nvSpPr>
          <p:spPr>
            <a:xfrm>
              <a:off x="6802348" y="1100469"/>
              <a:ext cx="60251" cy="84"/>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9" name="Google Shape;909;p9"/>
            <p:cNvSpPr/>
            <p:nvPr/>
          </p:nvSpPr>
          <p:spPr>
            <a:xfrm>
              <a:off x="6832557" y="1070260"/>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0" name="Google Shape;910;p9"/>
            <p:cNvSpPr/>
            <p:nvPr/>
          </p:nvSpPr>
          <p:spPr>
            <a:xfrm>
              <a:off x="6613266" y="178118"/>
              <a:ext cx="60504" cy="84"/>
            </a:xfrm>
            <a:custGeom>
              <a:rect b="b" l="l" r="r" t="t"/>
              <a:pathLst>
                <a:path extrusionOk="0" fill="none" h="1" w="719">
                  <a:moveTo>
                    <a:pt x="718"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1" name="Google Shape;911;p9"/>
            <p:cNvSpPr/>
            <p:nvPr/>
          </p:nvSpPr>
          <p:spPr>
            <a:xfrm>
              <a:off x="6643476" y="147909"/>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2" name="Google Shape;912;p9"/>
            <p:cNvSpPr/>
            <p:nvPr/>
          </p:nvSpPr>
          <p:spPr>
            <a:xfrm>
              <a:off x="6613266" y="362487"/>
              <a:ext cx="60504" cy="84"/>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3" name="Google Shape;913;p9"/>
            <p:cNvSpPr/>
            <p:nvPr/>
          </p:nvSpPr>
          <p:spPr>
            <a:xfrm>
              <a:off x="6643476" y="332278"/>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4" name="Google Shape;914;p9"/>
            <p:cNvSpPr/>
            <p:nvPr/>
          </p:nvSpPr>
          <p:spPr>
            <a:xfrm>
              <a:off x="6613266" y="546857"/>
              <a:ext cx="60504" cy="84"/>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5" name="Google Shape;915;p9"/>
            <p:cNvSpPr/>
            <p:nvPr/>
          </p:nvSpPr>
          <p:spPr>
            <a:xfrm>
              <a:off x="6643476" y="516900"/>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6" name="Google Shape;916;p9"/>
            <p:cNvSpPr/>
            <p:nvPr/>
          </p:nvSpPr>
          <p:spPr>
            <a:xfrm>
              <a:off x="6613266" y="731647"/>
              <a:ext cx="60504" cy="84"/>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7" name="Google Shape;917;p9"/>
            <p:cNvSpPr/>
            <p:nvPr/>
          </p:nvSpPr>
          <p:spPr>
            <a:xfrm>
              <a:off x="6643476" y="701269"/>
              <a:ext cx="84" cy="60336"/>
            </a:xfrm>
            <a:custGeom>
              <a:rect b="b" l="l" r="r" t="t"/>
              <a:pathLst>
                <a:path extrusionOk="0" fill="none" h="717" w="1">
                  <a:moveTo>
                    <a:pt x="0" y="716"/>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8" name="Google Shape;918;p9"/>
            <p:cNvSpPr/>
            <p:nvPr/>
          </p:nvSpPr>
          <p:spPr>
            <a:xfrm>
              <a:off x="6613266" y="916100"/>
              <a:ext cx="60504" cy="84"/>
            </a:xfrm>
            <a:custGeom>
              <a:rect b="b" l="l" r="r" t="t"/>
              <a:pathLst>
                <a:path extrusionOk="0" fill="none" h="1" w="719">
                  <a:moveTo>
                    <a:pt x="718"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9" name="Google Shape;919;p9"/>
            <p:cNvSpPr/>
            <p:nvPr/>
          </p:nvSpPr>
          <p:spPr>
            <a:xfrm>
              <a:off x="6643476" y="885891"/>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0" name="Google Shape;920;p9"/>
            <p:cNvSpPr/>
            <p:nvPr/>
          </p:nvSpPr>
          <p:spPr>
            <a:xfrm>
              <a:off x="6613266" y="1100469"/>
              <a:ext cx="60504" cy="84"/>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1" name="Google Shape;921;p9"/>
            <p:cNvSpPr/>
            <p:nvPr/>
          </p:nvSpPr>
          <p:spPr>
            <a:xfrm>
              <a:off x="6643476" y="1070260"/>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2" name="Google Shape;922;p9"/>
            <p:cNvSpPr/>
            <p:nvPr/>
          </p:nvSpPr>
          <p:spPr>
            <a:xfrm>
              <a:off x="6424521" y="178118"/>
              <a:ext cx="60167" cy="84"/>
            </a:xfrm>
            <a:custGeom>
              <a:rect b="b" l="l" r="r" t="t"/>
              <a:pathLst>
                <a:path extrusionOk="0" fill="none" h="1" w="715">
                  <a:moveTo>
                    <a:pt x="714"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3" name="Google Shape;923;p9"/>
            <p:cNvSpPr/>
            <p:nvPr/>
          </p:nvSpPr>
          <p:spPr>
            <a:xfrm>
              <a:off x="6454394" y="147909"/>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4" name="Google Shape;924;p9"/>
            <p:cNvSpPr/>
            <p:nvPr/>
          </p:nvSpPr>
          <p:spPr>
            <a:xfrm>
              <a:off x="6424521" y="362487"/>
              <a:ext cx="60167" cy="84"/>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5" name="Google Shape;925;p9"/>
            <p:cNvSpPr/>
            <p:nvPr/>
          </p:nvSpPr>
          <p:spPr>
            <a:xfrm>
              <a:off x="6454394" y="332278"/>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6" name="Google Shape;926;p9"/>
            <p:cNvSpPr/>
            <p:nvPr/>
          </p:nvSpPr>
          <p:spPr>
            <a:xfrm>
              <a:off x="6424521" y="546857"/>
              <a:ext cx="60167" cy="84"/>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7" name="Google Shape;927;p9"/>
            <p:cNvSpPr/>
            <p:nvPr/>
          </p:nvSpPr>
          <p:spPr>
            <a:xfrm>
              <a:off x="6454394" y="516900"/>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8" name="Google Shape;928;p9"/>
            <p:cNvSpPr/>
            <p:nvPr/>
          </p:nvSpPr>
          <p:spPr>
            <a:xfrm>
              <a:off x="6424521" y="731647"/>
              <a:ext cx="60167" cy="84"/>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9" name="Google Shape;929;p9"/>
            <p:cNvSpPr/>
            <p:nvPr/>
          </p:nvSpPr>
          <p:spPr>
            <a:xfrm>
              <a:off x="6454394" y="701269"/>
              <a:ext cx="84" cy="60336"/>
            </a:xfrm>
            <a:custGeom>
              <a:rect b="b" l="l" r="r" t="t"/>
              <a:pathLst>
                <a:path extrusionOk="0" fill="none" h="717" w="1">
                  <a:moveTo>
                    <a:pt x="0" y="716"/>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0" name="Google Shape;930;p9"/>
            <p:cNvSpPr/>
            <p:nvPr/>
          </p:nvSpPr>
          <p:spPr>
            <a:xfrm>
              <a:off x="6424521" y="916100"/>
              <a:ext cx="60167" cy="84"/>
            </a:xfrm>
            <a:custGeom>
              <a:rect b="b" l="l" r="r" t="t"/>
              <a:pathLst>
                <a:path extrusionOk="0" fill="none" h="1" w="715">
                  <a:moveTo>
                    <a:pt x="714"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1" name="Google Shape;931;p9"/>
            <p:cNvSpPr/>
            <p:nvPr/>
          </p:nvSpPr>
          <p:spPr>
            <a:xfrm>
              <a:off x="6454394" y="885891"/>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2" name="Google Shape;932;p9"/>
            <p:cNvSpPr/>
            <p:nvPr/>
          </p:nvSpPr>
          <p:spPr>
            <a:xfrm>
              <a:off x="6424521" y="1100469"/>
              <a:ext cx="60167" cy="84"/>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3" name="Google Shape;933;p9"/>
            <p:cNvSpPr/>
            <p:nvPr/>
          </p:nvSpPr>
          <p:spPr>
            <a:xfrm>
              <a:off x="6454394" y="1070260"/>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34" name="Google Shape;934;p9"/>
          <p:cNvSpPr/>
          <p:nvPr/>
        </p:nvSpPr>
        <p:spPr>
          <a:xfrm>
            <a:off x="105990" y="860887"/>
            <a:ext cx="319181" cy="319349"/>
          </a:xfrm>
          <a:custGeom>
            <a:rect b="b" l="l" r="r" t="t"/>
            <a:pathLst>
              <a:path extrusionOk="0" h="3795" w="3793">
                <a:moveTo>
                  <a:pt x="1066" y="1"/>
                </a:moveTo>
                <a:lnTo>
                  <a:pt x="1" y="1066"/>
                </a:lnTo>
                <a:lnTo>
                  <a:pt x="830" y="1898"/>
                </a:lnTo>
                <a:lnTo>
                  <a:pt x="1" y="2729"/>
                </a:lnTo>
                <a:lnTo>
                  <a:pt x="1066" y="3795"/>
                </a:lnTo>
                <a:lnTo>
                  <a:pt x="1898" y="2963"/>
                </a:lnTo>
                <a:lnTo>
                  <a:pt x="2727" y="3795"/>
                </a:lnTo>
                <a:lnTo>
                  <a:pt x="3793" y="2729"/>
                </a:lnTo>
                <a:lnTo>
                  <a:pt x="2963" y="1898"/>
                </a:lnTo>
                <a:lnTo>
                  <a:pt x="3793" y="1066"/>
                </a:lnTo>
                <a:lnTo>
                  <a:pt x="2727" y="1"/>
                </a:lnTo>
                <a:lnTo>
                  <a:pt x="1898" y="832"/>
                </a:lnTo>
                <a:lnTo>
                  <a:pt x="1066" y="1"/>
                </a:lnTo>
                <a:close/>
              </a:path>
            </a:pathLst>
          </a:cu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35" name="Google Shape;935;p9"/>
          <p:cNvGrpSpPr/>
          <p:nvPr/>
        </p:nvGrpSpPr>
        <p:grpSpPr>
          <a:xfrm>
            <a:off x="7636153" y="1210314"/>
            <a:ext cx="699078" cy="514365"/>
            <a:chOff x="4684413" y="1913343"/>
            <a:chExt cx="448098" cy="329700"/>
          </a:xfrm>
        </p:grpSpPr>
        <p:sp>
          <p:nvSpPr>
            <p:cNvPr id="936" name="Google Shape;936;p9"/>
            <p:cNvSpPr/>
            <p:nvPr/>
          </p:nvSpPr>
          <p:spPr>
            <a:xfrm>
              <a:off x="4684413" y="1913343"/>
              <a:ext cx="395421" cy="329700"/>
            </a:xfrm>
            <a:custGeom>
              <a:rect b="b" l="l" r="r" t="t"/>
              <a:pathLst>
                <a:path extrusionOk="0" h="3918" w="4699">
                  <a:moveTo>
                    <a:pt x="175" y="0"/>
                  </a:moveTo>
                  <a:cubicBezTo>
                    <a:pt x="80" y="0"/>
                    <a:pt x="1" y="79"/>
                    <a:pt x="1" y="174"/>
                  </a:cubicBezTo>
                  <a:lnTo>
                    <a:pt x="239" y="3917"/>
                  </a:lnTo>
                  <a:lnTo>
                    <a:pt x="4699" y="3917"/>
                  </a:lnTo>
                  <a:lnTo>
                    <a:pt x="4136" y="744"/>
                  </a:lnTo>
                  <a:cubicBezTo>
                    <a:pt x="4108" y="598"/>
                    <a:pt x="3980" y="494"/>
                    <a:pt x="3830" y="494"/>
                  </a:cubicBezTo>
                  <a:lnTo>
                    <a:pt x="2605" y="494"/>
                  </a:lnTo>
                  <a:lnTo>
                    <a:pt x="2605" y="174"/>
                  </a:lnTo>
                  <a:cubicBezTo>
                    <a:pt x="2605" y="79"/>
                    <a:pt x="2526" y="0"/>
                    <a:pt x="2431" y="0"/>
                  </a:cubicBez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7" name="Google Shape;937;p9"/>
            <p:cNvSpPr/>
            <p:nvPr/>
          </p:nvSpPr>
          <p:spPr>
            <a:xfrm>
              <a:off x="4709237" y="1996735"/>
              <a:ext cx="423275" cy="246307"/>
            </a:xfrm>
            <a:custGeom>
              <a:rect b="b" l="l" r="r" t="t"/>
              <a:pathLst>
                <a:path extrusionOk="0" h="2927" w="5030">
                  <a:moveTo>
                    <a:pt x="855" y="1"/>
                  </a:moveTo>
                  <a:cubicBezTo>
                    <a:pt x="711" y="1"/>
                    <a:pt x="584" y="105"/>
                    <a:pt x="554" y="246"/>
                  </a:cubicBezTo>
                  <a:lnTo>
                    <a:pt x="0" y="2926"/>
                  </a:lnTo>
                  <a:lnTo>
                    <a:pt x="4459" y="2926"/>
                  </a:lnTo>
                  <a:lnTo>
                    <a:pt x="4987" y="371"/>
                  </a:lnTo>
                  <a:cubicBezTo>
                    <a:pt x="5029" y="179"/>
                    <a:pt x="4881" y="1"/>
                    <a:pt x="4686" y="1"/>
                  </a:cubicBez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38" name="Google Shape;938;p9"/>
          <p:cNvSpPr txBox="1"/>
          <p:nvPr>
            <p:ph type="title"/>
          </p:nvPr>
        </p:nvSpPr>
        <p:spPr>
          <a:xfrm>
            <a:off x="1198625" y="1314300"/>
            <a:ext cx="4662300" cy="573000"/>
          </a:xfrm>
          <a:prstGeom prst="rect">
            <a:avLst/>
          </a:prstGeom>
        </p:spPr>
        <p:txBody>
          <a:bodyPr anchorCtr="0" anchor="b" bIns="91425" lIns="91425" spcFirstLastPara="1" rIns="91425" wrap="square" tIns="91425">
            <a:noAutofit/>
          </a:bodyPr>
          <a:lstStyle>
            <a:lvl1pPr lvl="0" rtl="0">
              <a:spcBef>
                <a:spcPts val="0"/>
              </a:spcBef>
              <a:spcAft>
                <a:spcPts val="0"/>
              </a:spcAft>
              <a:buSzPts val="3600"/>
              <a:buNone/>
              <a:defRPr/>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939" name="Google Shape;939;p9"/>
          <p:cNvSpPr txBox="1"/>
          <p:nvPr>
            <p:ph idx="1" type="subTitle"/>
          </p:nvPr>
        </p:nvSpPr>
        <p:spPr>
          <a:xfrm>
            <a:off x="1198625" y="1887300"/>
            <a:ext cx="4228500" cy="1941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rgbClr val="191919"/>
              </a:buClr>
              <a:buSzPts val="1200"/>
              <a:buFont typeface="Nunito Light"/>
              <a:buChar char="●"/>
              <a:defRPr b="0" sz="1200"/>
            </a:lvl1pPr>
            <a:lvl2pPr lvl="1" rtl="0" algn="ctr">
              <a:lnSpc>
                <a:spcPct val="100000"/>
              </a:lnSpc>
              <a:spcBef>
                <a:spcPts val="0"/>
              </a:spcBef>
              <a:spcAft>
                <a:spcPts val="0"/>
              </a:spcAft>
              <a:buClr>
                <a:srgbClr val="E76A28"/>
              </a:buClr>
              <a:buSzPts val="1200"/>
              <a:buFont typeface="Nunito Light"/>
              <a:buChar char="○"/>
              <a:defRPr/>
            </a:lvl2pPr>
            <a:lvl3pPr lvl="2" rtl="0" algn="ctr">
              <a:lnSpc>
                <a:spcPct val="100000"/>
              </a:lnSpc>
              <a:spcBef>
                <a:spcPts val="0"/>
              </a:spcBef>
              <a:spcAft>
                <a:spcPts val="0"/>
              </a:spcAft>
              <a:buClr>
                <a:srgbClr val="E76A28"/>
              </a:buClr>
              <a:buSzPts val="1200"/>
              <a:buFont typeface="Nunito Light"/>
              <a:buChar char="■"/>
              <a:defRPr/>
            </a:lvl3pPr>
            <a:lvl4pPr lvl="3" rtl="0" algn="ctr">
              <a:lnSpc>
                <a:spcPct val="100000"/>
              </a:lnSpc>
              <a:spcBef>
                <a:spcPts val="0"/>
              </a:spcBef>
              <a:spcAft>
                <a:spcPts val="0"/>
              </a:spcAft>
              <a:buClr>
                <a:srgbClr val="E76A28"/>
              </a:buClr>
              <a:buSzPts val="1200"/>
              <a:buFont typeface="Nunito Light"/>
              <a:buChar char="●"/>
              <a:defRPr/>
            </a:lvl4pPr>
            <a:lvl5pPr lvl="4" rtl="0" algn="ctr">
              <a:lnSpc>
                <a:spcPct val="100000"/>
              </a:lnSpc>
              <a:spcBef>
                <a:spcPts val="0"/>
              </a:spcBef>
              <a:spcAft>
                <a:spcPts val="0"/>
              </a:spcAft>
              <a:buClr>
                <a:srgbClr val="E76A28"/>
              </a:buClr>
              <a:buSzPts val="1200"/>
              <a:buFont typeface="Nunito Light"/>
              <a:buChar char="○"/>
              <a:defRPr/>
            </a:lvl5pPr>
            <a:lvl6pPr lvl="5" rtl="0" algn="ctr">
              <a:lnSpc>
                <a:spcPct val="100000"/>
              </a:lnSpc>
              <a:spcBef>
                <a:spcPts val="0"/>
              </a:spcBef>
              <a:spcAft>
                <a:spcPts val="0"/>
              </a:spcAft>
              <a:buClr>
                <a:srgbClr val="999999"/>
              </a:buClr>
              <a:buSzPts val="1200"/>
              <a:buFont typeface="Nunito Light"/>
              <a:buChar char="■"/>
              <a:defRPr/>
            </a:lvl6pPr>
            <a:lvl7pPr lvl="6" rtl="0" algn="ctr">
              <a:lnSpc>
                <a:spcPct val="100000"/>
              </a:lnSpc>
              <a:spcBef>
                <a:spcPts val="0"/>
              </a:spcBef>
              <a:spcAft>
                <a:spcPts val="0"/>
              </a:spcAft>
              <a:buClr>
                <a:srgbClr val="999999"/>
              </a:buClr>
              <a:buSzPts val="1200"/>
              <a:buFont typeface="Nunito Light"/>
              <a:buChar char="●"/>
              <a:defRPr/>
            </a:lvl7pPr>
            <a:lvl8pPr lvl="7" rtl="0" algn="ctr">
              <a:lnSpc>
                <a:spcPct val="100000"/>
              </a:lnSpc>
              <a:spcBef>
                <a:spcPts val="0"/>
              </a:spcBef>
              <a:spcAft>
                <a:spcPts val="0"/>
              </a:spcAft>
              <a:buClr>
                <a:srgbClr val="999999"/>
              </a:buClr>
              <a:buSzPts val="1200"/>
              <a:buFont typeface="Nunito Light"/>
              <a:buChar char="○"/>
              <a:defRPr/>
            </a:lvl8pPr>
            <a:lvl9pPr lvl="8" rtl="0" algn="ctr">
              <a:lnSpc>
                <a:spcPct val="100000"/>
              </a:lnSpc>
              <a:spcBef>
                <a:spcPts val="0"/>
              </a:spcBef>
              <a:spcAft>
                <a:spcPts val="0"/>
              </a:spcAft>
              <a:buClr>
                <a:srgbClr val="999999"/>
              </a:buClr>
              <a:buSzPts val="1200"/>
              <a:buFont typeface="Nunito Light"/>
              <a:buChar char="■"/>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940" name="Shape 940"/>
        <p:cNvGrpSpPr/>
        <p:nvPr/>
      </p:nvGrpSpPr>
      <p:grpSpPr>
        <a:xfrm>
          <a:off x="0" y="0"/>
          <a:ext cx="0" cy="0"/>
          <a:chOff x="0" y="0"/>
          <a:chExt cx="0" cy="0"/>
        </a:xfrm>
      </p:grpSpPr>
      <p:grpSp>
        <p:nvGrpSpPr>
          <p:cNvPr id="941" name="Google Shape;941;p10"/>
          <p:cNvGrpSpPr/>
          <p:nvPr/>
        </p:nvGrpSpPr>
        <p:grpSpPr>
          <a:xfrm>
            <a:off x="-22050" y="-20700"/>
            <a:ext cx="9185100" cy="5176725"/>
            <a:chOff x="-22050" y="-20700"/>
            <a:chExt cx="9185100" cy="5176725"/>
          </a:xfrm>
        </p:grpSpPr>
        <p:sp>
          <p:nvSpPr>
            <p:cNvPr id="942" name="Google Shape;942;p10"/>
            <p:cNvSpPr/>
            <p:nvPr/>
          </p:nvSpPr>
          <p:spPr>
            <a:xfrm>
              <a:off x="-22050" y="-20700"/>
              <a:ext cx="9185100" cy="559200"/>
            </a:xfrm>
            <a:prstGeom prst="rect">
              <a:avLst/>
            </a:prstGeom>
            <a:solidFill>
              <a:schemeClr val="dk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3" name="Google Shape;943;p10"/>
            <p:cNvSpPr/>
            <p:nvPr/>
          </p:nvSpPr>
          <p:spPr>
            <a:xfrm>
              <a:off x="-22050" y="4596825"/>
              <a:ext cx="9185100" cy="559200"/>
            </a:xfrm>
            <a:prstGeom prst="rect">
              <a:avLst/>
            </a:prstGeom>
            <a:solidFill>
              <a:schemeClr val="dk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4" name="Google Shape;944;p10"/>
            <p:cNvSpPr/>
            <p:nvPr/>
          </p:nvSpPr>
          <p:spPr>
            <a:xfrm>
              <a:off x="-22050" y="-20700"/>
              <a:ext cx="288300" cy="5175300"/>
            </a:xfrm>
            <a:prstGeom prst="rect">
              <a:avLst/>
            </a:prstGeom>
            <a:solidFill>
              <a:schemeClr val="dk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5" name="Google Shape;945;p10"/>
            <p:cNvSpPr/>
            <p:nvPr/>
          </p:nvSpPr>
          <p:spPr>
            <a:xfrm>
              <a:off x="8859275" y="-20700"/>
              <a:ext cx="288300" cy="5175300"/>
            </a:xfrm>
            <a:prstGeom prst="rect">
              <a:avLst/>
            </a:prstGeom>
            <a:solidFill>
              <a:schemeClr val="dk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946" name="Google Shape;946;p10"/>
          <p:cNvCxnSpPr/>
          <p:nvPr/>
        </p:nvCxnSpPr>
        <p:spPr>
          <a:xfrm>
            <a:off x="9010458" y="419125"/>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947" name="Google Shape;947;p10"/>
          <p:cNvCxnSpPr/>
          <p:nvPr/>
        </p:nvCxnSpPr>
        <p:spPr>
          <a:xfrm>
            <a:off x="9010962" y="626550"/>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948" name="Google Shape;948;p10"/>
          <p:cNvCxnSpPr/>
          <p:nvPr/>
        </p:nvCxnSpPr>
        <p:spPr>
          <a:xfrm>
            <a:off x="9010962" y="833975"/>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949" name="Google Shape;949;p10"/>
          <p:cNvCxnSpPr/>
          <p:nvPr/>
        </p:nvCxnSpPr>
        <p:spPr>
          <a:xfrm>
            <a:off x="9010962" y="1041400"/>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950" name="Google Shape;950;p10"/>
          <p:cNvCxnSpPr/>
          <p:nvPr/>
        </p:nvCxnSpPr>
        <p:spPr>
          <a:xfrm>
            <a:off x="9010962" y="1248825"/>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951" name="Google Shape;951;p10"/>
          <p:cNvCxnSpPr/>
          <p:nvPr/>
        </p:nvCxnSpPr>
        <p:spPr>
          <a:xfrm>
            <a:off x="9010458" y="1456250"/>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952" name="Google Shape;952;p10"/>
          <p:cNvCxnSpPr/>
          <p:nvPr/>
        </p:nvCxnSpPr>
        <p:spPr>
          <a:xfrm>
            <a:off x="9010458" y="1663675"/>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953" name="Google Shape;953;p10"/>
          <p:cNvCxnSpPr/>
          <p:nvPr/>
        </p:nvCxnSpPr>
        <p:spPr>
          <a:xfrm>
            <a:off x="9010458" y="1871100"/>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954" name="Google Shape;954;p10"/>
          <p:cNvCxnSpPr/>
          <p:nvPr/>
        </p:nvCxnSpPr>
        <p:spPr>
          <a:xfrm>
            <a:off x="9010962" y="2078525"/>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955" name="Google Shape;955;p10"/>
          <p:cNvCxnSpPr/>
          <p:nvPr/>
        </p:nvCxnSpPr>
        <p:spPr>
          <a:xfrm>
            <a:off x="9010962" y="2285950"/>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956" name="Google Shape;956;p10"/>
          <p:cNvCxnSpPr/>
          <p:nvPr/>
        </p:nvCxnSpPr>
        <p:spPr>
          <a:xfrm>
            <a:off x="9010962" y="2493375"/>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957" name="Google Shape;957;p10"/>
          <p:cNvCxnSpPr/>
          <p:nvPr/>
        </p:nvCxnSpPr>
        <p:spPr>
          <a:xfrm>
            <a:off x="9010962" y="2700800"/>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958" name="Google Shape;958;p10"/>
          <p:cNvCxnSpPr/>
          <p:nvPr/>
        </p:nvCxnSpPr>
        <p:spPr>
          <a:xfrm>
            <a:off x="9010458" y="2908225"/>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959" name="Google Shape;959;p10"/>
          <p:cNvCxnSpPr/>
          <p:nvPr/>
        </p:nvCxnSpPr>
        <p:spPr>
          <a:xfrm>
            <a:off x="9010458" y="3115650"/>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960" name="Google Shape;960;p10"/>
          <p:cNvCxnSpPr/>
          <p:nvPr/>
        </p:nvCxnSpPr>
        <p:spPr>
          <a:xfrm>
            <a:off x="9010458" y="3323075"/>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961" name="Google Shape;961;p10"/>
          <p:cNvCxnSpPr/>
          <p:nvPr/>
        </p:nvCxnSpPr>
        <p:spPr>
          <a:xfrm>
            <a:off x="9010962" y="3530500"/>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962" name="Google Shape;962;p10"/>
          <p:cNvCxnSpPr/>
          <p:nvPr/>
        </p:nvCxnSpPr>
        <p:spPr>
          <a:xfrm>
            <a:off x="9010962" y="3737925"/>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963" name="Google Shape;963;p10"/>
          <p:cNvCxnSpPr/>
          <p:nvPr/>
        </p:nvCxnSpPr>
        <p:spPr>
          <a:xfrm>
            <a:off x="9010962" y="3945350"/>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964" name="Google Shape;964;p10"/>
          <p:cNvCxnSpPr/>
          <p:nvPr/>
        </p:nvCxnSpPr>
        <p:spPr>
          <a:xfrm>
            <a:off x="9010962" y="4152775"/>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965" name="Google Shape;965;p10"/>
          <p:cNvCxnSpPr/>
          <p:nvPr/>
        </p:nvCxnSpPr>
        <p:spPr>
          <a:xfrm>
            <a:off x="9010458" y="4360200"/>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966" name="Google Shape;966;p10"/>
          <p:cNvCxnSpPr/>
          <p:nvPr/>
        </p:nvCxnSpPr>
        <p:spPr>
          <a:xfrm>
            <a:off x="9010458" y="4567625"/>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967" name="Google Shape;967;p10"/>
          <p:cNvCxnSpPr/>
          <p:nvPr/>
        </p:nvCxnSpPr>
        <p:spPr>
          <a:xfrm>
            <a:off x="330950" y="4789000"/>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68" name="Google Shape;968;p10"/>
          <p:cNvCxnSpPr/>
          <p:nvPr/>
        </p:nvCxnSpPr>
        <p:spPr>
          <a:xfrm>
            <a:off x="538375" y="4789000"/>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69" name="Google Shape;969;p10"/>
          <p:cNvCxnSpPr/>
          <p:nvPr/>
        </p:nvCxnSpPr>
        <p:spPr>
          <a:xfrm>
            <a:off x="745800" y="4788303"/>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70" name="Google Shape;970;p10"/>
          <p:cNvCxnSpPr/>
          <p:nvPr/>
        </p:nvCxnSpPr>
        <p:spPr>
          <a:xfrm>
            <a:off x="953225" y="4788303"/>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71" name="Google Shape;971;p10"/>
          <p:cNvCxnSpPr/>
          <p:nvPr/>
        </p:nvCxnSpPr>
        <p:spPr>
          <a:xfrm>
            <a:off x="1160650" y="4788303"/>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72" name="Google Shape;972;p10"/>
          <p:cNvCxnSpPr/>
          <p:nvPr/>
        </p:nvCxnSpPr>
        <p:spPr>
          <a:xfrm>
            <a:off x="1368075" y="4788303"/>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73" name="Google Shape;973;p10"/>
          <p:cNvCxnSpPr/>
          <p:nvPr/>
        </p:nvCxnSpPr>
        <p:spPr>
          <a:xfrm>
            <a:off x="1575500" y="4789000"/>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74" name="Google Shape;974;p10"/>
          <p:cNvCxnSpPr/>
          <p:nvPr/>
        </p:nvCxnSpPr>
        <p:spPr>
          <a:xfrm>
            <a:off x="1782925" y="4789000"/>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75" name="Google Shape;975;p10"/>
          <p:cNvCxnSpPr/>
          <p:nvPr/>
        </p:nvCxnSpPr>
        <p:spPr>
          <a:xfrm>
            <a:off x="1990350" y="4789000"/>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76" name="Google Shape;976;p10"/>
          <p:cNvCxnSpPr/>
          <p:nvPr/>
        </p:nvCxnSpPr>
        <p:spPr>
          <a:xfrm>
            <a:off x="2197775" y="4788303"/>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77" name="Google Shape;977;p10"/>
          <p:cNvCxnSpPr/>
          <p:nvPr/>
        </p:nvCxnSpPr>
        <p:spPr>
          <a:xfrm>
            <a:off x="2405200" y="4788303"/>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78" name="Google Shape;978;p10"/>
          <p:cNvCxnSpPr/>
          <p:nvPr/>
        </p:nvCxnSpPr>
        <p:spPr>
          <a:xfrm>
            <a:off x="2612625" y="4788303"/>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79" name="Google Shape;979;p10"/>
          <p:cNvCxnSpPr/>
          <p:nvPr/>
        </p:nvCxnSpPr>
        <p:spPr>
          <a:xfrm>
            <a:off x="2820050" y="4788303"/>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80" name="Google Shape;980;p10"/>
          <p:cNvCxnSpPr/>
          <p:nvPr/>
        </p:nvCxnSpPr>
        <p:spPr>
          <a:xfrm>
            <a:off x="3027475" y="4789000"/>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81" name="Google Shape;981;p10"/>
          <p:cNvCxnSpPr/>
          <p:nvPr/>
        </p:nvCxnSpPr>
        <p:spPr>
          <a:xfrm>
            <a:off x="3234900" y="4789000"/>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82" name="Google Shape;982;p10"/>
          <p:cNvCxnSpPr/>
          <p:nvPr/>
        </p:nvCxnSpPr>
        <p:spPr>
          <a:xfrm>
            <a:off x="3442325" y="4789000"/>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83" name="Google Shape;983;p10"/>
          <p:cNvCxnSpPr/>
          <p:nvPr/>
        </p:nvCxnSpPr>
        <p:spPr>
          <a:xfrm>
            <a:off x="3649750" y="4788303"/>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84" name="Google Shape;984;p10"/>
          <p:cNvCxnSpPr/>
          <p:nvPr/>
        </p:nvCxnSpPr>
        <p:spPr>
          <a:xfrm>
            <a:off x="3857175" y="4788303"/>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85" name="Google Shape;985;p10"/>
          <p:cNvCxnSpPr/>
          <p:nvPr/>
        </p:nvCxnSpPr>
        <p:spPr>
          <a:xfrm>
            <a:off x="4064600" y="4788303"/>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86" name="Google Shape;986;p10"/>
          <p:cNvCxnSpPr/>
          <p:nvPr/>
        </p:nvCxnSpPr>
        <p:spPr>
          <a:xfrm>
            <a:off x="4272025" y="4788303"/>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87" name="Google Shape;987;p10"/>
          <p:cNvCxnSpPr/>
          <p:nvPr/>
        </p:nvCxnSpPr>
        <p:spPr>
          <a:xfrm>
            <a:off x="4479450" y="4789000"/>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88" name="Google Shape;988;p10"/>
          <p:cNvCxnSpPr/>
          <p:nvPr/>
        </p:nvCxnSpPr>
        <p:spPr>
          <a:xfrm>
            <a:off x="4686875" y="4789000"/>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89" name="Google Shape;989;p10"/>
          <p:cNvCxnSpPr/>
          <p:nvPr/>
        </p:nvCxnSpPr>
        <p:spPr>
          <a:xfrm>
            <a:off x="4894300" y="4789000"/>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90" name="Google Shape;990;p10"/>
          <p:cNvCxnSpPr/>
          <p:nvPr/>
        </p:nvCxnSpPr>
        <p:spPr>
          <a:xfrm>
            <a:off x="5101725" y="4788303"/>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91" name="Google Shape;991;p10"/>
          <p:cNvCxnSpPr/>
          <p:nvPr/>
        </p:nvCxnSpPr>
        <p:spPr>
          <a:xfrm>
            <a:off x="5309150" y="4788303"/>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92" name="Google Shape;992;p10"/>
          <p:cNvCxnSpPr/>
          <p:nvPr/>
        </p:nvCxnSpPr>
        <p:spPr>
          <a:xfrm>
            <a:off x="5516575" y="4788303"/>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93" name="Google Shape;993;p10"/>
          <p:cNvCxnSpPr/>
          <p:nvPr/>
        </p:nvCxnSpPr>
        <p:spPr>
          <a:xfrm>
            <a:off x="6138850" y="4788303"/>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94" name="Google Shape;994;p10"/>
          <p:cNvCxnSpPr/>
          <p:nvPr/>
        </p:nvCxnSpPr>
        <p:spPr>
          <a:xfrm>
            <a:off x="5724000" y="4789000"/>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95" name="Google Shape;995;p10"/>
          <p:cNvCxnSpPr/>
          <p:nvPr/>
        </p:nvCxnSpPr>
        <p:spPr>
          <a:xfrm>
            <a:off x="5931425" y="4789000"/>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96" name="Google Shape;996;p10"/>
          <p:cNvCxnSpPr/>
          <p:nvPr/>
        </p:nvCxnSpPr>
        <p:spPr>
          <a:xfrm>
            <a:off x="6346275" y="4789000"/>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97" name="Google Shape;997;p10"/>
          <p:cNvCxnSpPr/>
          <p:nvPr/>
        </p:nvCxnSpPr>
        <p:spPr>
          <a:xfrm>
            <a:off x="6553700" y="4788303"/>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98" name="Google Shape;998;p10"/>
          <p:cNvCxnSpPr/>
          <p:nvPr/>
        </p:nvCxnSpPr>
        <p:spPr>
          <a:xfrm>
            <a:off x="6761125" y="4788303"/>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999" name="Google Shape;999;p10"/>
          <p:cNvCxnSpPr/>
          <p:nvPr/>
        </p:nvCxnSpPr>
        <p:spPr>
          <a:xfrm>
            <a:off x="6968550" y="4788303"/>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1000" name="Google Shape;1000;p10"/>
          <p:cNvCxnSpPr/>
          <p:nvPr/>
        </p:nvCxnSpPr>
        <p:spPr>
          <a:xfrm>
            <a:off x="7175975" y="4788303"/>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1001" name="Google Shape;1001;p10"/>
          <p:cNvCxnSpPr/>
          <p:nvPr/>
        </p:nvCxnSpPr>
        <p:spPr>
          <a:xfrm>
            <a:off x="7383400" y="4789000"/>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1002" name="Google Shape;1002;p10"/>
          <p:cNvCxnSpPr/>
          <p:nvPr/>
        </p:nvCxnSpPr>
        <p:spPr>
          <a:xfrm>
            <a:off x="7590825" y="4789000"/>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1003" name="Google Shape;1003;p10"/>
          <p:cNvCxnSpPr/>
          <p:nvPr/>
        </p:nvCxnSpPr>
        <p:spPr>
          <a:xfrm>
            <a:off x="7798250" y="4789000"/>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1004" name="Google Shape;1004;p10"/>
          <p:cNvCxnSpPr/>
          <p:nvPr/>
        </p:nvCxnSpPr>
        <p:spPr>
          <a:xfrm>
            <a:off x="8005675" y="4788303"/>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1005" name="Google Shape;1005;p10"/>
          <p:cNvCxnSpPr/>
          <p:nvPr/>
        </p:nvCxnSpPr>
        <p:spPr>
          <a:xfrm>
            <a:off x="8213100" y="4788303"/>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1006" name="Google Shape;1006;p10"/>
          <p:cNvCxnSpPr/>
          <p:nvPr/>
        </p:nvCxnSpPr>
        <p:spPr>
          <a:xfrm>
            <a:off x="8420525" y="4788303"/>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1007" name="Google Shape;1007;p10"/>
          <p:cNvCxnSpPr/>
          <p:nvPr/>
        </p:nvCxnSpPr>
        <p:spPr>
          <a:xfrm>
            <a:off x="8627950" y="4788303"/>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1008" name="Google Shape;1008;p10"/>
          <p:cNvCxnSpPr/>
          <p:nvPr/>
        </p:nvCxnSpPr>
        <p:spPr>
          <a:xfrm>
            <a:off x="8835375" y="4788303"/>
            <a:ext cx="0" cy="368100"/>
          </a:xfrm>
          <a:prstGeom prst="straightConnector1">
            <a:avLst/>
          </a:prstGeom>
          <a:noFill/>
          <a:ln cap="flat" cmpd="sng" w="19050">
            <a:solidFill>
              <a:schemeClr val="accent3"/>
            </a:solidFill>
            <a:prstDash val="solid"/>
            <a:round/>
            <a:headEnd len="med" w="med" type="none"/>
            <a:tailEnd len="med" w="med" type="none"/>
          </a:ln>
        </p:spPr>
      </p:cxnSp>
      <p:cxnSp>
        <p:nvCxnSpPr>
          <p:cNvPr id="1009" name="Google Shape;1009;p10"/>
          <p:cNvCxnSpPr/>
          <p:nvPr/>
        </p:nvCxnSpPr>
        <p:spPr>
          <a:xfrm>
            <a:off x="123525" y="-12590"/>
            <a:ext cx="0" cy="5175300"/>
          </a:xfrm>
          <a:prstGeom prst="straightConnector1">
            <a:avLst/>
          </a:prstGeom>
          <a:noFill/>
          <a:ln cap="flat" cmpd="sng" w="19050">
            <a:solidFill>
              <a:schemeClr val="accent3"/>
            </a:solidFill>
            <a:prstDash val="solid"/>
            <a:round/>
            <a:headEnd len="med" w="med" type="none"/>
            <a:tailEnd len="med" w="med" type="none"/>
          </a:ln>
        </p:spPr>
      </p:cxnSp>
      <p:cxnSp>
        <p:nvCxnSpPr>
          <p:cNvPr id="1010" name="Google Shape;1010;p10"/>
          <p:cNvCxnSpPr/>
          <p:nvPr/>
        </p:nvCxnSpPr>
        <p:spPr>
          <a:xfrm>
            <a:off x="330950" y="-1259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11" name="Google Shape;1011;p10"/>
          <p:cNvCxnSpPr/>
          <p:nvPr/>
        </p:nvCxnSpPr>
        <p:spPr>
          <a:xfrm>
            <a:off x="538375" y="-1259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12" name="Google Shape;1012;p10"/>
          <p:cNvCxnSpPr/>
          <p:nvPr/>
        </p:nvCxnSpPr>
        <p:spPr>
          <a:xfrm>
            <a:off x="745800" y="-1365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13" name="Google Shape;1013;p10"/>
          <p:cNvCxnSpPr/>
          <p:nvPr/>
        </p:nvCxnSpPr>
        <p:spPr>
          <a:xfrm>
            <a:off x="953225" y="-1365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14" name="Google Shape;1014;p10"/>
          <p:cNvCxnSpPr/>
          <p:nvPr/>
        </p:nvCxnSpPr>
        <p:spPr>
          <a:xfrm>
            <a:off x="1160650" y="-1365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15" name="Google Shape;1015;p10"/>
          <p:cNvCxnSpPr/>
          <p:nvPr/>
        </p:nvCxnSpPr>
        <p:spPr>
          <a:xfrm>
            <a:off x="1368075" y="-1365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16" name="Google Shape;1016;p10"/>
          <p:cNvCxnSpPr/>
          <p:nvPr/>
        </p:nvCxnSpPr>
        <p:spPr>
          <a:xfrm>
            <a:off x="1575500" y="-1259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17" name="Google Shape;1017;p10"/>
          <p:cNvCxnSpPr/>
          <p:nvPr/>
        </p:nvCxnSpPr>
        <p:spPr>
          <a:xfrm>
            <a:off x="1782925" y="-1259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18" name="Google Shape;1018;p10"/>
          <p:cNvCxnSpPr/>
          <p:nvPr/>
        </p:nvCxnSpPr>
        <p:spPr>
          <a:xfrm>
            <a:off x="1990350" y="-1259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19" name="Google Shape;1019;p10"/>
          <p:cNvCxnSpPr/>
          <p:nvPr/>
        </p:nvCxnSpPr>
        <p:spPr>
          <a:xfrm>
            <a:off x="2197775" y="-1365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20" name="Google Shape;1020;p10"/>
          <p:cNvCxnSpPr/>
          <p:nvPr/>
        </p:nvCxnSpPr>
        <p:spPr>
          <a:xfrm>
            <a:off x="2405200" y="-1365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21" name="Google Shape;1021;p10"/>
          <p:cNvCxnSpPr/>
          <p:nvPr/>
        </p:nvCxnSpPr>
        <p:spPr>
          <a:xfrm>
            <a:off x="2612625" y="-1365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22" name="Google Shape;1022;p10"/>
          <p:cNvCxnSpPr/>
          <p:nvPr/>
        </p:nvCxnSpPr>
        <p:spPr>
          <a:xfrm>
            <a:off x="2820050" y="-1365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23" name="Google Shape;1023;p10"/>
          <p:cNvCxnSpPr/>
          <p:nvPr/>
        </p:nvCxnSpPr>
        <p:spPr>
          <a:xfrm>
            <a:off x="3027475" y="-1259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24" name="Google Shape;1024;p10"/>
          <p:cNvCxnSpPr/>
          <p:nvPr/>
        </p:nvCxnSpPr>
        <p:spPr>
          <a:xfrm>
            <a:off x="3234900" y="-1259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25" name="Google Shape;1025;p10"/>
          <p:cNvCxnSpPr/>
          <p:nvPr/>
        </p:nvCxnSpPr>
        <p:spPr>
          <a:xfrm>
            <a:off x="3442325" y="-1259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26" name="Google Shape;1026;p10"/>
          <p:cNvCxnSpPr/>
          <p:nvPr/>
        </p:nvCxnSpPr>
        <p:spPr>
          <a:xfrm>
            <a:off x="3649750" y="-1365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27" name="Google Shape;1027;p10"/>
          <p:cNvCxnSpPr/>
          <p:nvPr/>
        </p:nvCxnSpPr>
        <p:spPr>
          <a:xfrm>
            <a:off x="3857175" y="-1365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28" name="Google Shape;1028;p10"/>
          <p:cNvCxnSpPr/>
          <p:nvPr/>
        </p:nvCxnSpPr>
        <p:spPr>
          <a:xfrm>
            <a:off x="4064600" y="-1365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29" name="Google Shape;1029;p10"/>
          <p:cNvCxnSpPr/>
          <p:nvPr/>
        </p:nvCxnSpPr>
        <p:spPr>
          <a:xfrm>
            <a:off x="4272025" y="-1365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30" name="Google Shape;1030;p10"/>
          <p:cNvCxnSpPr/>
          <p:nvPr/>
        </p:nvCxnSpPr>
        <p:spPr>
          <a:xfrm>
            <a:off x="4479450" y="-1259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31" name="Google Shape;1031;p10"/>
          <p:cNvCxnSpPr/>
          <p:nvPr/>
        </p:nvCxnSpPr>
        <p:spPr>
          <a:xfrm>
            <a:off x="4686875" y="-1259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32" name="Google Shape;1032;p10"/>
          <p:cNvCxnSpPr/>
          <p:nvPr/>
        </p:nvCxnSpPr>
        <p:spPr>
          <a:xfrm>
            <a:off x="4894300" y="-1259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33" name="Google Shape;1033;p10"/>
          <p:cNvCxnSpPr/>
          <p:nvPr/>
        </p:nvCxnSpPr>
        <p:spPr>
          <a:xfrm>
            <a:off x="5101725" y="-1365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34" name="Google Shape;1034;p10"/>
          <p:cNvCxnSpPr/>
          <p:nvPr/>
        </p:nvCxnSpPr>
        <p:spPr>
          <a:xfrm>
            <a:off x="5309150" y="-1365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35" name="Google Shape;1035;p10"/>
          <p:cNvCxnSpPr/>
          <p:nvPr/>
        </p:nvCxnSpPr>
        <p:spPr>
          <a:xfrm>
            <a:off x="5516575" y="-1365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36" name="Google Shape;1036;p10"/>
          <p:cNvCxnSpPr/>
          <p:nvPr/>
        </p:nvCxnSpPr>
        <p:spPr>
          <a:xfrm>
            <a:off x="6138850" y="-1365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37" name="Google Shape;1037;p10"/>
          <p:cNvCxnSpPr/>
          <p:nvPr/>
        </p:nvCxnSpPr>
        <p:spPr>
          <a:xfrm>
            <a:off x="5724000" y="-1259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38" name="Google Shape;1038;p10"/>
          <p:cNvCxnSpPr/>
          <p:nvPr/>
        </p:nvCxnSpPr>
        <p:spPr>
          <a:xfrm>
            <a:off x="5931425" y="-1259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39" name="Google Shape;1039;p10"/>
          <p:cNvCxnSpPr/>
          <p:nvPr/>
        </p:nvCxnSpPr>
        <p:spPr>
          <a:xfrm>
            <a:off x="6346275" y="-1259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40" name="Google Shape;1040;p10"/>
          <p:cNvCxnSpPr/>
          <p:nvPr/>
        </p:nvCxnSpPr>
        <p:spPr>
          <a:xfrm>
            <a:off x="6553700" y="-1365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41" name="Google Shape;1041;p10"/>
          <p:cNvCxnSpPr/>
          <p:nvPr/>
        </p:nvCxnSpPr>
        <p:spPr>
          <a:xfrm>
            <a:off x="6761125" y="-1365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42" name="Google Shape;1042;p10"/>
          <p:cNvCxnSpPr/>
          <p:nvPr/>
        </p:nvCxnSpPr>
        <p:spPr>
          <a:xfrm>
            <a:off x="6968550" y="-1365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43" name="Google Shape;1043;p10"/>
          <p:cNvCxnSpPr/>
          <p:nvPr/>
        </p:nvCxnSpPr>
        <p:spPr>
          <a:xfrm>
            <a:off x="7175975" y="-1365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44" name="Google Shape;1044;p10"/>
          <p:cNvCxnSpPr/>
          <p:nvPr/>
        </p:nvCxnSpPr>
        <p:spPr>
          <a:xfrm>
            <a:off x="7383400" y="-1259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45" name="Google Shape;1045;p10"/>
          <p:cNvCxnSpPr/>
          <p:nvPr/>
        </p:nvCxnSpPr>
        <p:spPr>
          <a:xfrm>
            <a:off x="7590825" y="-1259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46" name="Google Shape;1046;p10"/>
          <p:cNvCxnSpPr/>
          <p:nvPr/>
        </p:nvCxnSpPr>
        <p:spPr>
          <a:xfrm>
            <a:off x="7798250" y="-1259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47" name="Google Shape;1047;p10"/>
          <p:cNvCxnSpPr/>
          <p:nvPr/>
        </p:nvCxnSpPr>
        <p:spPr>
          <a:xfrm>
            <a:off x="8005675" y="-1365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48" name="Google Shape;1048;p10"/>
          <p:cNvCxnSpPr/>
          <p:nvPr/>
        </p:nvCxnSpPr>
        <p:spPr>
          <a:xfrm>
            <a:off x="8213100" y="-1365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49" name="Google Shape;1049;p10"/>
          <p:cNvCxnSpPr/>
          <p:nvPr/>
        </p:nvCxnSpPr>
        <p:spPr>
          <a:xfrm>
            <a:off x="8420525" y="-1365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50" name="Google Shape;1050;p10"/>
          <p:cNvCxnSpPr/>
          <p:nvPr/>
        </p:nvCxnSpPr>
        <p:spPr>
          <a:xfrm>
            <a:off x="8627950" y="-1365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51" name="Google Shape;1051;p10"/>
          <p:cNvCxnSpPr/>
          <p:nvPr/>
        </p:nvCxnSpPr>
        <p:spPr>
          <a:xfrm>
            <a:off x="8835375" y="-13650"/>
            <a:ext cx="0" cy="559200"/>
          </a:xfrm>
          <a:prstGeom prst="straightConnector1">
            <a:avLst/>
          </a:prstGeom>
          <a:noFill/>
          <a:ln cap="flat" cmpd="sng" w="19050">
            <a:solidFill>
              <a:schemeClr val="accent3"/>
            </a:solidFill>
            <a:prstDash val="solid"/>
            <a:round/>
            <a:headEnd len="med" w="med" type="none"/>
            <a:tailEnd len="med" w="med" type="none"/>
          </a:ln>
        </p:spPr>
      </p:cxnSp>
      <p:cxnSp>
        <p:nvCxnSpPr>
          <p:cNvPr id="1052" name="Google Shape;1052;p10"/>
          <p:cNvCxnSpPr/>
          <p:nvPr/>
        </p:nvCxnSpPr>
        <p:spPr>
          <a:xfrm>
            <a:off x="9042800" y="-13650"/>
            <a:ext cx="0" cy="5176500"/>
          </a:xfrm>
          <a:prstGeom prst="straightConnector1">
            <a:avLst/>
          </a:prstGeom>
          <a:noFill/>
          <a:ln cap="flat" cmpd="sng" w="19050">
            <a:solidFill>
              <a:schemeClr val="accent3"/>
            </a:solidFill>
            <a:prstDash val="solid"/>
            <a:round/>
            <a:headEnd len="med" w="med" type="none"/>
            <a:tailEnd len="med" w="med" type="none"/>
          </a:ln>
        </p:spPr>
      </p:cxnSp>
      <p:cxnSp>
        <p:nvCxnSpPr>
          <p:cNvPr id="1053" name="Google Shape;1053;p10"/>
          <p:cNvCxnSpPr/>
          <p:nvPr/>
        </p:nvCxnSpPr>
        <p:spPr>
          <a:xfrm>
            <a:off x="4592400" y="-4455375"/>
            <a:ext cx="0" cy="9185100"/>
          </a:xfrm>
          <a:prstGeom prst="straightConnector1">
            <a:avLst/>
          </a:prstGeom>
          <a:noFill/>
          <a:ln cap="flat" cmpd="sng" w="19050">
            <a:solidFill>
              <a:schemeClr val="accent3"/>
            </a:solidFill>
            <a:prstDash val="solid"/>
            <a:round/>
            <a:headEnd len="med" w="med" type="none"/>
            <a:tailEnd len="med" w="med" type="none"/>
          </a:ln>
        </p:spPr>
      </p:cxnSp>
      <p:cxnSp>
        <p:nvCxnSpPr>
          <p:cNvPr id="1054" name="Google Shape;1054;p10"/>
          <p:cNvCxnSpPr/>
          <p:nvPr/>
        </p:nvCxnSpPr>
        <p:spPr>
          <a:xfrm>
            <a:off x="4592400" y="-4247950"/>
            <a:ext cx="0" cy="9185100"/>
          </a:xfrm>
          <a:prstGeom prst="straightConnector1">
            <a:avLst/>
          </a:prstGeom>
          <a:noFill/>
          <a:ln cap="flat" cmpd="sng" w="19050">
            <a:solidFill>
              <a:schemeClr val="accent3"/>
            </a:solidFill>
            <a:prstDash val="solid"/>
            <a:round/>
            <a:headEnd len="med" w="med" type="none"/>
            <a:tailEnd len="med" w="med" type="none"/>
          </a:ln>
        </p:spPr>
      </p:cxnSp>
      <p:cxnSp>
        <p:nvCxnSpPr>
          <p:cNvPr id="1055" name="Google Shape;1055;p10"/>
          <p:cNvCxnSpPr/>
          <p:nvPr/>
        </p:nvCxnSpPr>
        <p:spPr>
          <a:xfrm>
            <a:off x="133008" y="419125"/>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1056" name="Google Shape;1056;p10"/>
          <p:cNvCxnSpPr/>
          <p:nvPr/>
        </p:nvCxnSpPr>
        <p:spPr>
          <a:xfrm>
            <a:off x="133512" y="626550"/>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1057" name="Google Shape;1057;p10"/>
          <p:cNvCxnSpPr/>
          <p:nvPr/>
        </p:nvCxnSpPr>
        <p:spPr>
          <a:xfrm>
            <a:off x="133512" y="833975"/>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1058" name="Google Shape;1058;p10"/>
          <p:cNvCxnSpPr/>
          <p:nvPr/>
        </p:nvCxnSpPr>
        <p:spPr>
          <a:xfrm>
            <a:off x="133512" y="1041400"/>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1059" name="Google Shape;1059;p10"/>
          <p:cNvCxnSpPr/>
          <p:nvPr/>
        </p:nvCxnSpPr>
        <p:spPr>
          <a:xfrm>
            <a:off x="133512" y="1248825"/>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1060" name="Google Shape;1060;p10"/>
          <p:cNvCxnSpPr/>
          <p:nvPr/>
        </p:nvCxnSpPr>
        <p:spPr>
          <a:xfrm>
            <a:off x="133008" y="1456250"/>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1061" name="Google Shape;1061;p10"/>
          <p:cNvCxnSpPr/>
          <p:nvPr/>
        </p:nvCxnSpPr>
        <p:spPr>
          <a:xfrm>
            <a:off x="133008" y="1663675"/>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1062" name="Google Shape;1062;p10"/>
          <p:cNvCxnSpPr/>
          <p:nvPr/>
        </p:nvCxnSpPr>
        <p:spPr>
          <a:xfrm>
            <a:off x="133008" y="1871100"/>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1063" name="Google Shape;1063;p10"/>
          <p:cNvCxnSpPr/>
          <p:nvPr/>
        </p:nvCxnSpPr>
        <p:spPr>
          <a:xfrm>
            <a:off x="133512" y="2078525"/>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1064" name="Google Shape;1064;p10"/>
          <p:cNvCxnSpPr/>
          <p:nvPr/>
        </p:nvCxnSpPr>
        <p:spPr>
          <a:xfrm>
            <a:off x="133512" y="2285950"/>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1065" name="Google Shape;1065;p10"/>
          <p:cNvCxnSpPr/>
          <p:nvPr/>
        </p:nvCxnSpPr>
        <p:spPr>
          <a:xfrm>
            <a:off x="133512" y="2493375"/>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1066" name="Google Shape;1066;p10"/>
          <p:cNvCxnSpPr/>
          <p:nvPr/>
        </p:nvCxnSpPr>
        <p:spPr>
          <a:xfrm>
            <a:off x="133512" y="2700800"/>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1067" name="Google Shape;1067;p10"/>
          <p:cNvCxnSpPr/>
          <p:nvPr/>
        </p:nvCxnSpPr>
        <p:spPr>
          <a:xfrm>
            <a:off x="133008" y="2908225"/>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1068" name="Google Shape;1068;p10"/>
          <p:cNvCxnSpPr/>
          <p:nvPr/>
        </p:nvCxnSpPr>
        <p:spPr>
          <a:xfrm>
            <a:off x="133008" y="3115650"/>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1069" name="Google Shape;1069;p10"/>
          <p:cNvCxnSpPr/>
          <p:nvPr/>
        </p:nvCxnSpPr>
        <p:spPr>
          <a:xfrm>
            <a:off x="133008" y="3323075"/>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1070" name="Google Shape;1070;p10"/>
          <p:cNvCxnSpPr/>
          <p:nvPr/>
        </p:nvCxnSpPr>
        <p:spPr>
          <a:xfrm>
            <a:off x="133512" y="3530500"/>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1071" name="Google Shape;1071;p10"/>
          <p:cNvCxnSpPr/>
          <p:nvPr/>
        </p:nvCxnSpPr>
        <p:spPr>
          <a:xfrm>
            <a:off x="133512" y="3737925"/>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1072" name="Google Shape;1072;p10"/>
          <p:cNvCxnSpPr/>
          <p:nvPr/>
        </p:nvCxnSpPr>
        <p:spPr>
          <a:xfrm>
            <a:off x="133512" y="3945350"/>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1073" name="Google Shape;1073;p10"/>
          <p:cNvCxnSpPr/>
          <p:nvPr/>
        </p:nvCxnSpPr>
        <p:spPr>
          <a:xfrm>
            <a:off x="133512" y="4152775"/>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1074" name="Google Shape;1074;p10"/>
          <p:cNvCxnSpPr/>
          <p:nvPr/>
        </p:nvCxnSpPr>
        <p:spPr>
          <a:xfrm>
            <a:off x="133008" y="4360200"/>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1075" name="Google Shape;1075;p10"/>
          <p:cNvCxnSpPr/>
          <p:nvPr/>
        </p:nvCxnSpPr>
        <p:spPr>
          <a:xfrm>
            <a:off x="133008" y="4567625"/>
            <a:ext cx="0" cy="265800"/>
          </a:xfrm>
          <a:prstGeom prst="straightConnector1">
            <a:avLst/>
          </a:prstGeom>
          <a:noFill/>
          <a:ln cap="flat" cmpd="sng" w="19050">
            <a:solidFill>
              <a:schemeClr val="accent3"/>
            </a:solidFill>
            <a:prstDash val="solid"/>
            <a:round/>
            <a:headEnd len="med" w="med" type="none"/>
            <a:tailEnd len="med" w="med" type="none"/>
          </a:ln>
        </p:spPr>
      </p:cxnSp>
      <p:cxnSp>
        <p:nvCxnSpPr>
          <p:cNvPr id="1076" name="Google Shape;1076;p10"/>
          <p:cNvCxnSpPr/>
          <p:nvPr/>
        </p:nvCxnSpPr>
        <p:spPr>
          <a:xfrm>
            <a:off x="4563239" y="3446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077" name="Google Shape;1077;p10"/>
          <p:cNvCxnSpPr/>
          <p:nvPr/>
        </p:nvCxnSpPr>
        <p:spPr>
          <a:xfrm>
            <a:off x="4580537" y="552075"/>
            <a:ext cx="0" cy="9126600"/>
          </a:xfrm>
          <a:prstGeom prst="straightConnector1">
            <a:avLst/>
          </a:prstGeom>
          <a:noFill/>
          <a:ln cap="flat" cmpd="sng" w="19050">
            <a:solidFill>
              <a:schemeClr val="accent3"/>
            </a:solidFill>
            <a:prstDash val="solid"/>
            <a:round/>
            <a:headEnd len="med" w="med" type="none"/>
            <a:tailEnd len="med" w="med" type="none"/>
          </a:ln>
        </p:spPr>
      </p:cxnSp>
      <p:sp>
        <p:nvSpPr>
          <p:cNvPr id="1078" name="Google Shape;1078;p10"/>
          <p:cNvSpPr/>
          <p:nvPr/>
        </p:nvSpPr>
        <p:spPr>
          <a:xfrm>
            <a:off x="263700" y="258850"/>
            <a:ext cx="8611200" cy="2877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79" name="Google Shape;1079;p10"/>
          <p:cNvGrpSpPr/>
          <p:nvPr/>
        </p:nvGrpSpPr>
        <p:grpSpPr>
          <a:xfrm>
            <a:off x="266405" y="261900"/>
            <a:ext cx="8620495" cy="4526400"/>
            <a:chOff x="266405" y="261900"/>
            <a:chExt cx="8620495" cy="4526400"/>
          </a:xfrm>
        </p:grpSpPr>
        <p:sp>
          <p:nvSpPr>
            <p:cNvPr id="1080" name="Google Shape;1080;p10"/>
            <p:cNvSpPr/>
            <p:nvPr/>
          </p:nvSpPr>
          <p:spPr>
            <a:xfrm>
              <a:off x="266405" y="261900"/>
              <a:ext cx="8611200" cy="4526400"/>
            </a:xfrm>
            <a:prstGeom prst="rect">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081" name="Google Shape;1081;p10"/>
            <p:cNvCxnSpPr/>
            <p:nvPr/>
          </p:nvCxnSpPr>
          <p:spPr>
            <a:xfrm>
              <a:off x="274200" y="551300"/>
              <a:ext cx="8612700" cy="0"/>
            </a:xfrm>
            <a:prstGeom prst="straightConnector1">
              <a:avLst/>
            </a:prstGeom>
            <a:noFill/>
            <a:ln cap="flat" cmpd="sng" w="19050">
              <a:solidFill>
                <a:schemeClr val="dk1"/>
              </a:solidFill>
              <a:prstDash val="solid"/>
              <a:round/>
              <a:headEnd len="med" w="med" type="none"/>
              <a:tailEnd len="med" w="med" type="none"/>
            </a:ln>
          </p:spPr>
        </p:cxnSp>
        <p:sp>
          <p:nvSpPr>
            <p:cNvPr id="1082" name="Google Shape;1082;p10"/>
            <p:cNvSpPr/>
            <p:nvPr/>
          </p:nvSpPr>
          <p:spPr>
            <a:xfrm>
              <a:off x="593950" y="322825"/>
              <a:ext cx="7302300" cy="1566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3" name="Google Shape;1083;p10"/>
            <p:cNvSpPr/>
            <p:nvPr/>
          </p:nvSpPr>
          <p:spPr>
            <a:xfrm>
              <a:off x="349675" y="322826"/>
              <a:ext cx="164731" cy="156599"/>
            </a:xfrm>
            <a:custGeom>
              <a:rect b="b" l="l" r="r" t="t"/>
              <a:pathLst>
                <a:path extrusionOk="0" h="3293" w="3464">
                  <a:moveTo>
                    <a:pt x="1733" y="1"/>
                  </a:moveTo>
                  <a:lnTo>
                    <a:pt x="1195" y="1083"/>
                  </a:lnTo>
                  <a:lnTo>
                    <a:pt x="0" y="1256"/>
                  </a:lnTo>
                  <a:lnTo>
                    <a:pt x="866" y="2100"/>
                  </a:lnTo>
                  <a:lnTo>
                    <a:pt x="663" y="3293"/>
                  </a:lnTo>
                  <a:lnTo>
                    <a:pt x="1733" y="2727"/>
                  </a:lnTo>
                  <a:lnTo>
                    <a:pt x="2801" y="3293"/>
                  </a:lnTo>
                  <a:lnTo>
                    <a:pt x="2801" y="3293"/>
                  </a:lnTo>
                  <a:lnTo>
                    <a:pt x="2597" y="2100"/>
                  </a:lnTo>
                  <a:lnTo>
                    <a:pt x="3463" y="1256"/>
                  </a:lnTo>
                  <a:lnTo>
                    <a:pt x="2268" y="1083"/>
                  </a:lnTo>
                  <a:lnTo>
                    <a:pt x="1733" y="1"/>
                  </a:lnTo>
                  <a:close/>
                </a:path>
              </a:pathLst>
            </a:custGeom>
            <a:solidFill>
              <a:schemeClr val="lt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084" name="Google Shape;1084;p10"/>
            <p:cNvGrpSpPr/>
            <p:nvPr/>
          </p:nvGrpSpPr>
          <p:grpSpPr>
            <a:xfrm>
              <a:off x="8193875" y="322825"/>
              <a:ext cx="601487" cy="156597"/>
              <a:chOff x="8193875" y="322825"/>
              <a:chExt cx="601487" cy="156597"/>
            </a:xfrm>
          </p:grpSpPr>
          <p:sp>
            <p:nvSpPr>
              <p:cNvPr id="1085" name="Google Shape;1085;p10"/>
              <p:cNvSpPr/>
              <p:nvPr/>
            </p:nvSpPr>
            <p:spPr>
              <a:xfrm>
                <a:off x="8638765" y="3228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6" name="Google Shape;1086;p10"/>
              <p:cNvSpPr/>
              <p:nvPr/>
            </p:nvSpPr>
            <p:spPr>
              <a:xfrm>
                <a:off x="8416290" y="322825"/>
                <a:ext cx="156415" cy="156597"/>
              </a:xfrm>
              <a:custGeom>
                <a:rect b="b" l="l" r="r" t="t"/>
                <a:pathLst>
                  <a:path extrusionOk="0" h="2579" w="2576">
                    <a:moveTo>
                      <a:pt x="0" y="0"/>
                    </a:moveTo>
                    <a:lnTo>
                      <a:pt x="0" y="2579"/>
                    </a:lnTo>
                    <a:lnTo>
                      <a:pt x="2576" y="2579"/>
                    </a:lnTo>
                    <a:lnTo>
                      <a:pt x="2576"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7" name="Google Shape;1087;p10"/>
              <p:cNvSpPr/>
              <p:nvPr/>
            </p:nvSpPr>
            <p:spPr>
              <a:xfrm>
                <a:off x="8193875" y="322825"/>
                <a:ext cx="156475" cy="156597"/>
              </a:xfrm>
              <a:custGeom>
                <a:rect b="b" l="l" r="r" t="t"/>
                <a:pathLst>
                  <a:path extrusionOk="0" h="2579" w="2577">
                    <a:moveTo>
                      <a:pt x="1" y="0"/>
                    </a:moveTo>
                    <a:lnTo>
                      <a:pt x="1" y="2579"/>
                    </a:lnTo>
                    <a:lnTo>
                      <a:pt x="2577" y="2579"/>
                    </a:lnTo>
                    <a:lnTo>
                      <a:pt x="2577"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8" name="Google Shape;1088;p10"/>
              <p:cNvSpPr/>
              <p:nvPr/>
            </p:nvSpPr>
            <p:spPr>
              <a:xfrm>
                <a:off x="8676776" y="3610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9" name="Google Shape;1089;p10"/>
              <p:cNvSpPr/>
              <p:nvPr/>
            </p:nvSpPr>
            <p:spPr>
              <a:xfrm>
                <a:off x="8676776" y="3610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0" name="Google Shape;1090;p10"/>
              <p:cNvSpPr/>
              <p:nvPr/>
            </p:nvSpPr>
            <p:spPr>
              <a:xfrm>
                <a:off x="8454786" y="361201"/>
                <a:ext cx="79847" cy="79847"/>
              </a:xfrm>
              <a:custGeom>
                <a:rect b="b" l="l" r="r" t="t"/>
                <a:pathLst>
                  <a:path extrusionOk="0" fill="none" h="1315" w="1315">
                    <a:moveTo>
                      <a:pt x="1" y="1"/>
                    </a:moveTo>
                    <a:lnTo>
                      <a:pt x="1314" y="1"/>
                    </a:lnTo>
                    <a:lnTo>
                      <a:pt x="1314" y="1314"/>
                    </a:lnTo>
                    <a:lnTo>
                      <a:pt x="1" y="1314"/>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1" name="Google Shape;1091;p10"/>
              <p:cNvSpPr/>
              <p:nvPr/>
            </p:nvSpPr>
            <p:spPr>
              <a:xfrm>
                <a:off x="8232128" y="440990"/>
                <a:ext cx="79847" cy="61"/>
              </a:xfrm>
              <a:custGeom>
                <a:rect b="b" l="l" r="r" t="t"/>
                <a:pathLst>
                  <a:path extrusionOk="0" fill="none" h="1" w="1315">
                    <a:moveTo>
                      <a:pt x="1314" y="0"/>
                    </a:moveTo>
                    <a:lnTo>
                      <a:pt x="1"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092" name="Google Shape;1092;p10"/>
          <p:cNvSpPr/>
          <p:nvPr/>
        </p:nvSpPr>
        <p:spPr>
          <a:xfrm>
            <a:off x="266400" y="3956750"/>
            <a:ext cx="8611200" cy="8316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3" name="Google Shape;1093;p10"/>
          <p:cNvSpPr txBox="1"/>
          <p:nvPr>
            <p:ph type="title"/>
          </p:nvPr>
        </p:nvSpPr>
        <p:spPr>
          <a:xfrm>
            <a:off x="734975" y="4126125"/>
            <a:ext cx="7674000" cy="470700"/>
          </a:xfrm>
          <a:prstGeom prst="rect">
            <a:avLst/>
          </a:prstGeom>
          <a:noFill/>
          <a:ln>
            <a:noFill/>
          </a:ln>
        </p:spPr>
        <p:txBody>
          <a:bodyPr anchorCtr="0" anchor="t" bIns="91425" lIns="91425" spcFirstLastPara="1" rIns="91425" wrap="square" tIns="91425">
            <a:noAutofit/>
          </a:bodyPr>
          <a:lstStyle>
            <a:lvl1pPr lvl="0" rtl="0" algn="ctr">
              <a:lnSpc>
                <a:spcPct val="90000"/>
              </a:lnSpc>
              <a:spcBef>
                <a:spcPts val="0"/>
              </a:spcBef>
              <a:spcAft>
                <a:spcPts val="0"/>
              </a:spcAft>
              <a:buSzPts val="2500"/>
              <a:buNone/>
              <a:defRPr sz="2000"/>
            </a:lvl1pPr>
            <a:lvl2pPr lvl="1" rtl="0" algn="ctr">
              <a:spcBef>
                <a:spcPts val="0"/>
              </a:spcBef>
              <a:spcAft>
                <a:spcPts val="0"/>
              </a:spcAft>
              <a:buSzPts val="3500"/>
              <a:buNone/>
              <a:defRPr/>
            </a:lvl2pPr>
            <a:lvl3pPr lvl="2" rtl="0" algn="ctr">
              <a:spcBef>
                <a:spcPts val="0"/>
              </a:spcBef>
              <a:spcAft>
                <a:spcPts val="0"/>
              </a:spcAft>
              <a:buSzPts val="3500"/>
              <a:buNone/>
              <a:defRPr/>
            </a:lvl3pPr>
            <a:lvl4pPr lvl="3" rtl="0" algn="ctr">
              <a:spcBef>
                <a:spcPts val="0"/>
              </a:spcBef>
              <a:spcAft>
                <a:spcPts val="0"/>
              </a:spcAft>
              <a:buSzPts val="3500"/>
              <a:buNone/>
              <a:defRPr/>
            </a:lvl4pPr>
            <a:lvl5pPr lvl="4" rtl="0" algn="ctr">
              <a:spcBef>
                <a:spcPts val="0"/>
              </a:spcBef>
              <a:spcAft>
                <a:spcPts val="0"/>
              </a:spcAft>
              <a:buSzPts val="3500"/>
              <a:buNone/>
              <a:defRPr/>
            </a:lvl5pPr>
            <a:lvl6pPr lvl="5" rtl="0" algn="ctr">
              <a:spcBef>
                <a:spcPts val="0"/>
              </a:spcBef>
              <a:spcAft>
                <a:spcPts val="0"/>
              </a:spcAft>
              <a:buSzPts val="3500"/>
              <a:buNone/>
              <a:defRPr/>
            </a:lvl6pPr>
            <a:lvl7pPr lvl="6" rtl="0" algn="ctr">
              <a:spcBef>
                <a:spcPts val="0"/>
              </a:spcBef>
              <a:spcAft>
                <a:spcPts val="0"/>
              </a:spcAft>
              <a:buSzPts val="3500"/>
              <a:buNone/>
              <a:defRPr/>
            </a:lvl7pPr>
            <a:lvl8pPr lvl="7" rtl="0" algn="ctr">
              <a:spcBef>
                <a:spcPts val="0"/>
              </a:spcBef>
              <a:spcAft>
                <a:spcPts val="0"/>
              </a:spcAft>
              <a:buSzPts val="3500"/>
              <a:buNone/>
              <a:defRPr/>
            </a:lvl8pPr>
            <a:lvl9pPr lvl="8" rtl="0" algn="ctr">
              <a:spcBef>
                <a:spcPts val="0"/>
              </a:spcBef>
              <a:spcAft>
                <a:spcPts val="0"/>
              </a:spcAft>
              <a:buSzPts val="35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1094" name="Shape 1094"/>
        <p:cNvGrpSpPr/>
        <p:nvPr/>
      </p:nvGrpSpPr>
      <p:grpSpPr>
        <a:xfrm>
          <a:off x="0" y="0"/>
          <a:ext cx="0" cy="0"/>
          <a:chOff x="0" y="0"/>
          <a:chExt cx="0" cy="0"/>
        </a:xfrm>
      </p:grpSpPr>
      <p:grpSp>
        <p:nvGrpSpPr>
          <p:cNvPr id="1095" name="Google Shape;1095;p11"/>
          <p:cNvGrpSpPr/>
          <p:nvPr/>
        </p:nvGrpSpPr>
        <p:grpSpPr>
          <a:xfrm>
            <a:off x="112" y="-13650"/>
            <a:ext cx="9143897" cy="5180600"/>
            <a:chOff x="112" y="-13650"/>
            <a:chExt cx="9143897" cy="5180600"/>
          </a:xfrm>
        </p:grpSpPr>
        <p:cxnSp>
          <p:nvCxnSpPr>
            <p:cNvPr id="1096" name="Google Shape;1096;p11"/>
            <p:cNvCxnSpPr/>
            <p:nvPr/>
          </p:nvCxnSpPr>
          <p:spPr>
            <a:xfrm>
              <a:off x="1235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097" name="Google Shape;1097;p11"/>
            <p:cNvCxnSpPr/>
            <p:nvPr/>
          </p:nvCxnSpPr>
          <p:spPr>
            <a:xfrm>
              <a:off x="3309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098" name="Google Shape;1098;p11"/>
            <p:cNvCxnSpPr/>
            <p:nvPr/>
          </p:nvCxnSpPr>
          <p:spPr>
            <a:xfrm>
              <a:off x="5383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099" name="Google Shape;1099;p11"/>
            <p:cNvCxnSpPr/>
            <p:nvPr/>
          </p:nvCxnSpPr>
          <p:spPr>
            <a:xfrm>
              <a:off x="745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00" name="Google Shape;1100;p11"/>
            <p:cNvCxnSpPr/>
            <p:nvPr/>
          </p:nvCxnSpPr>
          <p:spPr>
            <a:xfrm>
              <a:off x="9532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01" name="Google Shape;1101;p11"/>
            <p:cNvCxnSpPr/>
            <p:nvPr/>
          </p:nvCxnSpPr>
          <p:spPr>
            <a:xfrm>
              <a:off x="11606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02" name="Google Shape;1102;p11"/>
            <p:cNvCxnSpPr/>
            <p:nvPr/>
          </p:nvCxnSpPr>
          <p:spPr>
            <a:xfrm>
              <a:off x="13680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03" name="Google Shape;1103;p11"/>
            <p:cNvCxnSpPr/>
            <p:nvPr/>
          </p:nvCxnSpPr>
          <p:spPr>
            <a:xfrm>
              <a:off x="15755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04" name="Google Shape;1104;p11"/>
            <p:cNvCxnSpPr/>
            <p:nvPr/>
          </p:nvCxnSpPr>
          <p:spPr>
            <a:xfrm>
              <a:off x="17829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05" name="Google Shape;1105;p11"/>
            <p:cNvCxnSpPr/>
            <p:nvPr/>
          </p:nvCxnSpPr>
          <p:spPr>
            <a:xfrm>
              <a:off x="19903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06" name="Google Shape;1106;p11"/>
            <p:cNvCxnSpPr/>
            <p:nvPr/>
          </p:nvCxnSpPr>
          <p:spPr>
            <a:xfrm>
              <a:off x="21977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07" name="Google Shape;1107;p11"/>
            <p:cNvCxnSpPr/>
            <p:nvPr/>
          </p:nvCxnSpPr>
          <p:spPr>
            <a:xfrm>
              <a:off x="24052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08" name="Google Shape;1108;p11"/>
            <p:cNvCxnSpPr/>
            <p:nvPr/>
          </p:nvCxnSpPr>
          <p:spPr>
            <a:xfrm>
              <a:off x="26126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09" name="Google Shape;1109;p11"/>
            <p:cNvCxnSpPr/>
            <p:nvPr/>
          </p:nvCxnSpPr>
          <p:spPr>
            <a:xfrm>
              <a:off x="28200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10" name="Google Shape;1110;p11"/>
            <p:cNvCxnSpPr/>
            <p:nvPr/>
          </p:nvCxnSpPr>
          <p:spPr>
            <a:xfrm>
              <a:off x="30274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11" name="Google Shape;1111;p11"/>
            <p:cNvCxnSpPr/>
            <p:nvPr/>
          </p:nvCxnSpPr>
          <p:spPr>
            <a:xfrm>
              <a:off x="32349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12" name="Google Shape;1112;p11"/>
            <p:cNvCxnSpPr/>
            <p:nvPr/>
          </p:nvCxnSpPr>
          <p:spPr>
            <a:xfrm>
              <a:off x="34423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13" name="Google Shape;1113;p11"/>
            <p:cNvCxnSpPr/>
            <p:nvPr/>
          </p:nvCxnSpPr>
          <p:spPr>
            <a:xfrm>
              <a:off x="36497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14" name="Google Shape;1114;p11"/>
            <p:cNvCxnSpPr/>
            <p:nvPr/>
          </p:nvCxnSpPr>
          <p:spPr>
            <a:xfrm>
              <a:off x="38571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15" name="Google Shape;1115;p11"/>
            <p:cNvCxnSpPr/>
            <p:nvPr/>
          </p:nvCxnSpPr>
          <p:spPr>
            <a:xfrm>
              <a:off x="40646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16" name="Google Shape;1116;p11"/>
            <p:cNvCxnSpPr/>
            <p:nvPr/>
          </p:nvCxnSpPr>
          <p:spPr>
            <a:xfrm>
              <a:off x="42720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17" name="Google Shape;1117;p11"/>
            <p:cNvCxnSpPr/>
            <p:nvPr/>
          </p:nvCxnSpPr>
          <p:spPr>
            <a:xfrm>
              <a:off x="44794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18" name="Google Shape;1118;p11"/>
            <p:cNvCxnSpPr/>
            <p:nvPr/>
          </p:nvCxnSpPr>
          <p:spPr>
            <a:xfrm>
              <a:off x="46868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19" name="Google Shape;1119;p11"/>
            <p:cNvCxnSpPr/>
            <p:nvPr/>
          </p:nvCxnSpPr>
          <p:spPr>
            <a:xfrm>
              <a:off x="48943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20" name="Google Shape;1120;p11"/>
            <p:cNvCxnSpPr/>
            <p:nvPr/>
          </p:nvCxnSpPr>
          <p:spPr>
            <a:xfrm>
              <a:off x="51017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21" name="Google Shape;1121;p11"/>
            <p:cNvCxnSpPr/>
            <p:nvPr/>
          </p:nvCxnSpPr>
          <p:spPr>
            <a:xfrm>
              <a:off x="53091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22" name="Google Shape;1122;p11"/>
            <p:cNvCxnSpPr/>
            <p:nvPr/>
          </p:nvCxnSpPr>
          <p:spPr>
            <a:xfrm>
              <a:off x="55165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23" name="Google Shape;1123;p11"/>
            <p:cNvCxnSpPr/>
            <p:nvPr/>
          </p:nvCxnSpPr>
          <p:spPr>
            <a:xfrm>
              <a:off x="61388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24" name="Google Shape;1124;p11"/>
            <p:cNvCxnSpPr/>
            <p:nvPr/>
          </p:nvCxnSpPr>
          <p:spPr>
            <a:xfrm>
              <a:off x="57240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25" name="Google Shape;1125;p11"/>
            <p:cNvCxnSpPr/>
            <p:nvPr/>
          </p:nvCxnSpPr>
          <p:spPr>
            <a:xfrm>
              <a:off x="59314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26" name="Google Shape;1126;p11"/>
            <p:cNvCxnSpPr/>
            <p:nvPr/>
          </p:nvCxnSpPr>
          <p:spPr>
            <a:xfrm>
              <a:off x="63462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27" name="Google Shape;1127;p11"/>
            <p:cNvCxnSpPr/>
            <p:nvPr/>
          </p:nvCxnSpPr>
          <p:spPr>
            <a:xfrm>
              <a:off x="65537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28" name="Google Shape;1128;p11"/>
            <p:cNvCxnSpPr/>
            <p:nvPr/>
          </p:nvCxnSpPr>
          <p:spPr>
            <a:xfrm>
              <a:off x="67611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29" name="Google Shape;1129;p11"/>
            <p:cNvCxnSpPr/>
            <p:nvPr/>
          </p:nvCxnSpPr>
          <p:spPr>
            <a:xfrm>
              <a:off x="69685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30" name="Google Shape;1130;p11"/>
            <p:cNvCxnSpPr/>
            <p:nvPr/>
          </p:nvCxnSpPr>
          <p:spPr>
            <a:xfrm>
              <a:off x="71759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31" name="Google Shape;1131;p11"/>
            <p:cNvCxnSpPr/>
            <p:nvPr/>
          </p:nvCxnSpPr>
          <p:spPr>
            <a:xfrm>
              <a:off x="73834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32" name="Google Shape;1132;p11"/>
            <p:cNvCxnSpPr/>
            <p:nvPr/>
          </p:nvCxnSpPr>
          <p:spPr>
            <a:xfrm>
              <a:off x="75908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33" name="Google Shape;1133;p11"/>
            <p:cNvCxnSpPr/>
            <p:nvPr/>
          </p:nvCxnSpPr>
          <p:spPr>
            <a:xfrm>
              <a:off x="77982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34" name="Google Shape;1134;p11"/>
            <p:cNvCxnSpPr/>
            <p:nvPr/>
          </p:nvCxnSpPr>
          <p:spPr>
            <a:xfrm>
              <a:off x="80056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35" name="Google Shape;1135;p11"/>
            <p:cNvCxnSpPr/>
            <p:nvPr/>
          </p:nvCxnSpPr>
          <p:spPr>
            <a:xfrm>
              <a:off x="82131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36" name="Google Shape;1136;p11"/>
            <p:cNvCxnSpPr/>
            <p:nvPr/>
          </p:nvCxnSpPr>
          <p:spPr>
            <a:xfrm>
              <a:off x="84205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37" name="Google Shape;1137;p11"/>
            <p:cNvCxnSpPr/>
            <p:nvPr/>
          </p:nvCxnSpPr>
          <p:spPr>
            <a:xfrm>
              <a:off x="86279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38" name="Google Shape;1138;p11"/>
            <p:cNvCxnSpPr/>
            <p:nvPr/>
          </p:nvCxnSpPr>
          <p:spPr>
            <a:xfrm>
              <a:off x="88353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39" name="Google Shape;1139;p11"/>
            <p:cNvCxnSpPr/>
            <p:nvPr/>
          </p:nvCxnSpPr>
          <p:spPr>
            <a:xfrm>
              <a:off x="9042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140" name="Google Shape;1140;p11"/>
            <p:cNvCxnSpPr/>
            <p:nvPr/>
          </p:nvCxnSpPr>
          <p:spPr>
            <a:xfrm>
              <a:off x="4563412" y="-44261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141" name="Google Shape;1141;p11"/>
            <p:cNvCxnSpPr/>
            <p:nvPr/>
          </p:nvCxnSpPr>
          <p:spPr>
            <a:xfrm>
              <a:off x="4563412" y="-42187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142" name="Google Shape;1142;p11"/>
            <p:cNvCxnSpPr/>
            <p:nvPr/>
          </p:nvCxnSpPr>
          <p:spPr>
            <a:xfrm>
              <a:off x="4563412" y="-40112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143" name="Google Shape;1143;p11"/>
            <p:cNvCxnSpPr/>
            <p:nvPr/>
          </p:nvCxnSpPr>
          <p:spPr>
            <a:xfrm>
              <a:off x="4580710" y="-38038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144" name="Google Shape;1144;p11"/>
            <p:cNvCxnSpPr/>
            <p:nvPr/>
          </p:nvCxnSpPr>
          <p:spPr>
            <a:xfrm>
              <a:off x="4580710" y="-35964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145" name="Google Shape;1145;p11"/>
            <p:cNvCxnSpPr/>
            <p:nvPr/>
          </p:nvCxnSpPr>
          <p:spPr>
            <a:xfrm>
              <a:off x="4580710" y="-33890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146" name="Google Shape;1146;p11"/>
            <p:cNvCxnSpPr/>
            <p:nvPr/>
          </p:nvCxnSpPr>
          <p:spPr>
            <a:xfrm>
              <a:off x="4580710" y="-31815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147" name="Google Shape;1147;p11"/>
            <p:cNvCxnSpPr/>
            <p:nvPr/>
          </p:nvCxnSpPr>
          <p:spPr>
            <a:xfrm>
              <a:off x="4563412" y="-29741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148" name="Google Shape;1148;p11"/>
            <p:cNvCxnSpPr/>
            <p:nvPr/>
          </p:nvCxnSpPr>
          <p:spPr>
            <a:xfrm>
              <a:off x="4563412" y="-27667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149" name="Google Shape;1149;p11"/>
            <p:cNvCxnSpPr/>
            <p:nvPr/>
          </p:nvCxnSpPr>
          <p:spPr>
            <a:xfrm>
              <a:off x="4563412" y="-25593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150" name="Google Shape;1150;p11"/>
            <p:cNvCxnSpPr/>
            <p:nvPr/>
          </p:nvCxnSpPr>
          <p:spPr>
            <a:xfrm>
              <a:off x="4580710" y="-23518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151" name="Google Shape;1151;p11"/>
            <p:cNvCxnSpPr/>
            <p:nvPr/>
          </p:nvCxnSpPr>
          <p:spPr>
            <a:xfrm>
              <a:off x="4580710" y="-21444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152" name="Google Shape;1152;p11"/>
            <p:cNvCxnSpPr/>
            <p:nvPr/>
          </p:nvCxnSpPr>
          <p:spPr>
            <a:xfrm>
              <a:off x="4580710" y="-19370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153" name="Google Shape;1153;p11"/>
            <p:cNvCxnSpPr/>
            <p:nvPr/>
          </p:nvCxnSpPr>
          <p:spPr>
            <a:xfrm>
              <a:off x="4580710" y="-17296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154" name="Google Shape;1154;p11"/>
            <p:cNvCxnSpPr/>
            <p:nvPr/>
          </p:nvCxnSpPr>
          <p:spPr>
            <a:xfrm>
              <a:off x="4563412" y="-15221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155" name="Google Shape;1155;p11"/>
            <p:cNvCxnSpPr/>
            <p:nvPr/>
          </p:nvCxnSpPr>
          <p:spPr>
            <a:xfrm>
              <a:off x="4563412" y="-13147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156" name="Google Shape;1156;p11"/>
            <p:cNvCxnSpPr/>
            <p:nvPr/>
          </p:nvCxnSpPr>
          <p:spPr>
            <a:xfrm>
              <a:off x="4563412" y="-11073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157" name="Google Shape;1157;p11"/>
            <p:cNvCxnSpPr/>
            <p:nvPr/>
          </p:nvCxnSpPr>
          <p:spPr>
            <a:xfrm>
              <a:off x="4580710" y="-8999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158" name="Google Shape;1158;p11"/>
            <p:cNvCxnSpPr/>
            <p:nvPr/>
          </p:nvCxnSpPr>
          <p:spPr>
            <a:xfrm>
              <a:off x="4580710" y="-6924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159" name="Google Shape;1159;p11"/>
            <p:cNvCxnSpPr/>
            <p:nvPr/>
          </p:nvCxnSpPr>
          <p:spPr>
            <a:xfrm>
              <a:off x="4580710" y="-4850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160" name="Google Shape;1160;p11"/>
            <p:cNvCxnSpPr/>
            <p:nvPr/>
          </p:nvCxnSpPr>
          <p:spPr>
            <a:xfrm>
              <a:off x="4580710" y="-2776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161" name="Google Shape;1161;p11"/>
            <p:cNvCxnSpPr/>
            <p:nvPr/>
          </p:nvCxnSpPr>
          <p:spPr>
            <a:xfrm>
              <a:off x="4563412" y="-702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162" name="Google Shape;1162;p11"/>
            <p:cNvCxnSpPr/>
            <p:nvPr/>
          </p:nvCxnSpPr>
          <p:spPr>
            <a:xfrm>
              <a:off x="4563412" y="1372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163" name="Google Shape;1163;p11"/>
            <p:cNvCxnSpPr/>
            <p:nvPr/>
          </p:nvCxnSpPr>
          <p:spPr>
            <a:xfrm>
              <a:off x="4563412" y="3446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164" name="Google Shape;1164;p11"/>
            <p:cNvCxnSpPr/>
            <p:nvPr/>
          </p:nvCxnSpPr>
          <p:spPr>
            <a:xfrm>
              <a:off x="4580710" y="552075"/>
              <a:ext cx="0" cy="9126600"/>
            </a:xfrm>
            <a:prstGeom prst="straightConnector1">
              <a:avLst/>
            </a:prstGeom>
            <a:noFill/>
            <a:ln cap="flat" cmpd="sng" w="19050">
              <a:solidFill>
                <a:schemeClr val="accent3"/>
              </a:solidFill>
              <a:prstDash val="solid"/>
              <a:round/>
              <a:headEnd len="med" w="med" type="none"/>
              <a:tailEnd len="med" w="med" type="none"/>
            </a:ln>
          </p:spPr>
        </p:cxnSp>
      </p:grpSp>
      <p:grpSp>
        <p:nvGrpSpPr>
          <p:cNvPr id="1165" name="Google Shape;1165;p11"/>
          <p:cNvGrpSpPr/>
          <p:nvPr/>
        </p:nvGrpSpPr>
        <p:grpSpPr>
          <a:xfrm>
            <a:off x="266405" y="261900"/>
            <a:ext cx="8620495" cy="4526400"/>
            <a:chOff x="266405" y="261900"/>
            <a:chExt cx="8620495" cy="4526400"/>
          </a:xfrm>
        </p:grpSpPr>
        <p:sp>
          <p:nvSpPr>
            <p:cNvPr id="1166" name="Google Shape;1166;p11"/>
            <p:cNvSpPr/>
            <p:nvPr/>
          </p:nvSpPr>
          <p:spPr>
            <a:xfrm>
              <a:off x="266405" y="261900"/>
              <a:ext cx="8611200" cy="45264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167" name="Google Shape;1167;p11"/>
            <p:cNvCxnSpPr/>
            <p:nvPr/>
          </p:nvCxnSpPr>
          <p:spPr>
            <a:xfrm>
              <a:off x="274200" y="551300"/>
              <a:ext cx="8612700" cy="0"/>
            </a:xfrm>
            <a:prstGeom prst="straightConnector1">
              <a:avLst/>
            </a:prstGeom>
            <a:noFill/>
            <a:ln cap="flat" cmpd="sng" w="19050">
              <a:solidFill>
                <a:schemeClr val="dk1"/>
              </a:solidFill>
              <a:prstDash val="solid"/>
              <a:round/>
              <a:headEnd len="med" w="med" type="none"/>
              <a:tailEnd len="med" w="med" type="none"/>
            </a:ln>
          </p:spPr>
        </p:cxnSp>
        <p:sp>
          <p:nvSpPr>
            <p:cNvPr id="1168" name="Google Shape;1168;p11"/>
            <p:cNvSpPr/>
            <p:nvPr/>
          </p:nvSpPr>
          <p:spPr>
            <a:xfrm>
              <a:off x="593950" y="322825"/>
              <a:ext cx="7302300" cy="1566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9" name="Google Shape;1169;p11"/>
            <p:cNvSpPr/>
            <p:nvPr/>
          </p:nvSpPr>
          <p:spPr>
            <a:xfrm>
              <a:off x="349675" y="322826"/>
              <a:ext cx="164731" cy="156599"/>
            </a:xfrm>
            <a:custGeom>
              <a:rect b="b" l="l" r="r" t="t"/>
              <a:pathLst>
                <a:path extrusionOk="0" h="3293" w="3464">
                  <a:moveTo>
                    <a:pt x="1733" y="1"/>
                  </a:moveTo>
                  <a:lnTo>
                    <a:pt x="1195" y="1083"/>
                  </a:lnTo>
                  <a:lnTo>
                    <a:pt x="0" y="1256"/>
                  </a:lnTo>
                  <a:lnTo>
                    <a:pt x="866" y="2100"/>
                  </a:lnTo>
                  <a:lnTo>
                    <a:pt x="663" y="3293"/>
                  </a:lnTo>
                  <a:lnTo>
                    <a:pt x="1733" y="2727"/>
                  </a:lnTo>
                  <a:lnTo>
                    <a:pt x="2801" y="3293"/>
                  </a:lnTo>
                  <a:lnTo>
                    <a:pt x="2801" y="3293"/>
                  </a:lnTo>
                  <a:lnTo>
                    <a:pt x="2597" y="2100"/>
                  </a:lnTo>
                  <a:lnTo>
                    <a:pt x="3463" y="1256"/>
                  </a:lnTo>
                  <a:lnTo>
                    <a:pt x="2268" y="1083"/>
                  </a:lnTo>
                  <a:lnTo>
                    <a:pt x="1733" y="1"/>
                  </a:lnTo>
                  <a:close/>
                </a:path>
              </a:pathLst>
            </a:custGeom>
            <a:solidFill>
              <a:schemeClr val="lt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70" name="Google Shape;1170;p11"/>
            <p:cNvGrpSpPr/>
            <p:nvPr/>
          </p:nvGrpSpPr>
          <p:grpSpPr>
            <a:xfrm>
              <a:off x="8193875" y="322825"/>
              <a:ext cx="601487" cy="156597"/>
              <a:chOff x="8193875" y="322825"/>
              <a:chExt cx="601487" cy="156597"/>
            </a:xfrm>
          </p:grpSpPr>
          <p:sp>
            <p:nvSpPr>
              <p:cNvPr id="1171" name="Google Shape;1171;p11"/>
              <p:cNvSpPr/>
              <p:nvPr/>
            </p:nvSpPr>
            <p:spPr>
              <a:xfrm>
                <a:off x="8638765" y="3228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2" name="Google Shape;1172;p11"/>
              <p:cNvSpPr/>
              <p:nvPr/>
            </p:nvSpPr>
            <p:spPr>
              <a:xfrm>
                <a:off x="8416290" y="322825"/>
                <a:ext cx="156415" cy="156597"/>
              </a:xfrm>
              <a:custGeom>
                <a:rect b="b" l="l" r="r" t="t"/>
                <a:pathLst>
                  <a:path extrusionOk="0" h="2579" w="2576">
                    <a:moveTo>
                      <a:pt x="0" y="0"/>
                    </a:moveTo>
                    <a:lnTo>
                      <a:pt x="0" y="2579"/>
                    </a:lnTo>
                    <a:lnTo>
                      <a:pt x="2576" y="2579"/>
                    </a:lnTo>
                    <a:lnTo>
                      <a:pt x="2576"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3" name="Google Shape;1173;p11"/>
              <p:cNvSpPr/>
              <p:nvPr/>
            </p:nvSpPr>
            <p:spPr>
              <a:xfrm>
                <a:off x="8193875" y="322825"/>
                <a:ext cx="156475" cy="156597"/>
              </a:xfrm>
              <a:custGeom>
                <a:rect b="b" l="l" r="r" t="t"/>
                <a:pathLst>
                  <a:path extrusionOk="0" h="2579" w="2577">
                    <a:moveTo>
                      <a:pt x="1" y="0"/>
                    </a:moveTo>
                    <a:lnTo>
                      <a:pt x="1" y="2579"/>
                    </a:lnTo>
                    <a:lnTo>
                      <a:pt x="2577" y="2579"/>
                    </a:lnTo>
                    <a:lnTo>
                      <a:pt x="2577"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4" name="Google Shape;1174;p11"/>
              <p:cNvSpPr/>
              <p:nvPr/>
            </p:nvSpPr>
            <p:spPr>
              <a:xfrm>
                <a:off x="8676776" y="3610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5" name="Google Shape;1175;p11"/>
              <p:cNvSpPr/>
              <p:nvPr/>
            </p:nvSpPr>
            <p:spPr>
              <a:xfrm>
                <a:off x="8676776" y="3610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6" name="Google Shape;1176;p11"/>
              <p:cNvSpPr/>
              <p:nvPr/>
            </p:nvSpPr>
            <p:spPr>
              <a:xfrm>
                <a:off x="8454786" y="361201"/>
                <a:ext cx="79847" cy="79847"/>
              </a:xfrm>
              <a:custGeom>
                <a:rect b="b" l="l" r="r" t="t"/>
                <a:pathLst>
                  <a:path extrusionOk="0" fill="none" h="1315" w="1315">
                    <a:moveTo>
                      <a:pt x="1" y="1"/>
                    </a:moveTo>
                    <a:lnTo>
                      <a:pt x="1314" y="1"/>
                    </a:lnTo>
                    <a:lnTo>
                      <a:pt x="1314" y="1314"/>
                    </a:lnTo>
                    <a:lnTo>
                      <a:pt x="1" y="1314"/>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7" name="Google Shape;1177;p11"/>
              <p:cNvSpPr/>
              <p:nvPr/>
            </p:nvSpPr>
            <p:spPr>
              <a:xfrm>
                <a:off x="8232128" y="440990"/>
                <a:ext cx="79847" cy="61"/>
              </a:xfrm>
              <a:custGeom>
                <a:rect b="b" l="l" r="r" t="t"/>
                <a:pathLst>
                  <a:path extrusionOk="0" fill="none" h="1" w="1315">
                    <a:moveTo>
                      <a:pt x="1314" y="0"/>
                    </a:moveTo>
                    <a:lnTo>
                      <a:pt x="1"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178" name="Google Shape;1178;p11"/>
          <p:cNvGrpSpPr/>
          <p:nvPr/>
        </p:nvGrpSpPr>
        <p:grpSpPr>
          <a:xfrm rot="-5400000">
            <a:off x="6039231" y="1916582"/>
            <a:ext cx="2088068" cy="3272416"/>
            <a:chOff x="6424521" y="147909"/>
            <a:chExt cx="627160" cy="982855"/>
          </a:xfrm>
        </p:grpSpPr>
        <p:sp>
          <p:nvSpPr>
            <p:cNvPr id="1179" name="Google Shape;1179;p11"/>
            <p:cNvSpPr/>
            <p:nvPr/>
          </p:nvSpPr>
          <p:spPr>
            <a:xfrm>
              <a:off x="6991178" y="178118"/>
              <a:ext cx="60504" cy="84"/>
            </a:xfrm>
            <a:custGeom>
              <a:rect b="b" l="l" r="r" t="t"/>
              <a:pathLst>
                <a:path extrusionOk="0" fill="none" h="1" w="719">
                  <a:moveTo>
                    <a:pt x="719"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0" name="Google Shape;1180;p11"/>
            <p:cNvSpPr/>
            <p:nvPr/>
          </p:nvSpPr>
          <p:spPr>
            <a:xfrm>
              <a:off x="7021387" y="147909"/>
              <a:ext cx="84" cy="60251"/>
            </a:xfrm>
            <a:custGeom>
              <a:rect b="b" l="l" r="r" t="t"/>
              <a:pathLst>
                <a:path extrusionOk="0" fill="none" h="716" w="1">
                  <a:moveTo>
                    <a:pt x="1" y="716"/>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1" name="Google Shape;1181;p11"/>
            <p:cNvSpPr/>
            <p:nvPr/>
          </p:nvSpPr>
          <p:spPr>
            <a:xfrm>
              <a:off x="6991178" y="362487"/>
              <a:ext cx="60504" cy="84"/>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2" name="Google Shape;1182;p11"/>
            <p:cNvSpPr/>
            <p:nvPr/>
          </p:nvSpPr>
          <p:spPr>
            <a:xfrm>
              <a:off x="7021387" y="332278"/>
              <a:ext cx="84" cy="60504"/>
            </a:xfrm>
            <a:custGeom>
              <a:rect b="b" l="l" r="r" t="t"/>
              <a:pathLst>
                <a:path extrusionOk="0" fill="none" h="719" w="1">
                  <a:moveTo>
                    <a:pt x="1" y="719"/>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3" name="Google Shape;1183;p11"/>
            <p:cNvSpPr/>
            <p:nvPr/>
          </p:nvSpPr>
          <p:spPr>
            <a:xfrm>
              <a:off x="6991178" y="546857"/>
              <a:ext cx="60504" cy="84"/>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4" name="Google Shape;1184;p11"/>
            <p:cNvSpPr/>
            <p:nvPr/>
          </p:nvSpPr>
          <p:spPr>
            <a:xfrm>
              <a:off x="7021387" y="516900"/>
              <a:ext cx="84" cy="60251"/>
            </a:xfrm>
            <a:custGeom>
              <a:rect b="b" l="l" r="r" t="t"/>
              <a:pathLst>
                <a:path extrusionOk="0" fill="none" h="716" w="1">
                  <a:moveTo>
                    <a:pt x="1" y="716"/>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5" name="Google Shape;1185;p11"/>
            <p:cNvSpPr/>
            <p:nvPr/>
          </p:nvSpPr>
          <p:spPr>
            <a:xfrm>
              <a:off x="6991178" y="731647"/>
              <a:ext cx="60504" cy="84"/>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6" name="Google Shape;1186;p11"/>
            <p:cNvSpPr/>
            <p:nvPr/>
          </p:nvSpPr>
          <p:spPr>
            <a:xfrm>
              <a:off x="7021387" y="701269"/>
              <a:ext cx="84" cy="60336"/>
            </a:xfrm>
            <a:custGeom>
              <a:rect b="b" l="l" r="r" t="t"/>
              <a:pathLst>
                <a:path extrusionOk="0" fill="none" h="717" w="1">
                  <a:moveTo>
                    <a:pt x="1" y="716"/>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7" name="Google Shape;1187;p11"/>
            <p:cNvSpPr/>
            <p:nvPr/>
          </p:nvSpPr>
          <p:spPr>
            <a:xfrm>
              <a:off x="6991178" y="916100"/>
              <a:ext cx="60504" cy="84"/>
            </a:xfrm>
            <a:custGeom>
              <a:rect b="b" l="l" r="r" t="t"/>
              <a:pathLst>
                <a:path extrusionOk="0" fill="none" h="1" w="719">
                  <a:moveTo>
                    <a:pt x="719"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8" name="Google Shape;1188;p11"/>
            <p:cNvSpPr/>
            <p:nvPr/>
          </p:nvSpPr>
          <p:spPr>
            <a:xfrm>
              <a:off x="7021387" y="885891"/>
              <a:ext cx="84" cy="60251"/>
            </a:xfrm>
            <a:custGeom>
              <a:rect b="b" l="l" r="r" t="t"/>
              <a:pathLst>
                <a:path extrusionOk="0" fill="none" h="716" w="1">
                  <a:moveTo>
                    <a:pt x="1" y="716"/>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9" name="Google Shape;1189;p11"/>
            <p:cNvSpPr/>
            <p:nvPr/>
          </p:nvSpPr>
          <p:spPr>
            <a:xfrm>
              <a:off x="6991178" y="1100469"/>
              <a:ext cx="60504" cy="84"/>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0" name="Google Shape;1190;p11"/>
            <p:cNvSpPr/>
            <p:nvPr/>
          </p:nvSpPr>
          <p:spPr>
            <a:xfrm>
              <a:off x="7021387" y="1070260"/>
              <a:ext cx="84" cy="60504"/>
            </a:xfrm>
            <a:custGeom>
              <a:rect b="b" l="l" r="r" t="t"/>
              <a:pathLst>
                <a:path extrusionOk="0" fill="none" h="719" w="1">
                  <a:moveTo>
                    <a:pt x="1" y="719"/>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1" name="Google Shape;1191;p11"/>
            <p:cNvSpPr/>
            <p:nvPr/>
          </p:nvSpPr>
          <p:spPr>
            <a:xfrm>
              <a:off x="6802348" y="178118"/>
              <a:ext cx="60251" cy="84"/>
            </a:xfrm>
            <a:custGeom>
              <a:rect b="b" l="l" r="r" t="t"/>
              <a:pathLst>
                <a:path extrusionOk="0" fill="none" h="1" w="716">
                  <a:moveTo>
                    <a:pt x="716"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2" name="Google Shape;1192;p11"/>
            <p:cNvSpPr/>
            <p:nvPr/>
          </p:nvSpPr>
          <p:spPr>
            <a:xfrm>
              <a:off x="6832557" y="147909"/>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3" name="Google Shape;1193;p11"/>
            <p:cNvSpPr/>
            <p:nvPr/>
          </p:nvSpPr>
          <p:spPr>
            <a:xfrm>
              <a:off x="6802348" y="362487"/>
              <a:ext cx="60251" cy="84"/>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4" name="Google Shape;1194;p11"/>
            <p:cNvSpPr/>
            <p:nvPr/>
          </p:nvSpPr>
          <p:spPr>
            <a:xfrm>
              <a:off x="6832557" y="332278"/>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5" name="Google Shape;1195;p11"/>
            <p:cNvSpPr/>
            <p:nvPr/>
          </p:nvSpPr>
          <p:spPr>
            <a:xfrm>
              <a:off x="6802348" y="546857"/>
              <a:ext cx="60251" cy="84"/>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6" name="Google Shape;1196;p11"/>
            <p:cNvSpPr/>
            <p:nvPr/>
          </p:nvSpPr>
          <p:spPr>
            <a:xfrm>
              <a:off x="6832557" y="516900"/>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7" name="Google Shape;1197;p11"/>
            <p:cNvSpPr/>
            <p:nvPr/>
          </p:nvSpPr>
          <p:spPr>
            <a:xfrm>
              <a:off x="6802348" y="731647"/>
              <a:ext cx="60251" cy="84"/>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8" name="Google Shape;1198;p11"/>
            <p:cNvSpPr/>
            <p:nvPr/>
          </p:nvSpPr>
          <p:spPr>
            <a:xfrm>
              <a:off x="6832557" y="701269"/>
              <a:ext cx="84" cy="60336"/>
            </a:xfrm>
            <a:custGeom>
              <a:rect b="b" l="l" r="r" t="t"/>
              <a:pathLst>
                <a:path extrusionOk="0" fill="none" h="717" w="1">
                  <a:moveTo>
                    <a:pt x="0" y="716"/>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9" name="Google Shape;1199;p11"/>
            <p:cNvSpPr/>
            <p:nvPr/>
          </p:nvSpPr>
          <p:spPr>
            <a:xfrm>
              <a:off x="6802348" y="916100"/>
              <a:ext cx="60251" cy="84"/>
            </a:xfrm>
            <a:custGeom>
              <a:rect b="b" l="l" r="r" t="t"/>
              <a:pathLst>
                <a:path extrusionOk="0" fill="none" h="1" w="716">
                  <a:moveTo>
                    <a:pt x="716"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0" name="Google Shape;1200;p11"/>
            <p:cNvSpPr/>
            <p:nvPr/>
          </p:nvSpPr>
          <p:spPr>
            <a:xfrm>
              <a:off x="6832557" y="885891"/>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1" name="Google Shape;1201;p11"/>
            <p:cNvSpPr/>
            <p:nvPr/>
          </p:nvSpPr>
          <p:spPr>
            <a:xfrm>
              <a:off x="6802348" y="1100469"/>
              <a:ext cx="60251" cy="84"/>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2" name="Google Shape;1202;p11"/>
            <p:cNvSpPr/>
            <p:nvPr/>
          </p:nvSpPr>
          <p:spPr>
            <a:xfrm>
              <a:off x="6832557" y="1070260"/>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3" name="Google Shape;1203;p11"/>
            <p:cNvSpPr/>
            <p:nvPr/>
          </p:nvSpPr>
          <p:spPr>
            <a:xfrm>
              <a:off x="6613266" y="178118"/>
              <a:ext cx="60504" cy="84"/>
            </a:xfrm>
            <a:custGeom>
              <a:rect b="b" l="l" r="r" t="t"/>
              <a:pathLst>
                <a:path extrusionOk="0" fill="none" h="1" w="719">
                  <a:moveTo>
                    <a:pt x="718"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4" name="Google Shape;1204;p11"/>
            <p:cNvSpPr/>
            <p:nvPr/>
          </p:nvSpPr>
          <p:spPr>
            <a:xfrm>
              <a:off x="6643476" y="147909"/>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5" name="Google Shape;1205;p11"/>
            <p:cNvSpPr/>
            <p:nvPr/>
          </p:nvSpPr>
          <p:spPr>
            <a:xfrm>
              <a:off x="6613266" y="362487"/>
              <a:ext cx="60504" cy="84"/>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6" name="Google Shape;1206;p11"/>
            <p:cNvSpPr/>
            <p:nvPr/>
          </p:nvSpPr>
          <p:spPr>
            <a:xfrm>
              <a:off x="6643476" y="332278"/>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7" name="Google Shape;1207;p11"/>
            <p:cNvSpPr/>
            <p:nvPr/>
          </p:nvSpPr>
          <p:spPr>
            <a:xfrm>
              <a:off x="6613266" y="546857"/>
              <a:ext cx="60504" cy="84"/>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8" name="Google Shape;1208;p11"/>
            <p:cNvSpPr/>
            <p:nvPr/>
          </p:nvSpPr>
          <p:spPr>
            <a:xfrm>
              <a:off x="6643476" y="516900"/>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9" name="Google Shape;1209;p11"/>
            <p:cNvSpPr/>
            <p:nvPr/>
          </p:nvSpPr>
          <p:spPr>
            <a:xfrm>
              <a:off x="6613266" y="731647"/>
              <a:ext cx="60504" cy="84"/>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0" name="Google Shape;1210;p11"/>
            <p:cNvSpPr/>
            <p:nvPr/>
          </p:nvSpPr>
          <p:spPr>
            <a:xfrm>
              <a:off x="6643476" y="701269"/>
              <a:ext cx="84" cy="60336"/>
            </a:xfrm>
            <a:custGeom>
              <a:rect b="b" l="l" r="r" t="t"/>
              <a:pathLst>
                <a:path extrusionOk="0" fill="none" h="717" w="1">
                  <a:moveTo>
                    <a:pt x="0" y="716"/>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1" name="Google Shape;1211;p11"/>
            <p:cNvSpPr/>
            <p:nvPr/>
          </p:nvSpPr>
          <p:spPr>
            <a:xfrm>
              <a:off x="6613266" y="916100"/>
              <a:ext cx="60504" cy="84"/>
            </a:xfrm>
            <a:custGeom>
              <a:rect b="b" l="l" r="r" t="t"/>
              <a:pathLst>
                <a:path extrusionOk="0" fill="none" h="1" w="719">
                  <a:moveTo>
                    <a:pt x="718"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2" name="Google Shape;1212;p11"/>
            <p:cNvSpPr/>
            <p:nvPr/>
          </p:nvSpPr>
          <p:spPr>
            <a:xfrm>
              <a:off x="6643476" y="885891"/>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3" name="Google Shape;1213;p11"/>
            <p:cNvSpPr/>
            <p:nvPr/>
          </p:nvSpPr>
          <p:spPr>
            <a:xfrm>
              <a:off x="6613266" y="1100469"/>
              <a:ext cx="60504" cy="84"/>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4" name="Google Shape;1214;p11"/>
            <p:cNvSpPr/>
            <p:nvPr/>
          </p:nvSpPr>
          <p:spPr>
            <a:xfrm>
              <a:off x="6643476" y="1070260"/>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5" name="Google Shape;1215;p11"/>
            <p:cNvSpPr/>
            <p:nvPr/>
          </p:nvSpPr>
          <p:spPr>
            <a:xfrm>
              <a:off x="6424521" y="178118"/>
              <a:ext cx="60167" cy="84"/>
            </a:xfrm>
            <a:custGeom>
              <a:rect b="b" l="l" r="r" t="t"/>
              <a:pathLst>
                <a:path extrusionOk="0" fill="none" h="1" w="715">
                  <a:moveTo>
                    <a:pt x="714"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6" name="Google Shape;1216;p11"/>
            <p:cNvSpPr/>
            <p:nvPr/>
          </p:nvSpPr>
          <p:spPr>
            <a:xfrm>
              <a:off x="6454394" y="147909"/>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7" name="Google Shape;1217;p11"/>
            <p:cNvSpPr/>
            <p:nvPr/>
          </p:nvSpPr>
          <p:spPr>
            <a:xfrm>
              <a:off x="6424521" y="362487"/>
              <a:ext cx="60167" cy="84"/>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8" name="Google Shape;1218;p11"/>
            <p:cNvSpPr/>
            <p:nvPr/>
          </p:nvSpPr>
          <p:spPr>
            <a:xfrm>
              <a:off x="6454394" y="332278"/>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9" name="Google Shape;1219;p11"/>
            <p:cNvSpPr/>
            <p:nvPr/>
          </p:nvSpPr>
          <p:spPr>
            <a:xfrm>
              <a:off x="6424521" y="546857"/>
              <a:ext cx="60167" cy="84"/>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0" name="Google Shape;1220;p11"/>
            <p:cNvSpPr/>
            <p:nvPr/>
          </p:nvSpPr>
          <p:spPr>
            <a:xfrm>
              <a:off x="6454394" y="516900"/>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1" name="Google Shape;1221;p11"/>
            <p:cNvSpPr/>
            <p:nvPr/>
          </p:nvSpPr>
          <p:spPr>
            <a:xfrm>
              <a:off x="6424521" y="731647"/>
              <a:ext cx="60167" cy="84"/>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2" name="Google Shape;1222;p11"/>
            <p:cNvSpPr/>
            <p:nvPr/>
          </p:nvSpPr>
          <p:spPr>
            <a:xfrm>
              <a:off x="6454394" y="701269"/>
              <a:ext cx="84" cy="60336"/>
            </a:xfrm>
            <a:custGeom>
              <a:rect b="b" l="l" r="r" t="t"/>
              <a:pathLst>
                <a:path extrusionOk="0" fill="none" h="717" w="1">
                  <a:moveTo>
                    <a:pt x="0" y="716"/>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3" name="Google Shape;1223;p11"/>
            <p:cNvSpPr/>
            <p:nvPr/>
          </p:nvSpPr>
          <p:spPr>
            <a:xfrm>
              <a:off x="6424521" y="916100"/>
              <a:ext cx="60167" cy="84"/>
            </a:xfrm>
            <a:custGeom>
              <a:rect b="b" l="l" r="r" t="t"/>
              <a:pathLst>
                <a:path extrusionOk="0" fill="none" h="1" w="715">
                  <a:moveTo>
                    <a:pt x="714"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4" name="Google Shape;1224;p11"/>
            <p:cNvSpPr/>
            <p:nvPr/>
          </p:nvSpPr>
          <p:spPr>
            <a:xfrm>
              <a:off x="6454394" y="885891"/>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5" name="Google Shape;1225;p11"/>
            <p:cNvSpPr/>
            <p:nvPr/>
          </p:nvSpPr>
          <p:spPr>
            <a:xfrm>
              <a:off x="6424521" y="1100469"/>
              <a:ext cx="60167" cy="84"/>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6" name="Google Shape;1226;p11"/>
            <p:cNvSpPr/>
            <p:nvPr/>
          </p:nvSpPr>
          <p:spPr>
            <a:xfrm>
              <a:off x="6454394" y="1070260"/>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27" name="Google Shape;1227;p11"/>
          <p:cNvGrpSpPr/>
          <p:nvPr/>
        </p:nvGrpSpPr>
        <p:grpSpPr>
          <a:xfrm>
            <a:off x="130500" y="825750"/>
            <a:ext cx="1444500" cy="325800"/>
            <a:chOff x="130500" y="825750"/>
            <a:chExt cx="1444500" cy="325800"/>
          </a:xfrm>
        </p:grpSpPr>
        <p:sp>
          <p:nvSpPr>
            <p:cNvPr id="1228" name="Google Shape;1228;p11"/>
            <p:cNvSpPr/>
            <p:nvPr/>
          </p:nvSpPr>
          <p:spPr>
            <a:xfrm>
              <a:off x="130500" y="825750"/>
              <a:ext cx="1444500" cy="325800"/>
            </a:xfrm>
            <a:prstGeom prst="rect">
              <a:avLst/>
            </a:pr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 sz="1200">
                  <a:solidFill>
                    <a:schemeClr val="dk1"/>
                  </a:solidFill>
                  <a:latin typeface="Archivo"/>
                  <a:ea typeface="Archivo"/>
                  <a:cs typeface="Archivo"/>
                  <a:sym typeface="Archivo"/>
                </a:rPr>
                <a:t>NEW EMAIL</a:t>
              </a:r>
              <a:endParaRPr sz="1200">
                <a:solidFill>
                  <a:schemeClr val="dk1"/>
                </a:solidFill>
                <a:latin typeface="Archivo"/>
                <a:ea typeface="Archivo"/>
                <a:cs typeface="Archivo"/>
                <a:sym typeface="Archivo"/>
              </a:endParaRPr>
            </a:p>
          </p:txBody>
        </p:sp>
        <p:grpSp>
          <p:nvGrpSpPr>
            <p:cNvPr id="1229" name="Google Shape;1229;p11"/>
            <p:cNvGrpSpPr/>
            <p:nvPr/>
          </p:nvGrpSpPr>
          <p:grpSpPr>
            <a:xfrm>
              <a:off x="1333265" y="910350"/>
              <a:ext cx="156597" cy="156597"/>
              <a:chOff x="9831290" y="1558725"/>
              <a:chExt cx="156597" cy="156597"/>
            </a:xfrm>
          </p:grpSpPr>
          <p:sp>
            <p:nvSpPr>
              <p:cNvPr id="1230" name="Google Shape;1230;p11"/>
              <p:cNvSpPr/>
              <p:nvPr/>
            </p:nvSpPr>
            <p:spPr>
              <a:xfrm>
                <a:off x="9831290" y="15587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1" name="Google Shape;1231;p11"/>
              <p:cNvSpPr/>
              <p:nvPr/>
            </p:nvSpPr>
            <p:spPr>
              <a:xfrm>
                <a:off x="9869301" y="15969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2" name="Google Shape;1232;p11"/>
              <p:cNvSpPr/>
              <p:nvPr/>
            </p:nvSpPr>
            <p:spPr>
              <a:xfrm>
                <a:off x="9869301" y="15969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233" name="Google Shape;1233;p11"/>
          <p:cNvSpPr txBox="1"/>
          <p:nvPr>
            <p:ph hasCustomPrompt="1" type="title"/>
          </p:nvPr>
        </p:nvSpPr>
        <p:spPr>
          <a:xfrm>
            <a:off x="734975" y="1353750"/>
            <a:ext cx="7674000" cy="1845300"/>
          </a:xfrm>
          <a:prstGeom prst="rect">
            <a:avLst/>
          </a:prstGeom>
          <a:solidFill>
            <a:schemeClr val="dk2"/>
          </a:solidFill>
          <a:ln cap="flat" cmpd="sng" w="19050">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9600"/>
              <a:buNone/>
              <a:defRPr sz="8200"/>
            </a:lvl1pPr>
            <a:lvl2pPr lvl="1" rtl="0" algn="ctr">
              <a:spcBef>
                <a:spcPts val="0"/>
              </a:spcBef>
              <a:spcAft>
                <a:spcPts val="0"/>
              </a:spcAft>
              <a:buSzPts val="9600"/>
              <a:buNone/>
              <a:defRPr sz="9600"/>
            </a:lvl2pPr>
            <a:lvl3pPr lvl="2" rtl="0" algn="ctr">
              <a:spcBef>
                <a:spcPts val="0"/>
              </a:spcBef>
              <a:spcAft>
                <a:spcPts val="0"/>
              </a:spcAft>
              <a:buSzPts val="9600"/>
              <a:buNone/>
              <a:defRPr sz="9600"/>
            </a:lvl3pPr>
            <a:lvl4pPr lvl="3" rtl="0" algn="ctr">
              <a:spcBef>
                <a:spcPts val="0"/>
              </a:spcBef>
              <a:spcAft>
                <a:spcPts val="0"/>
              </a:spcAft>
              <a:buSzPts val="9600"/>
              <a:buNone/>
              <a:defRPr sz="9600"/>
            </a:lvl4pPr>
            <a:lvl5pPr lvl="4" rtl="0" algn="ctr">
              <a:spcBef>
                <a:spcPts val="0"/>
              </a:spcBef>
              <a:spcAft>
                <a:spcPts val="0"/>
              </a:spcAft>
              <a:buSzPts val="9600"/>
              <a:buNone/>
              <a:defRPr sz="9600"/>
            </a:lvl5pPr>
            <a:lvl6pPr lvl="5" rtl="0" algn="ctr">
              <a:spcBef>
                <a:spcPts val="0"/>
              </a:spcBef>
              <a:spcAft>
                <a:spcPts val="0"/>
              </a:spcAft>
              <a:buSzPts val="9600"/>
              <a:buNone/>
              <a:defRPr sz="9600"/>
            </a:lvl6pPr>
            <a:lvl7pPr lvl="6" rtl="0" algn="ctr">
              <a:spcBef>
                <a:spcPts val="0"/>
              </a:spcBef>
              <a:spcAft>
                <a:spcPts val="0"/>
              </a:spcAft>
              <a:buSzPts val="9600"/>
              <a:buNone/>
              <a:defRPr sz="9600"/>
            </a:lvl7pPr>
            <a:lvl8pPr lvl="7" rtl="0" algn="ctr">
              <a:spcBef>
                <a:spcPts val="0"/>
              </a:spcBef>
              <a:spcAft>
                <a:spcPts val="0"/>
              </a:spcAft>
              <a:buSzPts val="9600"/>
              <a:buNone/>
              <a:defRPr sz="9600"/>
            </a:lvl8pPr>
            <a:lvl9pPr lvl="8" rtl="0" algn="ctr">
              <a:spcBef>
                <a:spcPts val="0"/>
              </a:spcBef>
              <a:spcAft>
                <a:spcPts val="0"/>
              </a:spcAft>
              <a:buSzPts val="9600"/>
              <a:buNone/>
              <a:defRPr sz="9600"/>
            </a:lvl9pPr>
          </a:lstStyle>
          <a:p>
            <a:r>
              <a:t>xx%</a:t>
            </a:r>
          </a:p>
        </p:txBody>
      </p:sp>
      <p:sp>
        <p:nvSpPr>
          <p:cNvPr id="1234" name="Google Shape;1234;p11"/>
          <p:cNvSpPr txBox="1"/>
          <p:nvPr>
            <p:ph idx="1" type="subTitle"/>
          </p:nvPr>
        </p:nvSpPr>
        <p:spPr>
          <a:xfrm>
            <a:off x="734975" y="3199050"/>
            <a:ext cx="7674000" cy="590700"/>
          </a:xfrm>
          <a:prstGeom prst="rect">
            <a:avLst/>
          </a:prstGeom>
          <a:solidFill>
            <a:schemeClr val="accent3"/>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lgn="ctr">
              <a:lnSpc>
                <a:spcPct val="100000"/>
              </a:lnSpc>
              <a:spcBef>
                <a:spcPts val="0"/>
              </a:spcBef>
              <a:spcAft>
                <a:spcPts val="0"/>
              </a:spcAft>
              <a:buSzPts val="1600"/>
              <a:buNone/>
              <a:defRPr/>
            </a:lvl1pPr>
            <a:lvl2pPr lvl="1" rtl="0" algn="ctr">
              <a:lnSpc>
                <a:spcPct val="100000"/>
              </a:lnSpc>
              <a:spcBef>
                <a:spcPts val="0"/>
              </a:spcBef>
              <a:spcAft>
                <a:spcPts val="0"/>
              </a:spcAft>
              <a:buSzPts val="1600"/>
              <a:buNone/>
              <a:defRPr sz="1600"/>
            </a:lvl2pPr>
            <a:lvl3pPr lvl="2" rtl="0" algn="ctr">
              <a:lnSpc>
                <a:spcPct val="100000"/>
              </a:lnSpc>
              <a:spcBef>
                <a:spcPts val="0"/>
              </a:spcBef>
              <a:spcAft>
                <a:spcPts val="0"/>
              </a:spcAft>
              <a:buSzPts val="1600"/>
              <a:buNone/>
              <a:defRPr sz="1600"/>
            </a:lvl3pPr>
            <a:lvl4pPr lvl="3" rtl="0" algn="ctr">
              <a:lnSpc>
                <a:spcPct val="100000"/>
              </a:lnSpc>
              <a:spcBef>
                <a:spcPts val="0"/>
              </a:spcBef>
              <a:spcAft>
                <a:spcPts val="0"/>
              </a:spcAft>
              <a:buSzPts val="1600"/>
              <a:buNone/>
              <a:defRPr sz="1600"/>
            </a:lvl4pPr>
            <a:lvl5pPr lvl="4" rtl="0" algn="ctr">
              <a:lnSpc>
                <a:spcPct val="100000"/>
              </a:lnSpc>
              <a:spcBef>
                <a:spcPts val="0"/>
              </a:spcBef>
              <a:spcAft>
                <a:spcPts val="0"/>
              </a:spcAft>
              <a:buSzPts val="1600"/>
              <a:buNone/>
              <a:defRPr sz="1600"/>
            </a:lvl5pPr>
            <a:lvl6pPr lvl="5" rtl="0" algn="ctr">
              <a:lnSpc>
                <a:spcPct val="100000"/>
              </a:lnSpc>
              <a:spcBef>
                <a:spcPts val="0"/>
              </a:spcBef>
              <a:spcAft>
                <a:spcPts val="0"/>
              </a:spcAft>
              <a:buSzPts val="1600"/>
              <a:buNone/>
              <a:defRPr sz="1600"/>
            </a:lvl6pPr>
            <a:lvl7pPr lvl="6" rtl="0" algn="ctr">
              <a:lnSpc>
                <a:spcPct val="100000"/>
              </a:lnSpc>
              <a:spcBef>
                <a:spcPts val="0"/>
              </a:spcBef>
              <a:spcAft>
                <a:spcPts val="0"/>
              </a:spcAft>
              <a:buSzPts val="1600"/>
              <a:buNone/>
              <a:defRPr sz="1600"/>
            </a:lvl7pPr>
            <a:lvl8pPr lvl="7" rtl="0" algn="ctr">
              <a:lnSpc>
                <a:spcPct val="100000"/>
              </a:lnSpc>
              <a:spcBef>
                <a:spcPts val="0"/>
              </a:spcBef>
              <a:spcAft>
                <a:spcPts val="0"/>
              </a:spcAft>
              <a:buSzPts val="1600"/>
              <a:buNone/>
              <a:defRPr sz="1600"/>
            </a:lvl8pPr>
            <a:lvl9pPr lvl="8" rtl="0" algn="ctr">
              <a:lnSpc>
                <a:spcPct val="100000"/>
              </a:lnSpc>
              <a:spcBef>
                <a:spcPts val="0"/>
              </a:spcBef>
              <a:spcAft>
                <a:spcPts val="0"/>
              </a:spcAft>
              <a:buSzPts val="1600"/>
              <a:buNone/>
              <a:defRPr sz="1600"/>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rgbClr val="FFFFFF"/>
        </a:solidFill>
      </p:bgPr>
    </p:bg>
    <p:spTree>
      <p:nvGrpSpPr>
        <p:cNvPr id="1235" name="Shape 1235"/>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BLANK_1_1_1_1_1_1">
    <p:spTree>
      <p:nvGrpSpPr>
        <p:cNvPr id="1236" name="Shape 1236"/>
        <p:cNvGrpSpPr/>
        <p:nvPr/>
      </p:nvGrpSpPr>
      <p:grpSpPr>
        <a:xfrm>
          <a:off x="0" y="0"/>
          <a:ext cx="0" cy="0"/>
          <a:chOff x="0" y="0"/>
          <a:chExt cx="0" cy="0"/>
        </a:xfrm>
      </p:grpSpPr>
      <p:grpSp>
        <p:nvGrpSpPr>
          <p:cNvPr id="1237" name="Google Shape;1237;p13"/>
          <p:cNvGrpSpPr/>
          <p:nvPr/>
        </p:nvGrpSpPr>
        <p:grpSpPr>
          <a:xfrm>
            <a:off x="112" y="-13650"/>
            <a:ext cx="9143897" cy="5180600"/>
            <a:chOff x="112" y="-13650"/>
            <a:chExt cx="9143897" cy="5180600"/>
          </a:xfrm>
        </p:grpSpPr>
        <p:cxnSp>
          <p:nvCxnSpPr>
            <p:cNvPr id="1238" name="Google Shape;1238;p13"/>
            <p:cNvCxnSpPr/>
            <p:nvPr/>
          </p:nvCxnSpPr>
          <p:spPr>
            <a:xfrm>
              <a:off x="1235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39" name="Google Shape;1239;p13"/>
            <p:cNvCxnSpPr/>
            <p:nvPr/>
          </p:nvCxnSpPr>
          <p:spPr>
            <a:xfrm>
              <a:off x="3309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40" name="Google Shape;1240;p13"/>
            <p:cNvCxnSpPr/>
            <p:nvPr/>
          </p:nvCxnSpPr>
          <p:spPr>
            <a:xfrm>
              <a:off x="5383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41" name="Google Shape;1241;p13"/>
            <p:cNvCxnSpPr/>
            <p:nvPr/>
          </p:nvCxnSpPr>
          <p:spPr>
            <a:xfrm>
              <a:off x="745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42" name="Google Shape;1242;p13"/>
            <p:cNvCxnSpPr/>
            <p:nvPr/>
          </p:nvCxnSpPr>
          <p:spPr>
            <a:xfrm>
              <a:off x="9532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43" name="Google Shape;1243;p13"/>
            <p:cNvCxnSpPr/>
            <p:nvPr/>
          </p:nvCxnSpPr>
          <p:spPr>
            <a:xfrm>
              <a:off x="11606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44" name="Google Shape;1244;p13"/>
            <p:cNvCxnSpPr/>
            <p:nvPr/>
          </p:nvCxnSpPr>
          <p:spPr>
            <a:xfrm>
              <a:off x="13680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45" name="Google Shape;1245;p13"/>
            <p:cNvCxnSpPr/>
            <p:nvPr/>
          </p:nvCxnSpPr>
          <p:spPr>
            <a:xfrm>
              <a:off x="15755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46" name="Google Shape;1246;p13"/>
            <p:cNvCxnSpPr/>
            <p:nvPr/>
          </p:nvCxnSpPr>
          <p:spPr>
            <a:xfrm>
              <a:off x="17829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47" name="Google Shape;1247;p13"/>
            <p:cNvCxnSpPr/>
            <p:nvPr/>
          </p:nvCxnSpPr>
          <p:spPr>
            <a:xfrm>
              <a:off x="19903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48" name="Google Shape;1248;p13"/>
            <p:cNvCxnSpPr/>
            <p:nvPr/>
          </p:nvCxnSpPr>
          <p:spPr>
            <a:xfrm>
              <a:off x="21977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49" name="Google Shape;1249;p13"/>
            <p:cNvCxnSpPr/>
            <p:nvPr/>
          </p:nvCxnSpPr>
          <p:spPr>
            <a:xfrm>
              <a:off x="24052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50" name="Google Shape;1250;p13"/>
            <p:cNvCxnSpPr/>
            <p:nvPr/>
          </p:nvCxnSpPr>
          <p:spPr>
            <a:xfrm>
              <a:off x="26126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51" name="Google Shape;1251;p13"/>
            <p:cNvCxnSpPr/>
            <p:nvPr/>
          </p:nvCxnSpPr>
          <p:spPr>
            <a:xfrm>
              <a:off x="28200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52" name="Google Shape;1252;p13"/>
            <p:cNvCxnSpPr/>
            <p:nvPr/>
          </p:nvCxnSpPr>
          <p:spPr>
            <a:xfrm>
              <a:off x="30274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53" name="Google Shape;1253;p13"/>
            <p:cNvCxnSpPr/>
            <p:nvPr/>
          </p:nvCxnSpPr>
          <p:spPr>
            <a:xfrm>
              <a:off x="32349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54" name="Google Shape;1254;p13"/>
            <p:cNvCxnSpPr/>
            <p:nvPr/>
          </p:nvCxnSpPr>
          <p:spPr>
            <a:xfrm>
              <a:off x="34423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55" name="Google Shape;1255;p13"/>
            <p:cNvCxnSpPr/>
            <p:nvPr/>
          </p:nvCxnSpPr>
          <p:spPr>
            <a:xfrm>
              <a:off x="36497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56" name="Google Shape;1256;p13"/>
            <p:cNvCxnSpPr/>
            <p:nvPr/>
          </p:nvCxnSpPr>
          <p:spPr>
            <a:xfrm>
              <a:off x="38571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57" name="Google Shape;1257;p13"/>
            <p:cNvCxnSpPr/>
            <p:nvPr/>
          </p:nvCxnSpPr>
          <p:spPr>
            <a:xfrm>
              <a:off x="40646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58" name="Google Shape;1258;p13"/>
            <p:cNvCxnSpPr/>
            <p:nvPr/>
          </p:nvCxnSpPr>
          <p:spPr>
            <a:xfrm>
              <a:off x="42720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59" name="Google Shape;1259;p13"/>
            <p:cNvCxnSpPr/>
            <p:nvPr/>
          </p:nvCxnSpPr>
          <p:spPr>
            <a:xfrm>
              <a:off x="44794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60" name="Google Shape;1260;p13"/>
            <p:cNvCxnSpPr/>
            <p:nvPr/>
          </p:nvCxnSpPr>
          <p:spPr>
            <a:xfrm>
              <a:off x="46868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61" name="Google Shape;1261;p13"/>
            <p:cNvCxnSpPr/>
            <p:nvPr/>
          </p:nvCxnSpPr>
          <p:spPr>
            <a:xfrm>
              <a:off x="48943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62" name="Google Shape;1262;p13"/>
            <p:cNvCxnSpPr/>
            <p:nvPr/>
          </p:nvCxnSpPr>
          <p:spPr>
            <a:xfrm>
              <a:off x="51017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63" name="Google Shape;1263;p13"/>
            <p:cNvCxnSpPr/>
            <p:nvPr/>
          </p:nvCxnSpPr>
          <p:spPr>
            <a:xfrm>
              <a:off x="53091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64" name="Google Shape;1264;p13"/>
            <p:cNvCxnSpPr/>
            <p:nvPr/>
          </p:nvCxnSpPr>
          <p:spPr>
            <a:xfrm>
              <a:off x="55165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65" name="Google Shape;1265;p13"/>
            <p:cNvCxnSpPr/>
            <p:nvPr/>
          </p:nvCxnSpPr>
          <p:spPr>
            <a:xfrm>
              <a:off x="61388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66" name="Google Shape;1266;p13"/>
            <p:cNvCxnSpPr/>
            <p:nvPr/>
          </p:nvCxnSpPr>
          <p:spPr>
            <a:xfrm>
              <a:off x="57240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67" name="Google Shape;1267;p13"/>
            <p:cNvCxnSpPr/>
            <p:nvPr/>
          </p:nvCxnSpPr>
          <p:spPr>
            <a:xfrm>
              <a:off x="59314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68" name="Google Shape;1268;p13"/>
            <p:cNvCxnSpPr/>
            <p:nvPr/>
          </p:nvCxnSpPr>
          <p:spPr>
            <a:xfrm>
              <a:off x="63462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69" name="Google Shape;1269;p13"/>
            <p:cNvCxnSpPr/>
            <p:nvPr/>
          </p:nvCxnSpPr>
          <p:spPr>
            <a:xfrm>
              <a:off x="65537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70" name="Google Shape;1270;p13"/>
            <p:cNvCxnSpPr/>
            <p:nvPr/>
          </p:nvCxnSpPr>
          <p:spPr>
            <a:xfrm>
              <a:off x="67611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71" name="Google Shape;1271;p13"/>
            <p:cNvCxnSpPr/>
            <p:nvPr/>
          </p:nvCxnSpPr>
          <p:spPr>
            <a:xfrm>
              <a:off x="69685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72" name="Google Shape;1272;p13"/>
            <p:cNvCxnSpPr/>
            <p:nvPr/>
          </p:nvCxnSpPr>
          <p:spPr>
            <a:xfrm>
              <a:off x="71759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73" name="Google Shape;1273;p13"/>
            <p:cNvCxnSpPr/>
            <p:nvPr/>
          </p:nvCxnSpPr>
          <p:spPr>
            <a:xfrm>
              <a:off x="73834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74" name="Google Shape;1274;p13"/>
            <p:cNvCxnSpPr/>
            <p:nvPr/>
          </p:nvCxnSpPr>
          <p:spPr>
            <a:xfrm>
              <a:off x="75908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75" name="Google Shape;1275;p13"/>
            <p:cNvCxnSpPr/>
            <p:nvPr/>
          </p:nvCxnSpPr>
          <p:spPr>
            <a:xfrm>
              <a:off x="77982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76" name="Google Shape;1276;p13"/>
            <p:cNvCxnSpPr/>
            <p:nvPr/>
          </p:nvCxnSpPr>
          <p:spPr>
            <a:xfrm>
              <a:off x="80056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77" name="Google Shape;1277;p13"/>
            <p:cNvCxnSpPr/>
            <p:nvPr/>
          </p:nvCxnSpPr>
          <p:spPr>
            <a:xfrm>
              <a:off x="82131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78" name="Google Shape;1278;p13"/>
            <p:cNvCxnSpPr/>
            <p:nvPr/>
          </p:nvCxnSpPr>
          <p:spPr>
            <a:xfrm>
              <a:off x="84205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79" name="Google Shape;1279;p13"/>
            <p:cNvCxnSpPr/>
            <p:nvPr/>
          </p:nvCxnSpPr>
          <p:spPr>
            <a:xfrm>
              <a:off x="86279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80" name="Google Shape;1280;p13"/>
            <p:cNvCxnSpPr/>
            <p:nvPr/>
          </p:nvCxnSpPr>
          <p:spPr>
            <a:xfrm>
              <a:off x="88353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81" name="Google Shape;1281;p13"/>
            <p:cNvCxnSpPr/>
            <p:nvPr/>
          </p:nvCxnSpPr>
          <p:spPr>
            <a:xfrm>
              <a:off x="9042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282" name="Google Shape;1282;p13"/>
            <p:cNvCxnSpPr/>
            <p:nvPr/>
          </p:nvCxnSpPr>
          <p:spPr>
            <a:xfrm>
              <a:off x="4563412" y="-44261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283" name="Google Shape;1283;p13"/>
            <p:cNvCxnSpPr/>
            <p:nvPr/>
          </p:nvCxnSpPr>
          <p:spPr>
            <a:xfrm>
              <a:off x="4563412" y="-42187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284" name="Google Shape;1284;p13"/>
            <p:cNvCxnSpPr/>
            <p:nvPr/>
          </p:nvCxnSpPr>
          <p:spPr>
            <a:xfrm>
              <a:off x="4563412" y="-40112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285" name="Google Shape;1285;p13"/>
            <p:cNvCxnSpPr/>
            <p:nvPr/>
          </p:nvCxnSpPr>
          <p:spPr>
            <a:xfrm>
              <a:off x="4580710" y="-38038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286" name="Google Shape;1286;p13"/>
            <p:cNvCxnSpPr/>
            <p:nvPr/>
          </p:nvCxnSpPr>
          <p:spPr>
            <a:xfrm>
              <a:off x="4580710" y="-35964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287" name="Google Shape;1287;p13"/>
            <p:cNvCxnSpPr/>
            <p:nvPr/>
          </p:nvCxnSpPr>
          <p:spPr>
            <a:xfrm>
              <a:off x="4580710" y="-33890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288" name="Google Shape;1288;p13"/>
            <p:cNvCxnSpPr/>
            <p:nvPr/>
          </p:nvCxnSpPr>
          <p:spPr>
            <a:xfrm>
              <a:off x="4580710" y="-31815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289" name="Google Shape;1289;p13"/>
            <p:cNvCxnSpPr/>
            <p:nvPr/>
          </p:nvCxnSpPr>
          <p:spPr>
            <a:xfrm>
              <a:off x="4563412" y="-29741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290" name="Google Shape;1290;p13"/>
            <p:cNvCxnSpPr/>
            <p:nvPr/>
          </p:nvCxnSpPr>
          <p:spPr>
            <a:xfrm>
              <a:off x="4563412" y="-27667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291" name="Google Shape;1291;p13"/>
            <p:cNvCxnSpPr/>
            <p:nvPr/>
          </p:nvCxnSpPr>
          <p:spPr>
            <a:xfrm>
              <a:off x="4563412" y="-25593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292" name="Google Shape;1292;p13"/>
            <p:cNvCxnSpPr/>
            <p:nvPr/>
          </p:nvCxnSpPr>
          <p:spPr>
            <a:xfrm>
              <a:off x="4580710" y="-23518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293" name="Google Shape;1293;p13"/>
            <p:cNvCxnSpPr/>
            <p:nvPr/>
          </p:nvCxnSpPr>
          <p:spPr>
            <a:xfrm>
              <a:off x="4580710" y="-21444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294" name="Google Shape;1294;p13"/>
            <p:cNvCxnSpPr/>
            <p:nvPr/>
          </p:nvCxnSpPr>
          <p:spPr>
            <a:xfrm>
              <a:off x="4580710" y="-19370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295" name="Google Shape;1295;p13"/>
            <p:cNvCxnSpPr/>
            <p:nvPr/>
          </p:nvCxnSpPr>
          <p:spPr>
            <a:xfrm>
              <a:off x="4580710" y="-17296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296" name="Google Shape;1296;p13"/>
            <p:cNvCxnSpPr/>
            <p:nvPr/>
          </p:nvCxnSpPr>
          <p:spPr>
            <a:xfrm>
              <a:off x="4563412" y="-15221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297" name="Google Shape;1297;p13"/>
            <p:cNvCxnSpPr/>
            <p:nvPr/>
          </p:nvCxnSpPr>
          <p:spPr>
            <a:xfrm>
              <a:off x="4563412" y="-13147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298" name="Google Shape;1298;p13"/>
            <p:cNvCxnSpPr/>
            <p:nvPr/>
          </p:nvCxnSpPr>
          <p:spPr>
            <a:xfrm>
              <a:off x="4563412" y="-11073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299" name="Google Shape;1299;p13"/>
            <p:cNvCxnSpPr/>
            <p:nvPr/>
          </p:nvCxnSpPr>
          <p:spPr>
            <a:xfrm>
              <a:off x="4580710" y="-8999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300" name="Google Shape;1300;p13"/>
            <p:cNvCxnSpPr/>
            <p:nvPr/>
          </p:nvCxnSpPr>
          <p:spPr>
            <a:xfrm>
              <a:off x="4580710" y="-6924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301" name="Google Shape;1301;p13"/>
            <p:cNvCxnSpPr/>
            <p:nvPr/>
          </p:nvCxnSpPr>
          <p:spPr>
            <a:xfrm>
              <a:off x="4580710" y="-4850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302" name="Google Shape;1302;p13"/>
            <p:cNvCxnSpPr/>
            <p:nvPr/>
          </p:nvCxnSpPr>
          <p:spPr>
            <a:xfrm>
              <a:off x="4580710" y="-2776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303" name="Google Shape;1303;p13"/>
            <p:cNvCxnSpPr/>
            <p:nvPr/>
          </p:nvCxnSpPr>
          <p:spPr>
            <a:xfrm>
              <a:off x="4563412" y="-702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304" name="Google Shape;1304;p13"/>
            <p:cNvCxnSpPr/>
            <p:nvPr/>
          </p:nvCxnSpPr>
          <p:spPr>
            <a:xfrm>
              <a:off x="4563412" y="1372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305" name="Google Shape;1305;p13"/>
            <p:cNvCxnSpPr/>
            <p:nvPr/>
          </p:nvCxnSpPr>
          <p:spPr>
            <a:xfrm>
              <a:off x="4563412" y="3446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306" name="Google Shape;1306;p13"/>
            <p:cNvCxnSpPr/>
            <p:nvPr/>
          </p:nvCxnSpPr>
          <p:spPr>
            <a:xfrm>
              <a:off x="4580710" y="552075"/>
              <a:ext cx="0" cy="9126600"/>
            </a:xfrm>
            <a:prstGeom prst="straightConnector1">
              <a:avLst/>
            </a:prstGeom>
            <a:noFill/>
            <a:ln cap="flat" cmpd="sng" w="19050">
              <a:solidFill>
                <a:schemeClr val="accent3"/>
              </a:solidFill>
              <a:prstDash val="solid"/>
              <a:round/>
              <a:headEnd len="med" w="med" type="none"/>
              <a:tailEnd len="med" w="med" type="none"/>
            </a:ln>
          </p:spPr>
        </p:cxnSp>
      </p:grpSp>
      <p:grpSp>
        <p:nvGrpSpPr>
          <p:cNvPr id="1307" name="Google Shape;1307;p13"/>
          <p:cNvGrpSpPr/>
          <p:nvPr/>
        </p:nvGrpSpPr>
        <p:grpSpPr>
          <a:xfrm>
            <a:off x="266405" y="261900"/>
            <a:ext cx="8620495" cy="4526400"/>
            <a:chOff x="266405" y="261900"/>
            <a:chExt cx="8620495" cy="4526400"/>
          </a:xfrm>
        </p:grpSpPr>
        <p:sp>
          <p:nvSpPr>
            <p:cNvPr id="1308" name="Google Shape;1308;p13"/>
            <p:cNvSpPr/>
            <p:nvPr/>
          </p:nvSpPr>
          <p:spPr>
            <a:xfrm>
              <a:off x="266405" y="261900"/>
              <a:ext cx="8611200" cy="45264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309" name="Google Shape;1309;p13"/>
            <p:cNvCxnSpPr/>
            <p:nvPr/>
          </p:nvCxnSpPr>
          <p:spPr>
            <a:xfrm>
              <a:off x="274200" y="551300"/>
              <a:ext cx="8612700" cy="0"/>
            </a:xfrm>
            <a:prstGeom prst="straightConnector1">
              <a:avLst/>
            </a:prstGeom>
            <a:noFill/>
            <a:ln cap="flat" cmpd="sng" w="19050">
              <a:solidFill>
                <a:schemeClr val="dk1"/>
              </a:solidFill>
              <a:prstDash val="solid"/>
              <a:round/>
              <a:headEnd len="med" w="med" type="none"/>
              <a:tailEnd len="med" w="med" type="none"/>
            </a:ln>
          </p:spPr>
        </p:cxnSp>
        <p:sp>
          <p:nvSpPr>
            <p:cNvPr id="1310" name="Google Shape;1310;p13"/>
            <p:cNvSpPr/>
            <p:nvPr/>
          </p:nvSpPr>
          <p:spPr>
            <a:xfrm>
              <a:off x="593950" y="322825"/>
              <a:ext cx="7302300" cy="1566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1" name="Google Shape;1311;p13"/>
            <p:cNvSpPr/>
            <p:nvPr/>
          </p:nvSpPr>
          <p:spPr>
            <a:xfrm>
              <a:off x="349675" y="322826"/>
              <a:ext cx="164731" cy="156599"/>
            </a:xfrm>
            <a:custGeom>
              <a:rect b="b" l="l" r="r" t="t"/>
              <a:pathLst>
                <a:path extrusionOk="0" h="3293" w="3464">
                  <a:moveTo>
                    <a:pt x="1733" y="1"/>
                  </a:moveTo>
                  <a:lnTo>
                    <a:pt x="1195" y="1083"/>
                  </a:lnTo>
                  <a:lnTo>
                    <a:pt x="0" y="1256"/>
                  </a:lnTo>
                  <a:lnTo>
                    <a:pt x="866" y="2100"/>
                  </a:lnTo>
                  <a:lnTo>
                    <a:pt x="663" y="3293"/>
                  </a:lnTo>
                  <a:lnTo>
                    <a:pt x="1733" y="2727"/>
                  </a:lnTo>
                  <a:lnTo>
                    <a:pt x="2801" y="3293"/>
                  </a:lnTo>
                  <a:lnTo>
                    <a:pt x="2801" y="3293"/>
                  </a:lnTo>
                  <a:lnTo>
                    <a:pt x="2597" y="2100"/>
                  </a:lnTo>
                  <a:lnTo>
                    <a:pt x="3463" y="1256"/>
                  </a:lnTo>
                  <a:lnTo>
                    <a:pt x="2268" y="1083"/>
                  </a:lnTo>
                  <a:lnTo>
                    <a:pt x="1733" y="1"/>
                  </a:lnTo>
                  <a:close/>
                </a:path>
              </a:pathLst>
            </a:custGeom>
            <a:solidFill>
              <a:schemeClr val="lt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12" name="Google Shape;1312;p13"/>
            <p:cNvGrpSpPr/>
            <p:nvPr/>
          </p:nvGrpSpPr>
          <p:grpSpPr>
            <a:xfrm>
              <a:off x="8193875" y="322825"/>
              <a:ext cx="601487" cy="156597"/>
              <a:chOff x="8193875" y="322825"/>
              <a:chExt cx="601487" cy="156597"/>
            </a:xfrm>
          </p:grpSpPr>
          <p:sp>
            <p:nvSpPr>
              <p:cNvPr id="1313" name="Google Shape;1313;p13"/>
              <p:cNvSpPr/>
              <p:nvPr/>
            </p:nvSpPr>
            <p:spPr>
              <a:xfrm>
                <a:off x="8638765" y="3228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4" name="Google Shape;1314;p13"/>
              <p:cNvSpPr/>
              <p:nvPr/>
            </p:nvSpPr>
            <p:spPr>
              <a:xfrm>
                <a:off x="8416290" y="322825"/>
                <a:ext cx="156415" cy="156597"/>
              </a:xfrm>
              <a:custGeom>
                <a:rect b="b" l="l" r="r" t="t"/>
                <a:pathLst>
                  <a:path extrusionOk="0" h="2579" w="2576">
                    <a:moveTo>
                      <a:pt x="0" y="0"/>
                    </a:moveTo>
                    <a:lnTo>
                      <a:pt x="0" y="2579"/>
                    </a:lnTo>
                    <a:lnTo>
                      <a:pt x="2576" y="2579"/>
                    </a:lnTo>
                    <a:lnTo>
                      <a:pt x="2576"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5" name="Google Shape;1315;p13"/>
              <p:cNvSpPr/>
              <p:nvPr/>
            </p:nvSpPr>
            <p:spPr>
              <a:xfrm>
                <a:off x="8193875" y="322825"/>
                <a:ext cx="156475" cy="156597"/>
              </a:xfrm>
              <a:custGeom>
                <a:rect b="b" l="l" r="r" t="t"/>
                <a:pathLst>
                  <a:path extrusionOk="0" h="2579" w="2577">
                    <a:moveTo>
                      <a:pt x="1" y="0"/>
                    </a:moveTo>
                    <a:lnTo>
                      <a:pt x="1" y="2579"/>
                    </a:lnTo>
                    <a:lnTo>
                      <a:pt x="2577" y="2579"/>
                    </a:lnTo>
                    <a:lnTo>
                      <a:pt x="2577"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6" name="Google Shape;1316;p13"/>
              <p:cNvSpPr/>
              <p:nvPr/>
            </p:nvSpPr>
            <p:spPr>
              <a:xfrm>
                <a:off x="8676776" y="3610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7" name="Google Shape;1317;p13"/>
              <p:cNvSpPr/>
              <p:nvPr/>
            </p:nvSpPr>
            <p:spPr>
              <a:xfrm>
                <a:off x="8676776" y="3610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8" name="Google Shape;1318;p13"/>
              <p:cNvSpPr/>
              <p:nvPr/>
            </p:nvSpPr>
            <p:spPr>
              <a:xfrm>
                <a:off x="8454786" y="361201"/>
                <a:ext cx="79847" cy="79847"/>
              </a:xfrm>
              <a:custGeom>
                <a:rect b="b" l="l" r="r" t="t"/>
                <a:pathLst>
                  <a:path extrusionOk="0" fill="none" h="1315" w="1315">
                    <a:moveTo>
                      <a:pt x="1" y="1"/>
                    </a:moveTo>
                    <a:lnTo>
                      <a:pt x="1314" y="1"/>
                    </a:lnTo>
                    <a:lnTo>
                      <a:pt x="1314" y="1314"/>
                    </a:lnTo>
                    <a:lnTo>
                      <a:pt x="1" y="1314"/>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9" name="Google Shape;1319;p13"/>
              <p:cNvSpPr/>
              <p:nvPr/>
            </p:nvSpPr>
            <p:spPr>
              <a:xfrm>
                <a:off x="8232128" y="440990"/>
                <a:ext cx="79847" cy="61"/>
              </a:xfrm>
              <a:custGeom>
                <a:rect b="b" l="l" r="r" t="t"/>
                <a:pathLst>
                  <a:path extrusionOk="0" fill="none" h="1" w="1315">
                    <a:moveTo>
                      <a:pt x="1314" y="0"/>
                    </a:moveTo>
                    <a:lnTo>
                      <a:pt x="1"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320" name="Google Shape;1320;p13"/>
          <p:cNvSpPr txBox="1"/>
          <p:nvPr>
            <p:ph idx="1" type="subTitle"/>
          </p:nvPr>
        </p:nvSpPr>
        <p:spPr>
          <a:xfrm>
            <a:off x="2137400" y="1343775"/>
            <a:ext cx="2263500" cy="707700"/>
          </a:xfrm>
          <a:prstGeom prst="rect">
            <a:avLst/>
          </a:prstGeom>
          <a:solidFill>
            <a:schemeClr val="dk2"/>
          </a:solidFill>
          <a:ln cap="flat" cmpd="sng" w="19050">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nSpc>
                <a:spcPct val="100000"/>
              </a:lnSpc>
              <a:spcBef>
                <a:spcPts val="0"/>
              </a:spcBef>
              <a:spcAft>
                <a:spcPts val="0"/>
              </a:spcAft>
              <a:buSzPts val="2100"/>
              <a:buFont typeface="Playfair Display"/>
              <a:buNone/>
              <a:defRPr sz="1700">
                <a:latin typeface="Krona One"/>
                <a:ea typeface="Krona One"/>
                <a:cs typeface="Krona One"/>
                <a:sym typeface="Krona One"/>
              </a:defRPr>
            </a:lvl1pPr>
            <a:lvl2pPr lvl="1"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2pPr>
            <a:lvl3pPr lvl="2"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3pPr>
            <a:lvl4pPr lvl="3"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4pPr>
            <a:lvl5pPr lvl="4"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5pPr>
            <a:lvl6pPr lvl="5"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6pPr>
            <a:lvl7pPr lvl="6"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7pPr>
            <a:lvl8pPr lvl="7"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8pPr>
            <a:lvl9pPr lvl="8"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9pPr>
          </a:lstStyle>
          <a:p/>
        </p:txBody>
      </p:sp>
      <p:sp>
        <p:nvSpPr>
          <p:cNvPr id="1321" name="Google Shape;1321;p13"/>
          <p:cNvSpPr txBox="1"/>
          <p:nvPr>
            <p:ph idx="2" type="subTitle"/>
          </p:nvPr>
        </p:nvSpPr>
        <p:spPr>
          <a:xfrm>
            <a:off x="2137375" y="2051475"/>
            <a:ext cx="2263500" cy="527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b="0" sz="12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322" name="Google Shape;1322;p13"/>
          <p:cNvSpPr txBox="1"/>
          <p:nvPr>
            <p:ph hasCustomPrompt="1" type="title"/>
          </p:nvPr>
        </p:nvSpPr>
        <p:spPr>
          <a:xfrm>
            <a:off x="919025" y="1343775"/>
            <a:ext cx="1144500" cy="12351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lgn="ctr">
              <a:spcBef>
                <a:spcPts val="0"/>
              </a:spcBef>
              <a:spcAft>
                <a:spcPts val="0"/>
              </a:spcAft>
              <a:buSzPts val="4000"/>
              <a:buNone/>
              <a:defRPr sz="3800">
                <a:solidFill>
                  <a:schemeClr val="accent2"/>
                </a:solidFill>
              </a:defRPr>
            </a:lvl1pPr>
            <a:lvl2pPr lvl="1" rtl="0" algn="ctr">
              <a:spcBef>
                <a:spcPts val="0"/>
              </a:spcBef>
              <a:spcAft>
                <a:spcPts val="0"/>
              </a:spcAft>
              <a:buSzPts val="4000"/>
              <a:buNone/>
              <a:defRPr b="1" sz="4000"/>
            </a:lvl2pPr>
            <a:lvl3pPr lvl="2" rtl="0" algn="ctr">
              <a:spcBef>
                <a:spcPts val="0"/>
              </a:spcBef>
              <a:spcAft>
                <a:spcPts val="0"/>
              </a:spcAft>
              <a:buSzPts val="4000"/>
              <a:buNone/>
              <a:defRPr b="1" sz="4000"/>
            </a:lvl3pPr>
            <a:lvl4pPr lvl="3" rtl="0" algn="ctr">
              <a:spcBef>
                <a:spcPts val="0"/>
              </a:spcBef>
              <a:spcAft>
                <a:spcPts val="0"/>
              </a:spcAft>
              <a:buSzPts val="4000"/>
              <a:buNone/>
              <a:defRPr b="1" sz="4000"/>
            </a:lvl4pPr>
            <a:lvl5pPr lvl="4" rtl="0" algn="ctr">
              <a:spcBef>
                <a:spcPts val="0"/>
              </a:spcBef>
              <a:spcAft>
                <a:spcPts val="0"/>
              </a:spcAft>
              <a:buSzPts val="4000"/>
              <a:buNone/>
              <a:defRPr b="1" sz="4000"/>
            </a:lvl5pPr>
            <a:lvl6pPr lvl="5" rtl="0" algn="ctr">
              <a:spcBef>
                <a:spcPts val="0"/>
              </a:spcBef>
              <a:spcAft>
                <a:spcPts val="0"/>
              </a:spcAft>
              <a:buSzPts val="4000"/>
              <a:buNone/>
              <a:defRPr b="1" sz="4000"/>
            </a:lvl6pPr>
            <a:lvl7pPr lvl="6" rtl="0" algn="ctr">
              <a:spcBef>
                <a:spcPts val="0"/>
              </a:spcBef>
              <a:spcAft>
                <a:spcPts val="0"/>
              </a:spcAft>
              <a:buSzPts val="4000"/>
              <a:buNone/>
              <a:defRPr b="1" sz="4000"/>
            </a:lvl7pPr>
            <a:lvl8pPr lvl="7" rtl="0" algn="ctr">
              <a:spcBef>
                <a:spcPts val="0"/>
              </a:spcBef>
              <a:spcAft>
                <a:spcPts val="0"/>
              </a:spcAft>
              <a:buSzPts val="4000"/>
              <a:buNone/>
              <a:defRPr b="1" sz="4000"/>
            </a:lvl8pPr>
            <a:lvl9pPr lvl="8" rtl="0" algn="ctr">
              <a:spcBef>
                <a:spcPts val="0"/>
              </a:spcBef>
              <a:spcAft>
                <a:spcPts val="0"/>
              </a:spcAft>
              <a:buSzPts val="4000"/>
              <a:buNone/>
              <a:defRPr b="1" sz="4000"/>
            </a:lvl9pPr>
          </a:lstStyle>
          <a:p>
            <a:r>
              <a:t>xx%</a:t>
            </a:r>
          </a:p>
        </p:txBody>
      </p:sp>
      <p:sp>
        <p:nvSpPr>
          <p:cNvPr id="1323" name="Google Shape;1323;p13"/>
          <p:cNvSpPr txBox="1"/>
          <p:nvPr>
            <p:ph idx="3" type="subTitle"/>
          </p:nvPr>
        </p:nvSpPr>
        <p:spPr>
          <a:xfrm>
            <a:off x="2137400" y="3082301"/>
            <a:ext cx="2263500" cy="707700"/>
          </a:xfrm>
          <a:prstGeom prst="rect">
            <a:avLst/>
          </a:prstGeom>
          <a:solidFill>
            <a:schemeClr val="dk2"/>
          </a:solidFill>
          <a:ln cap="flat" cmpd="sng" w="19050">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nSpc>
                <a:spcPct val="100000"/>
              </a:lnSpc>
              <a:spcBef>
                <a:spcPts val="0"/>
              </a:spcBef>
              <a:spcAft>
                <a:spcPts val="0"/>
              </a:spcAft>
              <a:buSzPts val="2100"/>
              <a:buFont typeface="Playfair Display"/>
              <a:buNone/>
              <a:defRPr sz="1700">
                <a:latin typeface="Krona One"/>
                <a:ea typeface="Krona One"/>
                <a:cs typeface="Krona One"/>
                <a:sym typeface="Krona One"/>
              </a:defRPr>
            </a:lvl1pPr>
            <a:lvl2pPr lvl="1"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2pPr>
            <a:lvl3pPr lvl="2"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3pPr>
            <a:lvl4pPr lvl="3"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4pPr>
            <a:lvl5pPr lvl="4"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5pPr>
            <a:lvl6pPr lvl="5"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6pPr>
            <a:lvl7pPr lvl="6"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7pPr>
            <a:lvl8pPr lvl="7"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8pPr>
            <a:lvl9pPr lvl="8"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9pPr>
          </a:lstStyle>
          <a:p/>
        </p:txBody>
      </p:sp>
      <p:sp>
        <p:nvSpPr>
          <p:cNvPr id="1324" name="Google Shape;1324;p13"/>
          <p:cNvSpPr txBox="1"/>
          <p:nvPr>
            <p:ph idx="4" type="subTitle"/>
          </p:nvPr>
        </p:nvSpPr>
        <p:spPr>
          <a:xfrm>
            <a:off x="2137375" y="3790000"/>
            <a:ext cx="2263500" cy="527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b="0" sz="12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325" name="Google Shape;1325;p13"/>
          <p:cNvSpPr txBox="1"/>
          <p:nvPr>
            <p:ph hasCustomPrompt="1" idx="5" type="title"/>
          </p:nvPr>
        </p:nvSpPr>
        <p:spPr>
          <a:xfrm>
            <a:off x="919025" y="3082300"/>
            <a:ext cx="1144500" cy="12351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lgn="ctr">
              <a:spcBef>
                <a:spcPts val="0"/>
              </a:spcBef>
              <a:spcAft>
                <a:spcPts val="0"/>
              </a:spcAft>
              <a:buSzPts val="4000"/>
              <a:buNone/>
              <a:defRPr sz="3800">
                <a:solidFill>
                  <a:schemeClr val="accent2"/>
                </a:solidFill>
              </a:defRPr>
            </a:lvl1pPr>
            <a:lvl2pPr lvl="1" rtl="0" algn="ctr">
              <a:spcBef>
                <a:spcPts val="0"/>
              </a:spcBef>
              <a:spcAft>
                <a:spcPts val="0"/>
              </a:spcAft>
              <a:buSzPts val="4000"/>
              <a:buNone/>
              <a:defRPr b="1" sz="4000"/>
            </a:lvl2pPr>
            <a:lvl3pPr lvl="2" rtl="0" algn="ctr">
              <a:spcBef>
                <a:spcPts val="0"/>
              </a:spcBef>
              <a:spcAft>
                <a:spcPts val="0"/>
              </a:spcAft>
              <a:buSzPts val="4000"/>
              <a:buNone/>
              <a:defRPr b="1" sz="4000"/>
            </a:lvl3pPr>
            <a:lvl4pPr lvl="3" rtl="0" algn="ctr">
              <a:spcBef>
                <a:spcPts val="0"/>
              </a:spcBef>
              <a:spcAft>
                <a:spcPts val="0"/>
              </a:spcAft>
              <a:buSzPts val="4000"/>
              <a:buNone/>
              <a:defRPr b="1" sz="4000"/>
            </a:lvl4pPr>
            <a:lvl5pPr lvl="4" rtl="0" algn="ctr">
              <a:spcBef>
                <a:spcPts val="0"/>
              </a:spcBef>
              <a:spcAft>
                <a:spcPts val="0"/>
              </a:spcAft>
              <a:buSzPts val="4000"/>
              <a:buNone/>
              <a:defRPr b="1" sz="4000"/>
            </a:lvl5pPr>
            <a:lvl6pPr lvl="5" rtl="0" algn="ctr">
              <a:spcBef>
                <a:spcPts val="0"/>
              </a:spcBef>
              <a:spcAft>
                <a:spcPts val="0"/>
              </a:spcAft>
              <a:buSzPts val="4000"/>
              <a:buNone/>
              <a:defRPr b="1" sz="4000"/>
            </a:lvl6pPr>
            <a:lvl7pPr lvl="6" rtl="0" algn="ctr">
              <a:spcBef>
                <a:spcPts val="0"/>
              </a:spcBef>
              <a:spcAft>
                <a:spcPts val="0"/>
              </a:spcAft>
              <a:buSzPts val="4000"/>
              <a:buNone/>
              <a:defRPr b="1" sz="4000"/>
            </a:lvl7pPr>
            <a:lvl8pPr lvl="7" rtl="0" algn="ctr">
              <a:spcBef>
                <a:spcPts val="0"/>
              </a:spcBef>
              <a:spcAft>
                <a:spcPts val="0"/>
              </a:spcAft>
              <a:buSzPts val="4000"/>
              <a:buNone/>
              <a:defRPr b="1" sz="4000"/>
            </a:lvl8pPr>
            <a:lvl9pPr lvl="8" rtl="0" algn="ctr">
              <a:spcBef>
                <a:spcPts val="0"/>
              </a:spcBef>
              <a:spcAft>
                <a:spcPts val="0"/>
              </a:spcAft>
              <a:buSzPts val="4000"/>
              <a:buNone/>
              <a:defRPr b="1" sz="4000"/>
            </a:lvl9pPr>
          </a:lstStyle>
          <a:p>
            <a:r>
              <a:t>xx%</a:t>
            </a:r>
          </a:p>
        </p:txBody>
      </p:sp>
      <p:sp>
        <p:nvSpPr>
          <p:cNvPr id="1326" name="Google Shape;1326;p13"/>
          <p:cNvSpPr txBox="1"/>
          <p:nvPr>
            <p:ph idx="6" type="subTitle"/>
          </p:nvPr>
        </p:nvSpPr>
        <p:spPr>
          <a:xfrm>
            <a:off x="5951325" y="1343775"/>
            <a:ext cx="2263500" cy="707700"/>
          </a:xfrm>
          <a:prstGeom prst="rect">
            <a:avLst/>
          </a:prstGeom>
          <a:solidFill>
            <a:schemeClr val="dk2"/>
          </a:solidFill>
          <a:ln cap="flat" cmpd="sng" w="19050">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nSpc>
                <a:spcPct val="100000"/>
              </a:lnSpc>
              <a:spcBef>
                <a:spcPts val="0"/>
              </a:spcBef>
              <a:spcAft>
                <a:spcPts val="0"/>
              </a:spcAft>
              <a:buSzPts val="2100"/>
              <a:buFont typeface="Playfair Display"/>
              <a:buNone/>
              <a:defRPr sz="1700">
                <a:solidFill>
                  <a:schemeClr val="dk1"/>
                </a:solidFill>
                <a:latin typeface="Krona One"/>
                <a:ea typeface="Krona One"/>
                <a:cs typeface="Krona One"/>
                <a:sym typeface="Krona One"/>
              </a:defRPr>
            </a:lvl1pPr>
            <a:lvl2pPr lvl="1"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2pPr>
            <a:lvl3pPr lvl="2"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3pPr>
            <a:lvl4pPr lvl="3"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4pPr>
            <a:lvl5pPr lvl="4"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5pPr>
            <a:lvl6pPr lvl="5"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6pPr>
            <a:lvl7pPr lvl="6"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7pPr>
            <a:lvl8pPr lvl="7"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8pPr>
            <a:lvl9pPr lvl="8"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9pPr>
          </a:lstStyle>
          <a:p/>
        </p:txBody>
      </p:sp>
      <p:sp>
        <p:nvSpPr>
          <p:cNvPr id="1327" name="Google Shape;1327;p13"/>
          <p:cNvSpPr txBox="1"/>
          <p:nvPr>
            <p:ph idx="7" type="subTitle"/>
          </p:nvPr>
        </p:nvSpPr>
        <p:spPr>
          <a:xfrm>
            <a:off x="5951325" y="2051475"/>
            <a:ext cx="2263500" cy="527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b="0" sz="12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328" name="Google Shape;1328;p13"/>
          <p:cNvSpPr txBox="1"/>
          <p:nvPr>
            <p:ph hasCustomPrompt="1" idx="8" type="title"/>
          </p:nvPr>
        </p:nvSpPr>
        <p:spPr>
          <a:xfrm>
            <a:off x="4733075" y="1343775"/>
            <a:ext cx="1144500" cy="12351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lgn="ctr">
              <a:spcBef>
                <a:spcPts val="0"/>
              </a:spcBef>
              <a:spcAft>
                <a:spcPts val="0"/>
              </a:spcAft>
              <a:buSzPts val="4000"/>
              <a:buNone/>
              <a:defRPr sz="3800">
                <a:solidFill>
                  <a:schemeClr val="accent2"/>
                </a:solidFill>
              </a:defRPr>
            </a:lvl1pPr>
            <a:lvl2pPr lvl="1" rtl="0" algn="ctr">
              <a:spcBef>
                <a:spcPts val="0"/>
              </a:spcBef>
              <a:spcAft>
                <a:spcPts val="0"/>
              </a:spcAft>
              <a:buSzPts val="4000"/>
              <a:buNone/>
              <a:defRPr b="1" sz="4000"/>
            </a:lvl2pPr>
            <a:lvl3pPr lvl="2" rtl="0" algn="ctr">
              <a:spcBef>
                <a:spcPts val="0"/>
              </a:spcBef>
              <a:spcAft>
                <a:spcPts val="0"/>
              </a:spcAft>
              <a:buSzPts val="4000"/>
              <a:buNone/>
              <a:defRPr b="1" sz="4000"/>
            </a:lvl3pPr>
            <a:lvl4pPr lvl="3" rtl="0" algn="ctr">
              <a:spcBef>
                <a:spcPts val="0"/>
              </a:spcBef>
              <a:spcAft>
                <a:spcPts val="0"/>
              </a:spcAft>
              <a:buSzPts val="4000"/>
              <a:buNone/>
              <a:defRPr b="1" sz="4000"/>
            </a:lvl4pPr>
            <a:lvl5pPr lvl="4" rtl="0" algn="ctr">
              <a:spcBef>
                <a:spcPts val="0"/>
              </a:spcBef>
              <a:spcAft>
                <a:spcPts val="0"/>
              </a:spcAft>
              <a:buSzPts val="4000"/>
              <a:buNone/>
              <a:defRPr b="1" sz="4000"/>
            </a:lvl5pPr>
            <a:lvl6pPr lvl="5" rtl="0" algn="ctr">
              <a:spcBef>
                <a:spcPts val="0"/>
              </a:spcBef>
              <a:spcAft>
                <a:spcPts val="0"/>
              </a:spcAft>
              <a:buSzPts val="4000"/>
              <a:buNone/>
              <a:defRPr b="1" sz="4000"/>
            </a:lvl6pPr>
            <a:lvl7pPr lvl="6" rtl="0" algn="ctr">
              <a:spcBef>
                <a:spcPts val="0"/>
              </a:spcBef>
              <a:spcAft>
                <a:spcPts val="0"/>
              </a:spcAft>
              <a:buSzPts val="4000"/>
              <a:buNone/>
              <a:defRPr b="1" sz="4000"/>
            </a:lvl7pPr>
            <a:lvl8pPr lvl="7" rtl="0" algn="ctr">
              <a:spcBef>
                <a:spcPts val="0"/>
              </a:spcBef>
              <a:spcAft>
                <a:spcPts val="0"/>
              </a:spcAft>
              <a:buSzPts val="4000"/>
              <a:buNone/>
              <a:defRPr b="1" sz="4000"/>
            </a:lvl8pPr>
            <a:lvl9pPr lvl="8" rtl="0" algn="ctr">
              <a:spcBef>
                <a:spcPts val="0"/>
              </a:spcBef>
              <a:spcAft>
                <a:spcPts val="0"/>
              </a:spcAft>
              <a:buSzPts val="4000"/>
              <a:buNone/>
              <a:defRPr b="1" sz="4000"/>
            </a:lvl9pPr>
          </a:lstStyle>
          <a:p>
            <a:r>
              <a:t>xx%</a:t>
            </a:r>
          </a:p>
        </p:txBody>
      </p:sp>
      <p:sp>
        <p:nvSpPr>
          <p:cNvPr id="1329" name="Google Shape;1329;p13"/>
          <p:cNvSpPr txBox="1"/>
          <p:nvPr>
            <p:ph idx="9" type="subTitle"/>
          </p:nvPr>
        </p:nvSpPr>
        <p:spPr>
          <a:xfrm>
            <a:off x="5951325" y="3082301"/>
            <a:ext cx="2263500" cy="707700"/>
          </a:xfrm>
          <a:prstGeom prst="rect">
            <a:avLst/>
          </a:prstGeom>
          <a:solidFill>
            <a:schemeClr val="dk2"/>
          </a:solidFill>
          <a:ln cap="flat" cmpd="sng" w="19050">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nSpc>
                <a:spcPct val="100000"/>
              </a:lnSpc>
              <a:spcBef>
                <a:spcPts val="0"/>
              </a:spcBef>
              <a:spcAft>
                <a:spcPts val="0"/>
              </a:spcAft>
              <a:buSzPts val="2100"/>
              <a:buFont typeface="Playfair Display"/>
              <a:buNone/>
              <a:defRPr sz="1700">
                <a:latin typeface="Krona One"/>
                <a:ea typeface="Krona One"/>
                <a:cs typeface="Krona One"/>
                <a:sym typeface="Krona One"/>
              </a:defRPr>
            </a:lvl1pPr>
            <a:lvl2pPr lvl="1"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2pPr>
            <a:lvl3pPr lvl="2"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3pPr>
            <a:lvl4pPr lvl="3"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4pPr>
            <a:lvl5pPr lvl="4"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5pPr>
            <a:lvl6pPr lvl="5"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6pPr>
            <a:lvl7pPr lvl="6"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7pPr>
            <a:lvl8pPr lvl="7"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8pPr>
            <a:lvl9pPr lvl="8" rtl="0" algn="ctr">
              <a:spcBef>
                <a:spcPts val="0"/>
              </a:spcBef>
              <a:spcAft>
                <a:spcPts val="0"/>
              </a:spcAft>
              <a:buSzPts val="2100"/>
              <a:buFont typeface="Playfair Display"/>
              <a:buNone/>
              <a:defRPr b="1" sz="2100">
                <a:latin typeface="Playfair Display"/>
                <a:ea typeface="Playfair Display"/>
                <a:cs typeface="Playfair Display"/>
                <a:sym typeface="Playfair Display"/>
              </a:defRPr>
            </a:lvl9pPr>
          </a:lstStyle>
          <a:p/>
        </p:txBody>
      </p:sp>
      <p:sp>
        <p:nvSpPr>
          <p:cNvPr id="1330" name="Google Shape;1330;p13"/>
          <p:cNvSpPr txBox="1"/>
          <p:nvPr>
            <p:ph idx="13" type="subTitle"/>
          </p:nvPr>
        </p:nvSpPr>
        <p:spPr>
          <a:xfrm>
            <a:off x="5951325" y="3790000"/>
            <a:ext cx="2263500" cy="527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b="0" sz="1200"/>
            </a:lvl1pPr>
            <a:lvl2pPr lvl="1" rtl="0" algn="ctr">
              <a:spcBef>
                <a:spcPts val="0"/>
              </a:spcBef>
              <a:spcAft>
                <a:spcPts val="0"/>
              </a:spcAft>
              <a:buSzPts val="1400"/>
              <a:buNone/>
              <a:defRPr/>
            </a:lvl2pPr>
            <a:lvl3pPr lvl="2" rtl="0" algn="ctr">
              <a:spcBef>
                <a:spcPts val="0"/>
              </a:spcBef>
              <a:spcAft>
                <a:spcPts val="0"/>
              </a:spcAft>
              <a:buSzPts val="1400"/>
              <a:buNone/>
              <a:defRPr/>
            </a:lvl3pPr>
            <a:lvl4pPr lvl="3" rtl="0" algn="ctr">
              <a:spcBef>
                <a:spcPts val="0"/>
              </a:spcBef>
              <a:spcAft>
                <a:spcPts val="0"/>
              </a:spcAft>
              <a:buSzPts val="1400"/>
              <a:buNone/>
              <a:defRPr/>
            </a:lvl4pPr>
            <a:lvl5pPr lvl="4" rtl="0" algn="ctr">
              <a:spcBef>
                <a:spcPts val="0"/>
              </a:spcBef>
              <a:spcAft>
                <a:spcPts val="0"/>
              </a:spcAft>
              <a:buSzPts val="1400"/>
              <a:buNone/>
              <a:defRPr/>
            </a:lvl5pPr>
            <a:lvl6pPr lvl="5" rtl="0" algn="ctr">
              <a:spcBef>
                <a:spcPts val="0"/>
              </a:spcBef>
              <a:spcAft>
                <a:spcPts val="0"/>
              </a:spcAft>
              <a:buSzPts val="1400"/>
              <a:buNone/>
              <a:defRPr/>
            </a:lvl6pPr>
            <a:lvl7pPr lvl="6" rtl="0" algn="ctr">
              <a:spcBef>
                <a:spcPts val="0"/>
              </a:spcBef>
              <a:spcAft>
                <a:spcPts val="0"/>
              </a:spcAft>
              <a:buSzPts val="1400"/>
              <a:buNone/>
              <a:defRPr/>
            </a:lvl7pPr>
            <a:lvl8pPr lvl="7" rtl="0" algn="ctr">
              <a:spcBef>
                <a:spcPts val="0"/>
              </a:spcBef>
              <a:spcAft>
                <a:spcPts val="0"/>
              </a:spcAft>
              <a:buSzPts val="1400"/>
              <a:buNone/>
              <a:defRPr/>
            </a:lvl8pPr>
            <a:lvl9pPr lvl="8" rtl="0" algn="ctr">
              <a:spcBef>
                <a:spcPts val="0"/>
              </a:spcBef>
              <a:spcAft>
                <a:spcPts val="0"/>
              </a:spcAft>
              <a:buSzPts val="1400"/>
              <a:buNone/>
              <a:defRPr/>
            </a:lvl9pPr>
          </a:lstStyle>
          <a:p/>
        </p:txBody>
      </p:sp>
      <p:sp>
        <p:nvSpPr>
          <p:cNvPr id="1331" name="Google Shape;1331;p13"/>
          <p:cNvSpPr txBox="1"/>
          <p:nvPr>
            <p:ph hasCustomPrompt="1" idx="14" type="title"/>
          </p:nvPr>
        </p:nvSpPr>
        <p:spPr>
          <a:xfrm>
            <a:off x="4733075" y="3082300"/>
            <a:ext cx="1144500" cy="12351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lgn="ctr">
              <a:spcBef>
                <a:spcPts val="0"/>
              </a:spcBef>
              <a:spcAft>
                <a:spcPts val="0"/>
              </a:spcAft>
              <a:buSzPts val="4000"/>
              <a:buNone/>
              <a:defRPr sz="3800">
                <a:solidFill>
                  <a:schemeClr val="accent2"/>
                </a:solidFill>
              </a:defRPr>
            </a:lvl1pPr>
            <a:lvl2pPr lvl="1" rtl="0" algn="ctr">
              <a:spcBef>
                <a:spcPts val="0"/>
              </a:spcBef>
              <a:spcAft>
                <a:spcPts val="0"/>
              </a:spcAft>
              <a:buSzPts val="4000"/>
              <a:buNone/>
              <a:defRPr b="1" sz="4000"/>
            </a:lvl2pPr>
            <a:lvl3pPr lvl="2" rtl="0" algn="ctr">
              <a:spcBef>
                <a:spcPts val="0"/>
              </a:spcBef>
              <a:spcAft>
                <a:spcPts val="0"/>
              </a:spcAft>
              <a:buSzPts val="4000"/>
              <a:buNone/>
              <a:defRPr b="1" sz="4000"/>
            </a:lvl3pPr>
            <a:lvl4pPr lvl="3" rtl="0" algn="ctr">
              <a:spcBef>
                <a:spcPts val="0"/>
              </a:spcBef>
              <a:spcAft>
                <a:spcPts val="0"/>
              </a:spcAft>
              <a:buSzPts val="4000"/>
              <a:buNone/>
              <a:defRPr b="1" sz="4000"/>
            </a:lvl4pPr>
            <a:lvl5pPr lvl="4" rtl="0" algn="ctr">
              <a:spcBef>
                <a:spcPts val="0"/>
              </a:spcBef>
              <a:spcAft>
                <a:spcPts val="0"/>
              </a:spcAft>
              <a:buSzPts val="4000"/>
              <a:buNone/>
              <a:defRPr b="1" sz="4000"/>
            </a:lvl5pPr>
            <a:lvl6pPr lvl="5" rtl="0" algn="ctr">
              <a:spcBef>
                <a:spcPts val="0"/>
              </a:spcBef>
              <a:spcAft>
                <a:spcPts val="0"/>
              </a:spcAft>
              <a:buSzPts val="4000"/>
              <a:buNone/>
              <a:defRPr b="1" sz="4000"/>
            </a:lvl6pPr>
            <a:lvl7pPr lvl="6" rtl="0" algn="ctr">
              <a:spcBef>
                <a:spcPts val="0"/>
              </a:spcBef>
              <a:spcAft>
                <a:spcPts val="0"/>
              </a:spcAft>
              <a:buSzPts val="4000"/>
              <a:buNone/>
              <a:defRPr b="1" sz="4000"/>
            </a:lvl7pPr>
            <a:lvl8pPr lvl="7" rtl="0" algn="ctr">
              <a:spcBef>
                <a:spcPts val="0"/>
              </a:spcBef>
              <a:spcAft>
                <a:spcPts val="0"/>
              </a:spcAft>
              <a:buSzPts val="4000"/>
              <a:buNone/>
              <a:defRPr b="1" sz="4000"/>
            </a:lvl8pPr>
            <a:lvl9pPr lvl="8" rtl="0" algn="ctr">
              <a:spcBef>
                <a:spcPts val="0"/>
              </a:spcBef>
              <a:spcAft>
                <a:spcPts val="0"/>
              </a:spcAft>
              <a:buSzPts val="4000"/>
              <a:buNone/>
              <a:defRPr b="1" sz="4000"/>
            </a:lvl9pPr>
          </a:lstStyle>
          <a:p>
            <a:r>
              <a:t>xx%</a:t>
            </a:r>
          </a:p>
        </p:txBody>
      </p:sp>
      <p:sp>
        <p:nvSpPr>
          <p:cNvPr id="1332" name="Google Shape;1332;p13"/>
          <p:cNvSpPr txBox="1"/>
          <p:nvPr>
            <p:ph idx="15" type="title"/>
          </p:nvPr>
        </p:nvSpPr>
        <p:spPr>
          <a:xfrm>
            <a:off x="733950" y="594360"/>
            <a:ext cx="7674900" cy="5274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6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grpSp>
        <p:nvGrpSpPr>
          <p:cNvPr id="1333" name="Google Shape;1333;p13"/>
          <p:cNvGrpSpPr/>
          <p:nvPr/>
        </p:nvGrpSpPr>
        <p:grpSpPr>
          <a:xfrm>
            <a:off x="-114626" y="2603632"/>
            <a:ext cx="777347" cy="478663"/>
            <a:chOff x="9014981" y="3506433"/>
            <a:chExt cx="1291702" cy="795386"/>
          </a:xfrm>
        </p:grpSpPr>
        <p:sp>
          <p:nvSpPr>
            <p:cNvPr id="1334" name="Google Shape;1334;p13"/>
            <p:cNvSpPr/>
            <p:nvPr/>
          </p:nvSpPr>
          <p:spPr>
            <a:xfrm>
              <a:off x="9626657" y="4049696"/>
              <a:ext cx="583749" cy="252113"/>
            </a:xfrm>
            <a:custGeom>
              <a:rect b="b" l="l" r="r" t="t"/>
              <a:pathLst>
                <a:path extrusionOk="0" fill="none" h="2996" w="6937">
                  <a:moveTo>
                    <a:pt x="1" y="1"/>
                  </a:moveTo>
                  <a:lnTo>
                    <a:pt x="6936" y="1"/>
                  </a:lnTo>
                  <a:lnTo>
                    <a:pt x="6936" y="2996"/>
                  </a:lnTo>
                  <a:lnTo>
                    <a:pt x="1"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5" name="Google Shape;1335;p13"/>
            <p:cNvSpPr/>
            <p:nvPr/>
          </p:nvSpPr>
          <p:spPr>
            <a:xfrm>
              <a:off x="9626657" y="4049696"/>
              <a:ext cx="583749" cy="252113"/>
            </a:xfrm>
            <a:custGeom>
              <a:rect b="b" l="l" r="r" t="t"/>
              <a:pathLst>
                <a:path extrusionOk="0" h="2996" w="6937">
                  <a:moveTo>
                    <a:pt x="1" y="1"/>
                  </a:moveTo>
                  <a:lnTo>
                    <a:pt x="1" y="2996"/>
                  </a:lnTo>
                  <a:lnTo>
                    <a:pt x="6936" y="2996"/>
                  </a:lnTo>
                  <a:lnTo>
                    <a:pt x="6936" y="1"/>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6" name="Google Shape;1336;p13"/>
            <p:cNvSpPr/>
            <p:nvPr/>
          </p:nvSpPr>
          <p:spPr>
            <a:xfrm>
              <a:off x="9014981" y="3506433"/>
              <a:ext cx="1291534" cy="795386"/>
            </a:xfrm>
            <a:custGeom>
              <a:rect b="b" l="l" r="r" t="t"/>
              <a:pathLst>
                <a:path extrusionOk="0" h="9452" w="15348">
                  <a:moveTo>
                    <a:pt x="1" y="1"/>
                  </a:moveTo>
                  <a:lnTo>
                    <a:pt x="1" y="9452"/>
                  </a:lnTo>
                  <a:lnTo>
                    <a:pt x="15347" y="9452"/>
                  </a:lnTo>
                  <a:lnTo>
                    <a:pt x="15347"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7" name="Google Shape;1337;p13"/>
            <p:cNvSpPr/>
            <p:nvPr/>
          </p:nvSpPr>
          <p:spPr>
            <a:xfrm>
              <a:off x="9014981" y="3506433"/>
              <a:ext cx="1291534" cy="795386"/>
            </a:xfrm>
            <a:custGeom>
              <a:rect b="b" l="l" r="r" t="t"/>
              <a:pathLst>
                <a:path extrusionOk="0" fill="none" h="9452" w="15348">
                  <a:moveTo>
                    <a:pt x="1" y="1"/>
                  </a:moveTo>
                  <a:lnTo>
                    <a:pt x="15347" y="1"/>
                  </a:lnTo>
                  <a:lnTo>
                    <a:pt x="15347" y="9452"/>
                  </a:lnTo>
                  <a:lnTo>
                    <a:pt x="1" y="9452"/>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8" name="Google Shape;1338;p13"/>
            <p:cNvSpPr/>
            <p:nvPr/>
          </p:nvSpPr>
          <p:spPr>
            <a:xfrm>
              <a:off x="9015149" y="3506433"/>
              <a:ext cx="1291534" cy="397777"/>
            </a:xfrm>
            <a:custGeom>
              <a:rect b="b" l="l" r="r" t="t"/>
              <a:pathLst>
                <a:path extrusionOk="0" h="4727" w="15348">
                  <a:moveTo>
                    <a:pt x="1" y="1"/>
                  </a:moveTo>
                  <a:lnTo>
                    <a:pt x="7673" y="4726"/>
                  </a:lnTo>
                  <a:lnTo>
                    <a:pt x="15347" y="1"/>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9" name="Google Shape;1339;p13"/>
            <p:cNvSpPr/>
            <p:nvPr/>
          </p:nvSpPr>
          <p:spPr>
            <a:xfrm>
              <a:off x="9368994" y="4049696"/>
              <a:ext cx="583496" cy="252113"/>
            </a:xfrm>
            <a:custGeom>
              <a:rect b="b" l="l" r="r" t="t"/>
              <a:pathLst>
                <a:path extrusionOk="0" fill="none" h="2996" w="6934">
                  <a:moveTo>
                    <a:pt x="0" y="1"/>
                  </a:moveTo>
                  <a:lnTo>
                    <a:pt x="6933" y="1"/>
                  </a:lnTo>
                  <a:lnTo>
                    <a:pt x="6933" y="2996"/>
                  </a:lnTo>
                  <a:lnTo>
                    <a:pt x="0"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0" name="Google Shape;1340;p13"/>
            <p:cNvSpPr/>
            <p:nvPr/>
          </p:nvSpPr>
          <p:spPr>
            <a:xfrm>
              <a:off x="9368994" y="4049696"/>
              <a:ext cx="583496" cy="252113"/>
            </a:xfrm>
            <a:custGeom>
              <a:rect b="b" l="l" r="r" t="t"/>
              <a:pathLst>
                <a:path extrusionOk="0" h="2996" w="6934">
                  <a:moveTo>
                    <a:pt x="0" y="1"/>
                  </a:moveTo>
                  <a:lnTo>
                    <a:pt x="0" y="2996"/>
                  </a:lnTo>
                  <a:lnTo>
                    <a:pt x="6933" y="2996"/>
                  </a:lnTo>
                  <a:lnTo>
                    <a:pt x="6933" y="1"/>
                  </a:lnTo>
                  <a:close/>
                </a:path>
              </a:pathLst>
            </a:custGeom>
            <a:solidFill>
              <a:schemeClr val="l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1" name="Google Shape;1341;p13"/>
            <p:cNvSpPr/>
            <p:nvPr/>
          </p:nvSpPr>
          <p:spPr>
            <a:xfrm>
              <a:off x="9494712" y="4125093"/>
              <a:ext cx="332056" cy="84"/>
            </a:xfrm>
            <a:custGeom>
              <a:rect b="b" l="l" r="r" t="t"/>
              <a:pathLst>
                <a:path extrusionOk="0" fill="none" h="1" w="3946">
                  <a:moveTo>
                    <a:pt x="0" y="1"/>
                  </a:moveTo>
                  <a:lnTo>
                    <a:pt x="3945" y="1"/>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2" name="Google Shape;1342;p13"/>
            <p:cNvSpPr/>
            <p:nvPr/>
          </p:nvSpPr>
          <p:spPr>
            <a:xfrm>
              <a:off x="9494712" y="4215384"/>
              <a:ext cx="332056" cy="84"/>
            </a:xfrm>
            <a:custGeom>
              <a:rect b="b" l="l" r="r" t="t"/>
              <a:pathLst>
                <a:path extrusionOk="0" fill="none" h="1" w="3946">
                  <a:moveTo>
                    <a:pt x="0" y="0"/>
                  </a:moveTo>
                  <a:lnTo>
                    <a:pt x="3945" y="0"/>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43" name="Google Shape;1343;p13"/>
          <p:cNvGrpSpPr/>
          <p:nvPr/>
        </p:nvGrpSpPr>
        <p:grpSpPr>
          <a:xfrm>
            <a:off x="8539978" y="731464"/>
            <a:ext cx="699078" cy="514365"/>
            <a:chOff x="4684413" y="1913343"/>
            <a:chExt cx="448098" cy="329700"/>
          </a:xfrm>
        </p:grpSpPr>
        <p:sp>
          <p:nvSpPr>
            <p:cNvPr id="1344" name="Google Shape;1344;p13"/>
            <p:cNvSpPr/>
            <p:nvPr/>
          </p:nvSpPr>
          <p:spPr>
            <a:xfrm>
              <a:off x="4684413" y="1913343"/>
              <a:ext cx="395421" cy="329700"/>
            </a:xfrm>
            <a:custGeom>
              <a:rect b="b" l="l" r="r" t="t"/>
              <a:pathLst>
                <a:path extrusionOk="0" h="3918" w="4699">
                  <a:moveTo>
                    <a:pt x="175" y="0"/>
                  </a:moveTo>
                  <a:cubicBezTo>
                    <a:pt x="80" y="0"/>
                    <a:pt x="1" y="79"/>
                    <a:pt x="1" y="174"/>
                  </a:cubicBezTo>
                  <a:lnTo>
                    <a:pt x="239" y="3917"/>
                  </a:lnTo>
                  <a:lnTo>
                    <a:pt x="4699" y="3917"/>
                  </a:lnTo>
                  <a:lnTo>
                    <a:pt x="4136" y="744"/>
                  </a:lnTo>
                  <a:cubicBezTo>
                    <a:pt x="4108" y="598"/>
                    <a:pt x="3980" y="494"/>
                    <a:pt x="3830" y="494"/>
                  </a:cubicBezTo>
                  <a:lnTo>
                    <a:pt x="2605" y="494"/>
                  </a:lnTo>
                  <a:lnTo>
                    <a:pt x="2605" y="174"/>
                  </a:lnTo>
                  <a:cubicBezTo>
                    <a:pt x="2605" y="79"/>
                    <a:pt x="2526" y="0"/>
                    <a:pt x="2431" y="0"/>
                  </a:cubicBez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5" name="Google Shape;1345;p13"/>
            <p:cNvSpPr/>
            <p:nvPr/>
          </p:nvSpPr>
          <p:spPr>
            <a:xfrm>
              <a:off x="4709237" y="1996735"/>
              <a:ext cx="423275" cy="246307"/>
            </a:xfrm>
            <a:custGeom>
              <a:rect b="b" l="l" r="r" t="t"/>
              <a:pathLst>
                <a:path extrusionOk="0" h="2927" w="5030">
                  <a:moveTo>
                    <a:pt x="855" y="1"/>
                  </a:moveTo>
                  <a:cubicBezTo>
                    <a:pt x="711" y="1"/>
                    <a:pt x="584" y="105"/>
                    <a:pt x="554" y="246"/>
                  </a:cubicBezTo>
                  <a:lnTo>
                    <a:pt x="0" y="2926"/>
                  </a:lnTo>
                  <a:lnTo>
                    <a:pt x="4459" y="2926"/>
                  </a:lnTo>
                  <a:lnTo>
                    <a:pt x="4987" y="371"/>
                  </a:lnTo>
                  <a:cubicBezTo>
                    <a:pt x="5029" y="179"/>
                    <a:pt x="4881" y="1"/>
                    <a:pt x="4686" y="1"/>
                  </a:cubicBez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46" name="Google Shape;1346;p13"/>
          <p:cNvSpPr/>
          <p:nvPr/>
        </p:nvSpPr>
        <p:spPr>
          <a:xfrm>
            <a:off x="8729915" y="3573487"/>
            <a:ext cx="319181" cy="319349"/>
          </a:xfrm>
          <a:custGeom>
            <a:rect b="b" l="l" r="r" t="t"/>
            <a:pathLst>
              <a:path extrusionOk="0" h="3795" w="3793">
                <a:moveTo>
                  <a:pt x="1066" y="1"/>
                </a:moveTo>
                <a:lnTo>
                  <a:pt x="1" y="1066"/>
                </a:lnTo>
                <a:lnTo>
                  <a:pt x="830" y="1898"/>
                </a:lnTo>
                <a:lnTo>
                  <a:pt x="1" y="2729"/>
                </a:lnTo>
                <a:lnTo>
                  <a:pt x="1066" y="3795"/>
                </a:lnTo>
                <a:lnTo>
                  <a:pt x="1898" y="2963"/>
                </a:lnTo>
                <a:lnTo>
                  <a:pt x="2727" y="3795"/>
                </a:lnTo>
                <a:lnTo>
                  <a:pt x="3793" y="2729"/>
                </a:lnTo>
                <a:lnTo>
                  <a:pt x="2963" y="1898"/>
                </a:lnTo>
                <a:lnTo>
                  <a:pt x="3793" y="1066"/>
                </a:lnTo>
                <a:lnTo>
                  <a:pt x="2727" y="1"/>
                </a:lnTo>
                <a:lnTo>
                  <a:pt x="1898" y="832"/>
                </a:lnTo>
                <a:lnTo>
                  <a:pt x="1066" y="1"/>
                </a:lnTo>
                <a:close/>
              </a:path>
            </a:pathLst>
          </a:cu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TITLE_ONLY_1_1">
    <p:spTree>
      <p:nvGrpSpPr>
        <p:cNvPr id="1347" name="Shape 1347"/>
        <p:cNvGrpSpPr/>
        <p:nvPr/>
      </p:nvGrpSpPr>
      <p:grpSpPr>
        <a:xfrm>
          <a:off x="0" y="0"/>
          <a:ext cx="0" cy="0"/>
          <a:chOff x="0" y="0"/>
          <a:chExt cx="0" cy="0"/>
        </a:xfrm>
      </p:grpSpPr>
      <p:grpSp>
        <p:nvGrpSpPr>
          <p:cNvPr id="1348" name="Google Shape;1348;p14"/>
          <p:cNvGrpSpPr/>
          <p:nvPr/>
        </p:nvGrpSpPr>
        <p:grpSpPr>
          <a:xfrm>
            <a:off x="112" y="-13650"/>
            <a:ext cx="9143897" cy="5180600"/>
            <a:chOff x="112" y="-13650"/>
            <a:chExt cx="9143897" cy="5180600"/>
          </a:xfrm>
        </p:grpSpPr>
        <p:cxnSp>
          <p:nvCxnSpPr>
            <p:cNvPr id="1349" name="Google Shape;1349;p14"/>
            <p:cNvCxnSpPr/>
            <p:nvPr/>
          </p:nvCxnSpPr>
          <p:spPr>
            <a:xfrm>
              <a:off x="1235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50" name="Google Shape;1350;p14"/>
            <p:cNvCxnSpPr/>
            <p:nvPr/>
          </p:nvCxnSpPr>
          <p:spPr>
            <a:xfrm>
              <a:off x="3309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51" name="Google Shape;1351;p14"/>
            <p:cNvCxnSpPr/>
            <p:nvPr/>
          </p:nvCxnSpPr>
          <p:spPr>
            <a:xfrm>
              <a:off x="5383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52" name="Google Shape;1352;p14"/>
            <p:cNvCxnSpPr/>
            <p:nvPr/>
          </p:nvCxnSpPr>
          <p:spPr>
            <a:xfrm>
              <a:off x="745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53" name="Google Shape;1353;p14"/>
            <p:cNvCxnSpPr/>
            <p:nvPr/>
          </p:nvCxnSpPr>
          <p:spPr>
            <a:xfrm>
              <a:off x="9532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54" name="Google Shape;1354;p14"/>
            <p:cNvCxnSpPr/>
            <p:nvPr/>
          </p:nvCxnSpPr>
          <p:spPr>
            <a:xfrm>
              <a:off x="11606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55" name="Google Shape;1355;p14"/>
            <p:cNvCxnSpPr/>
            <p:nvPr/>
          </p:nvCxnSpPr>
          <p:spPr>
            <a:xfrm>
              <a:off x="13680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56" name="Google Shape;1356;p14"/>
            <p:cNvCxnSpPr/>
            <p:nvPr/>
          </p:nvCxnSpPr>
          <p:spPr>
            <a:xfrm>
              <a:off x="15755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57" name="Google Shape;1357;p14"/>
            <p:cNvCxnSpPr/>
            <p:nvPr/>
          </p:nvCxnSpPr>
          <p:spPr>
            <a:xfrm>
              <a:off x="17829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58" name="Google Shape;1358;p14"/>
            <p:cNvCxnSpPr/>
            <p:nvPr/>
          </p:nvCxnSpPr>
          <p:spPr>
            <a:xfrm>
              <a:off x="19903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59" name="Google Shape;1359;p14"/>
            <p:cNvCxnSpPr/>
            <p:nvPr/>
          </p:nvCxnSpPr>
          <p:spPr>
            <a:xfrm>
              <a:off x="21977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60" name="Google Shape;1360;p14"/>
            <p:cNvCxnSpPr/>
            <p:nvPr/>
          </p:nvCxnSpPr>
          <p:spPr>
            <a:xfrm>
              <a:off x="24052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61" name="Google Shape;1361;p14"/>
            <p:cNvCxnSpPr/>
            <p:nvPr/>
          </p:nvCxnSpPr>
          <p:spPr>
            <a:xfrm>
              <a:off x="26126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62" name="Google Shape;1362;p14"/>
            <p:cNvCxnSpPr/>
            <p:nvPr/>
          </p:nvCxnSpPr>
          <p:spPr>
            <a:xfrm>
              <a:off x="28200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63" name="Google Shape;1363;p14"/>
            <p:cNvCxnSpPr/>
            <p:nvPr/>
          </p:nvCxnSpPr>
          <p:spPr>
            <a:xfrm>
              <a:off x="30274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64" name="Google Shape;1364;p14"/>
            <p:cNvCxnSpPr/>
            <p:nvPr/>
          </p:nvCxnSpPr>
          <p:spPr>
            <a:xfrm>
              <a:off x="32349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65" name="Google Shape;1365;p14"/>
            <p:cNvCxnSpPr/>
            <p:nvPr/>
          </p:nvCxnSpPr>
          <p:spPr>
            <a:xfrm>
              <a:off x="34423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66" name="Google Shape;1366;p14"/>
            <p:cNvCxnSpPr/>
            <p:nvPr/>
          </p:nvCxnSpPr>
          <p:spPr>
            <a:xfrm>
              <a:off x="36497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67" name="Google Shape;1367;p14"/>
            <p:cNvCxnSpPr/>
            <p:nvPr/>
          </p:nvCxnSpPr>
          <p:spPr>
            <a:xfrm>
              <a:off x="38571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68" name="Google Shape;1368;p14"/>
            <p:cNvCxnSpPr/>
            <p:nvPr/>
          </p:nvCxnSpPr>
          <p:spPr>
            <a:xfrm>
              <a:off x="40646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69" name="Google Shape;1369;p14"/>
            <p:cNvCxnSpPr/>
            <p:nvPr/>
          </p:nvCxnSpPr>
          <p:spPr>
            <a:xfrm>
              <a:off x="42720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70" name="Google Shape;1370;p14"/>
            <p:cNvCxnSpPr/>
            <p:nvPr/>
          </p:nvCxnSpPr>
          <p:spPr>
            <a:xfrm>
              <a:off x="44794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71" name="Google Shape;1371;p14"/>
            <p:cNvCxnSpPr/>
            <p:nvPr/>
          </p:nvCxnSpPr>
          <p:spPr>
            <a:xfrm>
              <a:off x="46868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72" name="Google Shape;1372;p14"/>
            <p:cNvCxnSpPr/>
            <p:nvPr/>
          </p:nvCxnSpPr>
          <p:spPr>
            <a:xfrm>
              <a:off x="48943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73" name="Google Shape;1373;p14"/>
            <p:cNvCxnSpPr/>
            <p:nvPr/>
          </p:nvCxnSpPr>
          <p:spPr>
            <a:xfrm>
              <a:off x="51017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74" name="Google Shape;1374;p14"/>
            <p:cNvCxnSpPr/>
            <p:nvPr/>
          </p:nvCxnSpPr>
          <p:spPr>
            <a:xfrm>
              <a:off x="53091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75" name="Google Shape;1375;p14"/>
            <p:cNvCxnSpPr/>
            <p:nvPr/>
          </p:nvCxnSpPr>
          <p:spPr>
            <a:xfrm>
              <a:off x="55165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76" name="Google Shape;1376;p14"/>
            <p:cNvCxnSpPr/>
            <p:nvPr/>
          </p:nvCxnSpPr>
          <p:spPr>
            <a:xfrm>
              <a:off x="61388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77" name="Google Shape;1377;p14"/>
            <p:cNvCxnSpPr/>
            <p:nvPr/>
          </p:nvCxnSpPr>
          <p:spPr>
            <a:xfrm>
              <a:off x="57240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78" name="Google Shape;1378;p14"/>
            <p:cNvCxnSpPr/>
            <p:nvPr/>
          </p:nvCxnSpPr>
          <p:spPr>
            <a:xfrm>
              <a:off x="59314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79" name="Google Shape;1379;p14"/>
            <p:cNvCxnSpPr/>
            <p:nvPr/>
          </p:nvCxnSpPr>
          <p:spPr>
            <a:xfrm>
              <a:off x="63462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80" name="Google Shape;1380;p14"/>
            <p:cNvCxnSpPr/>
            <p:nvPr/>
          </p:nvCxnSpPr>
          <p:spPr>
            <a:xfrm>
              <a:off x="65537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81" name="Google Shape;1381;p14"/>
            <p:cNvCxnSpPr/>
            <p:nvPr/>
          </p:nvCxnSpPr>
          <p:spPr>
            <a:xfrm>
              <a:off x="67611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82" name="Google Shape;1382;p14"/>
            <p:cNvCxnSpPr/>
            <p:nvPr/>
          </p:nvCxnSpPr>
          <p:spPr>
            <a:xfrm>
              <a:off x="69685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83" name="Google Shape;1383;p14"/>
            <p:cNvCxnSpPr/>
            <p:nvPr/>
          </p:nvCxnSpPr>
          <p:spPr>
            <a:xfrm>
              <a:off x="71759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84" name="Google Shape;1384;p14"/>
            <p:cNvCxnSpPr/>
            <p:nvPr/>
          </p:nvCxnSpPr>
          <p:spPr>
            <a:xfrm>
              <a:off x="73834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85" name="Google Shape;1385;p14"/>
            <p:cNvCxnSpPr/>
            <p:nvPr/>
          </p:nvCxnSpPr>
          <p:spPr>
            <a:xfrm>
              <a:off x="75908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86" name="Google Shape;1386;p14"/>
            <p:cNvCxnSpPr/>
            <p:nvPr/>
          </p:nvCxnSpPr>
          <p:spPr>
            <a:xfrm>
              <a:off x="77982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87" name="Google Shape;1387;p14"/>
            <p:cNvCxnSpPr/>
            <p:nvPr/>
          </p:nvCxnSpPr>
          <p:spPr>
            <a:xfrm>
              <a:off x="80056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88" name="Google Shape;1388;p14"/>
            <p:cNvCxnSpPr/>
            <p:nvPr/>
          </p:nvCxnSpPr>
          <p:spPr>
            <a:xfrm>
              <a:off x="82131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89" name="Google Shape;1389;p14"/>
            <p:cNvCxnSpPr/>
            <p:nvPr/>
          </p:nvCxnSpPr>
          <p:spPr>
            <a:xfrm>
              <a:off x="84205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90" name="Google Shape;1390;p14"/>
            <p:cNvCxnSpPr/>
            <p:nvPr/>
          </p:nvCxnSpPr>
          <p:spPr>
            <a:xfrm>
              <a:off x="86279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91" name="Google Shape;1391;p14"/>
            <p:cNvCxnSpPr/>
            <p:nvPr/>
          </p:nvCxnSpPr>
          <p:spPr>
            <a:xfrm>
              <a:off x="88353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92" name="Google Shape;1392;p14"/>
            <p:cNvCxnSpPr/>
            <p:nvPr/>
          </p:nvCxnSpPr>
          <p:spPr>
            <a:xfrm>
              <a:off x="9042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393" name="Google Shape;1393;p14"/>
            <p:cNvCxnSpPr/>
            <p:nvPr/>
          </p:nvCxnSpPr>
          <p:spPr>
            <a:xfrm>
              <a:off x="4563412" y="-44261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394" name="Google Shape;1394;p14"/>
            <p:cNvCxnSpPr/>
            <p:nvPr/>
          </p:nvCxnSpPr>
          <p:spPr>
            <a:xfrm>
              <a:off x="4563412" y="-42187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395" name="Google Shape;1395;p14"/>
            <p:cNvCxnSpPr/>
            <p:nvPr/>
          </p:nvCxnSpPr>
          <p:spPr>
            <a:xfrm>
              <a:off x="4563412" y="-40112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396" name="Google Shape;1396;p14"/>
            <p:cNvCxnSpPr/>
            <p:nvPr/>
          </p:nvCxnSpPr>
          <p:spPr>
            <a:xfrm>
              <a:off x="4580710" y="-38038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397" name="Google Shape;1397;p14"/>
            <p:cNvCxnSpPr/>
            <p:nvPr/>
          </p:nvCxnSpPr>
          <p:spPr>
            <a:xfrm>
              <a:off x="4580710" y="-35964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398" name="Google Shape;1398;p14"/>
            <p:cNvCxnSpPr/>
            <p:nvPr/>
          </p:nvCxnSpPr>
          <p:spPr>
            <a:xfrm>
              <a:off x="4580710" y="-33890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399" name="Google Shape;1399;p14"/>
            <p:cNvCxnSpPr/>
            <p:nvPr/>
          </p:nvCxnSpPr>
          <p:spPr>
            <a:xfrm>
              <a:off x="4580710" y="-31815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00" name="Google Shape;1400;p14"/>
            <p:cNvCxnSpPr/>
            <p:nvPr/>
          </p:nvCxnSpPr>
          <p:spPr>
            <a:xfrm>
              <a:off x="4563412" y="-29741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01" name="Google Shape;1401;p14"/>
            <p:cNvCxnSpPr/>
            <p:nvPr/>
          </p:nvCxnSpPr>
          <p:spPr>
            <a:xfrm>
              <a:off x="4563412" y="-27667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02" name="Google Shape;1402;p14"/>
            <p:cNvCxnSpPr/>
            <p:nvPr/>
          </p:nvCxnSpPr>
          <p:spPr>
            <a:xfrm>
              <a:off x="4563412" y="-25593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03" name="Google Shape;1403;p14"/>
            <p:cNvCxnSpPr/>
            <p:nvPr/>
          </p:nvCxnSpPr>
          <p:spPr>
            <a:xfrm>
              <a:off x="4580710" y="-23518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04" name="Google Shape;1404;p14"/>
            <p:cNvCxnSpPr/>
            <p:nvPr/>
          </p:nvCxnSpPr>
          <p:spPr>
            <a:xfrm>
              <a:off x="4580710" y="-21444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05" name="Google Shape;1405;p14"/>
            <p:cNvCxnSpPr/>
            <p:nvPr/>
          </p:nvCxnSpPr>
          <p:spPr>
            <a:xfrm>
              <a:off x="4580710" y="-19370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06" name="Google Shape;1406;p14"/>
            <p:cNvCxnSpPr/>
            <p:nvPr/>
          </p:nvCxnSpPr>
          <p:spPr>
            <a:xfrm>
              <a:off x="4580710" y="-17296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07" name="Google Shape;1407;p14"/>
            <p:cNvCxnSpPr/>
            <p:nvPr/>
          </p:nvCxnSpPr>
          <p:spPr>
            <a:xfrm>
              <a:off x="4563412" y="-15221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08" name="Google Shape;1408;p14"/>
            <p:cNvCxnSpPr/>
            <p:nvPr/>
          </p:nvCxnSpPr>
          <p:spPr>
            <a:xfrm>
              <a:off x="4563412" y="-13147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09" name="Google Shape;1409;p14"/>
            <p:cNvCxnSpPr/>
            <p:nvPr/>
          </p:nvCxnSpPr>
          <p:spPr>
            <a:xfrm>
              <a:off x="4563412" y="-11073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10" name="Google Shape;1410;p14"/>
            <p:cNvCxnSpPr/>
            <p:nvPr/>
          </p:nvCxnSpPr>
          <p:spPr>
            <a:xfrm>
              <a:off x="4580710" y="-8999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11" name="Google Shape;1411;p14"/>
            <p:cNvCxnSpPr/>
            <p:nvPr/>
          </p:nvCxnSpPr>
          <p:spPr>
            <a:xfrm>
              <a:off x="4580710" y="-6924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12" name="Google Shape;1412;p14"/>
            <p:cNvCxnSpPr/>
            <p:nvPr/>
          </p:nvCxnSpPr>
          <p:spPr>
            <a:xfrm>
              <a:off x="4580710" y="-4850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13" name="Google Shape;1413;p14"/>
            <p:cNvCxnSpPr/>
            <p:nvPr/>
          </p:nvCxnSpPr>
          <p:spPr>
            <a:xfrm>
              <a:off x="4580710" y="-2776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14" name="Google Shape;1414;p14"/>
            <p:cNvCxnSpPr/>
            <p:nvPr/>
          </p:nvCxnSpPr>
          <p:spPr>
            <a:xfrm>
              <a:off x="4563412" y="-702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15" name="Google Shape;1415;p14"/>
            <p:cNvCxnSpPr/>
            <p:nvPr/>
          </p:nvCxnSpPr>
          <p:spPr>
            <a:xfrm>
              <a:off x="4563412" y="1372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16" name="Google Shape;1416;p14"/>
            <p:cNvCxnSpPr/>
            <p:nvPr/>
          </p:nvCxnSpPr>
          <p:spPr>
            <a:xfrm>
              <a:off x="4563412" y="3446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17" name="Google Shape;1417;p14"/>
            <p:cNvCxnSpPr/>
            <p:nvPr/>
          </p:nvCxnSpPr>
          <p:spPr>
            <a:xfrm>
              <a:off x="4580710" y="552075"/>
              <a:ext cx="0" cy="9126600"/>
            </a:xfrm>
            <a:prstGeom prst="straightConnector1">
              <a:avLst/>
            </a:prstGeom>
            <a:noFill/>
            <a:ln cap="flat" cmpd="sng" w="19050">
              <a:solidFill>
                <a:schemeClr val="accent3"/>
              </a:solidFill>
              <a:prstDash val="solid"/>
              <a:round/>
              <a:headEnd len="med" w="med" type="none"/>
              <a:tailEnd len="med" w="med" type="none"/>
            </a:ln>
          </p:spPr>
        </p:cxnSp>
      </p:grpSp>
      <p:grpSp>
        <p:nvGrpSpPr>
          <p:cNvPr id="1418" name="Google Shape;1418;p14"/>
          <p:cNvGrpSpPr/>
          <p:nvPr/>
        </p:nvGrpSpPr>
        <p:grpSpPr>
          <a:xfrm>
            <a:off x="266405" y="261900"/>
            <a:ext cx="8620495" cy="4526400"/>
            <a:chOff x="266405" y="261900"/>
            <a:chExt cx="8620495" cy="4526400"/>
          </a:xfrm>
        </p:grpSpPr>
        <p:sp>
          <p:nvSpPr>
            <p:cNvPr id="1419" name="Google Shape;1419;p14"/>
            <p:cNvSpPr/>
            <p:nvPr/>
          </p:nvSpPr>
          <p:spPr>
            <a:xfrm>
              <a:off x="266405" y="261900"/>
              <a:ext cx="8611200" cy="45264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420" name="Google Shape;1420;p14"/>
            <p:cNvCxnSpPr/>
            <p:nvPr/>
          </p:nvCxnSpPr>
          <p:spPr>
            <a:xfrm>
              <a:off x="274200" y="551300"/>
              <a:ext cx="8612700" cy="0"/>
            </a:xfrm>
            <a:prstGeom prst="straightConnector1">
              <a:avLst/>
            </a:prstGeom>
            <a:noFill/>
            <a:ln cap="flat" cmpd="sng" w="19050">
              <a:solidFill>
                <a:schemeClr val="dk1"/>
              </a:solidFill>
              <a:prstDash val="solid"/>
              <a:round/>
              <a:headEnd len="med" w="med" type="none"/>
              <a:tailEnd len="med" w="med" type="none"/>
            </a:ln>
          </p:spPr>
        </p:cxnSp>
        <p:sp>
          <p:nvSpPr>
            <p:cNvPr id="1421" name="Google Shape;1421;p14"/>
            <p:cNvSpPr/>
            <p:nvPr/>
          </p:nvSpPr>
          <p:spPr>
            <a:xfrm>
              <a:off x="593950" y="322825"/>
              <a:ext cx="7302300" cy="1566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2" name="Google Shape;1422;p14"/>
            <p:cNvSpPr/>
            <p:nvPr/>
          </p:nvSpPr>
          <p:spPr>
            <a:xfrm>
              <a:off x="349675" y="322826"/>
              <a:ext cx="164731" cy="156599"/>
            </a:xfrm>
            <a:custGeom>
              <a:rect b="b" l="l" r="r" t="t"/>
              <a:pathLst>
                <a:path extrusionOk="0" h="3293" w="3464">
                  <a:moveTo>
                    <a:pt x="1733" y="1"/>
                  </a:moveTo>
                  <a:lnTo>
                    <a:pt x="1195" y="1083"/>
                  </a:lnTo>
                  <a:lnTo>
                    <a:pt x="0" y="1256"/>
                  </a:lnTo>
                  <a:lnTo>
                    <a:pt x="866" y="2100"/>
                  </a:lnTo>
                  <a:lnTo>
                    <a:pt x="663" y="3293"/>
                  </a:lnTo>
                  <a:lnTo>
                    <a:pt x="1733" y="2727"/>
                  </a:lnTo>
                  <a:lnTo>
                    <a:pt x="2801" y="3293"/>
                  </a:lnTo>
                  <a:lnTo>
                    <a:pt x="2801" y="3293"/>
                  </a:lnTo>
                  <a:lnTo>
                    <a:pt x="2597" y="2100"/>
                  </a:lnTo>
                  <a:lnTo>
                    <a:pt x="3463" y="1256"/>
                  </a:lnTo>
                  <a:lnTo>
                    <a:pt x="2268" y="1083"/>
                  </a:lnTo>
                  <a:lnTo>
                    <a:pt x="1733" y="1"/>
                  </a:lnTo>
                  <a:close/>
                </a:path>
              </a:pathLst>
            </a:custGeom>
            <a:solidFill>
              <a:schemeClr val="lt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23" name="Google Shape;1423;p14"/>
            <p:cNvGrpSpPr/>
            <p:nvPr/>
          </p:nvGrpSpPr>
          <p:grpSpPr>
            <a:xfrm>
              <a:off x="8193875" y="322825"/>
              <a:ext cx="601487" cy="156597"/>
              <a:chOff x="8193875" y="322825"/>
              <a:chExt cx="601487" cy="156597"/>
            </a:xfrm>
          </p:grpSpPr>
          <p:sp>
            <p:nvSpPr>
              <p:cNvPr id="1424" name="Google Shape;1424;p14"/>
              <p:cNvSpPr/>
              <p:nvPr/>
            </p:nvSpPr>
            <p:spPr>
              <a:xfrm>
                <a:off x="8638765" y="3228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5" name="Google Shape;1425;p14"/>
              <p:cNvSpPr/>
              <p:nvPr/>
            </p:nvSpPr>
            <p:spPr>
              <a:xfrm>
                <a:off x="8416290" y="322825"/>
                <a:ext cx="156415" cy="156597"/>
              </a:xfrm>
              <a:custGeom>
                <a:rect b="b" l="l" r="r" t="t"/>
                <a:pathLst>
                  <a:path extrusionOk="0" h="2579" w="2576">
                    <a:moveTo>
                      <a:pt x="0" y="0"/>
                    </a:moveTo>
                    <a:lnTo>
                      <a:pt x="0" y="2579"/>
                    </a:lnTo>
                    <a:lnTo>
                      <a:pt x="2576" y="2579"/>
                    </a:lnTo>
                    <a:lnTo>
                      <a:pt x="2576"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6" name="Google Shape;1426;p14"/>
              <p:cNvSpPr/>
              <p:nvPr/>
            </p:nvSpPr>
            <p:spPr>
              <a:xfrm>
                <a:off x="8193875" y="322825"/>
                <a:ext cx="156475" cy="156597"/>
              </a:xfrm>
              <a:custGeom>
                <a:rect b="b" l="l" r="r" t="t"/>
                <a:pathLst>
                  <a:path extrusionOk="0" h="2579" w="2577">
                    <a:moveTo>
                      <a:pt x="1" y="0"/>
                    </a:moveTo>
                    <a:lnTo>
                      <a:pt x="1" y="2579"/>
                    </a:lnTo>
                    <a:lnTo>
                      <a:pt x="2577" y="2579"/>
                    </a:lnTo>
                    <a:lnTo>
                      <a:pt x="2577"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7" name="Google Shape;1427;p14"/>
              <p:cNvSpPr/>
              <p:nvPr/>
            </p:nvSpPr>
            <p:spPr>
              <a:xfrm>
                <a:off x="8676776" y="3610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8" name="Google Shape;1428;p14"/>
              <p:cNvSpPr/>
              <p:nvPr/>
            </p:nvSpPr>
            <p:spPr>
              <a:xfrm>
                <a:off x="8676776" y="3610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9" name="Google Shape;1429;p14"/>
              <p:cNvSpPr/>
              <p:nvPr/>
            </p:nvSpPr>
            <p:spPr>
              <a:xfrm>
                <a:off x="8454786" y="361201"/>
                <a:ext cx="79847" cy="79847"/>
              </a:xfrm>
              <a:custGeom>
                <a:rect b="b" l="l" r="r" t="t"/>
                <a:pathLst>
                  <a:path extrusionOk="0" fill="none" h="1315" w="1315">
                    <a:moveTo>
                      <a:pt x="1" y="1"/>
                    </a:moveTo>
                    <a:lnTo>
                      <a:pt x="1314" y="1"/>
                    </a:lnTo>
                    <a:lnTo>
                      <a:pt x="1314" y="1314"/>
                    </a:lnTo>
                    <a:lnTo>
                      <a:pt x="1" y="1314"/>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0" name="Google Shape;1430;p14"/>
              <p:cNvSpPr/>
              <p:nvPr/>
            </p:nvSpPr>
            <p:spPr>
              <a:xfrm>
                <a:off x="8232128" y="440990"/>
                <a:ext cx="79847" cy="61"/>
              </a:xfrm>
              <a:custGeom>
                <a:rect b="b" l="l" r="r" t="t"/>
                <a:pathLst>
                  <a:path extrusionOk="0" fill="none" h="1" w="1315">
                    <a:moveTo>
                      <a:pt x="1314" y="0"/>
                    </a:moveTo>
                    <a:lnTo>
                      <a:pt x="1"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431" name="Google Shape;1431;p14"/>
          <p:cNvSpPr txBox="1"/>
          <p:nvPr>
            <p:ph type="title"/>
          </p:nvPr>
        </p:nvSpPr>
        <p:spPr>
          <a:xfrm>
            <a:off x="749700" y="592125"/>
            <a:ext cx="7644600" cy="5718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600"/>
              <a:buNone/>
              <a:defRPr b="0"/>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grpSp>
        <p:nvGrpSpPr>
          <p:cNvPr id="1432" name="Google Shape;1432;p14"/>
          <p:cNvGrpSpPr/>
          <p:nvPr/>
        </p:nvGrpSpPr>
        <p:grpSpPr>
          <a:xfrm>
            <a:off x="130428" y="702012"/>
            <a:ext cx="478435" cy="352020"/>
            <a:chOff x="4684413" y="1913343"/>
            <a:chExt cx="448098" cy="329700"/>
          </a:xfrm>
        </p:grpSpPr>
        <p:sp>
          <p:nvSpPr>
            <p:cNvPr id="1433" name="Google Shape;1433;p14"/>
            <p:cNvSpPr/>
            <p:nvPr/>
          </p:nvSpPr>
          <p:spPr>
            <a:xfrm>
              <a:off x="4684413" y="1913343"/>
              <a:ext cx="395421" cy="329700"/>
            </a:xfrm>
            <a:custGeom>
              <a:rect b="b" l="l" r="r" t="t"/>
              <a:pathLst>
                <a:path extrusionOk="0" h="3918" w="4699">
                  <a:moveTo>
                    <a:pt x="175" y="0"/>
                  </a:moveTo>
                  <a:cubicBezTo>
                    <a:pt x="80" y="0"/>
                    <a:pt x="1" y="79"/>
                    <a:pt x="1" y="174"/>
                  </a:cubicBezTo>
                  <a:lnTo>
                    <a:pt x="239" y="3917"/>
                  </a:lnTo>
                  <a:lnTo>
                    <a:pt x="4699" y="3917"/>
                  </a:lnTo>
                  <a:lnTo>
                    <a:pt x="4136" y="744"/>
                  </a:lnTo>
                  <a:cubicBezTo>
                    <a:pt x="4108" y="598"/>
                    <a:pt x="3980" y="494"/>
                    <a:pt x="3830" y="494"/>
                  </a:cubicBezTo>
                  <a:lnTo>
                    <a:pt x="2605" y="494"/>
                  </a:lnTo>
                  <a:lnTo>
                    <a:pt x="2605" y="174"/>
                  </a:lnTo>
                  <a:cubicBezTo>
                    <a:pt x="2605" y="79"/>
                    <a:pt x="2526" y="0"/>
                    <a:pt x="2431" y="0"/>
                  </a:cubicBez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4" name="Google Shape;1434;p14"/>
            <p:cNvSpPr/>
            <p:nvPr/>
          </p:nvSpPr>
          <p:spPr>
            <a:xfrm>
              <a:off x="4709237" y="1996735"/>
              <a:ext cx="423275" cy="246307"/>
            </a:xfrm>
            <a:custGeom>
              <a:rect b="b" l="l" r="r" t="t"/>
              <a:pathLst>
                <a:path extrusionOk="0" h="2927" w="5030">
                  <a:moveTo>
                    <a:pt x="855" y="1"/>
                  </a:moveTo>
                  <a:cubicBezTo>
                    <a:pt x="711" y="1"/>
                    <a:pt x="584" y="105"/>
                    <a:pt x="554" y="246"/>
                  </a:cubicBezTo>
                  <a:lnTo>
                    <a:pt x="0" y="2926"/>
                  </a:lnTo>
                  <a:lnTo>
                    <a:pt x="4459" y="2926"/>
                  </a:lnTo>
                  <a:lnTo>
                    <a:pt x="4987" y="371"/>
                  </a:lnTo>
                  <a:cubicBezTo>
                    <a:pt x="5029" y="179"/>
                    <a:pt x="4881" y="1"/>
                    <a:pt x="4686" y="1"/>
                  </a:cubicBez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35" name="Google Shape;1435;p14"/>
          <p:cNvSpPr/>
          <p:nvPr/>
        </p:nvSpPr>
        <p:spPr>
          <a:xfrm>
            <a:off x="8724227" y="2517974"/>
            <a:ext cx="319181" cy="319349"/>
          </a:xfrm>
          <a:custGeom>
            <a:rect b="b" l="l" r="r" t="t"/>
            <a:pathLst>
              <a:path extrusionOk="0" h="3795" w="3793">
                <a:moveTo>
                  <a:pt x="1066" y="1"/>
                </a:moveTo>
                <a:lnTo>
                  <a:pt x="1" y="1066"/>
                </a:lnTo>
                <a:lnTo>
                  <a:pt x="830" y="1898"/>
                </a:lnTo>
                <a:lnTo>
                  <a:pt x="1" y="2729"/>
                </a:lnTo>
                <a:lnTo>
                  <a:pt x="1066" y="3795"/>
                </a:lnTo>
                <a:lnTo>
                  <a:pt x="1898" y="2963"/>
                </a:lnTo>
                <a:lnTo>
                  <a:pt x="2727" y="3795"/>
                </a:lnTo>
                <a:lnTo>
                  <a:pt x="3793" y="2729"/>
                </a:lnTo>
                <a:lnTo>
                  <a:pt x="2963" y="1898"/>
                </a:lnTo>
                <a:lnTo>
                  <a:pt x="3793" y="1066"/>
                </a:lnTo>
                <a:lnTo>
                  <a:pt x="2727" y="1"/>
                </a:lnTo>
                <a:lnTo>
                  <a:pt x="1898" y="832"/>
                </a:lnTo>
                <a:lnTo>
                  <a:pt x="1066" y="1"/>
                </a:lnTo>
                <a:close/>
              </a:path>
            </a:pathLst>
          </a:cu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6" name="Google Shape;1436;p14"/>
          <p:cNvSpPr/>
          <p:nvPr/>
        </p:nvSpPr>
        <p:spPr>
          <a:xfrm>
            <a:off x="734976" y="4596829"/>
            <a:ext cx="319172" cy="442075"/>
          </a:xfrm>
          <a:custGeom>
            <a:rect b="b" l="l" r="r" t="t"/>
            <a:pathLst>
              <a:path extrusionOk="0" h="6200" w="4476">
                <a:moveTo>
                  <a:pt x="0" y="0"/>
                </a:moveTo>
                <a:lnTo>
                  <a:pt x="630" y="5344"/>
                </a:lnTo>
                <a:lnTo>
                  <a:pt x="1740" y="3869"/>
                </a:lnTo>
                <a:lnTo>
                  <a:pt x="2979" y="6199"/>
                </a:lnTo>
                <a:lnTo>
                  <a:pt x="4209" y="5356"/>
                </a:lnTo>
                <a:lnTo>
                  <a:pt x="2541" y="3327"/>
                </a:lnTo>
                <a:lnTo>
                  <a:pt x="4476" y="3056"/>
                </a:lnTo>
                <a:lnTo>
                  <a:pt x="0" y="0"/>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TITLE_ONLY_1">
    <p:spTree>
      <p:nvGrpSpPr>
        <p:cNvPr id="1437" name="Shape 1437"/>
        <p:cNvGrpSpPr/>
        <p:nvPr/>
      </p:nvGrpSpPr>
      <p:grpSpPr>
        <a:xfrm>
          <a:off x="0" y="0"/>
          <a:ext cx="0" cy="0"/>
          <a:chOff x="0" y="0"/>
          <a:chExt cx="0" cy="0"/>
        </a:xfrm>
      </p:grpSpPr>
      <p:grpSp>
        <p:nvGrpSpPr>
          <p:cNvPr id="1438" name="Google Shape;1438;p15"/>
          <p:cNvGrpSpPr/>
          <p:nvPr/>
        </p:nvGrpSpPr>
        <p:grpSpPr>
          <a:xfrm>
            <a:off x="112" y="-13650"/>
            <a:ext cx="9143897" cy="5180600"/>
            <a:chOff x="112" y="-13650"/>
            <a:chExt cx="9143897" cy="5180600"/>
          </a:xfrm>
        </p:grpSpPr>
        <p:cxnSp>
          <p:nvCxnSpPr>
            <p:cNvPr id="1439" name="Google Shape;1439;p15"/>
            <p:cNvCxnSpPr/>
            <p:nvPr/>
          </p:nvCxnSpPr>
          <p:spPr>
            <a:xfrm>
              <a:off x="1235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40" name="Google Shape;1440;p15"/>
            <p:cNvCxnSpPr/>
            <p:nvPr/>
          </p:nvCxnSpPr>
          <p:spPr>
            <a:xfrm>
              <a:off x="3309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41" name="Google Shape;1441;p15"/>
            <p:cNvCxnSpPr/>
            <p:nvPr/>
          </p:nvCxnSpPr>
          <p:spPr>
            <a:xfrm>
              <a:off x="5383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42" name="Google Shape;1442;p15"/>
            <p:cNvCxnSpPr/>
            <p:nvPr/>
          </p:nvCxnSpPr>
          <p:spPr>
            <a:xfrm>
              <a:off x="745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43" name="Google Shape;1443;p15"/>
            <p:cNvCxnSpPr/>
            <p:nvPr/>
          </p:nvCxnSpPr>
          <p:spPr>
            <a:xfrm>
              <a:off x="9532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44" name="Google Shape;1444;p15"/>
            <p:cNvCxnSpPr/>
            <p:nvPr/>
          </p:nvCxnSpPr>
          <p:spPr>
            <a:xfrm>
              <a:off x="11606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45" name="Google Shape;1445;p15"/>
            <p:cNvCxnSpPr/>
            <p:nvPr/>
          </p:nvCxnSpPr>
          <p:spPr>
            <a:xfrm>
              <a:off x="13680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46" name="Google Shape;1446;p15"/>
            <p:cNvCxnSpPr/>
            <p:nvPr/>
          </p:nvCxnSpPr>
          <p:spPr>
            <a:xfrm>
              <a:off x="15755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47" name="Google Shape;1447;p15"/>
            <p:cNvCxnSpPr/>
            <p:nvPr/>
          </p:nvCxnSpPr>
          <p:spPr>
            <a:xfrm>
              <a:off x="17829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48" name="Google Shape;1448;p15"/>
            <p:cNvCxnSpPr/>
            <p:nvPr/>
          </p:nvCxnSpPr>
          <p:spPr>
            <a:xfrm>
              <a:off x="19903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49" name="Google Shape;1449;p15"/>
            <p:cNvCxnSpPr/>
            <p:nvPr/>
          </p:nvCxnSpPr>
          <p:spPr>
            <a:xfrm>
              <a:off x="21977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50" name="Google Shape;1450;p15"/>
            <p:cNvCxnSpPr/>
            <p:nvPr/>
          </p:nvCxnSpPr>
          <p:spPr>
            <a:xfrm>
              <a:off x="24052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51" name="Google Shape;1451;p15"/>
            <p:cNvCxnSpPr/>
            <p:nvPr/>
          </p:nvCxnSpPr>
          <p:spPr>
            <a:xfrm>
              <a:off x="26126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52" name="Google Shape;1452;p15"/>
            <p:cNvCxnSpPr/>
            <p:nvPr/>
          </p:nvCxnSpPr>
          <p:spPr>
            <a:xfrm>
              <a:off x="28200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53" name="Google Shape;1453;p15"/>
            <p:cNvCxnSpPr/>
            <p:nvPr/>
          </p:nvCxnSpPr>
          <p:spPr>
            <a:xfrm>
              <a:off x="30274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54" name="Google Shape;1454;p15"/>
            <p:cNvCxnSpPr/>
            <p:nvPr/>
          </p:nvCxnSpPr>
          <p:spPr>
            <a:xfrm>
              <a:off x="32349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55" name="Google Shape;1455;p15"/>
            <p:cNvCxnSpPr/>
            <p:nvPr/>
          </p:nvCxnSpPr>
          <p:spPr>
            <a:xfrm>
              <a:off x="34423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56" name="Google Shape;1456;p15"/>
            <p:cNvCxnSpPr/>
            <p:nvPr/>
          </p:nvCxnSpPr>
          <p:spPr>
            <a:xfrm>
              <a:off x="36497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57" name="Google Shape;1457;p15"/>
            <p:cNvCxnSpPr/>
            <p:nvPr/>
          </p:nvCxnSpPr>
          <p:spPr>
            <a:xfrm>
              <a:off x="38571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58" name="Google Shape;1458;p15"/>
            <p:cNvCxnSpPr/>
            <p:nvPr/>
          </p:nvCxnSpPr>
          <p:spPr>
            <a:xfrm>
              <a:off x="40646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59" name="Google Shape;1459;p15"/>
            <p:cNvCxnSpPr/>
            <p:nvPr/>
          </p:nvCxnSpPr>
          <p:spPr>
            <a:xfrm>
              <a:off x="42720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60" name="Google Shape;1460;p15"/>
            <p:cNvCxnSpPr/>
            <p:nvPr/>
          </p:nvCxnSpPr>
          <p:spPr>
            <a:xfrm>
              <a:off x="44794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61" name="Google Shape;1461;p15"/>
            <p:cNvCxnSpPr/>
            <p:nvPr/>
          </p:nvCxnSpPr>
          <p:spPr>
            <a:xfrm>
              <a:off x="46868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62" name="Google Shape;1462;p15"/>
            <p:cNvCxnSpPr/>
            <p:nvPr/>
          </p:nvCxnSpPr>
          <p:spPr>
            <a:xfrm>
              <a:off x="48943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63" name="Google Shape;1463;p15"/>
            <p:cNvCxnSpPr/>
            <p:nvPr/>
          </p:nvCxnSpPr>
          <p:spPr>
            <a:xfrm>
              <a:off x="51017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64" name="Google Shape;1464;p15"/>
            <p:cNvCxnSpPr/>
            <p:nvPr/>
          </p:nvCxnSpPr>
          <p:spPr>
            <a:xfrm>
              <a:off x="53091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65" name="Google Shape;1465;p15"/>
            <p:cNvCxnSpPr/>
            <p:nvPr/>
          </p:nvCxnSpPr>
          <p:spPr>
            <a:xfrm>
              <a:off x="55165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66" name="Google Shape;1466;p15"/>
            <p:cNvCxnSpPr/>
            <p:nvPr/>
          </p:nvCxnSpPr>
          <p:spPr>
            <a:xfrm>
              <a:off x="61388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67" name="Google Shape;1467;p15"/>
            <p:cNvCxnSpPr/>
            <p:nvPr/>
          </p:nvCxnSpPr>
          <p:spPr>
            <a:xfrm>
              <a:off x="57240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68" name="Google Shape;1468;p15"/>
            <p:cNvCxnSpPr/>
            <p:nvPr/>
          </p:nvCxnSpPr>
          <p:spPr>
            <a:xfrm>
              <a:off x="59314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69" name="Google Shape;1469;p15"/>
            <p:cNvCxnSpPr/>
            <p:nvPr/>
          </p:nvCxnSpPr>
          <p:spPr>
            <a:xfrm>
              <a:off x="63462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70" name="Google Shape;1470;p15"/>
            <p:cNvCxnSpPr/>
            <p:nvPr/>
          </p:nvCxnSpPr>
          <p:spPr>
            <a:xfrm>
              <a:off x="65537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71" name="Google Shape;1471;p15"/>
            <p:cNvCxnSpPr/>
            <p:nvPr/>
          </p:nvCxnSpPr>
          <p:spPr>
            <a:xfrm>
              <a:off x="67611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72" name="Google Shape;1472;p15"/>
            <p:cNvCxnSpPr/>
            <p:nvPr/>
          </p:nvCxnSpPr>
          <p:spPr>
            <a:xfrm>
              <a:off x="69685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73" name="Google Shape;1473;p15"/>
            <p:cNvCxnSpPr/>
            <p:nvPr/>
          </p:nvCxnSpPr>
          <p:spPr>
            <a:xfrm>
              <a:off x="71759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74" name="Google Shape;1474;p15"/>
            <p:cNvCxnSpPr/>
            <p:nvPr/>
          </p:nvCxnSpPr>
          <p:spPr>
            <a:xfrm>
              <a:off x="73834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75" name="Google Shape;1475;p15"/>
            <p:cNvCxnSpPr/>
            <p:nvPr/>
          </p:nvCxnSpPr>
          <p:spPr>
            <a:xfrm>
              <a:off x="75908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76" name="Google Shape;1476;p15"/>
            <p:cNvCxnSpPr/>
            <p:nvPr/>
          </p:nvCxnSpPr>
          <p:spPr>
            <a:xfrm>
              <a:off x="77982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77" name="Google Shape;1477;p15"/>
            <p:cNvCxnSpPr/>
            <p:nvPr/>
          </p:nvCxnSpPr>
          <p:spPr>
            <a:xfrm>
              <a:off x="80056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78" name="Google Shape;1478;p15"/>
            <p:cNvCxnSpPr/>
            <p:nvPr/>
          </p:nvCxnSpPr>
          <p:spPr>
            <a:xfrm>
              <a:off x="82131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79" name="Google Shape;1479;p15"/>
            <p:cNvCxnSpPr/>
            <p:nvPr/>
          </p:nvCxnSpPr>
          <p:spPr>
            <a:xfrm>
              <a:off x="84205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80" name="Google Shape;1480;p15"/>
            <p:cNvCxnSpPr/>
            <p:nvPr/>
          </p:nvCxnSpPr>
          <p:spPr>
            <a:xfrm>
              <a:off x="86279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81" name="Google Shape;1481;p15"/>
            <p:cNvCxnSpPr/>
            <p:nvPr/>
          </p:nvCxnSpPr>
          <p:spPr>
            <a:xfrm>
              <a:off x="88353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82" name="Google Shape;1482;p15"/>
            <p:cNvCxnSpPr/>
            <p:nvPr/>
          </p:nvCxnSpPr>
          <p:spPr>
            <a:xfrm>
              <a:off x="9042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483" name="Google Shape;1483;p15"/>
            <p:cNvCxnSpPr/>
            <p:nvPr/>
          </p:nvCxnSpPr>
          <p:spPr>
            <a:xfrm>
              <a:off x="4563412" y="-44261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84" name="Google Shape;1484;p15"/>
            <p:cNvCxnSpPr/>
            <p:nvPr/>
          </p:nvCxnSpPr>
          <p:spPr>
            <a:xfrm>
              <a:off x="4563412" y="-42187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85" name="Google Shape;1485;p15"/>
            <p:cNvCxnSpPr/>
            <p:nvPr/>
          </p:nvCxnSpPr>
          <p:spPr>
            <a:xfrm>
              <a:off x="4563412" y="-40112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86" name="Google Shape;1486;p15"/>
            <p:cNvCxnSpPr/>
            <p:nvPr/>
          </p:nvCxnSpPr>
          <p:spPr>
            <a:xfrm>
              <a:off x="4580710" y="-38038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87" name="Google Shape;1487;p15"/>
            <p:cNvCxnSpPr/>
            <p:nvPr/>
          </p:nvCxnSpPr>
          <p:spPr>
            <a:xfrm>
              <a:off x="4580710" y="-35964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88" name="Google Shape;1488;p15"/>
            <p:cNvCxnSpPr/>
            <p:nvPr/>
          </p:nvCxnSpPr>
          <p:spPr>
            <a:xfrm>
              <a:off x="4580710" y="-33890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89" name="Google Shape;1489;p15"/>
            <p:cNvCxnSpPr/>
            <p:nvPr/>
          </p:nvCxnSpPr>
          <p:spPr>
            <a:xfrm>
              <a:off x="4580710" y="-31815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90" name="Google Shape;1490;p15"/>
            <p:cNvCxnSpPr/>
            <p:nvPr/>
          </p:nvCxnSpPr>
          <p:spPr>
            <a:xfrm>
              <a:off x="4563412" y="-29741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91" name="Google Shape;1491;p15"/>
            <p:cNvCxnSpPr/>
            <p:nvPr/>
          </p:nvCxnSpPr>
          <p:spPr>
            <a:xfrm>
              <a:off x="4563412" y="-27667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92" name="Google Shape;1492;p15"/>
            <p:cNvCxnSpPr/>
            <p:nvPr/>
          </p:nvCxnSpPr>
          <p:spPr>
            <a:xfrm>
              <a:off x="4563412" y="-25593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93" name="Google Shape;1493;p15"/>
            <p:cNvCxnSpPr/>
            <p:nvPr/>
          </p:nvCxnSpPr>
          <p:spPr>
            <a:xfrm>
              <a:off x="4580710" y="-23518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94" name="Google Shape;1494;p15"/>
            <p:cNvCxnSpPr/>
            <p:nvPr/>
          </p:nvCxnSpPr>
          <p:spPr>
            <a:xfrm>
              <a:off x="4580710" y="-21444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95" name="Google Shape;1495;p15"/>
            <p:cNvCxnSpPr/>
            <p:nvPr/>
          </p:nvCxnSpPr>
          <p:spPr>
            <a:xfrm>
              <a:off x="4580710" y="-19370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96" name="Google Shape;1496;p15"/>
            <p:cNvCxnSpPr/>
            <p:nvPr/>
          </p:nvCxnSpPr>
          <p:spPr>
            <a:xfrm>
              <a:off x="4580710" y="-17296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97" name="Google Shape;1497;p15"/>
            <p:cNvCxnSpPr/>
            <p:nvPr/>
          </p:nvCxnSpPr>
          <p:spPr>
            <a:xfrm>
              <a:off x="4563412" y="-15221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98" name="Google Shape;1498;p15"/>
            <p:cNvCxnSpPr/>
            <p:nvPr/>
          </p:nvCxnSpPr>
          <p:spPr>
            <a:xfrm>
              <a:off x="4563412" y="-13147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499" name="Google Shape;1499;p15"/>
            <p:cNvCxnSpPr/>
            <p:nvPr/>
          </p:nvCxnSpPr>
          <p:spPr>
            <a:xfrm>
              <a:off x="4563412" y="-11073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00" name="Google Shape;1500;p15"/>
            <p:cNvCxnSpPr/>
            <p:nvPr/>
          </p:nvCxnSpPr>
          <p:spPr>
            <a:xfrm>
              <a:off x="4580710" y="-8999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01" name="Google Shape;1501;p15"/>
            <p:cNvCxnSpPr/>
            <p:nvPr/>
          </p:nvCxnSpPr>
          <p:spPr>
            <a:xfrm>
              <a:off x="4580710" y="-6924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02" name="Google Shape;1502;p15"/>
            <p:cNvCxnSpPr/>
            <p:nvPr/>
          </p:nvCxnSpPr>
          <p:spPr>
            <a:xfrm>
              <a:off x="4580710" y="-4850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03" name="Google Shape;1503;p15"/>
            <p:cNvCxnSpPr/>
            <p:nvPr/>
          </p:nvCxnSpPr>
          <p:spPr>
            <a:xfrm>
              <a:off x="4580710" y="-2776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04" name="Google Shape;1504;p15"/>
            <p:cNvCxnSpPr/>
            <p:nvPr/>
          </p:nvCxnSpPr>
          <p:spPr>
            <a:xfrm>
              <a:off x="4563412" y="-702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05" name="Google Shape;1505;p15"/>
            <p:cNvCxnSpPr/>
            <p:nvPr/>
          </p:nvCxnSpPr>
          <p:spPr>
            <a:xfrm>
              <a:off x="4563412" y="1372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06" name="Google Shape;1506;p15"/>
            <p:cNvCxnSpPr/>
            <p:nvPr/>
          </p:nvCxnSpPr>
          <p:spPr>
            <a:xfrm>
              <a:off x="4563412" y="3446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07" name="Google Shape;1507;p15"/>
            <p:cNvCxnSpPr/>
            <p:nvPr/>
          </p:nvCxnSpPr>
          <p:spPr>
            <a:xfrm>
              <a:off x="4580710" y="552075"/>
              <a:ext cx="0" cy="9126600"/>
            </a:xfrm>
            <a:prstGeom prst="straightConnector1">
              <a:avLst/>
            </a:prstGeom>
            <a:noFill/>
            <a:ln cap="flat" cmpd="sng" w="19050">
              <a:solidFill>
                <a:schemeClr val="accent3"/>
              </a:solidFill>
              <a:prstDash val="solid"/>
              <a:round/>
              <a:headEnd len="med" w="med" type="none"/>
              <a:tailEnd len="med" w="med" type="none"/>
            </a:ln>
          </p:spPr>
        </p:cxnSp>
      </p:grpSp>
      <p:grpSp>
        <p:nvGrpSpPr>
          <p:cNvPr id="1508" name="Google Shape;1508;p15"/>
          <p:cNvGrpSpPr/>
          <p:nvPr/>
        </p:nvGrpSpPr>
        <p:grpSpPr>
          <a:xfrm>
            <a:off x="266405" y="261900"/>
            <a:ext cx="8620495" cy="4526400"/>
            <a:chOff x="266405" y="261900"/>
            <a:chExt cx="8620495" cy="4526400"/>
          </a:xfrm>
        </p:grpSpPr>
        <p:sp>
          <p:nvSpPr>
            <p:cNvPr id="1509" name="Google Shape;1509;p15"/>
            <p:cNvSpPr/>
            <p:nvPr/>
          </p:nvSpPr>
          <p:spPr>
            <a:xfrm>
              <a:off x="266405" y="261900"/>
              <a:ext cx="8611200" cy="45264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510" name="Google Shape;1510;p15"/>
            <p:cNvCxnSpPr/>
            <p:nvPr/>
          </p:nvCxnSpPr>
          <p:spPr>
            <a:xfrm>
              <a:off x="274200" y="551300"/>
              <a:ext cx="8612700" cy="0"/>
            </a:xfrm>
            <a:prstGeom prst="straightConnector1">
              <a:avLst/>
            </a:prstGeom>
            <a:noFill/>
            <a:ln cap="flat" cmpd="sng" w="19050">
              <a:solidFill>
                <a:schemeClr val="dk1"/>
              </a:solidFill>
              <a:prstDash val="solid"/>
              <a:round/>
              <a:headEnd len="med" w="med" type="none"/>
              <a:tailEnd len="med" w="med" type="none"/>
            </a:ln>
          </p:spPr>
        </p:cxnSp>
        <p:sp>
          <p:nvSpPr>
            <p:cNvPr id="1511" name="Google Shape;1511;p15"/>
            <p:cNvSpPr/>
            <p:nvPr/>
          </p:nvSpPr>
          <p:spPr>
            <a:xfrm>
              <a:off x="593950" y="322825"/>
              <a:ext cx="7302300" cy="1566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2" name="Google Shape;1512;p15"/>
            <p:cNvSpPr/>
            <p:nvPr/>
          </p:nvSpPr>
          <p:spPr>
            <a:xfrm>
              <a:off x="349675" y="322826"/>
              <a:ext cx="164731" cy="156599"/>
            </a:xfrm>
            <a:custGeom>
              <a:rect b="b" l="l" r="r" t="t"/>
              <a:pathLst>
                <a:path extrusionOk="0" h="3293" w="3464">
                  <a:moveTo>
                    <a:pt x="1733" y="1"/>
                  </a:moveTo>
                  <a:lnTo>
                    <a:pt x="1195" y="1083"/>
                  </a:lnTo>
                  <a:lnTo>
                    <a:pt x="0" y="1256"/>
                  </a:lnTo>
                  <a:lnTo>
                    <a:pt x="866" y="2100"/>
                  </a:lnTo>
                  <a:lnTo>
                    <a:pt x="663" y="3293"/>
                  </a:lnTo>
                  <a:lnTo>
                    <a:pt x="1733" y="2727"/>
                  </a:lnTo>
                  <a:lnTo>
                    <a:pt x="2801" y="3293"/>
                  </a:lnTo>
                  <a:lnTo>
                    <a:pt x="2801" y="3293"/>
                  </a:lnTo>
                  <a:lnTo>
                    <a:pt x="2597" y="2100"/>
                  </a:lnTo>
                  <a:lnTo>
                    <a:pt x="3463" y="1256"/>
                  </a:lnTo>
                  <a:lnTo>
                    <a:pt x="2268" y="1083"/>
                  </a:lnTo>
                  <a:lnTo>
                    <a:pt x="1733" y="1"/>
                  </a:lnTo>
                  <a:close/>
                </a:path>
              </a:pathLst>
            </a:custGeom>
            <a:solidFill>
              <a:schemeClr val="lt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513" name="Google Shape;1513;p15"/>
            <p:cNvGrpSpPr/>
            <p:nvPr/>
          </p:nvGrpSpPr>
          <p:grpSpPr>
            <a:xfrm>
              <a:off x="8193875" y="322825"/>
              <a:ext cx="601487" cy="156597"/>
              <a:chOff x="8193875" y="322825"/>
              <a:chExt cx="601487" cy="156597"/>
            </a:xfrm>
          </p:grpSpPr>
          <p:sp>
            <p:nvSpPr>
              <p:cNvPr id="1514" name="Google Shape;1514;p15"/>
              <p:cNvSpPr/>
              <p:nvPr/>
            </p:nvSpPr>
            <p:spPr>
              <a:xfrm>
                <a:off x="8638765" y="3228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5" name="Google Shape;1515;p15"/>
              <p:cNvSpPr/>
              <p:nvPr/>
            </p:nvSpPr>
            <p:spPr>
              <a:xfrm>
                <a:off x="8416290" y="322825"/>
                <a:ext cx="156415" cy="156597"/>
              </a:xfrm>
              <a:custGeom>
                <a:rect b="b" l="l" r="r" t="t"/>
                <a:pathLst>
                  <a:path extrusionOk="0" h="2579" w="2576">
                    <a:moveTo>
                      <a:pt x="0" y="0"/>
                    </a:moveTo>
                    <a:lnTo>
                      <a:pt x="0" y="2579"/>
                    </a:lnTo>
                    <a:lnTo>
                      <a:pt x="2576" y="2579"/>
                    </a:lnTo>
                    <a:lnTo>
                      <a:pt x="2576"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6" name="Google Shape;1516;p15"/>
              <p:cNvSpPr/>
              <p:nvPr/>
            </p:nvSpPr>
            <p:spPr>
              <a:xfrm>
                <a:off x="8193875" y="322825"/>
                <a:ext cx="156475" cy="156597"/>
              </a:xfrm>
              <a:custGeom>
                <a:rect b="b" l="l" r="r" t="t"/>
                <a:pathLst>
                  <a:path extrusionOk="0" h="2579" w="2577">
                    <a:moveTo>
                      <a:pt x="1" y="0"/>
                    </a:moveTo>
                    <a:lnTo>
                      <a:pt x="1" y="2579"/>
                    </a:lnTo>
                    <a:lnTo>
                      <a:pt x="2577" y="2579"/>
                    </a:lnTo>
                    <a:lnTo>
                      <a:pt x="2577"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7" name="Google Shape;1517;p15"/>
              <p:cNvSpPr/>
              <p:nvPr/>
            </p:nvSpPr>
            <p:spPr>
              <a:xfrm>
                <a:off x="8676776" y="3610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8" name="Google Shape;1518;p15"/>
              <p:cNvSpPr/>
              <p:nvPr/>
            </p:nvSpPr>
            <p:spPr>
              <a:xfrm>
                <a:off x="8676776" y="3610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9" name="Google Shape;1519;p15"/>
              <p:cNvSpPr/>
              <p:nvPr/>
            </p:nvSpPr>
            <p:spPr>
              <a:xfrm>
                <a:off x="8454786" y="361201"/>
                <a:ext cx="79847" cy="79847"/>
              </a:xfrm>
              <a:custGeom>
                <a:rect b="b" l="l" r="r" t="t"/>
                <a:pathLst>
                  <a:path extrusionOk="0" fill="none" h="1315" w="1315">
                    <a:moveTo>
                      <a:pt x="1" y="1"/>
                    </a:moveTo>
                    <a:lnTo>
                      <a:pt x="1314" y="1"/>
                    </a:lnTo>
                    <a:lnTo>
                      <a:pt x="1314" y="1314"/>
                    </a:lnTo>
                    <a:lnTo>
                      <a:pt x="1" y="1314"/>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0" name="Google Shape;1520;p15"/>
              <p:cNvSpPr/>
              <p:nvPr/>
            </p:nvSpPr>
            <p:spPr>
              <a:xfrm>
                <a:off x="8232128" y="440990"/>
                <a:ext cx="79847" cy="61"/>
              </a:xfrm>
              <a:custGeom>
                <a:rect b="b" l="l" r="r" t="t"/>
                <a:pathLst>
                  <a:path extrusionOk="0" fill="none" h="1" w="1315">
                    <a:moveTo>
                      <a:pt x="1314" y="0"/>
                    </a:moveTo>
                    <a:lnTo>
                      <a:pt x="1"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521" name="Google Shape;1521;p15"/>
          <p:cNvSpPr txBox="1"/>
          <p:nvPr>
            <p:ph type="title"/>
          </p:nvPr>
        </p:nvSpPr>
        <p:spPr>
          <a:xfrm>
            <a:off x="856050" y="594360"/>
            <a:ext cx="7431000" cy="5718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600"/>
              <a:buNone/>
              <a:defRPr b="0"/>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grpSp>
        <p:nvGrpSpPr>
          <p:cNvPr id="1522" name="Google Shape;1522;p15"/>
          <p:cNvGrpSpPr/>
          <p:nvPr/>
        </p:nvGrpSpPr>
        <p:grpSpPr>
          <a:xfrm>
            <a:off x="8551485" y="702012"/>
            <a:ext cx="478435" cy="352020"/>
            <a:chOff x="4684413" y="1913343"/>
            <a:chExt cx="448098" cy="329700"/>
          </a:xfrm>
        </p:grpSpPr>
        <p:sp>
          <p:nvSpPr>
            <p:cNvPr id="1523" name="Google Shape;1523;p15"/>
            <p:cNvSpPr/>
            <p:nvPr/>
          </p:nvSpPr>
          <p:spPr>
            <a:xfrm>
              <a:off x="4684413" y="1913343"/>
              <a:ext cx="395421" cy="329700"/>
            </a:xfrm>
            <a:custGeom>
              <a:rect b="b" l="l" r="r" t="t"/>
              <a:pathLst>
                <a:path extrusionOk="0" h="3918" w="4699">
                  <a:moveTo>
                    <a:pt x="175" y="0"/>
                  </a:moveTo>
                  <a:cubicBezTo>
                    <a:pt x="80" y="0"/>
                    <a:pt x="1" y="79"/>
                    <a:pt x="1" y="174"/>
                  </a:cubicBezTo>
                  <a:lnTo>
                    <a:pt x="239" y="3917"/>
                  </a:lnTo>
                  <a:lnTo>
                    <a:pt x="4699" y="3917"/>
                  </a:lnTo>
                  <a:lnTo>
                    <a:pt x="4136" y="744"/>
                  </a:lnTo>
                  <a:cubicBezTo>
                    <a:pt x="4108" y="598"/>
                    <a:pt x="3980" y="494"/>
                    <a:pt x="3830" y="494"/>
                  </a:cubicBezTo>
                  <a:lnTo>
                    <a:pt x="2605" y="494"/>
                  </a:lnTo>
                  <a:lnTo>
                    <a:pt x="2605" y="174"/>
                  </a:lnTo>
                  <a:cubicBezTo>
                    <a:pt x="2605" y="79"/>
                    <a:pt x="2526" y="0"/>
                    <a:pt x="2431" y="0"/>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4" name="Google Shape;1524;p15"/>
            <p:cNvSpPr/>
            <p:nvPr/>
          </p:nvSpPr>
          <p:spPr>
            <a:xfrm>
              <a:off x="4709237" y="1996735"/>
              <a:ext cx="423275" cy="246307"/>
            </a:xfrm>
            <a:custGeom>
              <a:rect b="b" l="l" r="r" t="t"/>
              <a:pathLst>
                <a:path extrusionOk="0" h="2927" w="5030">
                  <a:moveTo>
                    <a:pt x="855" y="1"/>
                  </a:moveTo>
                  <a:cubicBezTo>
                    <a:pt x="711" y="1"/>
                    <a:pt x="584" y="105"/>
                    <a:pt x="554" y="246"/>
                  </a:cubicBezTo>
                  <a:lnTo>
                    <a:pt x="0" y="2926"/>
                  </a:lnTo>
                  <a:lnTo>
                    <a:pt x="4459" y="2926"/>
                  </a:lnTo>
                  <a:lnTo>
                    <a:pt x="4987" y="371"/>
                  </a:lnTo>
                  <a:cubicBezTo>
                    <a:pt x="5029" y="179"/>
                    <a:pt x="4881" y="1"/>
                    <a:pt x="468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25" name="Google Shape;1525;p15"/>
          <p:cNvSpPr/>
          <p:nvPr/>
        </p:nvSpPr>
        <p:spPr>
          <a:xfrm>
            <a:off x="115509" y="2517974"/>
            <a:ext cx="319181" cy="319349"/>
          </a:xfrm>
          <a:custGeom>
            <a:rect b="b" l="l" r="r" t="t"/>
            <a:pathLst>
              <a:path extrusionOk="0" h="3795" w="3793">
                <a:moveTo>
                  <a:pt x="1066" y="1"/>
                </a:moveTo>
                <a:lnTo>
                  <a:pt x="1" y="1066"/>
                </a:lnTo>
                <a:lnTo>
                  <a:pt x="830" y="1898"/>
                </a:lnTo>
                <a:lnTo>
                  <a:pt x="1" y="2729"/>
                </a:lnTo>
                <a:lnTo>
                  <a:pt x="1066" y="3795"/>
                </a:lnTo>
                <a:lnTo>
                  <a:pt x="1898" y="2963"/>
                </a:lnTo>
                <a:lnTo>
                  <a:pt x="2727" y="3795"/>
                </a:lnTo>
                <a:lnTo>
                  <a:pt x="3793" y="2729"/>
                </a:lnTo>
                <a:lnTo>
                  <a:pt x="2963" y="1898"/>
                </a:lnTo>
                <a:lnTo>
                  <a:pt x="3793" y="1066"/>
                </a:lnTo>
                <a:lnTo>
                  <a:pt x="2727" y="1"/>
                </a:lnTo>
                <a:lnTo>
                  <a:pt x="1898" y="832"/>
                </a:lnTo>
                <a:lnTo>
                  <a:pt x="1066" y="1"/>
                </a:lnTo>
                <a:close/>
              </a:path>
            </a:pathLst>
          </a:cu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6" name="Google Shape;1526;p15"/>
          <p:cNvSpPr/>
          <p:nvPr/>
        </p:nvSpPr>
        <p:spPr>
          <a:xfrm>
            <a:off x="8408983" y="4596829"/>
            <a:ext cx="319172" cy="442075"/>
          </a:xfrm>
          <a:custGeom>
            <a:rect b="b" l="l" r="r" t="t"/>
            <a:pathLst>
              <a:path extrusionOk="0" h="6200" w="4476">
                <a:moveTo>
                  <a:pt x="0" y="0"/>
                </a:moveTo>
                <a:lnTo>
                  <a:pt x="630" y="5344"/>
                </a:lnTo>
                <a:lnTo>
                  <a:pt x="1740" y="3869"/>
                </a:lnTo>
                <a:lnTo>
                  <a:pt x="2979" y="6199"/>
                </a:lnTo>
                <a:lnTo>
                  <a:pt x="4209" y="5356"/>
                </a:lnTo>
                <a:lnTo>
                  <a:pt x="2541" y="3327"/>
                </a:lnTo>
                <a:lnTo>
                  <a:pt x="4476" y="3056"/>
                </a:lnTo>
                <a:lnTo>
                  <a:pt x="0" y="0"/>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TITLE_ONLY_2">
    <p:spTree>
      <p:nvGrpSpPr>
        <p:cNvPr id="1527" name="Shape 1527"/>
        <p:cNvGrpSpPr/>
        <p:nvPr/>
      </p:nvGrpSpPr>
      <p:grpSpPr>
        <a:xfrm>
          <a:off x="0" y="0"/>
          <a:ext cx="0" cy="0"/>
          <a:chOff x="0" y="0"/>
          <a:chExt cx="0" cy="0"/>
        </a:xfrm>
      </p:grpSpPr>
      <p:grpSp>
        <p:nvGrpSpPr>
          <p:cNvPr id="1528" name="Google Shape;1528;p16"/>
          <p:cNvGrpSpPr/>
          <p:nvPr/>
        </p:nvGrpSpPr>
        <p:grpSpPr>
          <a:xfrm>
            <a:off x="112" y="-13650"/>
            <a:ext cx="9143897" cy="5180600"/>
            <a:chOff x="112" y="-13650"/>
            <a:chExt cx="9143897" cy="5180600"/>
          </a:xfrm>
        </p:grpSpPr>
        <p:cxnSp>
          <p:nvCxnSpPr>
            <p:cNvPr id="1529" name="Google Shape;1529;p16"/>
            <p:cNvCxnSpPr/>
            <p:nvPr/>
          </p:nvCxnSpPr>
          <p:spPr>
            <a:xfrm>
              <a:off x="1235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30" name="Google Shape;1530;p16"/>
            <p:cNvCxnSpPr/>
            <p:nvPr/>
          </p:nvCxnSpPr>
          <p:spPr>
            <a:xfrm>
              <a:off x="3309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31" name="Google Shape;1531;p16"/>
            <p:cNvCxnSpPr/>
            <p:nvPr/>
          </p:nvCxnSpPr>
          <p:spPr>
            <a:xfrm>
              <a:off x="5383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32" name="Google Shape;1532;p16"/>
            <p:cNvCxnSpPr/>
            <p:nvPr/>
          </p:nvCxnSpPr>
          <p:spPr>
            <a:xfrm>
              <a:off x="745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33" name="Google Shape;1533;p16"/>
            <p:cNvCxnSpPr/>
            <p:nvPr/>
          </p:nvCxnSpPr>
          <p:spPr>
            <a:xfrm>
              <a:off x="9532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34" name="Google Shape;1534;p16"/>
            <p:cNvCxnSpPr/>
            <p:nvPr/>
          </p:nvCxnSpPr>
          <p:spPr>
            <a:xfrm>
              <a:off x="11606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35" name="Google Shape;1535;p16"/>
            <p:cNvCxnSpPr/>
            <p:nvPr/>
          </p:nvCxnSpPr>
          <p:spPr>
            <a:xfrm>
              <a:off x="13680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36" name="Google Shape;1536;p16"/>
            <p:cNvCxnSpPr/>
            <p:nvPr/>
          </p:nvCxnSpPr>
          <p:spPr>
            <a:xfrm>
              <a:off x="15755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37" name="Google Shape;1537;p16"/>
            <p:cNvCxnSpPr/>
            <p:nvPr/>
          </p:nvCxnSpPr>
          <p:spPr>
            <a:xfrm>
              <a:off x="17829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38" name="Google Shape;1538;p16"/>
            <p:cNvCxnSpPr/>
            <p:nvPr/>
          </p:nvCxnSpPr>
          <p:spPr>
            <a:xfrm>
              <a:off x="19903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39" name="Google Shape;1539;p16"/>
            <p:cNvCxnSpPr/>
            <p:nvPr/>
          </p:nvCxnSpPr>
          <p:spPr>
            <a:xfrm>
              <a:off x="21977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40" name="Google Shape;1540;p16"/>
            <p:cNvCxnSpPr/>
            <p:nvPr/>
          </p:nvCxnSpPr>
          <p:spPr>
            <a:xfrm>
              <a:off x="24052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41" name="Google Shape;1541;p16"/>
            <p:cNvCxnSpPr/>
            <p:nvPr/>
          </p:nvCxnSpPr>
          <p:spPr>
            <a:xfrm>
              <a:off x="26126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42" name="Google Shape;1542;p16"/>
            <p:cNvCxnSpPr/>
            <p:nvPr/>
          </p:nvCxnSpPr>
          <p:spPr>
            <a:xfrm>
              <a:off x="28200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43" name="Google Shape;1543;p16"/>
            <p:cNvCxnSpPr/>
            <p:nvPr/>
          </p:nvCxnSpPr>
          <p:spPr>
            <a:xfrm>
              <a:off x="30274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44" name="Google Shape;1544;p16"/>
            <p:cNvCxnSpPr/>
            <p:nvPr/>
          </p:nvCxnSpPr>
          <p:spPr>
            <a:xfrm>
              <a:off x="32349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45" name="Google Shape;1545;p16"/>
            <p:cNvCxnSpPr/>
            <p:nvPr/>
          </p:nvCxnSpPr>
          <p:spPr>
            <a:xfrm>
              <a:off x="34423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46" name="Google Shape;1546;p16"/>
            <p:cNvCxnSpPr/>
            <p:nvPr/>
          </p:nvCxnSpPr>
          <p:spPr>
            <a:xfrm>
              <a:off x="36497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47" name="Google Shape;1547;p16"/>
            <p:cNvCxnSpPr/>
            <p:nvPr/>
          </p:nvCxnSpPr>
          <p:spPr>
            <a:xfrm>
              <a:off x="38571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48" name="Google Shape;1548;p16"/>
            <p:cNvCxnSpPr/>
            <p:nvPr/>
          </p:nvCxnSpPr>
          <p:spPr>
            <a:xfrm>
              <a:off x="40646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49" name="Google Shape;1549;p16"/>
            <p:cNvCxnSpPr/>
            <p:nvPr/>
          </p:nvCxnSpPr>
          <p:spPr>
            <a:xfrm>
              <a:off x="42720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50" name="Google Shape;1550;p16"/>
            <p:cNvCxnSpPr/>
            <p:nvPr/>
          </p:nvCxnSpPr>
          <p:spPr>
            <a:xfrm>
              <a:off x="44794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51" name="Google Shape;1551;p16"/>
            <p:cNvCxnSpPr/>
            <p:nvPr/>
          </p:nvCxnSpPr>
          <p:spPr>
            <a:xfrm>
              <a:off x="46868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52" name="Google Shape;1552;p16"/>
            <p:cNvCxnSpPr/>
            <p:nvPr/>
          </p:nvCxnSpPr>
          <p:spPr>
            <a:xfrm>
              <a:off x="48943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53" name="Google Shape;1553;p16"/>
            <p:cNvCxnSpPr/>
            <p:nvPr/>
          </p:nvCxnSpPr>
          <p:spPr>
            <a:xfrm>
              <a:off x="51017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54" name="Google Shape;1554;p16"/>
            <p:cNvCxnSpPr/>
            <p:nvPr/>
          </p:nvCxnSpPr>
          <p:spPr>
            <a:xfrm>
              <a:off x="53091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55" name="Google Shape;1555;p16"/>
            <p:cNvCxnSpPr/>
            <p:nvPr/>
          </p:nvCxnSpPr>
          <p:spPr>
            <a:xfrm>
              <a:off x="55165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56" name="Google Shape;1556;p16"/>
            <p:cNvCxnSpPr/>
            <p:nvPr/>
          </p:nvCxnSpPr>
          <p:spPr>
            <a:xfrm>
              <a:off x="61388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57" name="Google Shape;1557;p16"/>
            <p:cNvCxnSpPr/>
            <p:nvPr/>
          </p:nvCxnSpPr>
          <p:spPr>
            <a:xfrm>
              <a:off x="57240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58" name="Google Shape;1558;p16"/>
            <p:cNvCxnSpPr/>
            <p:nvPr/>
          </p:nvCxnSpPr>
          <p:spPr>
            <a:xfrm>
              <a:off x="59314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59" name="Google Shape;1559;p16"/>
            <p:cNvCxnSpPr/>
            <p:nvPr/>
          </p:nvCxnSpPr>
          <p:spPr>
            <a:xfrm>
              <a:off x="63462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60" name="Google Shape;1560;p16"/>
            <p:cNvCxnSpPr/>
            <p:nvPr/>
          </p:nvCxnSpPr>
          <p:spPr>
            <a:xfrm>
              <a:off x="65537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61" name="Google Shape;1561;p16"/>
            <p:cNvCxnSpPr/>
            <p:nvPr/>
          </p:nvCxnSpPr>
          <p:spPr>
            <a:xfrm>
              <a:off x="67611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62" name="Google Shape;1562;p16"/>
            <p:cNvCxnSpPr/>
            <p:nvPr/>
          </p:nvCxnSpPr>
          <p:spPr>
            <a:xfrm>
              <a:off x="69685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63" name="Google Shape;1563;p16"/>
            <p:cNvCxnSpPr/>
            <p:nvPr/>
          </p:nvCxnSpPr>
          <p:spPr>
            <a:xfrm>
              <a:off x="71759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64" name="Google Shape;1564;p16"/>
            <p:cNvCxnSpPr/>
            <p:nvPr/>
          </p:nvCxnSpPr>
          <p:spPr>
            <a:xfrm>
              <a:off x="73834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65" name="Google Shape;1565;p16"/>
            <p:cNvCxnSpPr/>
            <p:nvPr/>
          </p:nvCxnSpPr>
          <p:spPr>
            <a:xfrm>
              <a:off x="75908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66" name="Google Shape;1566;p16"/>
            <p:cNvCxnSpPr/>
            <p:nvPr/>
          </p:nvCxnSpPr>
          <p:spPr>
            <a:xfrm>
              <a:off x="77982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67" name="Google Shape;1567;p16"/>
            <p:cNvCxnSpPr/>
            <p:nvPr/>
          </p:nvCxnSpPr>
          <p:spPr>
            <a:xfrm>
              <a:off x="80056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68" name="Google Shape;1568;p16"/>
            <p:cNvCxnSpPr/>
            <p:nvPr/>
          </p:nvCxnSpPr>
          <p:spPr>
            <a:xfrm>
              <a:off x="82131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69" name="Google Shape;1569;p16"/>
            <p:cNvCxnSpPr/>
            <p:nvPr/>
          </p:nvCxnSpPr>
          <p:spPr>
            <a:xfrm>
              <a:off x="84205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70" name="Google Shape;1570;p16"/>
            <p:cNvCxnSpPr/>
            <p:nvPr/>
          </p:nvCxnSpPr>
          <p:spPr>
            <a:xfrm>
              <a:off x="86279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71" name="Google Shape;1571;p16"/>
            <p:cNvCxnSpPr/>
            <p:nvPr/>
          </p:nvCxnSpPr>
          <p:spPr>
            <a:xfrm>
              <a:off x="88353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72" name="Google Shape;1572;p16"/>
            <p:cNvCxnSpPr/>
            <p:nvPr/>
          </p:nvCxnSpPr>
          <p:spPr>
            <a:xfrm>
              <a:off x="9042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573" name="Google Shape;1573;p16"/>
            <p:cNvCxnSpPr/>
            <p:nvPr/>
          </p:nvCxnSpPr>
          <p:spPr>
            <a:xfrm>
              <a:off x="4563412" y="-44261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74" name="Google Shape;1574;p16"/>
            <p:cNvCxnSpPr/>
            <p:nvPr/>
          </p:nvCxnSpPr>
          <p:spPr>
            <a:xfrm>
              <a:off x="4563412" y="-42187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75" name="Google Shape;1575;p16"/>
            <p:cNvCxnSpPr/>
            <p:nvPr/>
          </p:nvCxnSpPr>
          <p:spPr>
            <a:xfrm>
              <a:off x="4563412" y="-40112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76" name="Google Shape;1576;p16"/>
            <p:cNvCxnSpPr/>
            <p:nvPr/>
          </p:nvCxnSpPr>
          <p:spPr>
            <a:xfrm>
              <a:off x="4580710" y="-38038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77" name="Google Shape;1577;p16"/>
            <p:cNvCxnSpPr/>
            <p:nvPr/>
          </p:nvCxnSpPr>
          <p:spPr>
            <a:xfrm>
              <a:off x="4580710" y="-35964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78" name="Google Shape;1578;p16"/>
            <p:cNvCxnSpPr/>
            <p:nvPr/>
          </p:nvCxnSpPr>
          <p:spPr>
            <a:xfrm>
              <a:off x="4580710" y="-33890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79" name="Google Shape;1579;p16"/>
            <p:cNvCxnSpPr/>
            <p:nvPr/>
          </p:nvCxnSpPr>
          <p:spPr>
            <a:xfrm>
              <a:off x="4580710" y="-31815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80" name="Google Shape;1580;p16"/>
            <p:cNvCxnSpPr/>
            <p:nvPr/>
          </p:nvCxnSpPr>
          <p:spPr>
            <a:xfrm>
              <a:off x="4563412" y="-29741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81" name="Google Shape;1581;p16"/>
            <p:cNvCxnSpPr/>
            <p:nvPr/>
          </p:nvCxnSpPr>
          <p:spPr>
            <a:xfrm>
              <a:off x="4563412" y="-27667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82" name="Google Shape;1582;p16"/>
            <p:cNvCxnSpPr/>
            <p:nvPr/>
          </p:nvCxnSpPr>
          <p:spPr>
            <a:xfrm>
              <a:off x="4563412" y="-25593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83" name="Google Shape;1583;p16"/>
            <p:cNvCxnSpPr/>
            <p:nvPr/>
          </p:nvCxnSpPr>
          <p:spPr>
            <a:xfrm>
              <a:off x="4580710" y="-23518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84" name="Google Shape;1584;p16"/>
            <p:cNvCxnSpPr/>
            <p:nvPr/>
          </p:nvCxnSpPr>
          <p:spPr>
            <a:xfrm>
              <a:off x="4580710" y="-21444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85" name="Google Shape;1585;p16"/>
            <p:cNvCxnSpPr/>
            <p:nvPr/>
          </p:nvCxnSpPr>
          <p:spPr>
            <a:xfrm>
              <a:off x="4580710" y="-19370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86" name="Google Shape;1586;p16"/>
            <p:cNvCxnSpPr/>
            <p:nvPr/>
          </p:nvCxnSpPr>
          <p:spPr>
            <a:xfrm>
              <a:off x="4580710" y="-17296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87" name="Google Shape;1587;p16"/>
            <p:cNvCxnSpPr/>
            <p:nvPr/>
          </p:nvCxnSpPr>
          <p:spPr>
            <a:xfrm>
              <a:off x="4563412" y="-15221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88" name="Google Shape;1588;p16"/>
            <p:cNvCxnSpPr/>
            <p:nvPr/>
          </p:nvCxnSpPr>
          <p:spPr>
            <a:xfrm>
              <a:off x="4563412" y="-13147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89" name="Google Shape;1589;p16"/>
            <p:cNvCxnSpPr/>
            <p:nvPr/>
          </p:nvCxnSpPr>
          <p:spPr>
            <a:xfrm>
              <a:off x="4563412" y="-11073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90" name="Google Shape;1590;p16"/>
            <p:cNvCxnSpPr/>
            <p:nvPr/>
          </p:nvCxnSpPr>
          <p:spPr>
            <a:xfrm>
              <a:off x="4580710" y="-8999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91" name="Google Shape;1591;p16"/>
            <p:cNvCxnSpPr/>
            <p:nvPr/>
          </p:nvCxnSpPr>
          <p:spPr>
            <a:xfrm>
              <a:off x="4580710" y="-6924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92" name="Google Shape;1592;p16"/>
            <p:cNvCxnSpPr/>
            <p:nvPr/>
          </p:nvCxnSpPr>
          <p:spPr>
            <a:xfrm>
              <a:off x="4580710" y="-4850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93" name="Google Shape;1593;p16"/>
            <p:cNvCxnSpPr/>
            <p:nvPr/>
          </p:nvCxnSpPr>
          <p:spPr>
            <a:xfrm>
              <a:off x="4580710" y="-2776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94" name="Google Shape;1594;p16"/>
            <p:cNvCxnSpPr/>
            <p:nvPr/>
          </p:nvCxnSpPr>
          <p:spPr>
            <a:xfrm>
              <a:off x="4563412" y="-702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95" name="Google Shape;1595;p16"/>
            <p:cNvCxnSpPr/>
            <p:nvPr/>
          </p:nvCxnSpPr>
          <p:spPr>
            <a:xfrm>
              <a:off x="4563412" y="1372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96" name="Google Shape;1596;p16"/>
            <p:cNvCxnSpPr/>
            <p:nvPr/>
          </p:nvCxnSpPr>
          <p:spPr>
            <a:xfrm>
              <a:off x="4563412" y="3446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597" name="Google Shape;1597;p16"/>
            <p:cNvCxnSpPr/>
            <p:nvPr/>
          </p:nvCxnSpPr>
          <p:spPr>
            <a:xfrm>
              <a:off x="4580710" y="552075"/>
              <a:ext cx="0" cy="9126600"/>
            </a:xfrm>
            <a:prstGeom prst="straightConnector1">
              <a:avLst/>
            </a:prstGeom>
            <a:noFill/>
            <a:ln cap="flat" cmpd="sng" w="19050">
              <a:solidFill>
                <a:schemeClr val="accent3"/>
              </a:solidFill>
              <a:prstDash val="solid"/>
              <a:round/>
              <a:headEnd len="med" w="med" type="none"/>
              <a:tailEnd len="med" w="med" type="none"/>
            </a:ln>
          </p:spPr>
        </p:cxnSp>
      </p:grpSp>
      <p:grpSp>
        <p:nvGrpSpPr>
          <p:cNvPr id="1598" name="Google Shape;1598;p16"/>
          <p:cNvGrpSpPr/>
          <p:nvPr/>
        </p:nvGrpSpPr>
        <p:grpSpPr>
          <a:xfrm>
            <a:off x="266405" y="261900"/>
            <a:ext cx="8620495" cy="4526400"/>
            <a:chOff x="266405" y="261900"/>
            <a:chExt cx="8620495" cy="4526400"/>
          </a:xfrm>
        </p:grpSpPr>
        <p:sp>
          <p:nvSpPr>
            <p:cNvPr id="1599" name="Google Shape;1599;p16"/>
            <p:cNvSpPr/>
            <p:nvPr/>
          </p:nvSpPr>
          <p:spPr>
            <a:xfrm>
              <a:off x="266405" y="261900"/>
              <a:ext cx="8611200" cy="45264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600" name="Google Shape;1600;p16"/>
            <p:cNvCxnSpPr/>
            <p:nvPr/>
          </p:nvCxnSpPr>
          <p:spPr>
            <a:xfrm>
              <a:off x="274200" y="551300"/>
              <a:ext cx="8612700" cy="0"/>
            </a:xfrm>
            <a:prstGeom prst="straightConnector1">
              <a:avLst/>
            </a:prstGeom>
            <a:noFill/>
            <a:ln cap="flat" cmpd="sng" w="19050">
              <a:solidFill>
                <a:schemeClr val="dk1"/>
              </a:solidFill>
              <a:prstDash val="solid"/>
              <a:round/>
              <a:headEnd len="med" w="med" type="none"/>
              <a:tailEnd len="med" w="med" type="none"/>
            </a:ln>
          </p:spPr>
        </p:cxnSp>
        <p:sp>
          <p:nvSpPr>
            <p:cNvPr id="1601" name="Google Shape;1601;p16"/>
            <p:cNvSpPr/>
            <p:nvPr/>
          </p:nvSpPr>
          <p:spPr>
            <a:xfrm>
              <a:off x="593950" y="322825"/>
              <a:ext cx="7302300" cy="1566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2" name="Google Shape;1602;p16"/>
            <p:cNvSpPr/>
            <p:nvPr/>
          </p:nvSpPr>
          <p:spPr>
            <a:xfrm>
              <a:off x="349675" y="322826"/>
              <a:ext cx="164731" cy="156599"/>
            </a:xfrm>
            <a:custGeom>
              <a:rect b="b" l="l" r="r" t="t"/>
              <a:pathLst>
                <a:path extrusionOk="0" h="3293" w="3464">
                  <a:moveTo>
                    <a:pt x="1733" y="1"/>
                  </a:moveTo>
                  <a:lnTo>
                    <a:pt x="1195" y="1083"/>
                  </a:lnTo>
                  <a:lnTo>
                    <a:pt x="0" y="1256"/>
                  </a:lnTo>
                  <a:lnTo>
                    <a:pt x="866" y="2100"/>
                  </a:lnTo>
                  <a:lnTo>
                    <a:pt x="663" y="3293"/>
                  </a:lnTo>
                  <a:lnTo>
                    <a:pt x="1733" y="2727"/>
                  </a:lnTo>
                  <a:lnTo>
                    <a:pt x="2801" y="3293"/>
                  </a:lnTo>
                  <a:lnTo>
                    <a:pt x="2801" y="3293"/>
                  </a:lnTo>
                  <a:lnTo>
                    <a:pt x="2597" y="2100"/>
                  </a:lnTo>
                  <a:lnTo>
                    <a:pt x="3463" y="1256"/>
                  </a:lnTo>
                  <a:lnTo>
                    <a:pt x="2268" y="1083"/>
                  </a:lnTo>
                  <a:lnTo>
                    <a:pt x="1733" y="1"/>
                  </a:lnTo>
                  <a:close/>
                </a:path>
              </a:pathLst>
            </a:custGeom>
            <a:solidFill>
              <a:schemeClr val="lt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03" name="Google Shape;1603;p16"/>
            <p:cNvGrpSpPr/>
            <p:nvPr/>
          </p:nvGrpSpPr>
          <p:grpSpPr>
            <a:xfrm>
              <a:off x="8193875" y="322825"/>
              <a:ext cx="601487" cy="156597"/>
              <a:chOff x="8193875" y="322825"/>
              <a:chExt cx="601487" cy="156597"/>
            </a:xfrm>
          </p:grpSpPr>
          <p:sp>
            <p:nvSpPr>
              <p:cNvPr id="1604" name="Google Shape;1604;p16"/>
              <p:cNvSpPr/>
              <p:nvPr/>
            </p:nvSpPr>
            <p:spPr>
              <a:xfrm>
                <a:off x="8638765" y="3228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5" name="Google Shape;1605;p16"/>
              <p:cNvSpPr/>
              <p:nvPr/>
            </p:nvSpPr>
            <p:spPr>
              <a:xfrm>
                <a:off x="8416290" y="322825"/>
                <a:ext cx="156415" cy="156597"/>
              </a:xfrm>
              <a:custGeom>
                <a:rect b="b" l="l" r="r" t="t"/>
                <a:pathLst>
                  <a:path extrusionOk="0" h="2579" w="2576">
                    <a:moveTo>
                      <a:pt x="0" y="0"/>
                    </a:moveTo>
                    <a:lnTo>
                      <a:pt x="0" y="2579"/>
                    </a:lnTo>
                    <a:lnTo>
                      <a:pt x="2576" y="2579"/>
                    </a:lnTo>
                    <a:lnTo>
                      <a:pt x="2576"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6" name="Google Shape;1606;p16"/>
              <p:cNvSpPr/>
              <p:nvPr/>
            </p:nvSpPr>
            <p:spPr>
              <a:xfrm>
                <a:off x="8193875" y="322825"/>
                <a:ext cx="156475" cy="156597"/>
              </a:xfrm>
              <a:custGeom>
                <a:rect b="b" l="l" r="r" t="t"/>
                <a:pathLst>
                  <a:path extrusionOk="0" h="2579" w="2577">
                    <a:moveTo>
                      <a:pt x="1" y="0"/>
                    </a:moveTo>
                    <a:lnTo>
                      <a:pt x="1" y="2579"/>
                    </a:lnTo>
                    <a:lnTo>
                      <a:pt x="2577" y="2579"/>
                    </a:lnTo>
                    <a:lnTo>
                      <a:pt x="2577"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7" name="Google Shape;1607;p16"/>
              <p:cNvSpPr/>
              <p:nvPr/>
            </p:nvSpPr>
            <p:spPr>
              <a:xfrm>
                <a:off x="8676776" y="3610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8" name="Google Shape;1608;p16"/>
              <p:cNvSpPr/>
              <p:nvPr/>
            </p:nvSpPr>
            <p:spPr>
              <a:xfrm>
                <a:off x="8676776" y="3610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9" name="Google Shape;1609;p16"/>
              <p:cNvSpPr/>
              <p:nvPr/>
            </p:nvSpPr>
            <p:spPr>
              <a:xfrm>
                <a:off x="8454786" y="361201"/>
                <a:ext cx="79847" cy="79847"/>
              </a:xfrm>
              <a:custGeom>
                <a:rect b="b" l="l" r="r" t="t"/>
                <a:pathLst>
                  <a:path extrusionOk="0" fill="none" h="1315" w="1315">
                    <a:moveTo>
                      <a:pt x="1" y="1"/>
                    </a:moveTo>
                    <a:lnTo>
                      <a:pt x="1314" y="1"/>
                    </a:lnTo>
                    <a:lnTo>
                      <a:pt x="1314" y="1314"/>
                    </a:lnTo>
                    <a:lnTo>
                      <a:pt x="1" y="1314"/>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0" name="Google Shape;1610;p16"/>
              <p:cNvSpPr/>
              <p:nvPr/>
            </p:nvSpPr>
            <p:spPr>
              <a:xfrm>
                <a:off x="8232128" y="440990"/>
                <a:ext cx="79847" cy="61"/>
              </a:xfrm>
              <a:custGeom>
                <a:rect b="b" l="l" r="r" t="t"/>
                <a:pathLst>
                  <a:path extrusionOk="0" fill="none" h="1" w="1315">
                    <a:moveTo>
                      <a:pt x="1314" y="0"/>
                    </a:moveTo>
                    <a:lnTo>
                      <a:pt x="1"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611" name="Google Shape;1611;p16"/>
          <p:cNvSpPr txBox="1"/>
          <p:nvPr>
            <p:ph type="title"/>
          </p:nvPr>
        </p:nvSpPr>
        <p:spPr>
          <a:xfrm>
            <a:off x="856050" y="594360"/>
            <a:ext cx="7431000" cy="5718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600"/>
              <a:buNone/>
              <a:defRPr b="0"/>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grpSp>
        <p:nvGrpSpPr>
          <p:cNvPr id="1612" name="Google Shape;1612;p16"/>
          <p:cNvGrpSpPr/>
          <p:nvPr/>
        </p:nvGrpSpPr>
        <p:grpSpPr>
          <a:xfrm>
            <a:off x="8444461" y="648331"/>
            <a:ext cx="571708" cy="352038"/>
            <a:chOff x="9014981" y="3506433"/>
            <a:chExt cx="1291702" cy="795386"/>
          </a:xfrm>
        </p:grpSpPr>
        <p:sp>
          <p:nvSpPr>
            <p:cNvPr id="1613" name="Google Shape;1613;p16"/>
            <p:cNvSpPr/>
            <p:nvPr/>
          </p:nvSpPr>
          <p:spPr>
            <a:xfrm>
              <a:off x="9626657" y="4049696"/>
              <a:ext cx="583749" cy="252113"/>
            </a:xfrm>
            <a:custGeom>
              <a:rect b="b" l="l" r="r" t="t"/>
              <a:pathLst>
                <a:path extrusionOk="0" fill="none" h="2996" w="6937">
                  <a:moveTo>
                    <a:pt x="1" y="1"/>
                  </a:moveTo>
                  <a:lnTo>
                    <a:pt x="6936" y="1"/>
                  </a:lnTo>
                  <a:lnTo>
                    <a:pt x="6936" y="2996"/>
                  </a:lnTo>
                  <a:lnTo>
                    <a:pt x="1"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4" name="Google Shape;1614;p16"/>
            <p:cNvSpPr/>
            <p:nvPr/>
          </p:nvSpPr>
          <p:spPr>
            <a:xfrm>
              <a:off x="9626657" y="4049696"/>
              <a:ext cx="583749" cy="252113"/>
            </a:xfrm>
            <a:custGeom>
              <a:rect b="b" l="l" r="r" t="t"/>
              <a:pathLst>
                <a:path extrusionOk="0" h="2996" w="6937">
                  <a:moveTo>
                    <a:pt x="1" y="1"/>
                  </a:moveTo>
                  <a:lnTo>
                    <a:pt x="1" y="2996"/>
                  </a:lnTo>
                  <a:lnTo>
                    <a:pt x="6936" y="2996"/>
                  </a:lnTo>
                  <a:lnTo>
                    <a:pt x="6936" y="1"/>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5" name="Google Shape;1615;p16"/>
            <p:cNvSpPr/>
            <p:nvPr/>
          </p:nvSpPr>
          <p:spPr>
            <a:xfrm>
              <a:off x="9014981" y="3506433"/>
              <a:ext cx="1291534" cy="795386"/>
            </a:xfrm>
            <a:custGeom>
              <a:rect b="b" l="l" r="r" t="t"/>
              <a:pathLst>
                <a:path extrusionOk="0" h="9452" w="15348">
                  <a:moveTo>
                    <a:pt x="1" y="1"/>
                  </a:moveTo>
                  <a:lnTo>
                    <a:pt x="1" y="9452"/>
                  </a:lnTo>
                  <a:lnTo>
                    <a:pt x="15347" y="9452"/>
                  </a:lnTo>
                  <a:lnTo>
                    <a:pt x="15347"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6" name="Google Shape;1616;p16"/>
            <p:cNvSpPr/>
            <p:nvPr/>
          </p:nvSpPr>
          <p:spPr>
            <a:xfrm>
              <a:off x="9014981" y="3506433"/>
              <a:ext cx="1291534" cy="795386"/>
            </a:xfrm>
            <a:custGeom>
              <a:rect b="b" l="l" r="r" t="t"/>
              <a:pathLst>
                <a:path extrusionOk="0" fill="none" h="9452" w="15348">
                  <a:moveTo>
                    <a:pt x="1" y="1"/>
                  </a:moveTo>
                  <a:lnTo>
                    <a:pt x="15347" y="1"/>
                  </a:lnTo>
                  <a:lnTo>
                    <a:pt x="15347" y="9452"/>
                  </a:lnTo>
                  <a:lnTo>
                    <a:pt x="1" y="9452"/>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7" name="Google Shape;1617;p16"/>
            <p:cNvSpPr/>
            <p:nvPr/>
          </p:nvSpPr>
          <p:spPr>
            <a:xfrm>
              <a:off x="9015149" y="3506433"/>
              <a:ext cx="1291534" cy="397777"/>
            </a:xfrm>
            <a:custGeom>
              <a:rect b="b" l="l" r="r" t="t"/>
              <a:pathLst>
                <a:path extrusionOk="0" h="4727" w="15348">
                  <a:moveTo>
                    <a:pt x="1" y="1"/>
                  </a:moveTo>
                  <a:lnTo>
                    <a:pt x="7673" y="4726"/>
                  </a:lnTo>
                  <a:lnTo>
                    <a:pt x="15347" y="1"/>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8" name="Google Shape;1618;p16"/>
            <p:cNvSpPr/>
            <p:nvPr/>
          </p:nvSpPr>
          <p:spPr>
            <a:xfrm>
              <a:off x="9368994" y="4049696"/>
              <a:ext cx="583496" cy="252113"/>
            </a:xfrm>
            <a:custGeom>
              <a:rect b="b" l="l" r="r" t="t"/>
              <a:pathLst>
                <a:path extrusionOk="0" fill="none" h="2996" w="6934">
                  <a:moveTo>
                    <a:pt x="0" y="1"/>
                  </a:moveTo>
                  <a:lnTo>
                    <a:pt x="6933" y="1"/>
                  </a:lnTo>
                  <a:lnTo>
                    <a:pt x="6933" y="2996"/>
                  </a:lnTo>
                  <a:lnTo>
                    <a:pt x="0"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9" name="Google Shape;1619;p16"/>
            <p:cNvSpPr/>
            <p:nvPr/>
          </p:nvSpPr>
          <p:spPr>
            <a:xfrm>
              <a:off x="9368994" y="4049696"/>
              <a:ext cx="583496" cy="252113"/>
            </a:xfrm>
            <a:custGeom>
              <a:rect b="b" l="l" r="r" t="t"/>
              <a:pathLst>
                <a:path extrusionOk="0" h="2996" w="6934">
                  <a:moveTo>
                    <a:pt x="0" y="1"/>
                  </a:moveTo>
                  <a:lnTo>
                    <a:pt x="0" y="2996"/>
                  </a:lnTo>
                  <a:lnTo>
                    <a:pt x="6933" y="2996"/>
                  </a:lnTo>
                  <a:lnTo>
                    <a:pt x="6933" y="1"/>
                  </a:lnTo>
                  <a:close/>
                </a:path>
              </a:pathLst>
            </a:custGeom>
            <a:solidFill>
              <a:schemeClr val="l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0" name="Google Shape;1620;p16"/>
            <p:cNvSpPr/>
            <p:nvPr/>
          </p:nvSpPr>
          <p:spPr>
            <a:xfrm>
              <a:off x="9494712" y="4125093"/>
              <a:ext cx="332056" cy="84"/>
            </a:xfrm>
            <a:custGeom>
              <a:rect b="b" l="l" r="r" t="t"/>
              <a:pathLst>
                <a:path extrusionOk="0" fill="none" h="1" w="3946">
                  <a:moveTo>
                    <a:pt x="0" y="1"/>
                  </a:moveTo>
                  <a:lnTo>
                    <a:pt x="3945" y="1"/>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1" name="Google Shape;1621;p16"/>
            <p:cNvSpPr/>
            <p:nvPr/>
          </p:nvSpPr>
          <p:spPr>
            <a:xfrm>
              <a:off x="9494712" y="4215384"/>
              <a:ext cx="332056" cy="84"/>
            </a:xfrm>
            <a:custGeom>
              <a:rect b="b" l="l" r="r" t="t"/>
              <a:pathLst>
                <a:path extrusionOk="0" fill="none" h="1" w="3946">
                  <a:moveTo>
                    <a:pt x="0" y="0"/>
                  </a:moveTo>
                  <a:lnTo>
                    <a:pt x="3945" y="0"/>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22" name="Google Shape;1622;p16"/>
          <p:cNvGrpSpPr/>
          <p:nvPr/>
        </p:nvGrpSpPr>
        <p:grpSpPr>
          <a:xfrm>
            <a:off x="8169753" y="4596824"/>
            <a:ext cx="478435" cy="352020"/>
            <a:chOff x="4684413" y="1913343"/>
            <a:chExt cx="448098" cy="329700"/>
          </a:xfrm>
        </p:grpSpPr>
        <p:sp>
          <p:nvSpPr>
            <p:cNvPr id="1623" name="Google Shape;1623;p16"/>
            <p:cNvSpPr/>
            <p:nvPr/>
          </p:nvSpPr>
          <p:spPr>
            <a:xfrm>
              <a:off x="4684413" y="1913343"/>
              <a:ext cx="395421" cy="329700"/>
            </a:xfrm>
            <a:custGeom>
              <a:rect b="b" l="l" r="r" t="t"/>
              <a:pathLst>
                <a:path extrusionOk="0" h="3918" w="4699">
                  <a:moveTo>
                    <a:pt x="175" y="0"/>
                  </a:moveTo>
                  <a:cubicBezTo>
                    <a:pt x="80" y="0"/>
                    <a:pt x="1" y="79"/>
                    <a:pt x="1" y="174"/>
                  </a:cubicBezTo>
                  <a:lnTo>
                    <a:pt x="239" y="3917"/>
                  </a:lnTo>
                  <a:lnTo>
                    <a:pt x="4699" y="3917"/>
                  </a:lnTo>
                  <a:lnTo>
                    <a:pt x="4136" y="744"/>
                  </a:lnTo>
                  <a:cubicBezTo>
                    <a:pt x="4108" y="598"/>
                    <a:pt x="3980" y="494"/>
                    <a:pt x="3830" y="494"/>
                  </a:cubicBezTo>
                  <a:lnTo>
                    <a:pt x="2605" y="494"/>
                  </a:lnTo>
                  <a:lnTo>
                    <a:pt x="2605" y="174"/>
                  </a:lnTo>
                  <a:cubicBezTo>
                    <a:pt x="2605" y="79"/>
                    <a:pt x="2526" y="0"/>
                    <a:pt x="2431" y="0"/>
                  </a:cubicBez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4" name="Google Shape;1624;p16"/>
            <p:cNvSpPr/>
            <p:nvPr/>
          </p:nvSpPr>
          <p:spPr>
            <a:xfrm>
              <a:off x="4709237" y="1996735"/>
              <a:ext cx="423275" cy="246307"/>
            </a:xfrm>
            <a:custGeom>
              <a:rect b="b" l="l" r="r" t="t"/>
              <a:pathLst>
                <a:path extrusionOk="0" h="2927" w="5030">
                  <a:moveTo>
                    <a:pt x="855" y="1"/>
                  </a:moveTo>
                  <a:cubicBezTo>
                    <a:pt x="711" y="1"/>
                    <a:pt x="584" y="105"/>
                    <a:pt x="554" y="246"/>
                  </a:cubicBezTo>
                  <a:lnTo>
                    <a:pt x="0" y="2926"/>
                  </a:lnTo>
                  <a:lnTo>
                    <a:pt x="4459" y="2926"/>
                  </a:lnTo>
                  <a:lnTo>
                    <a:pt x="4987" y="371"/>
                  </a:lnTo>
                  <a:cubicBezTo>
                    <a:pt x="5029" y="179"/>
                    <a:pt x="4881" y="1"/>
                    <a:pt x="4686" y="1"/>
                  </a:cubicBez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25" name="Google Shape;1625;p16"/>
          <p:cNvSpPr/>
          <p:nvPr/>
        </p:nvSpPr>
        <p:spPr>
          <a:xfrm>
            <a:off x="130427" y="2486024"/>
            <a:ext cx="319181" cy="319349"/>
          </a:xfrm>
          <a:custGeom>
            <a:rect b="b" l="l" r="r" t="t"/>
            <a:pathLst>
              <a:path extrusionOk="0" h="3795" w="3793">
                <a:moveTo>
                  <a:pt x="1066" y="1"/>
                </a:moveTo>
                <a:lnTo>
                  <a:pt x="1" y="1066"/>
                </a:lnTo>
                <a:lnTo>
                  <a:pt x="830" y="1898"/>
                </a:lnTo>
                <a:lnTo>
                  <a:pt x="1" y="2729"/>
                </a:lnTo>
                <a:lnTo>
                  <a:pt x="1066" y="3795"/>
                </a:lnTo>
                <a:lnTo>
                  <a:pt x="1898" y="2963"/>
                </a:lnTo>
                <a:lnTo>
                  <a:pt x="2727" y="3795"/>
                </a:lnTo>
                <a:lnTo>
                  <a:pt x="3793" y="2729"/>
                </a:lnTo>
                <a:lnTo>
                  <a:pt x="2963" y="1898"/>
                </a:lnTo>
                <a:lnTo>
                  <a:pt x="3793" y="1066"/>
                </a:lnTo>
                <a:lnTo>
                  <a:pt x="2727" y="1"/>
                </a:lnTo>
                <a:lnTo>
                  <a:pt x="1898" y="832"/>
                </a:lnTo>
                <a:lnTo>
                  <a:pt x="1066" y="1"/>
                </a:lnTo>
                <a:close/>
              </a:path>
            </a:pathLst>
          </a:cu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SECTION_TITLE_AND_DESCRIPTION_1_1">
    <p:spTree>
      <p:nvGrpSpPr>
        <p:cNvPr id="1626" name="Shape 1626"/>
        <p:cNvGrpSpPr/>
        <p:nvPr/>
      </p:nvGrpSpPr>
      <p:grpSpPr>
        <a:xfrm>
          <a:off x="0" y="0"/>
          <a:ext cx="0" cy="0"/>
          <a:chOff x="0" y="0"/>
          <a:chExt cx="0" cy="0"/>
        </a:xfrm>
      </p:grpSpPr>
      <p:grpSp>
        <p:nvGrpSpPr>
          <p:cNvPr id="1627" name="Google Shape;1627;p17"/>
          <p:cNvGrpSpPr/>
          <p:nvPr/>
        </p:nvGrpSpPr>
        <p:grpSpPr>
          <a:xfrm>
            <a:off x="112" y="-13650"/>
            <a:ext cx="9143897" cy="5180600"/>
            <a:chOff x="112" y="-13650"/>
            <a:chExt cx="9143897" cy="5180600"/>
          </a:xfrm>
        </p:grpSpPr>
        <p:cxnSp>
          <p:nvCxnSpPr>
            <p:cNvPr id="1628" name="Google Shape;1628;p17"/>
            <p:cNvCxnSpPr/>
            <p:nvPr/>
          </p:nvCxnSpPr>
          <p:spPr>
            <a:xfrm>
              <a:off x="1235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29" name="Google Shape;1629;p17"/>
            <p:cNvCxnSpPr/>
            <p:nvPr/>
          </p:nvCxnSpPr>
          <p:spPr>
            <a:xfrm>
              <a:off x="3309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30" name="Google Shape;1630;p17"/>
            <p:cNvCxnSpPr/>
            <p:nvPr/>
          </p:nvCxnSpPr>
          <p:spPr>
            <a:xfrm>
              <a:off x="5383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31" name="Google Shape;1631;p17"/>
            <p:cNvCxnSpPr/>
            <p:nvPr/>
          </p:nvCxnSpPr>
          <p:spPr>
            <a:xfrm>
              <a:off x="745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32" name="Google Shape;1632;p17"/>
            <p:cNvCxnSpPr/>
            <p:nvPr/>
          </p:nvCxnSpPr>
          <p:spPr>
            <a:xfrm>
              <a:off x="9532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33" name="Google Shape;1633;p17"/>
            <p:cNvCxnSpPr/>
            <p:nvPr/>
          </p:nvCxnSpPr>
          <p:spPr>
            <a:xfrm>
              <a:off x="11606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34" name="Google Shape;1634;p17"/>
            <p:cNvCxnSpPr/>
            <p:nvPr/>
          </p:nvCxnSpPr>
          <p:spPr>
            <a:xfrm>
              <a:off x="13680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35" name="Google Shape;1635;p17"/>
            <p:cNvCxnSpPr/>
            <p:nvPr/>
          </p:nvCxnSpPr>
          <p:spPr>
            <a:xfrm>
              <a:off x="15755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36" name="Google Shape;1636;p17"/>
            <p:cNvCxnSpPr/>
            <p:nvPr/>
          </p:nvCxnSpPr>
          <p:spPr>
            <a:xfrm>
              <a:off x="17829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37" name="Google Shape;1637;p17"/>
            <p:cNvCxnSpPr/>
            <p:nvPr/>
          </p:nvCxnSpPr>
          <p:spPr>
            <a:xfrm>
              <a:off x="19903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38" name="Google Shape;1638;p17"/>
            <p:cNvCxnSpPr/>
            <p:nvPr/>
          </p:nvCxnSpPr>
          <p:spPr>
            <a:xfrm>
              <a:off x="21977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39" name="Google Shape;1639;p17"/>
            <p:cNvCxnSpPr/>
            <p:nvPr/>
          </p:nvCxnSpPr>
          <p:spPr>
            <a:xfrm>
              <a:off x="24052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40" name="Google Shape;1640;p17"/>
            <p:cNvCxnSpPr/>
            <p:nvPr/>
          </p:nvCxnSpPr>
          <p:spPr>
            <a:xfrm>
              <a:off x="26126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41" name="Google Shape;1641;p17"/>
            <p:cNvCxnSpPr/>
            <p:nvPr/>
          </p:nvCxnSpPr>
          <p:spPr>
            <a:xfrm>
              <a:off x="28200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42" name="Google Shape;1642;p17"/>
            <p:cNvCxnSpPr/>
            <p:nvPr/>
          </p:nvCxnSpPr>
          <p:spPr>
            <a:xfrm>
              <a:off x="30274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43" name="Google Shape;1643;p17"/>
            <p:cNvCxnSpPr/>
            <p:nvPr/>
          </p:nvCxnSpPr>
          <p:spPr>
            <a:xfrm>
              <a:off x="32349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44" name="Google Shape;1644;p17"/>
            <p:cNvCxnSpPr/>
            <p:nvPr/>
          </p:nvCxnSpPr>
          <p:spPr>
            <a:xfrm>
              <a:off x="34423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45" name="Google Shape;1645;p17"/>
            <p:cNvCxnSpPr/>
            <p:nvPr/>
          </p:nvCxnSpPr>
          <p:spPr>
            <a:xfrm>
              <a:off x="36497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46" name="Google Shape;1646;p17"/>
            <p:cNvCxnSpPr/>
            <p:nvPr/>
          </p:nvCxnSpPr>
          <p:spPr>
            <a:xfrm>
              <a:off x="38571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47" name="Google Shape;1647;p17"/>
            <p:cNvCxnSpPr/>
            <p:nvPr/>
          </p:nvCxnSpPr>
          <p:spPr>
            <a:xfrm>
              <a:off x="40646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48" name="Google Shape;1648;p17"/>
            <p:cNvCxnSpPr/>
            <p:nvPr/>
          </p:nvCxnSpPr>
          <p:spPr>
            <a:xfrm>
              <a:off x="42720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49" name="Google Shape;1649;p17"/>
            <p:cNvCxnSpPr/>
            <p:nvPr/>
          </p:nvCxnSpPr>
          <p:spPr>
            <a:xfrm>
              <a:off x="44794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50" name="Google Shape;1650;p17"/>
            <p:cNvCxnSpPr/>
            <p:nvPr/>
          </p:nvCxnSpPr>
          <p:spPr>
            <a:xfrm>
              <a:off x="46868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51" name="Google Shape;1651;p17"/>
            <p:cNvCxnSpPr/>
            <p:nvPr/>
          </p:nvCxnSpPr>
          <p:spPr>
            <a:xfrm>
              <a:off x="48943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52" name="Google Shape;1652;p17"/>
            <p:cNvCxnSpPr/>
            <p:nvPr/>
          </p:nvCxnSpPr>
          <p:spPr>
            <a:xfrm>
              <a:off x="51017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53" name="Google Shape;1653;p17"/>
            <p:cNvCxnSpPr/>
            <p:nvPr/>
          </p:nvCxnSpPr>
          <p:spPr>
            <a:xfrm>
              <a:off x="53091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54" name="Google Shape;1654;p17"/>
            <p:cNvCxnSpPr/>
            <p:nvPr/>
          </p:nvCxnSpPr>
          <p:spPr>
            <a:xfrm>
              <a:off x="55165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55" name="Google Shape;1655;p17"/>
            <p:cNvCxnSpPr/>
            <p:nvPr/>
          </p:nvCxnSpPr>
          <p:spPr>
            <a:xfrm>
              <a:off x="61388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56" name="Google Shape;1656;p17"/>
            <p:cNvCxnSpPr/>
            <p:nvPr/>
          </p:nvCxnSpPr>
          <p:spPr>
            <a:xfrm>
              <a:off x="57240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57" name="Google Shape;1657;p17"/>
            <p:cNvCxnSpPr/>
            <p:nvPr/>
          </p:nvCxnSpPr>
          <p:spPr>
            <a:xfrm>
              <a:off x="59314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58" name="Google Shape;1658;p17"/>
            <p:cNvCxnSpPr/>
            <p:nvPr/>
          </p:nvCxnSpPr>
          <p:spPr>
            <a:xfrm>
              <a:off x="63462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59" name="Google Shape;1659;p17"/>
            <p:cNvCxnSpPr/>
            <p:nvPr/>
          </p:nvCxnSpPr>
          <p:spPr>
            <a:xfrm>
              <a:off x="65537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60" name="Google Shape;1660;p17"/>
            <p:cNvCxnSpPr/>
            <p:nvPr/>
          </p:nvCxnSpPr>
          <p:spPr>
            <a:xfrm>
              <a:off x="67611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61" name="Google Shape;1661;p17"/>
            <p:cNvCxnSpPr/>
            <p:nvPr/>
          </p:nvCxnSpPr>
          <p:spPr>
            <a:xfrm>
              <a:off x="69685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62" name="Google Shape;1662;p17"/>
            <p:cNvCxnSpPr/>
            <p:nvPr/>
          </p:nvCxnSpPr>
          <p:spPr>
            <a:xfrm>
              <a:off x="71759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63" name="Google Shape;1663;p17"/>
            <p:cNvCxnSpPr/>
            <p:nvPr/>
          </p:nvCxnSpPr>
          <p:spPr>
            <a:xfrm>
              <a:off x="73834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64" name="Google Shape;1664;p17"/>
            <p:cNvCxnSpPr/>
            <p:nvPr/>
          </p:nvCxnSpPr>
          <p:spPr>
            <a:xfrm>
              <a:off x="75908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65" name="Google Shape;1665;p17"/>
            <p:cNvCxnSpPr/>
            <p:nvPr/>
          </p:nvCxnSpPr>
          <p:spPr>
            <a:xfrm>
              <a:off x="77982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66" name="Google Shape;1666;p17"/>
            <p:cNvCxnSpPr/>
            <p:nvPr/>
          </p:nvCxnSpPr>
          <p:spPr>
            <a:xfrm>
              <a:off x="80056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67" name="Google Shape;1667;p17"/>
            <p:cNvCxnSpPr/>
            <p:nvPr/>
          </p:nvCxnSpPr>
          <p:spPr>
            <a:xfrm>
              <a:off x="82131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68" name="Google Shape;1668;p17"/>
            <p:cNvCxnSpPr/>
            <p:nvPr/>
          </p:nvCxnSpPr>
          <p:spPr>
            <a:xfrm>
              <a:off x="84205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69" name="Google Shape;1669;p17"/>
            <p:cNvCxnSpPr/>
            <p:nvPr/>
          </p:nvCxnSpPr>
          <p:spPr>
            <a:xfrm>
              <a:off x="86279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70" name="Google Shape;1670;p17"/>
            <p:cNvCxnSpPr/>
            <p:nvPr/>
          </p:nvCxnSpPr>
          <p:spPr>
            <a:xfrm>
              <a:off x="88353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71" name="Google Shape;1671;p17"/>
            <p:cNvCxnSpPr/>
            <p:nvPr/>
          </p:nvCxnSpPr>
          <p:spPr>
            <a:xfrm>
              <a:off x="9042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672" name="Google Shape;1672;p17"/>
            <p:cNvCxnSpPr/>
            <p:nvPr/>
          </p:nvCxnSpPr>
          <p:spPr>
            <a:xfrm>
              <a:off x="4563412" y="-44261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673" name="Google Shape;1673;p17"/>
            <p:cNvCxnSpPr/>
            <p:nvPr/>
          </p:nvCxnSpPr>
          <p:spPr>
            <a:xfrm>
              <a:off x="4563412" y="-42187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674" name="Google Shape;1674;p17"/>
            <p:cNvCxnSpPr/>
            <p:nvPr/>
          </p:nvCxnSpPr>
          <p:spPr>
            <a:xfrm>
              <a:off x="4563412" y="-40112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675" name="Google Shape;1675;p17"/>
            <p:cNvCxnSpPr/>
            <p:nvPr/>
          </p:nvCxnSpPr>
          <p:spPr>
            <a:xfrm>
              <a:off x="4580710" y="-38038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676" name="Google Shape;1676;p17"/>
            <p:cNvCxnSpPr/>
            <p:nvPr/>
          </p:nvCxnSpPr>
          <p:spPr>
            <a:xfrm>
              <a:off x="4580710" y="-35964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677" name="Google Shape;1677;p17"/>
            <p:cNvCxnSpPr/>
            <p:nvPr/>
          </p:nvCxnSpPr>
          <p:spPr>
            <a:xfrm>
              <a:off x="4580710" y="-33890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678" name="Google Shape;1678;p17"/>
            <p:cNvCxnSpPr/>
            <p:nvPr/>
          </p:nvCxnSpPr>
          <p:spPr>
            <a:xfrm>
              <a:off x="4580710" y="-31815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679" name="Google Shape;1679;p17"/>
            <p:cNvCxnSpPr/>
            <p:nvPr/>
          </p:nvCxnSpPr>
          <p:spPr>
            <a:xfrm>
              <a:off x="4563412" y="-29741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680" name="Google Shape;1680;p17"/>
            <p:cNvCxnSpPr/>
            <p:nvPr/>
          </p:nvCxnSpPr>
          <p:spPr>
            <a:xfrm>
              <a:off x="4563412" y="-27667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681" name="Google Shape;1681;p17"/>
            <p:cNvCxnSpPr/>
            <p:nvPr/>
          </p:nvCxnSpPr>
          <p:spPr>
            <a:xfrm>
              <a:off x="4563412" y="-25593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682" name="Google Shape;1682;p17"/>
            <p:cNvCxnSpPr/>
            <p:nvPr/>
          </p:nvCxnSpPr>
          <p:spPr>
            <a:xfrm>
              <a:off x="4580710" y="-23518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683" name="Google Shape;1683;p17"/>
            <p:cNvCxnSpPr/>
            <p:nvPr/>
          </p:nvCxnSpPr>
          <p:spPr>
            <a:xfrm>
              <a:off x="4580710" y="-21444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684" name="Google Shape;1684;p17"/>
            <p:cNvCxnSpPr/>
            <p:nvPr/>
          </p:nvCxnSpPr>
          <p:spPr>
            <a:xfrm>
              <a:off x="4580710" y="-19370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685" name="Google Shape;1685;p17"/>
            <p:cNvCxnSpPr/>
            <p:nvPr/>
          </p:nvCxnSpPr>
          <p:spPr>
            <a:xfrm>
              <a:off x="4580710" y="-17296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686" name="Google Shape;1686;p17"/>
            <p:cNvCxnSpPr/>
            <p:nvPr/>
          </p:nvCxnSpPr>
          <p:spPr>
            <a:xfrm>
              <a:off x="4563412" y="-15221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687" name="Google Shape;1687;p17"/>
            <p:cNvCxnSpPr/>
            <p:nvPr/>
          </p:nvCxnSpPr>
          <p:spPr>
            <a:xfrm>
              <a:off x="4563412" y="-13147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688" name="Google Shape;1688;p17"/>
            <p:cNvCxnSpPr/>
            <p:nvPr/>
          </p:nvCxnSpPr>
          <p:spPr>
            <a:xfrm>
              <a:off x="4563412" y="-11073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689" name="Google Shape;1689;p17"/>
            <p:cNvCxnSpPr/>
            <p:nvPr/>
          </p:nvCxnSpPr>
          <p:spPr>
            <a:xfrm>
              <a:off x="4580710" y="-8999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690" name="Google Shape;1690;p17"/>
            <p:cNvCxnSpPr/>
            <p:nvPr/>
          </p:nvCxnSpPr>
          <p:spPr>
            <a:xfrm>
              <a:off x="4580710" y="-6924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691" name="Google Shape;1691;p17"/>
            <p:cNvCxnSpPr/>
            <p:nvPr/>
          </p:nvCxnSpPr>
          <p:spPr>
            <a:xfrm>
              <a:off x="4580710" y="-4850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692" name="Google Shape;1692;p17"/>
            <p:cNvCxnSpPr/>
            <p:nvPr/>
          </p:nvCxnSpPr>
          <p:spPr>
            <a:xfrm>
              <a:off x="4580710" y="-2776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693" name="Google Shape;1693;p17"/>
            <p:cNvCxnSpPr/>
            <p:nvPr/>
          </p:nvCxnSpPr>
          <p:spPr>
            <a:xfrm>
              <a:off x="4563412" y="-702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694" name="Google Shape;1694;p17"/>
            <p:cNvCxnSpPr/>
            <p:nvPr/>
          </p:nvCxnSpPr>
          <p:spPr>
            <a:xfrm>
              <a:off x="4563412" y="1372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695" name="Google Shape;1695;p17"/>
            <p:cNvCxnSpPr/>
            <p:nvPr/>
          </p:nvCxnSpPr>
          <p:spPr>
            <a:xfrm>
              <a:off x="4563412" y="3446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696" name="Google Shape;1696;p17"/>
            <p:cNvCxnSpPr/>
            <p:nvPr/>
          </p:nvCxnSpPr>
          <p:spPr>
            <a:xfrm>
              <a:off x="4580710" y="552075"/>
              <a:ext cx="0" cy="9126600"/>
            </a:xfrm>
            <a:prstGeom prst="straightConnector1">
              <a:avLst/>
            </a:prstGeom>
            <a:noFill/>
            <a:ln cap="flat" cmpd="sng" w="19050">
              <a:solidFill>
                <a:schemeClr val="accent3"/>
              </a:solidFill>
              <a:prstDash val="solid"/>
              <a:round/>
              <a:headEnd len="med" w="med" type="none"/>
              <a:tailEnd len="med" w="med" type="none"/>
            </a:ln>
          </p:spPr>
        </p:cxnSp>
      </p:grpSp>
      <p:grpSp>
        <p:nvGrpSpPr>
          <p:cNvPr id="1697" name="Google Shape;1697;p17"/>
          <p:cNvGrpSpPr/>
          <p:nvPr/>
        </p:nvGrpSpPr>
        <p:grpSpPr>
          <a:xfrm>
            <a:off x="266405" y="261900"/>
            <a:ext cx="8620495" cy="4526400"/>
            <a:chOff x="266405" y="261900"/>
            <a:chExt cx="8620495" cy="4526400"/>
          </a:xfrm>
        </p:grpSpPr>
        <p:sp>
          <p:nvSpPr>
            <p:cNvPr id="1698" name="Google Shape;1698;p17"/>
            <p:cNvSpPr/>
            <p:nvPr/>
          </p:nvSpPr>
          <p:spPr>
            <a:xfrm>
              <a:off x="266405" y="261900"/>
              <a:ext cx="8611200" cy="45264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699" name="Google Shape;1699;p17"/>
            <p:cNvCxnSpPr/>
            <p:nvPr/>
          </p:nvCxnSpPr>
          <p:spPr>
            <a:xfrm>
              <a:off x="274200" y="551300"/>
              <a:ext cx="8612700" cy="0"/>
            </a:xfrm>
            <a:prstGeom prst="straightConnector1">
              <a:avLst/>
            </a:prstGeom>
            <a:noFill/>
            <a:ln cap="flat" cmpd="sng" w="19050">
              <a:solidFill>
                <a:schemeClr val="dk1"/>
              </a:solidFill>
              <a:prstDash val="solid"/>
              <a:round/>
              <a:headEnd len="med" w="med" type="none"/>
              <a:tailEnd len="med" w="med" type="none"/>
            </a:ln>
          </p:spPr>
        </p:cxnSp>
        <p:sp>
          <p:nvSpPr>
            <p:cNvPr id="1700" name="Google Shape;1700;p17"/>
            <p:cNvSpPr/>
            <p:nvPr/>
          </p:nvSpPr>
          <p:spPr>
            <a:xfrm>
              <a:off x="593950" y="322825"/>
              <a:ext cx="7302300" cy="1566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1" name="Google Shape;1701;p17"/>
            <p:cNvSpPr/>
            <p:nvPr/>
          </p:nvSpPr>
          <p:spPr>
            <a:xfrm>
              <a:off x="349675" y="322826"/>
              <a:ext cx="164731" cy="156599"/>
            </a:xfrm>
            <a:custGeom>
              <a:rect b="b" l="l" r="r" t="t"/>
              <a:pathLst>
                <a:path extrusionOk="0" h="3293" w="3464">
                  <a:moveTo>
                    <a:pt x="1733" y="1"/>
                  </a:moveTo>
                  <a:lnTo>
                    <a:pt x="1195" y="1083"/>
                  </a:lnTo>
                  <a:lnTo>
                    <a:pt x="0" y="1256"/>
                  </a:lnTo>
                  <a:lnTo>
                    <a:pt x="866" y="2100"/>
                  </a:lnTo>
                  <a:lnTo>
                    <a:pt x="663" y="3293"/>
                  </a:lnTo>
                  <a:lnTo>
                    <a:pt x="1733" y="2727"/>
                  </a:lnTo>
                  <a:lnTo>
                    <a:pt x="2801" y="3293"/>
                  </a:lnTo>
                  <a:lnTo>
                    <a:pt x="2801" y="3293"/>
                  </a:lnTo>
                  <a:lnTo>
                    <a:pt x="2597" y="2100"/>
                  </a:lnTo>
                  <a:lnTo>
                    <a:pt x="3463" y="1256"/>
                  </a:lnTo>
                  <a:lnTo>
                    <a:pt x="2268" y="1083"/>
                  </a:lnTo>
                  <a:lnTo>
                    <a:pt x="1733" y="1"/>
                  </a:lnTo>
                  <a:close/>
                </a:path>
              </a:pathLst>
            </a:custGeom>
            <a:solidFill>
              <a:schemeClr val="lt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02" name="Google Shape;1702;p17"/>
            <p:cNvGrpSpPr/>
            <p:nvPr/>
          </p:nvGrpSpPr>
          <p:grpSpPr>
            <a:xfrm>
              <a:off x="8193875" y="322825"/>
              <a:ext cx="601487" cy="156597"/>
              <a:chOff x="8193875" y="322825"/>
              <a:chExt cx="601487" cy="156597"/>
            </a:xfrm>
          </p:grpSpPr>
          <p:sp>
            <p:nvSpPr>
              <p:cNvPr id="1703" name="Google Shape;1703;p17"/>
              <p:cNvSpPr/>
              <p:nvPr/>
            </p:nvSpPr>
            <p:spPr>
              <a:xfrm>
                <a:off x="8638765" y="3228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4" name="Google Shape;1704;p17"/>
              <p:cNvSpPr/>
              <p:nvPr/>
            </p:nvSpPr>
            <p:spPr>
              <a:xfrm>
                <a:off x="8416290" y="322825"/>
                <a:ext cx="156415" cy="156597"/>
              </a:xfrm>
              <a:custGeom>
                <a:rect b="b" l="l" r="r" t="t"/>
                <a:pathLst>
                  <a:path extrusionOk="0" h="2579" w="2576">
                    <a:moveTo>
                      <a:pt x="0" y="0"/>
                    </a:moveTo>
                    <a:lnTo>
                      <a:pt x="0" y="2579"/>
                    </a:lnTo>
                    <a:lnTo>
                      <a:pt x="2576" y="2579"/>
                    </a:lnTo>
                    <a:lnTo>
                      <a:pt x="2576"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5" name="Google Shape;1705;p17"/>
              <p:cNvSpPr/>
              <p:nvPr/>
            </p:nvSpPr>
            <p:spPr>
              <a:xfrm>
                <a:off x="8193875" y="322825"/>
                <a:ext cx="156475" cy="156597"/>
              </a:xfrm>
              <a:custGeom>
                <a:rect b="b" l="l" r="r" t="t"/>
                <a:pathLst>
                  <a:path extrusionOk="0" h="2579" w="2577">
                    <a:moveTo>
                      <a:pt x="1" y="0"/>
                    </a:moveTo>
                    <a:lnTo>
                      <a:pt x="1" y="2579"/>
                    </a:lnTo>
                    <a:lnTo>
                      <a:pt x="2577" y="2579"/>
                    </a:lnTo>
                    <a:lnTo>
                      <a:pt x="2577"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6" name="Google Shape;1706;p17"/>
              <p:cNvSpPr/>
              <p:nvPr/>
            </p:nvSpPr>
            <p:spPr>
              <a:xfrm>
                <a:off x="8676776" y="3610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7" name="Google Shape;1707;p17"/>
              <p:cNvSpPr/>
              <p:nvPr/>
            </p:nvSpPr>
            <p:spPr>
              <a:xfrm>
                <a:off x="8676776" y="3610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8" name="Google Shape;1708;p17"/>
              <p:cNvSpPr/>
              <p:nvPr/>
            </p:nvSpPr>
            <p:spPr>
              <a:xfrm>
                <a:off x="8454786" y="361201"/>
                <a:ext cx="79847" cy="79847"/>
              </a:xfrm>
              <a:custGeom>
                <a:rect b="b" l="l" r="r" t="t"/>
                <a:pathLst>
                  <a:path extrusionOk="0" fill="none" h="1315" w="1315">
                    <a:moveTo>
                      <a:pt x="1" y="1"/>
                    </a:moveTo>
                    <a:lnTo>
                      <a:pt x="1314" y="1"/>
                    </a:lnTo>
                    <a:lnTo>
                      <a:pt x="1314" y="1314"/>
                    </a:lnTo>
                    <a:lnTo>
                      <a:pt x="1" y="1314"/>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9" name="Google Shape;1709;p17"/>
              <p:cNvSpPr/>
              <p:nvPr/>
            </p:nvSpPr>
            <p:spPr>
              <a:xfrm>
                <a:off x="8232128" y="440990"/>
                <a:ext cx="79847" cy="61"/>
              </a:xfrm>
              <a:custGeom>
                <a:rect b="b" l="l" r="r" t="t"/>
                <a:pathLst>
                  <a:path extrusionOk="0" fill="none" h="1" w="1315">
                    <a:moveTo>
                      <a:pt x="1314" y="0"/>
                    </a:moveTo>
                    <a:lnTo>
                      <a:pt x="1"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710" name="Google Shape;1710;p17"/>
          <p:cNvGrpSpPr/>
          <p:nvPr/>
        </p:nvGrpSpPr>
        <p:grpSpPr>
          <a:xfrm>
            <a:off x="6630256" y="1366457"/>
            <a:ext cx="2088068" cy="3272416"/>
            <a:chOff x="6424521" y="147909"/>
            <a:chExt cx="627160" cy="982855"/>
          </a:xfrm>
        </p:grpSpPr>
        <p:sp>
          <p:nvSpPr>
            <p:cNvPr id="1711" name="Google Shape;1711;p17"/>
            <p:cNvSpPr/>
            <p:nvPr/>
          </p:nvSpPr>
          <p:spPr>
            <a:xfrm>
              <a:off x="6991178" y="178118"/>
              <a:ext cx="60504" cy="84"/>
            </a:xfrm>
            <a:custGeom>
              <a:rect b="b" l="l" r="r" t="t"/>
              <a:pathLst>
                <a:path extrusionOk="0" fill="none" h="1" w="719">
                  <a:moveTo>
                    <a:pt x="719"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2" name="Google Shape;1712;p17"/>
            <p:cNvSpPr/>
            <p:nvPr/>
          </p:nvSpPr>
          <p:spPr>
            <a:xfrm>
              <a:off x="7021387" y="147909"/>
              <a:ext cx="84" cy="60251"/>
            </a:xfrm>
            <a:custGeom>
              <a:rect b="b" l="l" r="r" t="t"/>
              <a:pathLst>
                <a:path extrusionOk="0" fill="none" h="716" w="1">
                  <a:moveTo>
                    <a:pt x="1" y="716"/>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3" name="Google Shape;1713;p17"/>
            <p:cNvSpPr/>
            <p:nvPr/>
          </p:nvSpPr>
          <p:spPr>
            <a:xfrm>
              <a:off x="6991178" y="362487"/>
              <a:ext cx="60504" cy="84"/>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4" name="Google Shape;1714;p17"/>
            <p:cNvSpPr/>
            <p:nvPr/>
          </p:nvSpPr>
          <p:spPr>
            <a:xfrm>
              <a:off x="7021387" y="332278"/>
              <a:ext cx="84" cy="60504"/>
            </a:xfrm>
            <a:custGeom>
              <a:rect b="b" l="l" r="r" t="t"/>
              <a:pathLst>
                <a:path extrusionOk="0" fill="none" h="719" w="1">
                  <a:moveTo>
                    <a:pt x="1" y="719"/>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5" name="Google Shape;1715;p17"/>
            <p:cNvSpPr/>
            <p:nvPr/>
          </p:nvSpPr>
          <p:spPr>
            <a:xfrm>
              <a:off x="6991178" y="546857"/>
              <a:ext cx="60504" cy="84"/>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6" name="Google Shape;1716;p17"/>
            <p:cNvSpPr/>
            <p:nvPr/>
          </p:nvSpPr>
          <p:spPr>
            <a:xfrm>
              <a:off x="7021387" y="516900"/>
              <a:ext cx="84" cy="60251"/>
            </a:xfrm>
            <a:custGeom>
              <a:rect b="b" l="l" r="r" t="t"/>
              <a:pathLst>
                <a:path extrusionOk="0" fill="none" h="716" w="1">
                  <a:moveTo>
                    <a:pt x="1" y="716"/>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7" name="Google Shape;1717;p17"/>
            <p:cNvSpPr/>
            <p:nvPr/>
          </p:nvSpPr>
          <p:spPr>
            <a:xfrm>
              <a:off x="6991178" y="731647"/>
              <a:ext cx="60504" cy="84"/>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8" name="Google Shape;1718;p17"/>
            <p:cNvSpPr/>
            <p:nvPr/>
          </p:nvSpPr>
          <p:spPr>
            <a:xfrm>
              <a:off x="7021387" y="701269"/>
              <a:ext cx="84" cy="60336"/>
            </a:xfrm>
            <a:custGeom>
              <a:rect b="b" l="l" r="r" t="t"/>
              <a:pathLst>
                <a:path extrusionOk="0" fill="none" h="717" w="1">
                  <a:moveTo>
                    <a:pt x="1" y="716"/>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9" name="Google Shape;1719;p17"/>
            <p:cNvSpPr/>
            <p:nvPr/>
          </p:nvSpPr>
          <p:spPr>
            <a:xfrm>
              <a:off x="6991178" y="916100"/>
              <a:ext cx="60504" cy="84"/>
            </a:xfrm>
            <a:custGeom>
              <a:rect b="b" l="l" r="r" t="t"/>
              <a:pathLst>
                <a:path extrusionOk="0" fill="none" h="1" w="719">
                  <a:moveTo>
                    <a:pt x="719"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0" name="Google Shape;1720;p17"/>
            <p:cNvSpPr/>
            <p:nvPr/>
          </p:nvSpPr>
          <p:spPr>
            <a:xfrm>
              <a:off x="7021387" y="885891"/>
              <a:ext cx="84" cy="60251"/>
            </a:xfrm>
            <a:custGeom>
              <a:rect b="b" l="l" r="r" t="t"/>
              <a:pathLst>
                <a:path extrusionOk="0" fill="none" h="716" w="1">
                  <a:moveTo>
                    <a:pt x="1" y="716"/>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1" name="Google Shape;1721;p17"/>
            <p:cNvSpPr/>
            <p:nvPr/>
          </p:nvSpPr>
          <p:spPr>
            <a:xfrm>
              <a:off x="6991178" y="1100469"/>
              <a:ext cx="60504" cy="84"/>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2" name="Google Shape;1722;p17"/>
            <p:cNvSpPr/>
            <p:nvPr/>
          </p:nvSpPr>
          <p:spPr>
            <a:xfrm>
              <a:off x="7021387" y="1070260"/>
              <a:ext cx="84" cy="60504"/>
            </a:xfrm>
            <a:custGeom>
              <a:rect b="b" l="l" r="r" t="t"/>
              <a:pathLst>
                <a:path extrusionOk="0" fill="none" h="719" w="1">
                  <a:moveTo>
                    <a:pt x="1" y="719"/>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3" name="Google Shape;1723;p17"/>
            <p:cNvSpPr/>
            <p:nvPr/>
          </p:nvSpPr>
          <p:spPr>
            <a:xfrm>
              <a:off x="6802348" y="178118"/>
              <a:ext cx="60251" cy="84"/>
            </a:xfrm>
            <a:custGeom>
              <a:rect b="b" l="l" r="r" t="t"/>
              <a:pathLst>
                <a:path extrusionOk="0" fill="none" h="1" w="716">
                  <a:moveTo>
                    <a:pt x="716"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4" name="Google Shape;1724;p17"/>
            <p:cNvSpPr/>
            <p:nvPr/>
          </p:nvSpPr>
          <p:spPr>
            <a:xfrm>
              <a:off x="6832557" y="147909"/>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5" name="Google Shape;1725;p17"/>
            <p:cNvSpPr/>
            <p:nvPr/>
          </p:nvSpPr>
          <p:spPr>
            <a:xfrm>
              <a:off x="6802348" y="362487"/>
              <a:ext cx="60251" cy="84"/>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6" name="Google Shape;1726;p17"/>
            <p:cNvSpPr/>
            <p:nvPr/>
          </p:nvSpPr>
          <p:spPr>
            <a:xfrm>
              <a:off x="6832557" y="332278"/>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7" name="Google Shape;1727;p17"/>
            <p:cNvSpPr/>
            <p:nvPr/>
          </p:nvSpPr>
          <p:spPr>
            <a:xfrm>
              <a:off x="6802348" y="546857"/>
              <a:ext cx="60251" cy="84"/>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8" name="Google Shape;1728;p17"/>
            <p:cNvSpPr/>
            <p:nvPr/>
          </p:nvSpPr>
          <p:spPr>
            <a:xfrm>
              <a:off x="6832557" y="516900"/>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9" name="Google Shape;1729;p17"/>
            <p:cNvSpPr/>
            <p:nvPr/>
          </p:nvSpPr>
          <p:spPr>
            <a:xfrm>
              <a:off x="6802348" y="731647"/>
              <a:ext cx="60251" cy="84"/>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0" name="Google Shape;1730;p17"/>
            <p:cNvSpPr/>
            <p:nvPr/>
          </p:nvSpPr>
          <p:spPr>
            <a:xfrm>
              <a:off x="6832557" y="701269"/>
              <a:ext cx="84" cy="60336"/>
            </a:xfrm>
            <a:custGeom>
              <a:rect b="b" l="l" r="r" t="t"/>
              <a:pathLst>
                <a:path extrusionOk="0" fill="none" h="717" w="1">
                  <a:moveTo>
                    <a:pt x="0" y="716"/>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1" name="Google Shape;1731;p17"/>
            <p:cNvSpPr/>
            <p:nvPr/>
          </p:nvSpPr>
          <p:spPr>
            <a:xfrm>
              <a:off x="6802348" y="916100"/>
              <a:ext cx="60251" cy="84"/>
            </a:xfrm>
            <a:custGeom>
              <a:rect b="b" l="l" r="r" t="t"/>
              <a:pathLst>
                <a:path extrusionOk="0" fill="none" h="1" w="716">
                  <a:moveTo>
                    <a:pt x="716"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2" name="Google Shape;1732;p17"/>
            <p:cNvSpPr/>
            <p:nvPr/>
          </p:nvSpPr>
          <p:spPr>
            <a:xfrm>
              <a:off x="6832557" y="885891"/>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3" name="Google Shape;1733;p17"/>
            <p:cNvSpPr/>
            <p:nvPr/>
          </p:nvSpPr>
          <p:spPr>
            <a:xfrm>
              <a:off x="6802348" y="1100469"/>
              <a:ext cx="60251" cy="84"/>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4" name="Google Shape;1734;p17"/>
            <p:cNvSpPr/>
            <p:nvPr/>
          </p:nvSpPr>
          <p:spPr>
            <a:xfrm>
              <a:off x="6832557" y="1070260"/>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5" name="Google Shape;1735;p17"/>
            <p:cNvSpPr/>
            <p:nvPr/>
          </p:nvSpPr>
          <p:spPr>
            <a:xfrm>
              <a:off x="6613266" y="178118"/>
              <a:ext cx="60504" cy="84"/>
            </a:xfrm>
            <a:custGeom>
              <a:rect b="b" l="l" r="r" t="t"/>
              <a:pathLst>
                <a:path extrusionOk="0" fill="none" h="1" w="719">
                  <a:moveTo>
                    <a:pt x="718"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6" name="Google Shape;1736;p17"/>
            <p:cNvSpPr/>
            <p:nvPr/>
          </p:nvSpPr>
          <p:spPr>
            <a:xfrm>
              <a:off x="6643476" y="147909"/>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7" name="Google Shape;1737;p17"/>
            <p:cNvSpPr/>
            <p:nvPr/>
          </p:nvSpPr>
          <p:spPr>
            <a:xfrm>
              <a:off x="6613266" y="362487"/>
              <a:ext cx="60504" cy="84"/>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8" name="Google Shape;1738;p17"/>
            <p:cNvSpPr/>
            <p:nvPr/>
          </p:nvSpPr>
          <p:spPr>
            <a:xfrm>
              <a:off x="6643476" y="332278"/>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9" name="Google Shape;1739;p17"/>
            <p:cNvSpPr/>
            <p:nvPr/>
          </p:nvSpPr>
          <p:spPr>
            <a:xfrm>
              <a:off x="6613266" y="546857"/>
              <a:ext cx="60504" cy="84"/>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0" name="Google Shape;1740;p17"/>
            <p:cNvSpPr/>
            <p:nvPr/>
          </p:nvSpPr>
          <p:spPr>
            <a:xfrm>
              <a:off x="6643476" y="516900"/>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1" name="Google Shape;1741;p17"/>
            <p:cNvSpPr/>
            <p:nvPr/>
          </p:nvSpPr>
          <p:spPr>
            <a:xfrm>
              <a:off x="6613266" y="731647"/>
              <a:ext cx="60504" cy="84"/>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2" name="Google Shape;1742;p17"/>
            <p:cNvSpPr/>
            <p:nvPr/>
          </p:nvSpPr>
          <p:spPr>
            <a:xfrm>
              <a:off x="6643476" y="701269"/>
              <a:ext cx="84" cy="60336"/>
            </a:xfrm>
            <a:custGeom>
              <a:rect b="b" l="l" r="r" t="t"/>
              <a:pathLst>
                <a:path extrusionOk="0" fill="none" h="717" w="1">
                  <a:moveTo>
                    <a:pt x="0" y="716"/>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3" name="Google Shape;1743;p17"/>
            <p:cNvSpPr/>
            <p:nvPr/>
          </p:nvSpPr>
          <p:spPr>
            <a:xfrm>
              <a:off x="6613266" y="916100"/>
              <a:ext cx="60504" cy="84"/>
            </a:xfrm>
            <a:custGeom>
              <a:rect b="b" l="l" r="r" t="t"/>
              <a:pathLst>
                <a:path extrusionOk="0" fill="none" h="1" w="719">
                  <a:moveTo>
                    <a:pt x="718"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4" name="Google Shape;1744;p17"/>
            <p:cNvSpPr/>
            <p:nvPr/>
          </p:nvSpPr>
          <p:spPr>
            <a:xfrm>
              <a:off x="6643476" y="885891"/>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5" name="Google Shape;1745;p17"/>
            <p:cNvSpPr/>
            <p:nvPr/>
          </p:nvSpPr>
          <p:spPr>
            <a:xfrm>
              <a:off x="6613266" y="1100469"/>
              <a:ext cx="60504" cy="84"/>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6" name="Google Shape;1746;p17"/>
            <p:cNvSpPr/>
            <p:nvPr/>
          </p:nvSpPr>
          <p:spPr>
            <a:xfrm>
              <a:off x="6643476" y="1070260"/>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7" name="Google Shape;1747;p17"/>
            <p:cNvSpPr/>
            <p:nvPr/>
          </p:nvSpPr>
          <p:spPr>
            <a:xfrm>
              <a:off x="6424521" y="178118"/>
              <a:ext cx="60167" cy="84"/>
            </a:xfrm>
            <a:custGeom>
              <a:rect b="b" l="l" r="r" t="t"/>
              <a:pathLst>
                <a:path extrusionOk="0" fill="none" h="1" w="715">
                  <a:moveTo>
                    <a:pt x="714"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8" name="Google Shape;1748;p17"/>
            <p:cNvSpPr/>
            <p:nvPr/>
          </p:nvSpPr>
          <p:spPr>
            <a:xfrm>
              <a:off x="6454394" y="147909"/>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9" name="Google Shape;1749;p17"/>
            <p:cNvSpPr/>
            <p:nvPr/>
          </p:nvSpPr>
          <p:spPr>
            <a:xfrm>
              <a:off x="6424521" y="362487"/>
              <a:ext cx="60167" cy="84"/>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0" name="Google Shape;1750;p17"/>
            <p:cNvSpPr/>
            <p:nvPr/>
          </p:nvSpPr>
          <p:spPr>
            <a:xfrm>
              <a:off x="6454394" y="332278"/>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1" name="Google Shape;1751;p17"/>
            <p:cNvSpPr/>
            <p:nvPr/>
          </p:nvSpPr>
          <p:spPr>
            <a:xfrm>
              <a:off x="6424521" y="546857"/>
              <a:ext cx="60167" cy="84"/>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2" name="Google Shape;1752;p17"/>
            <p:cNvSpPr/>
            <p:nvPr/>
          </p:nvSpPr>
          <p:spPr>
            <a:xfrm>
              <a:off x="6454394" y="516900"/>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3" name="Google Shape;1753;p17"/>
            <p:cNvSpPr/>
            <p:nvPr/>
          </p:nvSpPr>
          <p:spPr>
            <a:xfrm>
              <a:off x="6424521" y="731647"/>
              <a:ext cx="60167" cy="84"/>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4" name="Google Shape;1754;p17"/>
            <p:cNvSpPr/>
            <p:nvPr/>
          </p:nvSpPr>
          <p:spPr>
            <a:xfrm>
              <a:off x="6454394" y="701269"/>
              <a:ext cx="84" cy="60336"/>
            </a:xfrm>
            <a:custGeom>
              <a:rect b="b" l="l" r="r" t="t"/>
              <a:pathLst>
                <a:path extrusionOk="0" fill="none" h="717" w="1">
                  <a:moveTo>
                    <a:pt x="0" y="716"/>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5" name="Google Shape;1755;p17"/>
            <p:cNvSpPr/>
            <p:nvPr/>
          </p:nvSpPr>
          <p:spPr>
            <a:xfrm>
              <a:off x="6424521" y="916100"/>
              <a:ext cx="60167" cy="84"/>
            </a:xfrm>
            <a:custGeom>
              <a:rect b="b" l="l" r="r" t="t"/>
              <a:pathLst>
                <a:path extrusionOk="0" fill="none" h="1" w="715">
                  <a:moveTo>
                    <a:pt x="714"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6" name="Google Shape;1756;p17"/>
            <p:cNvSpPr/>
            <p:nvPr/>
          </p:nvSpPr>
          <p:spPr>
            <a:xfrm>
              <a:off x="6454394" y="885891"/>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7" name="Google Shape;1757;p17"/>
            <p:cNvSpPr/>
            <p:nvPr/>
          </p:nvSpPr>
          <p:spPr>
            <a:xfrm>
              <a:off x="6424521" y="1100469"/>
              <a:ext cx="60167" cy="84"/>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8" name="Google Shape;1758;p17"/>
            <p:cNvSpPr/>
            <p:nvPr/>
          </p:nvSpPr>
          <p:spPr>
            <a:xfrm>
              <a:off x="6454394" y="1070260"/>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59" name="Google Shape;1759;p17"/>
          <p:cNvGrpSpPr/>
          <p:nvPr/>
        </p:nvGrpSpPr>
        <p:grpSpPr>
          <a:xfrm>
            <a:off x="7140608" y="676464"/>
            <a:ext cx="699078" cy="514365"/>
            <a:chOff x="4684413" y="1913343"/>
            <a:chExt cx="448098" cy="329700"/>
          </a:xfrm>
        </p:grpSpPr>
        <p:sp>
          <p:nvSpPr>
            <p:cNvPr id="1760" name="Google Shape;1760;p17"/>
            <p:cNvSpPr/>
            <p:nvPr/>
          </p:nvSpPr>
          <p:spPr>
            <a:xfrm>
              <a:off x="4684413" y="1913343"/>
              <a:ext cx="395421" cy="329700"/>
            </a:xfrm>
            <a:custGeom>
              <a:rect b="b" l="l" r="r" t="t"/>
              <a:pathLst>
                <a:path extrusionOk="0" h="3918" w="4699">
                  <a:moveTo>
                    <a:pt x="175" y="0"/>
                  </a:moveTo>
                  <a:cubicBezTo>
                    <a:pt x="80" y="0"/>
                    <a:pt x="1" y="79"/>
                    <a:pt x="1" y="174"/>
                  </a:cubicBezTo>
                  <a:lnTo>
                    <a:pt x="239" y="3917"/>
                  </a:lnTo>
                  <a:lnTo>
                    <a:pt x="4699" y="3917"/>
                  </a:lnTo>
                  <a:lnTo>
                    <a:pt x="4136" y="744"/>
                  </a:lnTo>
                  <a:cubicBezTo>
                    <a:pt x="4108" y="598"/>
                    <a:pt x="3980" y="494"/>
                    <a:pt x="3830" y="494"/>
                  </a:cubicBezTo>
                  <a:lnTo>
                    <a:pt x="2605" y="494"/>
                  </a:lnTo>
                  <a:lnTo>
                    <a:pt x="2605" y="174"/>
                  </a:lnTo>
                  <a:cubicBezTo>
                    <a:pt x="2605" y="79"/>
                    <a:pt x="2526" y="0"/>
                    <a:pt x="2431" y="0"/>
                  </a:cubicBez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1" name="Google Shape;1761;p17"/>
            <p:cNvSpPr/>
            <p:nvPr/>
          </p:nvSpPr>
          <p:spPr>
            <a:xfrm>
              <a:off x="4709237" y="1996735"/>
              <a:ext cx="423275" cy="246307"/>
            </a:xfrm>
            <a:custGeom>
              <a:rect b="b" l="l" r="r" t="t"/>
              <a:pathLst>
                <a:path extrusionOk="0" h="2927" w="5030">
                  <a:moveTo>
                    <a:pt x="855" y="1"/>
                  </a:moveTo>
                  <a:cubicBezTo>
                    <a:pt x="711" y="1"/>
                    <a:pt x="584" y="105"/>
                    <a:pt x="554" y="246"/>
                  </a:cubicBezTo>
                  <a:lnTo>
                    <a:pt x="0" y="2926"/>
                  </a:lnTo>
                  <a:lnTo>
                    <a:pt x="4459" y="2926"/>
                  </a:lnTo>
                  <a:lnTo>
                    <a:pt x="4987" y="371"/>
                  </a:lnTo>
                  <a:cubicBezTo>
                    <a:pt x="5029" y="179"/>
                    <a:pt x="4881" y="1"/>
                    <a:pt x="4686" y="1"/>
                  </a:cubicBez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62" name="Google Shape;1762;p17"/>
          <p:cNvGrpSpPr/>
          <p:nvPr/>
        </p:nvGrpSpPr>
        <p:grpSpPr>
          <a:xfrm>
            <a:off x="8019256" y="676464"/>
            <a:ext cx="699078" cy="514365"/>
            <a:chOff x="4684413" y="1913343"/>
            <a:chExt cx="448098" cy="329700"/>
          </a:xfrm>
        </p:grpSpPr>
        <p:sp>
          <p:nvSpPr>
            <p:cNvPr id="1763" name="Google Shape;1763;p17"/>
            <p:cNvSpPr/>
            <p:nvPr/>
          </p:nvSpPr>
          <p:spPr>
            <a:xfrm>
              <a:off x="4684413" y="1913343"/>
              <a:ext cx="395421" cy="329700"/>
            </a:xfrm>
            <a:custGeom>
              <a:rect b="b" l="l" r="r" t="t"/>
              <a:pathLst>
                <a:path extrusionOk="0" h="3918" w="4699">
                  <a:moveTo>
                    <a:pt x="175" y="0"/>
                  </a:moveTo>
                  <a:cubicBezTo>
                    <a:pt x="80" y="0"/>
                    <a:pt x="1" y="79"/>
                    <a:pt x="1" y="174"/>
                  </a:cubicBezTo>
                  <a:lnTo>
                    <a:pt x="239" y="3917"/>
                  </a:lnTo>
                  <a:lnTo>
                    <a:pt x="4699" y="3917"/>
                  </a:lnTo>
                  <a:lnTo>
                    <a:pt x="4136" y="744"/>
                  </a:lnTo>
                  <a:cubicBezTo>
                    <a:pt x="4108" y="598"/>
                    <a:pt x="3980" y="494"/>
                    <a:pt x="3830" y="494"/>
                  </a:cubicBezTo>
                  <a:lnTo>
                    <a:pt x="2605" y="494"/>
                  </a:lnTo>
                  <a:lnTo>
                    <a:pt x="2605" y="174"/>
                  </a:lnTo>
                  <a:cubicBezTo>
                    <a:pt x="2605" y="79"/>
                    <a:pt x="2526" y="0"/>
                    <a:pt x="2431" y="0"/>
                  </a:cubicBez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4" name="Google Shape;1764;p17"/>
            <p:cNvSpPr/>
            <p:nvPr/>
          </p:nvSpPr>
          <p:spPr>
            <a:xfrm>
              <a:off x="4709237" y="1996735"/>
              <a:ext cx="423275" cy="246307"/>
            </a:xfrm>
            <a:custGeom>
              <a:rect b="b" l="l" r="r" t="t"/>
              <a:pathLst>
                <a:path extrusionOk="0" h="2927" w="5030">
                  <a:moveTo>
                    <a:pt x="855" y="1"/>
                  </a:moveTo>
                  <a:cubicBezTo>
                    <a:pt x="711" y="1"/>
                    <a:pt x="584" y="105"/>
                    <a:pt x="554" y="246"/>
                  </a:cubicBezTo>
                  <a:lnTo>
                    <a:pt x="0" y="2926"/>
                  </a:lnTo>
                  <a:lnTo>
                    <a:pt x="4459" y="2926"/>
                  </a:lnTo>
                  <a:lnTo>
                    <a:pt x="4987" y="371"/>
                  </a:lnTo>
                  <a:cubicBezTo>
                    <a:pt x="5029" y="179"/>
                    <a:pt x="4881" y="1"/>
                    <a:pt x="4686" y="1"/>
                  </a:cubicBez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65" name="Google Shape;1765;p17"/>
          <p:cNvGrpSpPr/>
          <p:nvPr/>
        </p:nvGrpSpPr>
        <p:grpSpPr>
          <a:xfrm>
            <a:off x="104965" y="2206947"/>
            <a:ext cx="988023" cy="608391"/>
            <a:chOff x="9014981" y="3506433"/>
            <a:chExt cx="1291702" cy="795386"/>
          </a:xfrm>
        </p:grpSpPr>
        <p:sp>
          <p:nvSpPr>
            <p:cNvPr id="1766" name="Google Shape;1766;p17"/>
            <p:cNvSpPr/>
            <p:nvPr/>
          </p:nvSpPr>
          <p:spPr>
            <a:xfrm>
              <a:off x="9626657" y="4049696"/>
              <a:ext cx="583749" cy="252113"/>
            </a:xfrm>
            <a:custGeom>
              <a:rect b="b" l="l" r="r" t="t"/>
              <a:pathLst>
                <a:path extrusionOk="0" fill="none" h="2996" w="6937">
                  <a:moveTo>
                    <a:pt x="1" y="1"/>
                  </a:moveTo>
                  <a:lnTo>
                    <a:pt x="6936" y="1"/>
                  </a:lnTo>
                  <a:lnTo>
                    <a:pt x="6936" y="2996"/>
                  </a:lnTo>
                  <a:lnTo>
                    <a:pt x="1"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7" name="Google Shape;1767;p17"/>
            <p:cNvSpPr/>
            <p:nvPr/>
          </p:nvSpPr>
          <p:spPr>
            <a:xfrm>
              <a:off x="9626657" y="4049696"/>
              <a:ext cx="583749" cy="252113"/>
            </a:xfrm>
            <a:custGeom>
              <a:rect b="b" l="l" r="r" t="t"/>
              <a:pathLst>
                <a:path extrusionOk="0" h="2996" w="6937">
                  <a:moveTo>
                    <a:pt x="1" y="1"/>
                  </a:moveTo>
                  <a:lnTo>
                    <a:pt x="1" y="2996"/>
                  </a:lnTo>
                  <a:lnTo>
                    <a:pt x="6936" y="2996"/>
                  </a:lnTo>
                  <a:lnTo>
                    <a:pt x="6936" y="1"/>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8" name="Google Shape;1768;p17"/>
            <p:cNvSpPr/>
            <p:nvPr/>
          </p:nvSpPr>
          <p:spPr>
            <a:xfrm>
              <a:off x="9014981" y="3506433"/>
              <a:ext cx="1291534" cy="795386"/>
            </a:xfrm>
            <a:custGeom>
              <a:rect b="b" l="l" r="r" t="t"/>
              <a:pathLst>
                <a:path extrusionOk="0" h="9452" w="15348">
                  <a:moveTo>
                    <a:pt x="1" y="1"/>
                  </a:moveTo>
                  <a:lnTo>
                    <a:pt x="1" y="9452"/>
                  </a:lnTo>
                  <a:lnTo>
                    <a:pt x="15347" y="9452"/>
                  </a:lnTo>
                  <a:lnTo>
                    <a:pt x="15347"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9" name="Google Shape;1769;p17"/>
            <p:cNvSpPr/>
            <p:nvPr/>
          </p:nvSpPr>
          <p:spPr>
            <a:xfrm>
              <a:off x="9014981" y="3506433"/>
              <a:ext cx="1291534" cy="795386"/>
            </a:xfrm>
            <a:custGeom>
              <a:rect b="b" l="l" r="r" t="t"/>
              <a:pathLst>
                <a:path extrusionOk="0" fill="none" h="9452" w="15348">
                  <a:moveTo>
                    <a:pt x="1" y="1"/>
                  </a:moveTo>
                  <a:lnTo>
                    <a:pt x="15347" y="1"/>
                  </a:lnTo>
                  <a:lnTo>
                    <a:pt x="15347" y="9452"/>
                  </a:lnTo>
                  <a:lnTo>
                    <a:pt x="1" y="9452"/>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0" name="Google Shape;1770;p17"/>
            <p:cNvSpPr/>
            <p:nvPr/>
          </p:nvSpPr>
          <p:spPr>
            <a:xfrm>
              <a:off x="9015149" y="3506433"/>
              <a:ext cx="1291534" cy="397777"/>
            </a:xfrm>
            <a:custGeom>
              <a:rect b="b" l="l" r="r" t="t"/>
              <a:pathLst>
                <a:path extrusionOk="0" h="4727" w="15348">
                  <a:moveTo>
                    <a:pt x="1" y="1"/>
                  </a:moveTo>
                  <a:lnTo>
                    <a:pt x="7673" y="4726"/>
                  </a:lnTo>
                  <a:lnTo>
                    <a:pt x="15347" y="1"/>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1" name="Google Shape;1771;p17"/>
            <p:cNvSpPr/>
            <p:nvPr/>
          </p:nvSpPr>
          <p:spPr>
            <a:xfrm>
              <a:off x="9368994" y="4049696"/>
              <a:ext cx="583496" cy="252113"/>
            </a:xfrm>
            <a:custGeom>
              <a:rect b="b" l="l" r="r" t="t"/>
              <a:pathLst>
                <a:path extrusionOk="0" fill="none" h="2996" w="6934">
                  <a:moveTo>
                    <a:pt x="0" y="1"/>
                  </a:moveTo>
                  <a:lnTo>
                    <a:pt x="6933" y="1"/>
                  </a:lnTo>
                  <a:lnTo>
                    <a:pt x="6933" y="2996"/>
                  </a:lnTo>
                  <a:lnTo>
                    <a:pt x="0"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2" name="Google Shape;1772;p17"/>
            <p:cNvSpPr/>
            <p:nvPr/>
          </p:nvSpPr>
          <p:spPr>
            <a:xfrm>
              <a:off x="9368994" y="4049696"/>
              <a:ext cx="583496" cy="252113"/>
            </a:xfrm>
            <a:custGeom>
              <a:rect b="b" l="l" r="r" t="t"/>
              <a:pathLst>
                <a:path extrusionOk="0" h="2996" w="6934">
                  <a:moveTo>
                    <a:pt x="0" y="1"/>
                  </a:moveTo>
                  <a:lnTo>
                    <a:pt x="0" y="2996"/>
                  </a:lnTo>
                  <a:lnTo>
                    <a:pt x="6933" y="2996"/>
                  </a:lnTo>
                  <a:lnTo>
                    <a:pt x="6933" y="1"/>
                  </a:lnTo>
                  <a:close/>
                </a:path>
              </a:pathLst>
            </a:custGeom>
            <a:solidFill>
              <a:schemeClr val="l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3" name="Google Shape;1773;p17"/>
            <p:cNvSpPr/>
            <p:nvPr/>
          </p:nvSpPr>
          <p:spPr>
            <a:xfrm>
              <a:off x="9494712" y="4125093"/>
              <a:ext cx="332056" cy="84"/>
            </a:xfrm>
            <a:custGeom>
              <a:rect b="b" l="l" r="r" t="t"/>
              <a:pathLst>
                <a:path extrusionOk="0" fill="none" h="1" w="3946">
                  <a:moveTo>
                    <a:pt x="0" y="1"/>
                  </a:moveTo>
                  <a:lnTo>
                    <a:pt x="3945" y="1"/>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4" name="Google Shape;1774;p17"/>
            <p:cNvSpPr/>
            <p:nvPr/>
          </p:nvSpPr>
          <p:spPr>
            <a:xfrm>
              <a:off x="9494712" y="4215384"/>
              <a:ext cx="332056" cy="84"/>
            </a:xfrm>
            <a:custGeom>
              <a:rect b="b" l="l" r="r" t="t"/>
              <a:pathLst>
                <a:path extrusionOk="0" fill="none" h="1" w="3946">
                  <a:moveTo>
                    <a:pt x="0" y="0"/>
                  </a:moveTo>
                  <a:lnTo>
                    <a:pt x="3945" y="0"/>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75" name="Google Shape;1775;p17"/>
          <p:cNvSpPr/>
          <p:nvPr/>
        </p:nvSpPr>
        <p:spPr>
          <a:xfrm>
            <a:off x="8720665" y="4101987"/>
            <a:ext cx="319181" cy="319349"/>
          </a:xfrm>
          <a:custGeom>
            <a:rect b="b" l="l" r="r" t="t"/>
            <a:pathLst>
              <a:path extrusionOk="0" h="3795" w="3793">
                <a:moveTo>
                  <a:pt x="1066" y="1"/>
                </a:moveTo>
                <a:lnTo>
                  <a:pt x="1" y="1066"/>
                </a:lnTo>
                <a:lnTo>
                  <a:pt x="830" y="1898"/>
                </a:lnTo>
                <a:lnTo>
                  <a:pt x="1" y="2729"/>
                </a:lnTo>
                <a:lnTo>
                  <a:pt x="1066" y="3795"/>
                </a:lnTo>
                <a:lnTo>
                  <a:pt x="1898" y="2963"/>
                </a:lnTo>
                <a:lnTo>
                  <a:pt x="2727" y="3795"/>
                </a:lnTo>
                <a:lnTo>
                  <a:pt x="3793" y="2729"/>
                </a:lnTo>
                <a:lnTo>
                  <a:pt x="2963" y="1898"/>
                </a:lnTo>
                <a:lnTo>
                  <a:pt x="3793" y="1066"/>
                </a:lnTo>
                <a:lnTo>
                  <a:pt x="2727" y="1"/>
                </a:lnTo>
                <a:lnTo>
                  <a:pt x="1898" y="832"/>
                </a:lnTo>
                <a:lnTo>
                  <a:pt x="1066" y="1"/>
                </a:lnTo>
                <a:close/>
              </a:path>
            </a:pathLst>
          </a:cu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6" name="Google Shape;1776;p17"/>
          <p:cNvSpPr/>
          <p:nvPr/>
        </p:nvSpPr>
        <p:spPr>
          <a:xfrm>
            <a:off x="995826" y="2718929"/>
            <a:ext cx="319172" cy="442076"/>
          </a:xfrm>
          <a:custGeom>
            <a:rect b="b" l="l" r="r" t="t"/>
            <a:pathLst>
              <a:path extrusionOk="0" h="6200" w="4476">
                <a:moveTo>
                  <a:pt x="0" y="0"/>
                </a:moveTo>
                <a:lnTo>
                  <a:pt x="630" y="5344"/>
                </a:lnTo>
                <a:lnTo>
                  <a:pt x="1740" y="3869"/>
                </a:lnTo>
                <a:lnTo>
                  <a:pt x="2979" y="6199"/>
                </a:lnTo>
                <a:lnTo>
                  <a:pt x="4209" y="5356"/>
                </a:lnTo>
                <a:lnTo>
                  <a:pt x="2541" y="3327"/>
                </a:lnTo>
                <a:lnTo>
                  <a:pt x="4476" y="3056"/>
                </a:lnTo>
                <a:lnTo>
                  <a:pt x="0" y="0"/>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7" name="Google Shape;1777;p17"/>
          <p:cNvSpPr txBox="1"/>
          <p:nvPr>
            <p:ph type="title"/>
          </p:nvPr>
        </p:nvSpPr>
        <p:spPr>
          <a:xfrm>
            <a:off x="1505400" y="965850"/>
            <a:ext cx="6133200" cy="874200"/>
          </a:xfrm>
          <a:prstGeom prst="rect">
            <a:avLst/>
          </a:prstGeom>
          <a:solidFill>
            <a:schemeClr val="dk2"/>
          </a:solidFill>
          <a:ln cap="flat" cmpd="sng" w="19050">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3600"/>
              <a:buNone/>
              <a:defRPr b="0" sz="35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778" name="Google Shape;1778;p17"/>
          <p:cNvSpPr txBox="1"/>
          <p:nvPr>
            <p:ph idx="1" type="subTitle"/>
          </p:nvPr>
        </p:nvSpPr>
        <p:spPr>
          <a:xfrm>
            <a:off x="1505400" y="1840050"/>
            <a:ext cx="6133200" cy="1612200"/>
          </a:xfrm>
          <a:prstGeom prst="rect">
            <a:avLst/>
          </a:prstGeom>
          <a:solidFill>
            <a:schemeClr val="accent3"/>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marR="91440" rtl="0" algn="ctr">
              <a:lnSpc>
                <a:spcPct val="100000"/>
              </a:lnSpc>
              <a:spcBef>
                <a:spcPts val="0"/>
              </a:spcBef>
              <a:spcAft>
                <a:spcPts val="0"/>
              </a:spcAft>
              <a:buSzPts val="1400"/>
              <a:buNone/>
              <a:defRPr b="0" sz="12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1">
  <p:cSld name="CUSTOM_10_1">
    <p:spTree>
      <p:nvGrpSpPr>
        <p:cNvPr id="1779" name="Shape 1779"/>
        <p:cNvGrpSpPr/>
        <p:nvPr/>
      </p:nvGrpSpPr>
      <p:grpSpPr>
        <a:xfrm>
          <a:off x="0" y="0"/>
          <a:ext cx="0" cy="0"/>
          <a:chOff x="0" y="0"/>
          <a:chExt cx="0" cy="0"/>
        </a:xfrm>
      </p:grpSpPr>
      <p:grpSp>
        <p:nvGrpSpPr>
          <p:cNvPr id="1780" name="Google Shape;1780;p18"/>
          <p:cNvGrpSpPr/>
          <p:nvPr/>
        </p:nvGrpSpPr>
        <p:grpSpPr>
          <a:xfrm>
            <a:off x="112" y="-13650"/>
            <a:ext cx="9143897" cy="5180600"/>
            <a:chOff x="112" y="-13650"/>
            <a:chExt cx="9143897" cy="5180600"/>
          </a:xfrm>
        </p:grpSpPr>
        <p:cxnSp>
          <p:nvCxnSpPr>
            <p:cNvPr id="1781" name="Google Shape;1781;p18"/>
            <p:cNvCxnSpPr/>
            <p:nvPr/>
          </p:nvCxnSpPr>
          <p:spPr>
            <a:xfrm>
              <a:off x="1235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82" name="Google Shape;1782;p18"/>
            <p:cNvCxnSpPr/>
            <p:nvPr/>
          </p:nvCxnSpPr>
          <p:spPr>
            <a:xfrm>
              <a:off x="3309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83" name="Google Shape;1783;p18"/>
            <p:cNvCxnSpPr/>
            <p:nvPr/>
          </p:nvCxnSpPr>
          <p:spPr>
            <a:xfrm>
              <a:off x="5383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84" name="Google Shape;1784;p18"/>
            <p:cNvCxnSpPr/>
            <p:nvPr/>
          </p:nvCxnSpPr>
          <p:spPr>
            <a:xfrm>
              <a:off x="745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85" name="Google Shape;1785;p18"/>
            <p:cNvCxnSpPr/>
            <p:nvPr/>
          </p:nvCxnSpPr>
          <p:spPr>
            <a:xfrm>
              <a:off x="9532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86" name="Google Shape;1786;p18"/>
            <p:cNvCxnSpPr/>
            <p:nvPr/>
          </p:nvCxnSpPr>
          <p:spPr>
            <a:xfrm>
              <a:off x="11606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87" name="Google Shape;1787;p18"/>
            <p:cNvCxnSpPr/>
            <p:nvPr/>
          </p:nvCxnSpPr>
          <p:spPr>
            <a:xfrm>
              <a:off x="13680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88" name="Google Shape;1788;p18"/>
            <p:cNvCxnSpPr/>
            <p:nvPr/>
          </p:nvCxnSpPr>
          <p:spPr>
            <a:xfrm>
              <a:off x="15755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89" name="Google Shape;1789;p18"/>
            <p:cNvCxnSpPr/>
            <p:nvPr/>
          </p:nvCxnSpPr>
          <p:spPr>
            <a:xfrm>
              <a:off x="17829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90" name="Google Shape;1790;p18"/>
            <p:cNvCxnSpPr/>
            <p:nvPr/>
          </p:nvCxnSpPr>
          <p:spPr>
            <a:xfrm>
              <a:off x="19903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91" name="Google Shape;1791;p18"/>
            <p:cNvCxnSpPr/>
            <p:nvPr/>
          </p:nvCxnSpPr>
          <p:spPr>
            <a:xfrm>
              <a:off x="21977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92" name="Google Shape;1792;p18"/>
            <p:cNvCxnSpPr/>
            <p:nvPr/>
          </p:nvCxnSpPr>
          <p:spPr>
            <a:xfrm>
              <a:off x="24052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93" name="Google Shape;1793;p18"/>
            <p:cNvCxnSpPr/>
            <p:nvPr/>
          </p:nvCxnSpPr>
          <p:spPr>
            <a:xfrm>
              <a:off x="26126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94" name="Google Shape;1794;p18"/>
            <p:cNvCxnSpPr/>
            <p:nvPr/>
          </p:nvCxnSpPr>
          <p:spPr>
            <a:xfrm>
              <a:off x="28200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95" name="Google Shape;1795;p18"/>
            <p:cNvCxnSpPr/>
            <p:nvPr/>
          </p:nvCxnSpPr>
          <p:spPr>
            <a:xfrm>
              <a:off x="30274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96" name="Google Shape;1796;p18"/>
            <p:cNvCxnSpPr/>
            <p:nvPr/>
          </p:nvCxnSpPr>
          <p:spPr>
            <a:xfrm>
              <a:off x="32349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97" name="Google Shape;1797;p18"/>
            <p:cNvCxnSpPr/>
            <p:nvPr/>
          </p:nvCxnSpPr>
          <p:spPr>
            <a:xfrm>
              <a:off x="34423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98" name="Google Shape;1798;p18"/>
            <p:cNvCxnSpPr/>
            <p:nvPr/>
          </p:nvCxnSpPr>
          <p:spPr>
            <a:xfrm>
              <a:off x="36497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799" name="Google Shape;1799;p18"/>
            <p:cNvCxnSpPr/>
            <p:nvPr/>
          </p:nvCxnSpPr>
          <p:spPr>
            <a:xfrm>
              <a:off x="38571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00" name="Google Shape;1800;p18"/>
            <p:cNvCxnSpPr/>
            <p:nvPr/>
          </p:nvCxnSpPr>
          <p:spPr>
            <a:xfrm>
              <a:off x="40646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01" name="Google Shape;1801;p18"/>
            <p:cNvCxnSpPr/>
            <p:nvPr/>
          </p:nvCxnSpPr>
          <p:spPr>
            <a:xfrm>
              <a:off x="42720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02" name="Google Shape;1802;p18"/>
            <p:cNvCxnSpPr/>
            <p:nvPr/>
          </p:nvCxnSpPr>
          <p:spPr>
            <a:xfrm>
              <a:off x="44794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03" name="Google Shape;1803;p18"/>
            <p:cNvCxnSpPr/>
            <p:nvPr/>
          </p:nvCxnSpPr>
          <p:spPr>
            <a:xfrm>
              <a:off x="46868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04" name="Google Shape;1804;p18"/>
            <p:cNvCxnSpPr/>
            <p:nvPr/>
          </p:nvCxnSpPr>
          <p:spPr>
            <a:xfrm>
              <a:off x="48943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05" name="Google Shape;1805;p18"/>
            <p:cNvCxnSpPr/>
            <p:nvPr/>
          </p:nvCxnSpPr>
          <p:spPr>
            <a:xfrm>
              <a:off x="51017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06" name="Google Shape;1806;p18"/>
            <p:cNvCxnSpPr/>
            <p:nvPr/>
          </p:nvCxnSpPr>
          <p:spPr>
            <a:xfrm>
              <a:off x="53091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07" name="Google Shape;1807;p18"/>
            <p:cNvCxnSpPr/>
            <p:nvPr/>
          </p:nvCxnSpPr>
          <p:spPr>
            <a:xfrm>
              <a:off x="55165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08" name="Google Shape;1808;p18"/>
            <p:cNvCxnSpPr/>
            <p:nvPr/>
          </p:nvCxnSpPr>
          <p:spPr>
            <a:xfrm>
              <a:off x="61388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09" name="Google Shape;1809;p18"/>
            <p:cNvCxnSpPr/>
            <p:nvPr/>
          </p:nvCxnSpPr>
          <p:spPr>
            <a:xfrm>
              <a:off x="57240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10" name="Google Shape;1810;p18"/>
            <p:cNvCxnSpPr/>
            <p:nvPr/>
          </p:nvCxnSpPr>
          <p:spPr>
            <a:xfrm>
              <a:off x="59314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11" name="Google Shape;1811;p18"/>
            <p:cNvCxnSpPr/>
            <p:nvPr/>
          </p:nvCxnSpPr>
          <p:spPr>
            <a:xfrm>
              <a:off x="63462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12" name="Google Shape;1812;p18"/>
            <p:cNvCxnSpPr/>
            <p:nvPr/>
          </p:nvCxnSpPr>
          <p:spPr>
            <a:xfrm>
              <a:off x="65537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13" name="Google Shape;1813;p18"/>
            <p:cNvCxnSpPr/>
            <p:nvPr/>
          </p:nvCxnSpPr>
          <p:spPr>
            <a:xfrm>
              <a:off x="67611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14" name="Google Shape;1814;p18"/>
            <p:cNvCxnSpPr/>
            <p:nvPr/>
          </p:nvCxnSpPr>
          <p:spPr>
            <a:xfrm>
              <a:off x="69685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15" name="Google Shape;1815;p18"/>
            <p:cNvCxnSpPr/>
            <p:nvPr/>
          </p:nvCxnSpPr>
          <p:spPr>
            <a:xfrm>
              <a:off x="71759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16" name="Google Shape;1816;p18"/>
            <p:cNvCxnSpPr/>
            <p:nvPr/>
          </p:nvCxnSpPr>
          <p:spPr>
            <a:xfrm>
              <a:off x="73834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17" name="Google Shape;1817;p18"/>
            <p:cNvCxnSpPr/>
            <p:nvPr/>
          </p:nvCxnSpPr>
          <p:spPr>
            <a:xfrm>
              <a:off x="75908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18" name="Google Shape;1818;p18"/>
            <p:cNvCxnSpPr/>
            <p:nvPr/>
          </p:nvCxnSpPr>
          <p:spPr>
            <a:xfrm>
              <a:off x="77982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19" name="Google Shape;1819;p18"/>
            <p:cNvCxnSpPr/>
            <p:nvPr/>
          </p:nvCxnSpPr>
          <p:spPr>
            <a:xfrm>
              <a:off x="80056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20" name="Google Shape;1820;p18"/>
            <p:cNvCxnSpPr/>
            <p:nvPr/>
          </p:nvCxnSpPr>
          <p:spPr>
            <a:xfrm>
              <a:off x="82131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21" name="Google Shape;1821;p18"/>
            <p:cNvCxnSpPr/>
            <p:nvPr/>
          </p:nvCxnSpPr>
          <p:spPr>
            <a:xfrm>
              <a:off x="84205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22" name="Google Shape;1822;p18"/>
            <p:cNvCxnSpPr/>
            <p:nvPr/>
          </p:nvCxnSpPr>
          <p:spPr>
            <a:xfrm>
              <a:off x="86279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23" name="Google Shape;1823;p18"/>
            <p:cNvCxnSpPr/>
            <p:nvPr/>
          </p:nvCxnSpPr>
          <p:spPr>
            <a:xfrm>
              <a:off x="88353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24" name="Google Shape;1824;p18"/>
            <p:cNvCxnSpPr/>
            <p:nvPr/>
          </p:nvCxnSpPr>
          <p:spPr>
            <a:xfrm>
              <a:off x="9042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25" name="Google Shape;1825;p18"/>
            <p:cNvCxnSpPr/>
            <p:nvPr/>
          </p:nvCxnSpPr>
          <p:spPr>
            <a:xfrm>
              <a:off x="4563412" y="-44261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826" name="Google Shape;1826;p18"/>
            <p:cNvCxnSpPr/>
            <p:nvPr/>
          </p:nvCxnSpPr>
          <p:spPr>
            <a:xfrm>
              <a:off x="4563412" y="-42187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827" name="Google Shape;1827;p18"/>
            <p:cNvCxnSpPr/>
            <p:nvPr/>
          </p:nvCxnSpPr>
          <p:spPr>
            <a:xfrm>
              <a:off x="4563412" y="-40112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828" name="Google Shape;1828;p18"/>
            <p:cNvCxnSpPr/>
            <p:nvPr/>
          </p:nvCxnSpPr>
          <p:spPr>
            <a:xfrm>
              <a:off x="4580710" y="-38038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829" name="Google Shape;1829;p18"/>
            <p:cNvCxnSpPr/>
            <p:nvPr/>
          </p:nvCxnSpPr>
          <p:spPr>
            <a:xfrm>
              <a:off x="4580710" y="-35964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830" name="Google Shape;1830;p18"/>
            <p:cNvCxnSpPr/>
            <p:nvPr/>
          </p:nvCxnSpPr>
          <p:spPr>
            <a:xfrm>
              <a:off x="4580710" y="-33890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831" name="Google Shape;1831;p18"/>
            <p:cNvCxnSpPr/>
            <p:nvPr/>
          </p:nvCxnSpPr>
          <p:spPr>
            <a:xfrm>
              <a:off x="4580710" y="-31815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832" name="Google Shape;1832;p18"/>
            <p:cNvCxnSpPr/>
            <p:nvPr/>
          </p:nvCxnSpPr>
          <p:spPr>
            <a:xfrm>
              <a:off x="4563412" y="-29741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833" name="Google Shape;1833;p18"/>
            <p:cNvCxnSpPr/>
            <p:nvPr/>
          </p:nvCxnSpPr>
          <p:spPr>
            <a:xfrm>
              <a:off x="4563412" y="-27667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834" name="Google Shape;1834;p18"/>
            <p:cNvCxnSpPr/>
            <p:nvPr/>
          </p:nvCxnSpPr>
          <p:spPr>
            <a:xfrm>
              <a:off x="4563412" y="-25593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835" name="Google Shape;1835;p18"/>
            <p:cNvCxnSpPr/>
            <p:nvPr/>
          </p:nvCxnSpPr>
          <p:spPr>
            <a:xfrm>
              <a:off x="4580710" y="-23518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836" name="Google Shape;1836;p18"/>
            <p:cNvCxnSpPr/>
            <p:nvPr/>
          </p:nvCxnSpPr>
          <p:spPr>
            <a:xfrm>
              <a:off x="4580710" y="-21444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837" name="Google Shape;1837;p18"/>
            <p:cNvCxnSpPr/>
            <p:nvPr/>
          </p:nvCxnSpPr>
          <p:spPr>
            <a:xfrm>
              <a:off x="4580710" y="-19370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838" name="Google Shape;1838;p18"/>
            <p:cNvCxnSpPr/>
            <p:nvPr/>
          </p:nvCxnSpPr>
          <p:spPr>
            <a:xfrm>
              <a:off x="4580710" y="-17296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839" name="Google Shape;1839;p18"/>
            <p:cNvCxnSpPr/>
            <p:nvPr/>
          </p:nvCxnSpPr>
          <p:spPr>
            <a:xfrm>
              <a:off x="4563412" y="-15221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840" name="Google Shape;1840;p18"/>
            <p:cNvCxnSpPr/>
            <p:nvPr/>
          </p:nvCxnSpPr>
          <p:spPr>
            <a:xfrm>
              <a:off x="4563412" y="-13147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841" name="Google Shape;1841;p18"/>
            <p:cNvCxnSpPr/>
            <p:nvPr/>
          </p:nvCxnSpPr>
          <p:spPr>
            <a:xfrm>
              <a:off x="4563412" y="-11073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842" name="Google Shape;1842;p18"/>
            <p:cNvCxnSpPr/>
            <p:nvPr/>
          </p:nvCxnSpPr>
          <p:spPr>
            <a:xfrm>
              <a:off x="4580710" y="-8999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843" name="Google Shape;1843;p18"/>
            <p:cNvCxnSpPr/>
            <p:nvPr/>
          </p:nvCxnSpPr>
          <p:spPr>
            <a:xfrm>
              <a:off x="4580710" y="-6924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844" name="Google Shape;1844;p18"/>
            <p:cNvCxnSpPr/>
            <p:nvPr/>
          </p:nvCxnSpPr>
          <p:spPr>
            <a:xfrm>
              <a:off x="4580710" y="-4850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845" name="Google Shape;1845;p18"/>
            <p:cNvCxnSpPr/>
            <p:nvPr/>
          </p:nvCxnSpPr>
          <p:spPr>
            <a:xfrm>
              <a:off x="4580710" y="-2776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846" name="Google Shape;1846;p18"/>
            <p:cNvCxnSpPr/>
            <p:nvPr/>
          </p:nvCxnSpPr>
          <p:spPr>
            <a:xfrm>
              <a:off x="4563412" y="-702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847" name="Google Shape;1847;p18"/>
            <p:cNvCxnSpPr/>
            <p:nvPr/>
          </p:nvCxnSpPr>
          <p:spPr>
            <a:xfrm>
              <a:off x="4563412" y="1372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848" name="Google Shape;1848;p18"/>
            <p:cNvCxnSpPr/>
            <p:nvPr/>
          </p:nvCxnSpPr>
          <p:spPr>
            <a:xfrm>
              <a:off x="4563412" y="3446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849" name="Google Shape;1849;p18"/>
            <p:cNvCxnSpPr/>
            <p:nvPr/>
          </p:nvCxnSpPr>
          <p:spPr>
            <a:xfrm>
              <a:off x="4580710" y="552075"/>
              <a:ext cx="0" cy="9126600"/>
            </a:xfrm>
            <a:prstGeom prst="straightConnector1">
              <a:avLst/>
            </a:prstGeom>
            <a:noFill/>
            <a:ln cap="flat" cmpd="sng" w="19050">
              <a:solidFill>
                <a:schemeClr val="accent3"/>
              </a:solidFill>
              <a:prstDash val="solid"/>
              <a:round/>
              <a:headEnd len="med" w="med" type="none"/>
              <a:tailEnd len="med" w="med" type="none"/>
            </a:ln>
          </p:spPr>
        </p:cxnSp>
      </p:grpSp>
      <p:grpSp>
        <p:nvGrpSpPr>
          <p:cNvPr id="1850" name="Google Shape;1850;p18"/>
          <p:cNvGrpSpPr/>
          <p:nvPr/>
        </p:nvGrpSpPr>
        <p:grpSpPr>
          <a:xfrm>
            <a:off x="266405" y="261900"/>
            <a:ext cx="8620495" cy="4526400"/>
            <a:chOff x="266405" y="261900"/>
            <a:chExt cx="8620495" cy="4526400"/>
          </a:xfrm>
        </p:grpSpPr>
        <p:sp>
          <p:nvSpPr>
            <p:cNvPr id="1851" name="Google Shape;1851;p18"/>
            <p:cNvSpPr/>
            <p:nvPr/>
          </p:nvSpPr>
          <p:spPr>
            <a:xfrm>
              <a:off x="266405" y="261900"/>
              <a:ext cx="8611200" cy="45264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852" name="Google Shape;1852;p18"/>
            <p:cNvCxnSpPr/>
            <p:nvPr/>
          </p:nvCxnSpPr>
          <p:spPr>
            <a:xfrm>
              <a:off x="274200" y="551300"/>
              <a:ext cx="8612700" cy="0"/>
            </a:xfrm>
            <a:prstGeom prst="straightConnector1">
              <a:avLst/>
            </a:prstGeom>
            <a:noFill/>
            <a:ln cap="flat" cmpd="sng" w="19050">
              <a:solidFill>
                <a:schemeClr val="dk1"/>
              </a:solidFill>
              <a:prstDash val="solid"/>
              <a:round/>
              <a:headEnd len="med" w="med" type="none"/>
              <a:tailEnd len="med" w="med" type="none"/>
            </a:ln>
          </p:spPr>
        </p:cxnSp>
        <p:sp>
          <p:nvSpPr>
            <p:cNvPr id="1853" name="Google Shape;1853;p18"/>
            <p:cNvSpPr/>
            <p:nvPr/>
          </p:nvSpPr>
          <p:spPr>
            <a:xfrm>
              <a:off x="593950" y="322825"/>
              <a:ext cx="7302300" cy="1566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4" name="Google Shape;1854;p18"/>
            <p:cNvSpPr/>
            <p:nvPr/>
          </p:nvSpPr>
          <p:spPr>
            <a:xfrm>
              <a:off x="349675" y="322826"/>
              <a:ext cx="164731" cy="156599"/>
            </a:xfrm>
            <a:custGeom>
              <a:rect b="b" l="l" r="r" t="t"/>
              <a:pathLst>
                <a:path extrusionOk="0" h="3293" w="3464">
                  <a:moveTo>
                    <a:pt x="1733" y="1"/>
                  </a:moveTo>
                  <a:lnTo>
                    <a:pt x="1195" y="1083"/>
                  </a:lnTo>
                  <a:lnTo>
                    <a:pt x="0" y="1256"/>
                  </a:lnTo>
                  <a:lnTo>
                    <a:pt x="866" y="2100"/>
                  </a:lnTo>
                  <a:lnTo>
                    <a:pt x="663" y="3293"/>
                  </a:lnTo>
                  <a:lnTo>
                    <a:pt x="1733" y="2727"/>
                  </a:lnTo>
                  <a:lnTo>
                    <a:pt x="2801" y="3293"/>
                  </a:lnTo>
                  <a:lnTo>
                    <a:pt x="2801" y="3293"/>
                  </a:lnTo>
                  <a:lnTo>
                    <a:pt x="2597" y="2100"/>
                  </a:lnTo>
                  <a:lnTo>
                    <a:pt x="3463" y="1256"/>
                  </a:lnTo>
                  <a:lnTo>
                    <a:pt x="2268" y="1083"/>
                  </a:lnTo>
                  <a:lnTo>
                    <a:pt x="1733" y="1"/>
                  </a:lnTo>
                  <a:close/>
                </a:path>
              </a:pathLst>
            </a:custGeom>
            <a:solidFill>
              <a:schemeClr val="lt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55" name="Google Shape;1855;p18"/>
            <p:cNvGrpSpPr/>
            <p:nvPr/>
          </p:nvGrpSpPr>
          <p:grpSpPr>
            <a:xfrm>
              <a:off x="8193875" y="322825"/>
              <a:ext cx="601487" cy="156597"/>
              <a:chOff x="8193875" y="322825"/>
              <a:chExt cx="601487" cy="156597"/>
            </a:xfrm>
          </p:grpSpPr>
          <p:sp>
            <p:nvSpPr>
              <p:cNvPr id="1856" name="Google Shape;1856;p18"/>
              <p:cNvSpPr/>
              <p:nvPr/>
            </p:nvSpPr>
            <p:spPr>
              <a:xfrm>
                <a:off x="8638765" y="3228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7" name="Google Shape;1857;p18"/>
              <p:cNvSpPr/>
              <p:nvPr/>
            </p:nvSpPr>
            <p:spPr>
              <a:xfrm>
                <a:off x="8416290" y="322825"/>
                <a:ext cx="156415" cy="156597"/>
              </a:xfrm>
              <a:custGeom>
                <a:rect b="b" l="l" r="r" t="t"/>
                <a:pathLst>
                  <a:path extrusionOk="0" h="2579" w="2576">
                    <a:moveTo>
                      <a:pt x="0" y="0"/>
                    </a:moveTo>
                    <a:lnTo>
                      <a:pt x="0" y="2579"/>
                    </a:lnTo>
                    <a:lnTo>
                      <a:pt x="2576" y="2579"/>
                    </a:lnTo>
                    <a:lnTo>
                      <a:pt x="2576"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8" name="Google Shape;1858;p18"/>
              <p:cNvSpPr/>
              <p:nvPr/>
            </p:nvSpPr>
            <p:spPr>
              <a:xfrm>
                <a:off x="8193875" y="322825"/>
                <a:ext cx="156475" cy="156597"/>
              </a:xfrm>
              <a:custGeom>
                <a:rect b="b" l="l" r="r" t="t"/>
                <a:pathLst>
                  <a:path extrusionOk="0" h="2579" w="2577">
                    <a:moveTo>
                      <a:pt x="1" y="0"/>
                    </a:moveTo>
                    <a:lnTo>
                      <a:pt x="1" y="2579"/>
                    </a:lnTo>
                    <a:lnTo>
                      <a:pt x="2577" y="2579"/>
                    </a:lnTo>
                    <a:lnTo>
                      <a:pt x="2577"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9" name="Google Shape;1859;p18"/>
              <p:cNvSpPr/>
              <p:nvPr/>
            </p:nvSpPr>
            <p:spPr>
              <a:xfrm>
                <a:off x="8676776" y="3610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0" name="Google Shape;1860;p18"/>
              <p:cNvSpPr/>
              <p:nvPr/>
            </p:nvSpPr>
            <p:spPr>
              <a:xfrm>
                <a:off x="8676776" y="3610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1" name="Google Shape;1861;p18"/>
              <p:cNvSpPr/>
              <p:nvPr/>
            </p:nvSpPr>
            <p:spPr>
              <a:xfrm>
                <a:off x="8454786" y="361201"/>
                <a:ext cx="79847" cy="79847"/>
              </a:xfrm>
              <a:custGeom>
                <a:rect b="b" l="l" r="r" t="t"/>
                <a:pathLst>
                  <a:path extrusionOk="0" fill="none" h="1315" w="1315">
                    <a:moveTo>
                      <a:pt x="1" y="1"/>
                    </a:moveTo>
                    <a:lnTo>
                      <a:pt x="1314" y="1"/>
                    </a:lnTo>
                    <a:lnTo>
                      <a:pt x="1314" y="1314"/>
                    </a:lnTo>
                    <a:lnTo>
                      <a:pt x="1" y="1314"/>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2" name="Google Shape;1862;p18"/>
              <p:cNvSpPr/>
              <p:nvPr/>
            </p:nvSpPr>
            <p:spPr>
              <a:xfrm>
                <a:off x="8232128" y="440990"/>
                <a:ext cx="79847" cy="61"/>
              </a:xfrm>
              <a:custGeom>
                <a:rect b="b" l="l" r="r" t="t"/>
                <a:pathLst>
                  <a:path extrusionOk="0" fill="none" h="1" w="1315">
                    <a:moveTo>
                      <a:pt x="1314" y="0"/>
                    </a:moveTo>
                    <a:lnTo>
                      <a:pt x="1"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863" name="Google Shape;1863;p18"/>
          <p:cNvSpPr txBox="1"/>
          <p:nvPr>
            <p:ph idx="1" type="body"/>
          </p:nvPr>
        </p:nvSpPr>
        <p:spPr>
          <a:xfrm>
            <a:off x="4572000" y="1592475"/>
            <a:ext cx="3615300" cy="823800"/>
          </a:xfrm>
          <a:prstGeom prst="rect">
            <a:avLst/>
          </a:prstGeom>
        </p:spPr>
        <p:txBody>
          <a:bodyPr anchorCtr="0" anchor="t" bIns="91425" lIns="91425" spcFirstLastPara="1" rIns="91425" wrap="square" tIns="91425">
            <a:noAutofit/>
          </a:bodyPr>
          <a:lstStyle>
            <a:lvl1pPr indent="-317500" lvl="0" marL="457200" rtl="0">
              <a:lnSpc>
                <a:spcPct val="100000"/>
              </a:lnSpc>
              <a:spcBef>
                <a:spcPts val="0"/>
              </a:spcBef>
              <a:spcAft>
                <a:spcPts val="0"/>
              </a:spcAft>
              <a:buSzPts val="1400"/>
              <a:buChar char="●"/>
              <a:defRPr/>
            </a:lvl1pPr>
            <a:lvl2pPr indent="-317500" lvl="1" marL="914400" rtl="0">
              <a:lnSpc>
                <a:spcPct val="100000"/>
              </a:lnSpc>
              <a:spcBef>
                <a:spcPts val="0"/>
              </a:spcBef>
              <a:spcAft>
                <a:spcPts val="0"/>
              </a:spcAft>
              <a:buSzPts val="1400"/>
              <a:buChar char="○"/>
              <a:defRPr/>
            </a:lvl2pPr>
            <a:lvl3pPr indent="-317500" lvl="2" marL="1371600" rtl="0">
              <a:lnSpc>
                <a:spcPct val="100000"/>
              </a:lnSpc>
              <a:spcBef>
                <a:spcPts val="0"/>
              </a:spcBef>
              <a:spcAft>
                <a:spcPts val="0"/>
              </a:spcAft>
              <a:buSzPts val="1400"/>
              <a:buChar char="■"/>
              <a:defRPr/>
            </a:lvl3pPr>
            <a:lvl4pPr indent="-317500" lvl="3" marL="1828800" rtl="0">
              <a:lnSpc>
                <a:spcPct val="100000"/>
              </a:lnSpc>
              <a:spcBef>
                <a:spcPts val="0"/>
              </a:spcBef>
              <a:spcAft>
                <a:spcPts val="0"/>
              </a:spcAft>
              <a:buSzPts val="1400"/>
              <a:buChar char="●"/>
              <a:defRPr/>
            </a:lvl4pPr>
            <a:lvl5pPr indent="-317500" lvl="4" marL="2286000" rtl="0">
              <a:lnSpc>
                <a:spcPct val="100000"/>
              </a:lnSpc>
              <a:spcBef>
                <a:spcPts val="0"/>
              </a:spcBef>
              <a:spcAft>
                <a:spcPts val="0"/>
              </a:spcAft>
              <a:buSzPts val="1400"/>
              <a:buChar char="○"/>
              <a:defRPr/>
            </a:lvl5pPr>
            <a:lvl6pPr indent="-317500" lvl="5" marL="2743200" rtl="0">
              <a:lnSpc>
                <a:spcPct val="100000"/>
              </a:lnSpc>
              <a:spcBef>
                <a:spcPts val="0"/>
              </a:spcBef>
              <a:spcAft>
                <a:spcPts val="0"/>
              </a:spcAft>
              <a:buSzPts val="1400"/>
              <a:buChar char="■"/>
              <a:defRPr/>
            </a:lvl6pPr>
            <a:lvl7pPr indent="-317500" lvl="6" marL="3200400" rtl="0">
              <a:lnSpc>
                <a:spcPct val="100000"/>
              </a:lnSpc>
              <a:spcBef>
                <a:spcPts val="0"/>
              </a:spcBef>
              <a:spcAft>
                <a:spcPts val="0"/>
              </a:spcAft>
              <a:buSzPts val="1400"/>
              <a:buChar char="●"/>
              <a:defRPr/>
            </a:lvl7pPr>
            <a:lvl8pPr indent="-317500" lvl="7" marL="3657600" rtl="0">
              <a:lnSpc>
                <a:spcPct val="100000"/>
              </a:lnSpc>
              <a:spcBef>
                <a:spcPts val="0"/>
              </a:spcBef>
              <a:spcAft>
                <a:spcPts val="0"/>
              </a:spcAft>
              <a:buSzPts val="1400"/>
              <a:buChar char="○"/>
              <a:defRPr/>
            </a:lvl8pPr>
            <a:lvl9pPr indent="-317500" lvl="8" marL="4114800" rtl="0">
              <a:lnSpc>
                <a:spcPct val="100000"/>
              </a:lnSpc>
              <a:spcBef>
                <a:spcPts val="0"/>
              </a:spcBef>
              <a:spcAft>
                <a:spcPts val="0"/>
              </a:spcAft>
              <a:buSzPts val="1400"/>
              <a:buChar char="■"/>
              <a:defRPr/>
            </a:lvl9pPr>
          </a:lstStyle>
          <a:p/>
        </p:txBody>
      </p:sp>
      <p:sp>
        <p:nvSpPr>
          <p:cNvPr id="1864" name="Google Shape;1864;p18"/>
          <p:cNvSpPr txBox="1"/>
          <p:nvPr>
            <p:ph idx="2" type="body"/>
          </p:nvPr>
        </p:nvSpPr>
        <p:spPr>
          <a:xfrm>
            <a:off x="956700" y="1592475"/>
            <a:ext cx="3615300" cy="823800"/>
          </a:xfrm>
          <a:prstGeom prst="rect">
            <a:avLst/>
          </a:prstGeom>
        </p:spPr>
        <p:txBody>
          <a:bodyPr anchorCtr="0" anchor="t" bIns="91425" lIns="91425" spcFirstLastPara="1" rIns="91425" wrap="square" tIns="91425">
            <a:noAutofit/>
          </a:bodyPr>
          <a:lstStyle>
            <a:lvl1pPr indent="-317500" lvl="0" marL="457200" rtl="0">
              <a:lnSpc>
                <a:spcPct val="100000"/>
              </a:lnSpc>
              <a:spcBef>
                <a:spcPts val="0"/>
              </a:spcBef>
              <a:spcAft>
                <a:spcPts val="0"/>
              </a:spcAft>
              <a:buSzPts val="1400"/>
              <a:buChar char="●"/>
              <a:defRPr sz="1200"/>
            </a:lvl1pPr>
            <a:lvl2pPr indent="-317500" lvl="1" marL="914400" rtl="0">
              <a:lnSpc>
                <a:spcPct val="100000"/>
              </a:lnSpc>
              <a:spcBef>
                <a:spcPts val="0"/>
              </a:spcBef>
              <a:spcAft>
                <a:spcPts val="0"/>
              </a:spcAft>
              <a:buSzPts val="1400"/>
              <a:buChar char="○"/>
              <a:defRPr/>
            </a:lvl2pPr>
            <a:lvl3pPr indent="-317500" lvl="2" marL="1371600" rtl="0">
              <a:lnSpc>
                <a:spcPct val="100000"/>
              </a:lnSpc>
              <a:spcBef>
                <a:spcPts val="0"/>
              </a:spcBef>
              <a:spcAft>
                <a:spcPts val="0"/>
              </a:spcAft>
              <a:buSzPts val="1400"/>
              <a:buChar char="■"/>
              <a:defRPr/>
            </a:lvl3pPr>
            <a:lvl4pPr indent="-317500" lvl="3" marL="1828800" rtl="0">
              <a:lnSpc>
                <a:spcPct val="100000"/>
              </a:lnSpc>
              <a:spcBef>
                <a:spcPts val="0"/>
              </a:spcBef>
              <a:spcAft>
                <a:spcPts val="0"/>
              </a:spcAft>
              <a:buSzPts val="1400"/>
              <a:buChar char="●"/>
              <a:defRPr/>
            </a:lvl4pPr>
            <a:lvl5pPr indent="-317500" lvl="4" marL="2286000" rtl="0">
              <a:lnSpc>
                <a:spcPct val="100000"/>
              </a:lnSpc>
              <a:spcBef>
                <a:spcPts val="0"/>
              </a:spcBef>
              <a:spcAft>
                <a:spcPts val="0"/>
              </a:spcAft>
              <a:buSzPts val="1400"/>
              <a:buChar char="○"/>
              <a:defRPr/>
            </a:lvl5pPr>
            <a:lvl6pPr indent="-317500" lvl="5" marL="2743200" rtl="0">
              <a:lnSpc>
                <a:spcPct val="100000"/>
              </a:lnSpc>
              <a:spcBef>
                <a:spcPts val="0"/>
              </a:spcBef>
              <a:spcAft>
                <a:spcPts val="0"/>
              </a:spcAft>
              <a:buSzPts val="1400"/>
              <a:buChar char="■"/>
              <a:defRPr/>
            </a:lvl6pPr>
            <a:lvl7pPr indent="-317500" lvl="6" marL="3200400" rtl="0">
              <a:lnSpc>
                <a:spcPct val="100000"/>
              </a:lnSpc>
              <a:spcBef>
                <a:spcPts val="0"/>
              </a:spcBef>
              <a:spcAft>
                <a:spcPts val="0"/>
              </a:spcAft>
              <a:buSzPts val="1400"/>
              <a:buChar char="●"/>
              <a:defRPr/>
            </a:lvl7pPr>
            <a:lvl8pPr indent="-317500" lvl="7" marL="3657600" rtl="0">
              <a:lnSpc>
                <a:spcPct val="100000"/>
              </a:lnSpc>
              <a:spcBef>
                <a:spcPts val="0"/>
              </a:spcBef>
              <a:spcAft>
                <a:spcPts val="0"/>
              </a:spcAft>
              <a:buSzPts val="1400"/>
              <a:buChar char="○"/>
              <a:defRPr/>
            </a:lvl8pPr>
            <a:lvl9pPr indent="-317500" lvl="8" marL="4114800" rtl="0">
              <a:lnSpc>
                <a:spcPct val="100000"/>
              </a:lnSpc>
              <a:spcBef>
                <a:spcPts val="0"/>
              </a:spcBef>
              <a:spcAft>
                <a:spcPts val="0"/>
              </a:spcAft>
              <a:buSzPts val="1400"/>
              <a:buChar char="■"/>
              <a:defRPr/>
            </a:lvl9pPr>
          </a:lstStyle>
          <a:p/>
        </p:txBody>
      </p:sp>
      <p:sp>
        <p:nvSpPr>
          <p:cNvPr id="1865" name="Google Shape;1865;p18"/>
          <p:cNvSpPr txBox="1"/>
          <p:nvPr>
            <p:ph type="title"/>
          </p:nvPr>
        </p:nvSpPr>
        <p:spPr>
          <a:xfrm>
            <a:off x="720000" y="594360"/>
            <a:ext cx="7704000" cy="5718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6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grpSp>
        <p:nvGrpSpPr>
          <p:cNvPr id="1866" name="Google Shape;1866;p18"/>
          <p:cNvGrpSpPr/>
          <p:nvPr/>
        </p:nvGrpSpPr>
        <p:grpSpPr>
          <a:xfrm>
            <a:off x="121995" y="4474183"/>
            <a:ext cx="693060" cy="471304"/>
            <a:chOff x="4684413" y="2795724"/>
            <a:chExt cx="493703" cy="335758"/>
          </a:xfrm>
        </p:grpSpPr>
        <p:sp>
          <p:nvSpPr>
            <p:cNvPr id="1867" name="Google Shape;1867;p18"/>
            <p:cNvSpPr/>
            <p:nvPr/>
          </p:nvSpPr>
          <p:spPr>
            <a:xfrm>
              <a:off x="4684413" y="2801783"/>
              <a:ext cx="395421" cy="329700"/>
            </a:xfrm>
            <a:custGeom>
              <a:rect b="b" l="l" r="r" t="t"/>
              <a:pathLst>
                <a:path extrusionOk="0" h="3918" w="4699">
                  <a:moveTo>
                    <a:pt x="175" y="1"/>
                  </a:moveTo>
                  <a:cubicBezTo>
                    <a:pt x="80" y="1"/>
                    <a:pt x="1" y="77"/>
                    <a:pt x="1" y="174"/>
                  </a:cubicBezTo>
                  <a:lnTo>
                    <a:pt x="239" y="3918"/>
                  </a:lnTo>
                  <a:lnTo>
                    <a:pt x="4699" y="3918"/>
                  </a:lnTo>
                  <a:lnTo>
                    <a:pt x="4136" y="744"/>
                  </a:lnTo>
                  <a:cubicBezTo>
                    <a:pt x="4108" y="598"/>
                    <a:pt x="3980" y="492"/>
                    <a:pt x="3830" y="492"/>
                  </a:cubicBezTo>
                  <a:lnTo>
                    <a:pt x="2605" y="492"/>
                  </a:lnTo>
                  <a:lnTo>
                    <a:pt x="2605" y="174"/>
                  </a:lnTo>
                  <a:cubicBezTo>
                    <a:pt x="2605" y="77"/>
                    <a:pt x="2526" y="1"/>
                    <a:pt x="2431" y="1"/>
                  </a:cubicBez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8" name="Google Shape;1868;p18"/>
            <p:cNvSpPr/>
            <p:nvPr/>
          </p:nvSpPr>
          <p:spPr>
            <a:xfrm>
              <a:off x="4709237" y="2885006"/>
              <a:ext cx="423275" cy="246475"/>
            </a:xfrm>
            <a:custGeom>
              <a:rect b="b" l="l" r="r" t="t"/>
              <a:pathLst>
                <a:path extrusionOk="0" h="2929" w="5030">
                  <a:moveTo>
                    <a:pt x="855" y="1"/>
                  </a:moveTo>
                  <a:cubicBezTo>
                    <a:pt x="711" y="1"/>
                    <a:pt x="584" y="105"/>
                    <a:pt x="554" y="246"/>
                  </a:cubicBezTo>
                  <a:lnTo>
                    <a:pt x="0" y="2929"/>
                  </a:lnTo>
                  <a:lnTo>
                    <a:pt x="4459" y="2929"/>
                  </a:lnTo>
                  <a:lnTo>
                    <a:pt x="4987" y="371"/>
                  </a:lnTo>
                  <a:cubicBezTo>
                    <a:pt x="5029" y="181"/>
                    <a:pt x="4881" y="1"/>
                    <a:pt x="4686" y="1"/>
                  </a:cubicBez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9" name="Google Shape;1869;p18"/>
            <p:cNvSpPr/>
            <p:nvPr/>
          </p:nvSpPr>
          <p:spPr>
            <a:xfrm>
              <a:off x="4980700" y="2795724"/>
              <a:ext cx="197416" cy="179408"/>
            </a:xfrm>
            <a:custGeom>
              <a:rect b="b" l="l" r="r" t="t"/>
              <a:pathLst>
                <a:path extrusionOk="0" h="2132" w="2346">
                  <a:moveTo>
                    <a:pt x="1174" y="0"/>
                  </a:moveTo>
                  <a:cubicBezTo>
                    <a:pt x="691" y="0"/>
                    <a:pt x="252" y="330"/>
                    <a:pt x="135" y="821"/>
                  </a:cubicBezTo>
                  <a:cubicBezTo>
                    <a:pt x="1" y="1393"/>
                    <a:pt x="355" y="1967"/>
                    <a:pt x="927" y="2102"/>
                  </a:cubicBezTo>
                  <a:cubicBezTo>
                    <a:pt x="1010" y="2122"/>
                    <a:pt x="1093" y="2131"/>
                    <a:pt x="1175" y="2131"/>
                  </a:cubicBezTo>
                  <a:cubicBezTo>
                    <a:pt x="1657" y="2131"/>
                    <a:pt x="2094" y="1801"/>
                    <a:pt x="2208" y="1312"/>
                  </a:cubicBezTo>
                  <a:cubicBezTo>
                    <a:pt x="2345" y="740"/>
                    <a:pt x="1991" y="165"/>
                    <a:pt x="1418" y="29"/>
                  </a:cubicBezTo>
                  <a:cubicBezTo>
                    <a:pt x="1337" y="9"/>
                    <a:pt x="1255" y="0"/>
                    <a:pt x="1174" y="0"/>
                  </a:cubicBez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0" name="Google Shape;1870;p18"/>
            <p:cNvSpPr/>
            <p:nvPr/>
          </p:nvSpPr>
          <p:spPr>
            <a:xfrm>
              <a:off x="5079575" y="2853871"/>
              <a:ext cx="84" cy="73715"/>
            </a:xfrm>
            <a:custGeom>
              <a:rect b="b" l="l" r="r" t="t"/>
              <a:pathLst>
                <a:path extrusionOk="0" fill="none" h="876" w="1">
                  <a:moveTo>
                    <a:pt x="0" y="0"/>
                  </a:moveTo>
                  <a:lnTo>
                    <a:pt x="0" y="876"/>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1" name="Google Shape;1871;p18"/>
            <p:cNvSpPr/>
            <p:nvPr/>
          </p:nvSpPr>
          <p:spPr>
            <a:xfrm>
              <a:off x="5042717" y="2890644"/>
              <a:ext cx="73968" cy="84"/>
            </a:xfrm>
            <a:custGeom>
              <a:rect b="b" l="l" r="r" t="t"/>
              <a:pathLst>
                <a:path extrusionOk="0" fill="none" h="1" w="879">
                  <a:moveTo>
                    <a:pt x="878" y="1"/>
                  </a:moveTo>
                  <a:lnTo>
                    <a:pt x="0" y="1"/>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72" name="Google Shape;1872;p18"/>
          <p:cNvSpPr/>
          <p:nvPr/>
        </p:nvSpPr>
        <p:spPr>
          <a:xfrm>
            <a:off x="113490" y="726299"/>
            <a:ext cx="319181" cy="319349"/>
          </a:xfrm>
          <a:custGeom>
            <a:rect b="b" l="l" r="r" t="t"/>
            <a:pathLst>
              <a:path extrusionOk="0" h="3795" w="3793">
                <a:moveTo>
                  <a:pt x="1066" y="1"/>
                </a:moveTo>
                <a:lnTo>
                  <a:pt x="1" y="1066"/>
                </a:lnTo>
                <a:lnTo>
                  <a:pt x="830" y="1898"/>
                </a:lnTo>
                <a:lnTo>
                  <a:pt x="1" y="2729"/>
                </a:lnTo>
                <a:lnTo>
                  <a:pt x="1066" y="3795"/>
                </a:lnTo>
                <a:lnTo>
                  <a:pt x="1898" y="2963"/>
                </a:lnTo>
                <a:lnTo>
                  <a:pt x="2727" y="3795"/>
                </a:lnTo>
                <a:lnTo>
                  <a:pt x="3793" y="2729"/>
                </a:lnTo>
                <a:lnTo>
                  <a:pt x="2963" y="1898"/>
                </a:lnTo>
                <a:lnTo>
                  <a:pt x="3793" y="1066"/>
                </a:lnTo>
                <a:lnTo>
                  <a:pt x="2727" y="1"/>
                </a:lnTo>
                <a:lnTo>
                  <a:pt x="1898" y="832"/>
                </a:lnTo>
                <a:lnTo>
                  <a:pt x="1066" y="1"/>
                </a:lnTo>
                <a:close/>
              </a:path>
            </a:pathLst>
          </a:cu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3" name="Google Shape;1873;p18"/>
          <p:cNvSpPr/>
          <p:nvPr/>
        </p:nvSpPr>
        <p:spPr>
          <a:xfrm>
            <a:off x="8724276" y="2586866"/>
            <a:ext cx="319172" cy="442076"/>
          </a:xfrm>
          <a:custGeom>
            <a:rect b="b" l="l" r="r" t="t"/>
            <a:pathLst>
              <a:path extrusionOk="0" h="6200" w="4476">
                <a:moveTo>
                  <a:pt x="0" y="0"/>
                </a:moveTo>
                <a:lnTo>
                  <a:pt x="630" y="5344"/>
                </a:lnTo>
                <a:lnTo>
                  <a:pt x="1740" y="3869"/>
                </a:lnTo>
                <a:lnTo>
                  <a:pt x="2979" y="6199"/>
                </a:lnTo>
                <a:lnTo>
                  <a:pt x="4209" y="5356"/>
                </a:lnTo>
                <a:lnTo>
                  <a:pt x="2541" y="3327"/>
                </a:lnTo>
                <a:lnTo>
                  <a:pt x="4476" y="3056"/>
                </a:lnTo>
                <a:lnTo>
                  <a:pt x="0" y="0"/>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CUSTOM_6_1_1">
    <p:spTree>
      <p:nvGrpSpPr>
        <p:cNvPr id="1874" name="Shape 1874"/>
        <p:cNvGrpSpPr/>
        <p:nvPr/>
      </p:nvGrpSpPr>
      <p:grpSpPr>
        <a:xfrm>
          <a:off x="0" y="0"/>
          <a:ext cx="0" cy="0"/>
          <a:chOff x="0" y="0"/>
          <a:chExt cx="0" cy="0"/>
        </a:xfrm>
      </p:grpSpPr>
      <p:grpSp>
        <p:nvGrpSpPr>
          <p:cNvPr id="1875" name="Google Shape;1875;p19"/>
          <p:cNvGrpSpPr/>
          <p:nvPr/>
        </p:nvGrpSpPr>
        <p:grpSpPr>
          <a:xfrm>
            <a:off x="112" y="-13650"/>
            <a:ext cx="9143897" cy="5180600"/>
            <a:chOff x="112" y="-13650"/>
            <a:chExt cx="9143897" cy="5180600"/>
          </a:xfrm>
        </p:grpSpPr>
        <p:cxnSp>
          <p:nvCxnSpPr>
            <p:cNvPr id="1876" name="Google Shape;1876;p19"/>
            <p:cNvCxnSpPr/>
            <p:nvPr/>
          </p:nvCxnSpPr>
          <p:spPr>
            <a:xfrm>
              <a:off x="1235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77" name="Google Shape;1877;p19"/>
            <p:cNvCxnSpPr/>
            <p:nvPr/>
          </p:nvCxnSpPr>
          <p:spPr>
            <a:xfrm>
              <a:off x="3309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78" name="Google Shape;1878;p19"/>
            <p:cNvCxnSpPr/>
            <p:nvPr/>
          </p:nvCxnSpPr>
          <p:spPr>
            <a:xfrm>
              <a:off x="5383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79" name="Google Shape;1879;p19"/>
            <p:cNvCxnSpPr/>
            <p:nvPr/>
          </p:nvCxnSpPr>
          <p:spPr>
            <a:xfrm>
              <a:off x="745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80" name="Google Shape;1880;p19"/>
            <p:cNvCxnSpPr/>
            <p:nvPr/>
          </p:nvCxnSpPr>
          <p:spPr>
            <a:xfrm>
              <a:off x="9532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81" name="Google Shape;1881;p19"/>
            <p:cNvCxnSpPr/>
            <p:nvPr/>
          </p:nvCxnSpPr>
          <p:spPr>
            <a:xfrm>
              <a:off x="11606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82" name="Google Shape;1882;p19"/>
            <p:cNvCxnSpPr/>
            <p:nvPr/>
          </p:nvCxnSpPr>
          <p:spPr>
            <a:xfrm>
              <a:off x="13680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83" name="Google Shape;1883;p19"/>
            <p:cNvCxnSpPr/>
            <p:nvPr/>
          </p:nvCxnSpPr>
          <p:spPr>
            <a:xfrm>
              <a:off x="15755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84" name="Google Shape;1884;p19"/>
            <p:cNvCxnSpPr/>
            <p:nvPr/>
          </p:nvCxnSpPr>
          <p:spPr>
            <a:xfrm>
              <a:off x="17829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85" name="Google Shape;1885;p19"/>
            <p:cNvCxnSpPr/>
            <p:nvPr/>
          </p:nvCxnSpPr>
          <p:spPr>
            <a:xfrm>
              <a:off x="19903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86" name="Google Shape;1886;p19"/>
            <p:cNvCxnSpPr/>
            <p:nvPr/>
          </p:nvCxnSpPr>
          <p:spPr>
            <a:xfrm>
              <a:off x="21977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87" name="Google Shape;1887;p19"/>
            <p:cNvCxnSpPr/>
            <p:nvPr/>
          </p:nvCxnSpPr>
          <p:spPr>
            <a:xfrm>
              <a:off x="24052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88" name="Google Shape;1888;p19"/>
            <p:cNvCxnSpPr/>
            <p:nvPr/>
          </p:nvCxnSpPr>
          <p:spPr>
            <a:xfrm>
              <a:off x="26126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89" name="Google Shape;1889;p19"/>
            <p:cNvCxnSpPr/>
            <p:nvPr/>
          </p:nvCxnSpPr>
          <p:spPr>
            <a:xfrm>
              <a:off x="28200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90" name="Google Shape;1890;p19"/>
            <p:cNvCxnSpPr/>
            <p:nvPr/>
          </p:nvCxnSpPr>
          <p:spPr>
            <a:xfrm>
              <a:off x="30274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91" name="Google Shape;1891;p19"/>
            <p:cNvCxnSpPr/>
            <p:nvPr/>
          </p:nvCxnSpPr>
          <p:spPr>
            <a:xfrm>
              <a:off x="32349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92" name="Google Shape;1892;p19"/>
            <p:cNvCxnSpPr/>
            <p:nvPr/>
          </p:nvCxnSpPr>
          <p:spPr>
            <a:xfrm>
              <a:off x="34423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93" name="Google Shape;1893;p19"/>
            <p:cNvCxnSpPr/>
            <p:nvPr/>
          </p:nvCxnSpPr>
          <p:spPr>
            <a:xfrm>
              <a:off x="36497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94" name="Google Shape;1894;p19"/>
            <p:cNvCxnSpPr/>
            <p:nvPr/>
          </p:nvCxnSpPr>
          <p:spPr>
            <a:xfrm>
              <a:off x="38571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95" name="Google Shape;1895;p19"/>
            <p:cNvCxnSpPr/>
            <p:nvPr/>
          </p:nvCxnSpPr>
          <p:spPr>
            <a:xfrm>
              <a:off x="40646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96" name="Google Shape;1896;p19"/>
            <p:cNvCxnSpPr/>
            <p:nvPr/>
          </p:nvCxnSpPr>
          <p:spPr>
            <a:xfrm>
              <a:off x="42720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97" name="Google Shape;1897;p19"/>
            <p:cNvCxnSpPr/>
            <p:nvPr/>
          </p:nvCxnSpPr>
          <p:spPr>
            <a:xfrm>
              <a:off x="44794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98" name="Google Shape;1898;p19"/>
            <p:cNvCxnSpPr/>
            <p:nvPr/>
          </p:nvCxnSpPr>
          <p:spPr>
            <a:xfrm>
              <a:off x="46868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899" name="Google Shape;1899;p19"/>
            <p:cNvCxnSpPr/>
            <p:nvPr/>
          </p:nvCxnSpPr>
          <p:spPr>
            <a:xfrm>
              <a:off x="48943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00" name="Google Shape;1900;p19"/>
            <p:cNvCxnSpPr/>
            <p:nvPr/>
          </p:nvCxnSpPr>
          <p:spPr>
            <a:xfrm>
              <a:off x="51017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01" name="Google Shape;1901;p19"/>
            <p:cNvCxnSpPr/>
            <p:nvPr/>
          </p:nvCxnSpPr>
          <p:spPr>
            <a:xfrm>
              <a:off x="53091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02" name="Google Shape;1902;p19"/>
            <p:cNvCxnSpPr/>
            <p:nvPr/>
          </p:nvCxnSpPr>
          <p:spPr>
            <a:xfrm>
              <a:off x="55165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03" name="Google Shape;1903;p19"/>
            <p:cNvCxnSpPr/>
            <p:nvPr/>
          </p:nvCxnSpPr>
          <p:spPr>
            <a:xfrm>
              <a:off x="61388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04" name="Google Shape;1904;p19"/>
            <p:cNvCxnSpPr/>
            <p:nvPr/>
          </p:nvCxnSpPr>
          <p:spPr>
            <a:xfrm>
              <a:off x="57240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05" name="Google Shape;1905;p19"/>
            <p:cNvCxnSpPr/>
            <p:nvPr/>
          </p:nvCxnSpPr>
          <p:spPr>
            <a:xfrm>
              <a:off x="59314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06" name="Google Shape;1906;p19"/>
            <p:cNvCxnSpPr/>
            <p:nvPr/>
          </p:nvCxnSpPr>
          <p:spPr>
            <a:xfrm>
              <a:off x="63462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07" name="Google Shape;1907;p19"/>
            <p:cNvCxnSpPr/>
            <p:nvPr/>
          </p:nvCxnSpPr>
          <p:spPr>
            <a:xfrm>
              <a:off x="65537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08" name="Google Shape;1908;p19"/>
            <p:cNvCxnSpPr/>
            <p:nvPr/>
          </p:nvCxnSpPr>
          <p:spPr>
            <a:xfrm>
              <a:off x="67611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09" name="Google Shape;1909;p19"/>
            <p:cNvCxnSpPr/>
            <p:nvPr/>
          </p:nvCxnSpPr>
          <p:spPr>
            <a:xfrm>
              <a:off x="69685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10" name="Google Shape;1910;p19"/>
            <p:cNvCxnSpPr/>
            <p:nvPr/>
          </p:nvCxnSpPr>
          <p:spPr>
            <a:xfrm>
              <a:off x="71759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11" name="Google Shape;1911;p19"/>
            <p:cNvCxnSpPr/>
            <p:nvPr/>
          </p:nvCxnSpPr>
          <p:spPr>
            <a:xfrm>
              <a:off x="73834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12" name="Google Shape;1912;p19"/>
            <p:cNvCxnSpPr/>
            <p:nvPr/>
          </p:nvCxnSpPr>
          <p:spPr>
            <a:xfrm>
              <a:off x="75908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13" name="Google Shape;1913;p19"/>
            <p:cNvCxnSpPr/>
            <p:nvPr/>
          </p:nvCxnSpPr>
          <p:spPr>
            <a:xfrm>
              <a:off x="77982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14" name="Google Shape;1914;p19"/>
            <p:cNvCxnSpPr/>
            <p:nvPr/>
          </p:nvCxnSpPr>
          <p:spPr>
            <a:xfrm>
              <a:off x="80056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15" name="Google Shape;1915;p19"/>
            <p:cNvCxnSpPr/>
            <p:nvPr/>
          </p:nvCxnSpPr>
          <p:spPr>
            <a:xfrm>
              <a:off x="82131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16" name="Google Shape;1916;p19"/>
            <p:cNvCxnSpPr/>
            <p:nvPr/>
          </p:nvCxnSpPr>
          <p:spPr>
            <a:xfrm>
              <a:off x="84205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17" name="Google Shape;1917;p19"/>
            <p:cNvCxnSpPr/>
            <p:nvPr/>
          </p:nvCxnSpPr>
          <p:spPr>
            <a:xfrm>
              <a:off x="86279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18" name="Google Shape;1918;p19"/>
            <p:cNvCxnSpPr/>
            <p:nvPr/>
          </p:nvCxnSpPr>
          <p:spPr>
            <a:xfrm>
              <a:off x="88353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19" name="Google Shape;1919;p19"/>
            <p:cNvCxnSpPr/>
            <p:nvPr/>
          </p:nvCxnSpPr>
          <p:spPr>
            <a:xfrm>
              <a:off x="9042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20" name="Google Shape;1920;p19"/>
            <p:cNvCxnSpPr/>
            <p:nvPr/>
          </p:nvCxnSpPr>
          <p:spPr>
            <a:xfrm>
              <a:off x="4563412" y="-44261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921" name="Google Shape;1921;p19"/>
            <p:cNvCxnSpPr/>
            <p:nvPr/>
          </p:nvCxnSpPr>
          <p:spPr>
            <a:xfrm>
              <a:off x="4563412" y="-42187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922" name="Google Shape;1922;p19"/>
            <p:cNvCxnSpPr/>
            <p:nvPr/>
          </p:nvCxnSpPr>
          <p:spPr>
            <a:xfrm>
              <a:off x="4563412" y="-40112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923" name="Google Shape;1923;p19"/>
            <p:cNvCxnSpPr/>
            <p:nvPr/>
          </p:nvCxnSpPr>
          <p:spPr>
            <a:xfrm>
              <a:off x="4580710" y="-38038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924" name="Google Shape;1924;p19"/>
            <p:cNvCxnSpPr/>
            <p:nvPr/>
          </p:nvCxnSpPr>
          <p:spPr>
            <a:xfrm>
              <a:off x="4580710" y="-35964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925" name="Google Shape;1925;p19"/>
            <p:cNvCxnSpPr/>
            <p:nvPr/>
          </p:nvCxnSpPr>
          <p:spPr>
            <a:xfrm>
              <a:off x="4580710" y="-33890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926" name="Google Shape;1926;p19"/>
            <p:cNvCxnSpPr/>
            <p:nvPr/>
          </p:nvCxnSpPr>
          <p:spPr>
            <a:xfrm>
              <a:off x="4580710" y="-31815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927" name="Google Shape;1927;p19"/>
            <p:cNvCxnSpPr/>
            <p:nvPr/>
          </p:nvCxnSpPr>
          <p:spPr>
            <a:xfrm>
              <a:off x="4563412" y="-29741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928" name="Google Shape;1928;p19"/>
            <p:cNvCxnSpPr/>
            <p:nvPr/>
          </p:nvCxnSpPr>
          <p:spPr>
            <a:xfrm>
              <a:off x="4563412" y="-27667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929" name="Google Shape;1929;p19"/>
            <p:cNvCxnSpPr/>
            <p:nvPr/>
          </p:nvCxnSpPr>
          <p:spPr>
            <a:xfrm>
              <a:off x="4563412" y="-25593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930" name="Google Shape;1930;p19"/>
            <p:cNvCxnSpPr/>
            <p:nvPr/>
          </p:nvCxnSpPr>
          <p:spPr>
            <a:xfrm>
              <a:off x="4580710" y="-23518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931" name="Google Shape;1931;p19"/>
            <p:cNvCxnSpPr/>
            <p:nvPr/>
          </p:nvCxnSpPr>
          <p:spPr>
            <a:xfrm>
              <a:off x="4580710" y="-21444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932" name="Google Shape;1932;p19"/>
            <p:cNvCxnSpPr/>
            <p:nvPr/>
          </p:nvCxnSpPr>
          <p:spPr>
            <a:xfrm>
              <a:off x="4580710" y="-19370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933" name="Google Shape;1933;p19"/>
            <p:cNvCxnSpPr/>
            <p:nvPr/>
          </p:nvCxnSpPr>
          <p:spPr>
            <a:xfrm>
              <a:off x="4580710" y="-17296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934" name="Google Shape;1934;p19"/>
            <p:cNvCxnSpPr/>
            <p:nvPr/>
          </p:nvCxnSpPr>
          <p:spPr>
            <a:xfrm>
              <a:off x="4563412" y="-15221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935" name="Google Shape;1935;p19"/>
            <p:cNvCxnSpPr/>
            <p:nvPr/>
          </p:nvCxnSpPr>
          <p:spPr>
            <a:xfrm>
              <a:off x="4563412" y="-13147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936" name="Google Shape;1936;p19"/>
            <p:cNvCxnSpPr/>
            <p:nvPr/>
          </p:nvCxnSpPr>
          <p:spPr>
            <a:xfrm>
              <a:off x="4563412" y="-11073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937" name="Google Shape;1937;p19"/>
            <p:cNvCxnSpPr/>
            <p:nvPr/>
          </p:nvCxnSpPr>
          <p:spPr>
            <a:xfrm>
              <a:off x="4580710" y="-8999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938" name="Google Shape;1938;p19"/>
            <p:cNvCxnSpPr/>
            <p:nvPr/>
          </p:nvCxnSpPr>
          <p:spPr>
            <a:xfrm>
              <a:off x="4580710" y="-6924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939" name="Google Shape;1939;p19"/>
            <p:cNvCxnSpPr/>
            <p:nvPr/>
          </p:nvCxnSpPr>
          <p:spPr>
            <a:xfrm>
              <a:off x="4580710" y="-4850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940" name="Google Shape;1940;p19"/>
            <p:cNvCxnSpPr/>
            <p:nvPr/>
          </p:nvCxnSpPr>
          <p:spPr>
            <a:xfrm>
              <a:off x="4580710" y="-2776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941" name="Google Shape;1941;p19"/>
            <p:cNvCxnSpPr/>
            <p:nvPr/>
          </p:nvCxnSpPr>
          <p:spPr>
            <a:xfrm>
              <a:off x="4563412" y="-702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942" name="Google Shape;1942;p19"/>
            <p:cNvCxnSpPr/>
            <p:nvPr/>
          </p:nvCxnSpPr>
          <p:spPr>
            <a:xfrm>
              <a:off x="4563412" y="1372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943" name="Google Shape;1943;p19"/>
            <p:cNvCxnSpPr/>
            <p:nvPr/>
          </p:nvCxnSpPr>
          <p:spPr>
            <a:xfrm>
              <a:off x="4563412" y="3446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1944" name="Google Shape;1944;p19"/>
            <p:cNvCxnSpPr/>
            <p:nvPr/>
          </p:nvCxnSpPr>
          <p:spPr>
            <a:xfrm>
              <a:off x="4580710" y="552075"/>
              <a:ext cx="0" cy="9126600"/>
            </a:xfrm>
            <a:prstGeom prst="straightConnector1">
              <a:avLst/>
            </a:prstGeom>
            <a:noFill/>
            <a:ln cap="flat" cmpd="sng" w="19050">
              <a:solidFill>
                <a:schemeClr val="accent3"/>
              </a:solidFill>
              <a:prstDash val="solid"/>
              <a:round/>
              <a:headEnd len="med" w="med" type="none"/>
              <a:tailEnd len="med" w="med" type="none"/>
            </a:ln>
          </p:spPr>
        </p:cxnSp>
      </p:grpSp>
      <p:grpSp>
        <p:nvGrpSpPr>
          <p:cNvPr id="1945" name="Google Shape;1945;p19"/>
          <p:cNvGrpSpPr/>
          <p:nvPr/>
        </p:nvGrpSpPr>
        <p:grpSpPr>
          <a:xfrm>
            <a:off x="266405" y="261900"/>
            <a:ext cx="8620495" cy="4526400"/>
            <a:chOff x="266405" y="261900"/>
            <a:chExt cx="8620495" cy="4526400"/>
          </a:xfrm>
        </p:grpSpPr>
        <p:sp>
          <p:nvSpPr>
            <p:cNvPr id="1946" name="Google Shape;1946;p19"/>
            <p:cNvSpPr/>
            <p:nvPr/>
          </p:nvSpPr>
          <p:spPr>
            <a:xfrm>
              <a:off x="266405" y="261900"/>
              <a:ext cx="8611200" cy="45264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947" name="Google Shape;1947;p19"/>
            <p:cNvCxnSpPr/>
            <p:nvPr/>
          </p:nvCxnSpPr>
          <p:spPr>
            <a:xfrm>
              <a:off x="274200" y="551300"/>
              <a:ext cx="8612700" cy="0"/>
            </a:xfrm>
            <a:prstGeom prst="straightConnector1">
              <a:avLst/>
            </a:prstGeom>
            <a:noFill/>
            <a:ln cap="flat" cmpd="sng" w="19050">
              <a:solidFill>
                <a:schemeClr val="dk1"/>
              </a:solidFill>
              <a:prstDash val="solid"/>
              <a:round/>
              <a:headEnd len="med" w="med" type="none"/>
              <a:tailEnd len="med" w="med" type="none"/>
            </a:ln>
          </p:spPr>
        </p:cxnSp>
        <p:sp>
          <p:nvSpPr>
            <p:cNvPr id="1948" name="Google Shape;1948;p19"/>
            <p:cNvSpPr/>
            <p:nvPr/>
          </p:nvSpPr>
          <p:spPr>
            <a:xfrm>
              <a:off x="593950" y="322825"/>
              <a:ext cx="7302300" cy="1566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9" name="Google Shape;1949;p19"/>
            <p:cNvSpPr/>
            <p:nvPr/>
          </p:nvSpPr>
          <p:spPr>
            <a:xfrm>
              <a:off x="349675" y="322826"/>
              <a:ext cx="164731" cy="156599"/>
            </a:xfrm>
            <a:custGeom>
              <a:rect b="b" l="l" r="r" t="t"/>
              <a:pathLst>
                <a:path extrusionOk="0" h="3293" w="3464">
                  <a:moveTo>
                    <a:pt x="1733" y="1"/>
                  </a:moveTo>
                  <a:lnTo>
                    <a:pt x="1195" y="1083"/>
                  </a:lnTo>
                  <a:lnTo>
                    <a:pt x="0" y="1256"/>
                  </a:lnTo>
                  <a:lnTo>
                    <a:pt x="866" y="2100"/>
                  </a:lnTo>
                  <a:lnTo>
                    <a:pt x="663" y="3293"/>
                  </a:lnTo>
                  <a:lnTo>
                    <a:pt x="1733" y="2727"/>
                  </a:lnTo>
                  <a:lnTo>
                    <a:pt x="2801" y="3293"/>
                  </a:lnTo>
                  <a:lnTo>
                    <a:pt x="2801" y="3293"/>
                  </a:lnTo>
                  <a:lnTo>
                    <a:pt x="2597" y="2100"/>
                  </a:lnTo>
                  <a:lnTo>
                    <a:pt x="3463" y="1256"/>
                  </a:lnTo>
                  <a:lnTo>
                    <a:pt x="2268" y="1083"/>
                  </a:lnTo>
                  <a:lnTo>
                    <a:pt x="1733" y="1"/>
                  </a:lnTo>
                  <a:close/>
                </a:path>
              </a:pathLst>
            </a:custGeom>
            <a:solidFill>
              <a:schemeClr val="lt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50" name="Google Shape;1950;p19"/>
            <p:cNvGrpSpPr/>
            <p:nvPr/>
          </p:nvGrpSpPr>
          <p:grpSpPr>
            <a:xfrm>
              <a:off x="8193875" y="322825"/>
              <a:ext cx="601487" cy="156597"/>
              <a:chOff x="8193875" y="322825"/>
              <a:chExt cx="601487" cy="156597"/>
            </a:xfrm>
          </p:grpSpPr>
          <p:sp>
            <p:nvSpPr>
              <p:cNvPr id="1951" name="Google Shape;1951;p19"/>
              <p:cNvSpPr/>
              <p:nvPr/>
            </p:nvSpPr>
            <p:spPr>
              <a:xfrm>
                <a:off x="8638765" y="3228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2" name="Google Shape;1952;p19"/>
              <p:cNvSpPr/>
              <p:nvPr/>
            </p:nvSpPr>
            <p:spPr>
              <a:xfrm>
                <a:off x="8416290" y="322825"/>
                <a:ext cx="156415" cy="156597"/>
              </a:xfrm>
              <a:custGeom>
                <a:rect b="b" l="l" r="r" t="t"/>
                <a:pathLst>
                  <a:path extrusionOk="0" h="2579" w="2576">
                    <a:moveTo>
                      <a:pt x="0" y="0"/>
                    </a:moveTo>
                    <a:lnTo>
                      <a:pt x="0" y="2579"/>
                    </a:lnTo>
                    <a:lnTo>
                      <a:pt x="2576" y="2579"/>
                    </a:lnTo>
                    <a:lnTo>
                      <a:pt x="2576"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3" name="Google Shape;1953;p19"/>
              <p:cNvSpPr/>
              <p:nvPr/>
            </p:nvSpPr>
            <p:spPr>
              <a:xfrm>
                <a:off x="8193875" y="322825"/>
                <a:ext cx="156475" cy="156597"/>
              </a:xfrm>
              <a:custGeom>
                <a:rect b="b" l="l" r="r" t="t"/>
                <a:pathLst>
                  <a:path extrusionOk="0" h="2579" w="2577">
                    <a:moveTo>
                      <a:pt x="1" y="0"/>
                    </a:moveTo>
                    <a:lnTo>
                      <a:pt x="1" y="2579"/>
                    </a:lnTo>
                    <a:lnTo>
                      <a:pt x="2577" y="2579"/>
                    </a:lnTo>
                    <a:lnTo>
                      <a:pt x="2577"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4" name="Google Shape;1954;p19"/>
              <p:cNvSpPr/>
              <p:nvPr/>
            </p:nvSpPr>
            <p:spPr>
              <a:xfrm>
                <a:off x="8676776" y="3610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5" name="Google Shape;1955;p19"/>
              <p:cNvSpPr/>
              <p:nvPr/>
            </p:nvSpPr>
            <p:spPr>
              <a:xfrm>
                <a:off x="8676776" y="3610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6" name="Google Shape;1956;p19"/>
              <p:cNvSpPr/>
              <p:nvPr/>
            </p:nvSpPr>
            <p:spPr>
              <a:xfrm>
                <a:off x="8454786" y="361201"/>
                <a:ext cx="79847" cy="79847"/>
              </a:xfrm>
              <a:custGeom>
                <a:rect b="b" l="l" r="r" t="t"/>
                <a:pathLst>
                  <a:path extrusionOk="0" fill="none" h="1315" w="1315">
                    <a:moveTo>
                      <a:pt x="1" y="1"/>
                    </a:moveTo>
                    <a:lnTo>
                      <a:pt x="1314" y="1"/>
                    </a:lnTo>
                    <a:lnTo>
                      <a:pt x="1314" y="1314"/>
                    </a:lnTo>
                    <a:lnTo>
                      <a:pt x="1" y="1314"/>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7" name="Google Shape;1957;p19"/>
              <p:cNvSpPr/>
              <p:nvPr/>
            </p:nvSpPr>
            <p:spPr>
              <a:xfrm>
                <a:off x="8232128" y="440990"/>
                <a:ext cx="79847" cy="61"/>
              </a:xfrm>
              <a:custGeom>
                <a:rect b="b" l="l" r="r" t="t"/>
                <a:pathLst>
                  <a:path extrusionOk="0" fill="none" h="1" w="1315">
                    <a:moveTo>
                      <a:pt x="1314" y="0"/>
                    </a:moveTo>
                    <a:lnTo>
                      <a:pt x="1"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958" name="Google Shape;1958;p19"/>
          <p:cNvSpPr txBox="1"/>
          <p:nvPr>
            <p:ph type="title"/>
          </p:nvPr>
        </p:nvSpPr>
        <p:spPr>
          <a:xfrm>
            <a:off x="895400" y="2348700"/>
            <a:ext cx="2305800" cy="446100"/>
          </a:xfrm>
          <a:prstGeom prst="rect">
            <a:avLst/>
          </a:prstGeom>
          <a:solidFill>
            <a:schemeClr val="dk2"/>
          </a:solidFill>
          <a:ln cap="flat" cmpd="sng" w="19050">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500"/>
              <a:buNone/>
              <a:defRPr sz="17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1959" name="Google Shape;1959;p19"/>
          <p:cNvSpPr txBox="1"/>
          <p:nvPr>
            <p:ph idx="1" type="subTitle"/>
          </p:nvPr>
        </p:nvSpPr>
        <p:spPr>
          <a:xfrm>
            <a:off x="895400" y="2799481"/>
            <a:ext cx="2305800" cy="853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b="0" sz="12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grpSp>
        <p:nvGrpSpPr>
          <p:cNvPr id="1960" name="Google Shape;1960;p19"/>
          <p:cNvGrpSpPr/>
          <p:nvPr/>
        </p:nvGrpSpPr>
        <p:grpSpPr>
          <a:xfrm>
            <a:off x="8324245" y="4037546"/>
            <a:ext cx="693060" cy="471304"/>
            <a:chOff x="4684413" y="2795724"/>
            <a:chExt cx="493703" cy="335758"/>
          </a:xfrm>
        </p:grpSpPr>
        <p:sp>
          <p:nvSpPr>
            <p:cNvPr id="1961" name="Google Shape;1961;p19"/>
            <p:cNvSpPr/>
            <p:nvPr/>
          </p:nvSpPr>
          <p:spPr>
            <a:xfrm>
              <a:off x="4684413" y="2801783"/>
              <a:ext cx="395421" cy="329700"/>
            </a:xfrm>
            <a:custGeom>
              <a:rect b="b" l="l" r="r" t="t"/>
              <a:pathLst>
                <a:path extrusionOk="0" h="3918" w="4699">
                  <a:moveTo>
                    <a:pt x="175" y="1"/>
                  </a:moveTo>
                  <a:cubicBezTo>
                    <a:pt x="80" y="1"/>
                    <a:pt x="1" y="77"/>
                    <a:pt x="1" y="174"/>
                  </a:cubicBezTo>
                  <a:lnTo>
                    <a:pt x="239" y="3918"/>
                  </a:lnTo>
                  <a:lnTo>
                    <a:pt x="4699" y="3918"/>
                  </a:lnTo>
                  <a:lnTo>
                    <a:pt x="4136" y="744"/>
                  </a:lnTo>
                  <a:cubicBezTo>
                    <a:pt x="4108" y="598"/>
                    <a:pt x="3980" y="492"/>
                    <a:pt x="3830" y="492"/>
                  </a:cubicBezTo>
                  <a:lnTo>
                    <a:pt x="2605" y="492"/>
                  </a:lnTo>
                  <a:lnTo>
                    <a:pt x="2605" y="174"/>
                  </a:lnTo>
                  <a:cubicBezTo>
                    <a:pt x="2605" y="77"/>
                    <a:pt x="2526" y="1"/>
                    <a:pt x="2431"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2" name="Google Shape;1962;p19"/>
            <p:cNvSpPr/>
            <p:nvPr/>
          </p:nvSpPr>
          <p:spPr>
            <a:xfrm>
              <a:off x="4709237" y="2885006"/>
              <a:ext cx="423275" cy="246475"/>
            </a:xfrm>
            <a:custGeom>
              <a:rect b="b" l="l" r="r" t="t"/>
              <a:pathLst>
                <a:path extrusionOk="0" h="2929" w="5030">
                  <a:moveTo>
                    <a:pt x="855" y="1"/>
                  </a:moveTo>
                  <a:cubicBezTo>
                    <a:pt x="711" y="1"/>
                    <a:pt x="584" y="105"/>
                    <a:pt x="554" y="246"/>
                  </a:cubicBezTo>
                  <a:lnTo>
                    <a:pt x="0" y="2929"/>
                  </a:lnTo>
                  <a:lnTo>
                    <a:pt x="4459" y="2929"/>
                  </a:lnTo>
                  <a:lnTo>
                    <a:pt x="4987" y="371"/>
                  </a:lnTo>
                  <a:cubicBezTo>
                    <a:pt x="5029" y="181"/>
                    <a:pt x="4881" y="1"/>
                    <a:pt x="468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3" name="Google Shape;1963;p19"/>
            <p:cNvSpPr/>
            <p:nvPr/>
          </p:nvSpPr>
          <p:spPr>
            <a:xfrm>
              <a:off x="4980700" y="2795724"/>
              <a:ext cx="197416" cy="179408"/>
            </a:xfrm>
            <a:custGeom>
              <a:rect b="b" l="l" r="r" t="t"/>
              <a:pathLst>
                <a:path extrusionOk="0" h="2132" w="2346">
                  <a:moveTo>
                    <a:pt x="1174" y="0"/>
                  </a:moveTo>
                  <a:cubicBezTo>
                    <a:pt x="691" y="0"/>
                    <a:pt x="252" y="330"/>
                    <a:pt x="135" y="821"/>
                  </a:cubicBezTo>
                  <a:cubicBezTo>
                    <a:pt x="1" y="1393"/>
                    <a:pt x="355" y="1967"/>
                    <a:pt x="927" y="2102"/>
                  </a:cubicBezTo>
                  <a:cubicBezTo>
                    <a:pt x="1010" y="2122"/>
                    <a:pt x="1093" y="2131"/>
                    <a:pt x="1175" y="2131"/>
                  </a:cubicBezTo>
                  <a:cubicBezTo>
                    <a:pt x="1657" y="2131"/>
                    <a:pt x="2094" y="1801"/>
                    <a:pt x="2208" y="1312"/>
                  </a:cubicBezTo>
                  <a:cubicBezTo>
                    <a:pt x="2345" y="740"/>
                    <a:pt x="1991" y="165"/>
                    <a:pt x="1418" y="29"/>
                  </a:cubicBezTo>
                  <a:cubicBezTo>
                    <a:pt x="1337" y="9"/>
                    <a:pt x="1255" y="0"/>
                    <a:pt x="1174" y="0"/>
                  </a:cubicBez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4" name="Google Shape;1964;p19"/>
            <p:cNvSpPr/>
            <p:nvPr/>
          </p:nvSpPr>
          <p:spPr>
            <a:xfrm>
              <a:off x="5079575" y="2853871"/>
              <a:ext cx="84" cy="73715"/>
            </a:xfrm>
            <a:custGeom>
              <a:rect b="b" l="l" r="r" t="t"/>
              <a:pathLst>
                <a:path extrusionOk="0" fill="none" h="876" w="1">
                  <a:moveTo>
                    <a:pt x="0" y="0"/>
                  </a:moveTo>
                  <a:lnTo>
                    <a:pt x="0" y="876"/>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5" name="Google Shape;1965;p19"/>
            <p:cNvSpPr/>
            <p:nvPr/>
          </p:nvSpPr>
          <p:spPr>
            <a:xfrm>
              <a:off x="5042717" y="2890644"/>
              <a:ext cx="73968" cy="84"/>
            </a:xfrm>
            <a:custGeom>
              <a:rect b="b" l="l" r="r" t="t"/>
              <a:pathLst>
                <a:path extrusionOk="0" fill="none" h="1" w="879">
                  <a:moveTo>
                    <a:pt x="878" y="1"/>
                  </a:moveTo>
                  <a:lnTo>
                    <a:pt x="0" y="1"/>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966" name="Google Shape;1966;p19"/>
          <p:cNvSpPr/>
          <p:nvPr/>
        </p:nvSpPr>
        <p:spPr>
          <a:xfrm>
            <a:off x="8698115" y="846812"/>
            <a:ext cx="319181" cy="319349"/>
          </a:xfrm>
          <a:custGeom>
            <a:rect b="b" l="l" r="r" t="t"/>
            <a:pathLst>
              <a:path extrusionOk="0" h="3795" w="3793">
                <a:moveTo>
                  <a:pt x="1066" y="1"/>
                </a:moveTo>
                <a:lnTo>
                  <a:pt x="1" y="1066"/>
                </a:lnTo>
                <a:lnTo>
                  <a:pt x="830" y="1898"/>
                </a:lnTo>
                <a:lnTo>
                  <a:pt x="1" y="2729"/>
                </a:lnTo>
                <a:lnTo>
                  <a:pt x="1066" y="3795"/>
                </a:lnTo>
                <a:lnTo>
                  <a:pt x="1898" y="2963"/>
                </a:lnTo>
                <a:lnTo>
                  <a:pt x="2727" y="3795"/>
                </a:lnTo>
                <a:lnTo>
                  <a:pt x="3793" y="2729"/>
                </a:lnTo>
                <a:lnTo>
                  <a:pt x="2963" y="1898"/>
                </a:lnTo>
                <a:lnTo>
                  <a:pt x="3793" y="1066"/>
                </a:lnTo>
                <a:lnTo>
                  <a:pt x="2727" y="1"/>
                </a:lnTo>
                <a:lnTo>
                  <a:pt x="1898" y="832"/>
                </a:lnTo>
                <a:lnTo>
                  <a:pt x="1066" y="1"/>
                </a:lnTo>
                <a:close/>
              </a:path>
            </a:pathLst>
          </a:cu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67" name="Google Shape;1967;p19"/>
          <p:cNvGrpSpPr/>
          <p:nvPr/>
        </p:nvGrpSpPr>
        <p:grpSpPr>
          <a:xfrm>
            <a:off x="122403" y="1038189"/>
            <a:ext cx="699078" cy="514365"/>
            <a:chOff x="4684413" y="1913343"/>
            <a:chExt cx="448098" cy="329700"/>
          </a:xfrm>
        </p:grpSpPr>
        <p:sp>
          <p:nvSpPr>
            <p:cNvPr id="1968" name="Google Shape;1968;p19"/>
            <p:cNvSpPr/>
            <p:nvPr/>
          </p:nvSpPr>
          <p:spPr>
            <a:xfrm>
              <a:off x="4684413" y="1913343"/>
              <a:ext cx="395421" cy="329700"/>
            </a:xfrm>
            <a:custGeom>
              <a:rect b="b" l="l" r="r" t="t"/>
              <a:pathLst>
                <a:path extrusionOk="0" h="3918" w="4699">
                  <a:moveTo>
                    <a:pt x="175" y="0"/>
                  </a:moveTo>
                  <a:cubicBezTo>
                    <a:pt x="80" y="0"/>
                    <a:pt x="1" y="79"/>
                    <a:pt x="1" y="174"/>
                  </a:cubicBezTo>
                  <a:lnTo>
                    <a:pt x="239" y="3917"/>
                  </a:lnTo>
                  <a:lnTo>
                    <a:pt x="4699" y="3917"/>
                  </a:lnTo>
                  <a:lnTo>
                    <a:pt x="4136" y="744"/>
                  </a:lnTo>
                  <a:cubicBezTo>
                    <a:pt x="4108" y="598"/>
                    <a:pt x="3980" y="494"/>
                    <a:pt x="3830" y="494"/>
                  </a:cubicBezTo>
                  <a:lnTo>
                    <a:pt x="2605" y="494"/>
                  </a:lnTo>
                  <a:lnTo>
                    <a:pt x="2605" y="174"/>
                  </a:lnTo>
                  <a:cubicBezTo>
                    <a:pt x="2605" y="79"/>
                    <a:pt x="2526" y="0"/>
                    <a:pt x="2431" y="0"/>
                  </a:cubicBez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9" name="Google Shape;1969;p19"/>
            <p:cNvSpPr/>
            <p:nvPr/>
          </p:nvSpPr>
          <p:spPr>
            <a:xfrm>
              <a:off x="4709237" y="1996735"/>
              <a:ext cx="423275" cy="246307"/>
            </a:xfrm>
            <a:custGeom>
              <a:rect b="b" l="l" r="r" t="t"/>
              <a:pathLst>
                <a:path extrusionOk="0" h="2927" w="5030">
                  <a:moveTo>
                    <a:pt x="855" y="1"/>
                  </a:moveTo>
                  <a:cubicBezTo>
                    <a:pt x="711" y="1"/>
                    <a:pt x="584" y="105"/>
                    <a:pt x="554" y="246"/>
                  </a:cubicBezTo>
                  <a:lnTo>
                    <a:pt x="0" y="2926"/>
                  </a:lnTo>
                  <a:lnTo>
                    <a:pt x="4459" y="2926"/>
                  </a:lnTo>
                  <a:lnTo>
                    <a:pt x="4987" y="371"/>
                  </a:lnTo>
                  <a:cubicBezTo>
                    <a:pt x="5029" y="179"/>
                    <a:pt x="4881" y="1"/>
                    <a:pt x="4686" y="1"/>
                  </a:cubicBez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970" name="Google Shape;1970;p19"/>
          <p:cNvSpPr/>
          <p:nvPr/>
        </p:nvSpPr>
        <p:spPr>
          <a:xfrm>
            <a:off x="400826" y="1496379"/>
            <a:ext cx="319172" cy="442075"/>
          </a:xfrm>
          <a:custGeom>
            <a:rect b="b" l="l" r="r" t="t"/>
            <a:pathLst>
              <a:path extrusionOk="0" h="6200" w="4476">
                <a:moveTo>
                  <a:pt x="0" y="0"/>
                </a:moveTo>
                <a:lnTo>
                  <a:pt x="630" y="5344"/>
                </a:lnTo>
                <a:lnTo>
                  <a:pt x="1740" y="3869"/>
                </a:lnTo>
                <a:lnTo>
                  <a:pt x="2979" y="6199"/>
                </a:lnTo>
                <a:lnTo>
                  <a:pt x="4209" y="5356"/>
                </a:lnTo>
                <a:lnTo>
                  <a:pt x="2541" y="3327"/>
                </a:lnTo>
                <a:lnTo>
                  <a:pt x="4476" y="3056"/>
                </a:lnTo>
                <a:lnTo>
                  <a:pt x="0" y="0"/>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1" name="Google Shape;1971;p19"/>
          <p:cNvSpPr txBox="1"/>
          <p:nvPr>
            <p:ph idx="2" type="title"/>
          </p:nvPr>
        </p:nvSpPr>
        <p:spPr>
          <a:xfrm>
            <a:off x="3419112" y="2348700"/>
            <a:ext cx="2305800" cy="446100"/>
          </a:xfrm>
          <a:prstGeom prst="rect">
            <a:avLst/>
          </a:prstGeom>
          <a:solidFill>
            <a:schemeClr val="dk2"/>
          </a:solidFill>
          <a:ln cap="flat" cmpd="sng" w="19050">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500"/>
              <a:buNone/>
              <a:defRPr sz="17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1972" name="Google Shape;1972;p19"/>
          <p:cNvSpPr txBox="1"/>
          <p:nvPr>
            <p:ph idx="3" type="subTitle"/>
          </p:nvPr>
        </p:nvSpPr>
        <p:spPr>
          <a:xfrm>
            <a:off x="3419116" y="2803182"/>
            <a:ext cx="2305800" cy="853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b="0" sz="12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973" name="Google Shape;1973;p19"/>
          <p:cNvSpPr txBox="1"/>
          <p:nvPr>
            <p:ph idx="4" type="title"/>
          </p:nvPr>
        </p:nvSpPr>
        <p:spPr>
          <a:xfrm>
            <a:off x="5942854" y="2348700"/>
            <a:ext cx="2305800" cy="446100"/>
          </a:xfrm>
          <a:prstGeom prst="rect">
            <a:avLst/>
          </a:prstGeom>
          <a:solidFill>
            <a:schemeClr val="dk2"/>
          </a:solidFill>
          <a:ln cap="flat" cmpd="sng" w="19050">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ctr">
              <a:spcBef>
                <a:spcPts val="0"/>
              </a:spcBef>
              <a:spcAft>
                <a:spcPts val="0"/>
              </a:spcAft>
              <a:buSzPts val="2500"/>
              <a:buNone/>
              <a:defRPr sz="17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1974" name="Google Shape;1974;p19"/>
          <p:cNvSpPr txBox="1"/>
          <p:nvPr>
            <p:ph idx="5" type="subTitle"/>
          </p:nvPr>
        </p:nvSpPr>
        <p:spPr>
          <a:xfrm>
            <a:off x="5942862" y="2803182"/>
            <a:ext cx="2305800" cy="853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b="0" sz="12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975" name="Google Shape;1975;p19"/>
          <p:cNvSpPr txBox="1"/>
          <p:nvPr>
            <p:ph idx="6" type="title"/>
          </p:nvPr>
        </p:nvSpPr>
        <p:spPr>
          <a:xfrm>
            <a:off x="720000" y="594360"/>
            <a:ext cx="7704000" cy="5718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6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CUSTOM_5_1_1">
    <p:spTree>
      <p:nvGrpSpPr>
        <p:cNvPr id="1976" name="Shape 1976"/>
        <p:cNvGrpSpPr/>
        <p:nvPr/>
      </p:nvGrpSpPr>
      <p:grpSpPr>
        <a:xfrm>
          <a:off x="0" y="0"/>
          <a:ext cx="0" cy="0"/>
          <a:chOff x="0" y="0"/>
          <a:chExt cx="0" cy="0"/>
        </a:xfrm>
      </p:grpSpPr>
      <p:grpSp>
        <p:nvGrpSpPr>
          <p:cNvPr id="1977" name="Google Shape;1977;p20"/>
          <p:cNvGrpSpPr/>
          <p:nvPr/>
        </p:nvGrpSpPr>
        <p:grpSpPr>
          <a:xfrm>
            <a:off x="112" y="-13650"/>
            <a:ext cx="9143897" cy="5180600"/>
            <a:chOff x="112" y="-13650"/>
            <a:chExt cx="9143897" cy="5180600"/>
          </a:xfrm>
        </p:grpSpPr>
        <p:cxnSp>
          <p:nvCxnSpPr>
            <p:cNvPr id="1978" name="Google Shape;1978;p20"/>
            <p:cNvCxnSpPr/>
            <p:nvPr/>
          </p:nvCxnSpPr>
          <p:spPr>
            <a:xfrm>
              <a:off x="1235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79" name="Google Shape;1979;p20"/>
            <p:cNvCxnSpPr/>
            <p:nvPr/>
          </p:nvCxnSpPr>
          <p:spPr>
            <a:xfrm>
              <a:off x="3309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80" name="Google Shape;1980;p20"/>
            <p:cNvCxnSpPr/>
            <p:nvPr/>
          </p:nvCxnSpPr>
          <p:spPr>
            <a:xfrm>
              <a:off x="5383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81" name="Google Shape;1981;p20"/>
            <p:cNvCxnSpPr/>
            <p:nvPr/>
          </p:nvCxnSpPr>
          <p:spPr>
            <a:xfrm>
              <a:off x="745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82" name="Google Shape;1982;p20"/>
            <p:cNvCxnSpPr/>
            <p:nvPr/>
          </p:nvCxnSpPr>
          <p:spPr>
            <a:xfrm>
              <a:off x="9532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83" name="Google Shape;1983;p20"/>
            <p:cNvCxnSpPr/>
            <p:nvPr/>
          </p:nvCxnSpPr>
          <p:spPr>
            <a:xfrm>
              <a:off x="11606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84" name="Google Shape;1984;p20"/>
            <p:cNvCxnSpPr/>
            <p:nvPr/>
          </p:nvCxnSpPr>
          <p:spPr>
            <a:xfrm>
              <a:off x="13680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85" name="Google Shape;1985;p20"/>
            <p:cNvCxnSpPr/>
            <p:nvPr/>
          </p:nvCxnSpPr>
          <p:spPr>
            <a:xfrm>
              <a:off x="15755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86" name="Google Shape;1986;p20"/>
            <p:cNvCxnSpPr/>
            <p:nvPr/>
          </p:nvCxnSpPr>
          <p:spPr>
            <a:xfrm>
              <a:off x="17829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87" name="Google Shape;1987;p20"/>
            <p:cNvCxnSpPr/>
            <p:nvPr/>
          </p:nvCxnSpPr>
          <p:spPr>
            <a:xfrm>
              <a:off x="19903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88" name="Google Shape;1988;p20"/>
            <p:cNvCxnSpPr/>
            <p:nvPr/>
          </p:nvCxnSpPr>
          <p:spPr>
            <a:xfrm>
              <a:off x="21977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89" name="Google Shape;1989;p20"/>
            <p:cNvCxnSpPr/>
            <p:nvPr/>
          </p:nvCxnSpPr>
          <p:spPr>
            <a:xfrm>
              <a:off x="24052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90" name="Google Shape;1990;p20"/>
            <p:cNvCxnSpPr/>
            <p:nvPr/>
          </p:nvCxnSpPr>
          <p:spPr>
            <a:xfrm>
              <a:off x="26126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91" name="Google Shape;1991;p20"/>
            <p:cNvCxnSpPr/>
            <p:nvPr/>
          </p:nvCxnSpPr>
          <p:spPr>
            <a:xfrm>
              <a:off x="28200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92" name="Google Shape;1992;p20"/>
            <p:cNvCxnSpPr/>
            <p:nvPr/>
          </p:nvCxnSpPr>
          <p:spPr>
            <a:xfrm>
              <a:off x="30274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93" name="Google Shape;1993;p20"/>
            <p:cNvCxnSpPr/>
            <p:nvPr/>
          </p:nvCxnSpPr>
          <p:spPr>
            <a:xfrm>
              <a:off x="32349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94" name="Google Shape;1994;p20"/>
            <p:cNvCxnSpPr/>
            <p:nvPr/>
          </p:nvCxnSpPr>
          <p:spPr>
            <a:xfrm>
              <a:off x="34423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95" name="Google Shape;1995;p20"/>
            <p:cNvCxnSpPr/>
            <p:nvPr/>
          </p:nvCxnSpPr>
          <p:spPr>
            <a:xfrm>
              <a:off x="36497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96" name="Google Shape;1996;p20"/>
            <p:cNvCxnSpPr/>
            <p:nvPr/>
          </p:nvCxnSpPr>
          <p:spPr>
            <a:xfrm>
              <a:off x="38571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97" name="Google Shape;1997;p20"/>
            <p:cNvCxnSpPr/>
            <p:nvPr/>
          </p:nvCxnSpPr>
          <p:spPr>
            <a:xfrm>
              <a:off x="40646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98" name="Google Shape;1998;p20"/>
            <p:cNvCxnSpPr/>
            <p:nvPr/>
          </p:nvCxnSpPr>
          <p:spPr>
            <a:xfrm>
              <a:off x="42720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1999" name="Google Shape;1999;p20"/>
            <p:cNvCxnSpPr/>
            <p:nvPr/>
          </p:nvCxnSpPr>
          <p:spPr>
            <a:xfrm>
              <a:off x="44794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00" name="Google Shape;2000;p20"/>
            <p:cNvCxnSpPr/>
            <p:nvPr/>
          </p:nvCxnSpPr>
          <p:spPr>
            <a:xfrm>
              <a:off x="46868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01" name="Google Shape;2001;p20"/>
            <p:cNvCxnSpPr/>
            <p:nvPr/>
          </p:nvCxnSpPr>
          <p:spPr>
            <a:xfrm>
              <a:off x="48943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02" name="Google Shape;2002;p20"/>
            <p:cNvCxnSpPr/>
            <p:nvPr/>
          </p:nvCxnSpPr>
          <p:spPr>
            <a:xfrm>
              <a:off x="51017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03" name="Google Shape;2003;p20"/>
            <p:cNvCxnSpPr/>
            <p:nvPr/>
          </p:nvCxnSpPr>
          <p:spPr>
            <a:xfrm>
              <a:off x="53091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04" name="Google Shape;2004;p20"/>
            <p:cNvCxnSpPr/>
            <p:nvPr/>
          </p:nvCxnSpPr>
          <p:spPr>
            <a:xfrm>
              <a:off x="55165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05" name="Google Shape;2005;p20"/>
            <p:cNvCxnSpPr/>
            <p:nvPr/>
          </p:nvCxnSpPr>
          <p:spPr>
            <a:xfrm>
              <a:off x="61388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06" name="Google Shape;2006;p20"/>
            <p:cNvCxnSpPr/>
            <p:nvPr/>
          </p:nvCxnSpPr>
          <p:spPr>
            <a:xfrm>
              <a:off x="57240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07" name="Google Shape;2007;p20"/>
            <p:cNvCxnSpPr/>
            <p:nvPr/>
          </p:nvCxnSpPr>
          <p:spPr>
            <a:xfrm>
              <a:off x="59314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08" name="Google Shape;2008;p20"/>
            <p:cNvCxnSpPr/>
            <p:nvPr/>
          </p:nvCxnSpPr>
          <p:spPr>
            <a:xfrm>
              <a:off x="63462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09" name="Google Shape;2009;p20"/>
            <p:cNvCxnSpPr/>
            <p:nvPr/>
          </p:nvCxnSpPr>
          <p:spPr>
            <a:xfrm>
              <a:off x="65537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10" name="Google Shape;2010;p20"/>
            <p:cNvCxnSpPr/>
            <p:nvPr/>
          </p:nvCxnSpPr>
          <p:spPr>
            <a:xfrm>
              <a:off x="67611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11" name="Google Shape;2011;p20"/>
            <p:cNvCxnSpPr/>
            <p:nvPr/>
          </p:nvCxnSpPr>
          <p:spPr>
            <a:xfrm>
              <a:off x="69685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12" name="Google Shape;2012;p20"/>
            <p:cNvCxnSpPr/>
            <p:nvPr/>
          </p:nvCxnSpPr>
          <p:spPr>
            <a:xfrm>
              <a:off x="71759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13" name="Google Shape;2013;p20"/>
            <p:cNvCxnSpPr/>
            <p:nvPr/>
          </p:nvCxnSpPr>
          <p:spPr>
            <a:xfrm>
              <a:off x="73834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14" name="Google Shape;2014;p20"/>
            <p:cNvCxnSpPr/>
            <p:nvPr/>
          </p:nvCxnSpPr>
          <p:spPr>
            <a:xfrm>
              <a:off x="75908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15" name="Google Shape;2015;p20"/>
            <p:cNvCxnSpPr/>
            <p:nvPr/>
          </p:nvCxnSpPr>
          <p:spPr>
            <a:xfrm>
              <a:off x="77982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16" name="Google Shape;2016;p20"/>
            <p:cNvCxnSpPr/>
            <p:nvPr/>
          </p:nvCxnSpPr>
          <p:spPr>
            <a:xfrm>
              <a:off x="80056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17" name="Google Shape;2017;p20"/>
            <p:cNvCxnSpPr/>
            <p:nvPr/>
          </p:nvCxnSpPr>
          <p:spPr>
            <a:xfrm>
              <a:off x="82131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18" name="Google Shape;2018;p20"/>
            <p:cNvCxnSpPr/>
            <p:nvPr/>
          </p:nvCxnSpPr>
          <p:spPr>
            <a:xfrm>
              <a:off x="84205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19" name="Google Shape;2019;p20"/>
            <p:cNvCxnSpPr/>
            <p:nvPr/>
          </p:nvCxnSpPr>
          <p:spPr>
            <a:xfrm>
              <a:off x="86279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20" name="Google Shape;2020;p20"/>
            <p:cNvCxnSpPr/>
            <p:nvPr/>
          </p:nvCxnSpPr>
          <p:spPr>
            <a:xfrm>
              <a:off x="88353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21" name="Google Shape;2021;p20"/>
            <p:cNvCxnSpPr/>
            <p:nvPr/>
          </p:nvCxnSpPr>
          <p:spPr>
            <a:xfrm>
              <a:off x="9042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22" name="Google Shape;2022;p20"/>
            <p:cNvCxnSpPr/>
            <p:nvPr/>
          </p:nvCxnSpPr>
          <p:spPr>
            <a:xfrm>
              <a:off x="4563412" y="-44261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23" name="Google Shape;2023;p20"/>
            <p:cNvCxnSpPr/>
            <p:nvPr/>
          </p:nvCxnSpPr>
          <p:spPr>
            <a:xfrm>
              <a:off x="4563412" y="-42187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24" name="Google Shape;2024;p20"/>
            <p:cNvCxnSpPr/>
            <p:nvPr/>
          </p:nvCxnSpPr>
          <p:spPr>
            <a:xfrm>
              <a:off x="4563412" y="-40112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25" name="Google Shape;2025;p20"/>
            <p:cNvCxnSpPr/>
            <p:nvPr/>
          </p:nvCxnSpPr>
          <p:spPr>
            <a:xfrm>
              <a:off x="4580710" y="-38038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26" name="Google Shape;2026;p20"/>
            <p:cNvCxnSpPr/>
            <p:nvPr/>
          </p:nvCxnSpPr>
          <p:spPr>
            <a:xfrm>
              <a:off x="4580710" y="-35964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27" name="Google Shape;2027;p20"/>
            <p:cNvCxnSpPr/>
            <p:nvPr/>
          </p:nvCxnSpPr>
          <p:spPr>
            <a:xfrm>
              <a:off x="4580710" y="-33890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28" name="Google Shape;2028;p20"/>
            <p:cNvCxnSpPr/>
            <p:nvPr/>
          </p:nvCxnSpPr>
          <p:spPr>
            <a:xfrm>
              <a:off x="4580710" y="-31815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29" name="Google Shape;2029;p20"/>
            <p:cNvCxnSpPr/>
            <p:nvPr/>
          </p:nvCxnSpPr>
          <p:spPr>
            <a:xfrm>
              <a:off x="4563412" y="-29741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30" name="Google Shape;2030;p20"/>
            <p:cNvCxnSpPr/>
            <p:nvPr/>
          </p:nvCxnSpPr>
          <p:spPr>
            <a:xfrm>
              <a:off x="4563412" y="-27667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31" name="Google Shape;2031;p20"/>
            <p:cNvCxnSpPr/>
            <p:nvPr/>
          </p:nvCxnSpPr>
          <p:spPr>
            <a:xfrm>
              <a:off x="4563412" y="-25593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32" name="Google Shape;2032;p20"/>
            <p:cNvCxnSpPr/>
            <p:nvPr/>
          </p:nvCxnSpPr>
          <p:spPr>
            <a:xfrm>
              <a:off x="4580710" y="-23518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33" name="Google Shape;2033;p20"/>
            <p:cNvCxnSpPr/>
            <p:nvPr/>
          </p:nvCxnSpPr>
          <p:spPr>
            <a:xfrm>
              <a:off x="4580710" y="-21444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34" name="Google Shape;2034;p20"/>
            <p:cNvCxnSpPr/>
            <p:nvPr/>
          </p:nvCxnSpPr>
          <p:spPr>
            <a:xfrm>
              <a:off x="4580710" y="-19370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35" name="Google Shape;2035;p20"/>
            <p:cNvCxnSpPr/>
            <p:nvPr/>
          </p:nvCxnSpPr>
          <p:spPr>
            <a:xfrm>
              <a:off x="4580710" y="-17296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36" name="Google Shape;2036;p20"/>
            <p:cNvCxnSpPr/>
            <p:nvPr/>
          </p:nvCxnSpPr>
          <p:spPr>
            <a:xfrm>
              <a:off x="4563412" y="-15221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37" name="Google Shape;2037;p20"/>
            <p:cNvCxnSpPr/>
            <p:nvPr/>
          </p:nvCxnSpPr>
          <p:spPr>
            <a:xfrm>
              <a:off x="4563412" y="-13147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38" name="Google Shape;2038;p20"/>
            <p:cNvCxnSpPr/>
            <p:nvPr/>
          </p:nvCxnSpPr>
          <p:spPr>
            <a:xfrm>
              <a:off x="4563412" y="-11073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39" name="Google Shape;2039;p20"/>
            <p:cNvCxnSpPr/>
            <p:nvPr/>
          </p:nvCxnSpPr>
          <p:spPr>
            <a:xfrm>
              <a:off x="4580710" y="-8999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40" name="Google Shape;2040;p20"/>
            <p:cNvCxnSpPr/>
            <p:nvPr/>
          </p:nvCxnSpPr>
          <p:spPr>
            <a:xfrm>
              <a:off x="4580710" y="-6924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41" name="Google Shape;2041;p20"/>
            <p:cNvCxnSpPr/>
            <p:nvPr/>
          </p:nvCxnSpPr>
          <p:spPr>
            <a:xfrm>
              <a:off x="4580710" y="-4850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42" name="Google Shape;2042;p20"/>
            <p:cNvCxnSpPr/>
            <p:nvPr/>
          </p:nvCxnSpPr>
          <p:spPr>
            <a:xfrm>
              <a:off x="4580710" y="-2776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43" name="Google Shape;2043;p20"/>
            <p:cNvCxnSpPr/>
            <p:nvPr/>
          </p:nvCxnSpPr>
          <p:spPr>
            <a:xfrm>
              <a:off x="4563412" y="-702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44" name="Google Shape;2044;p20"/>
            <p:cNvCxnSpPr/>
            <p:nvPr/>
          </p:nvCxnSpPr>
          <p:spPr>
            <a:xfrm>
              <a:off x="4563412" y="1372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45" name="Google Shape;2045;p20"/>
            <p:cNvCxnSpPr/>
            <p:nvPr/>
          </p:nvCxnSpPr>
          <p:spPr>
            <a:xfrm>
              <a:off x="4563412" y="3446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046" name="Google Shape;2046;p20"/>
            <p:cNvCxnSpPr/>
            <p:nvPr/>
          </p:nvCxnSpPr>
          <p:spPr>
            <a:xfrm>
              <a:off x="4580710" y="552075"/>
              <a:ext cx="0" cy="9126600"/>
            </a:xfrm>
            <a:prstGeom prst="straightConnector1">
              <a:avLst/>
            </a:prstGeom>
            <a:noFill/>
            <a:ln cap="flat" cmpd="sng" w="19050">
              <a:solidFill>
                <a:schemeClr val="accent3"/>
              </a:solidFill>
              <a:prstDash val="solid"/>
              <a:round/>
              <a:headEnd len="med" w="med" type="none"/>
              <a:tailEnd len="med" w="med" type="none"/>
            </a:ln>
          </p:spPr>
        </p:cxnSp>
      </p:grpSp>
      <p:grpSp>
        <p:nvGrpSpPr>
          <p:cNvPr id="2047" name="Google Shape;2047;p20"/>
          <p:cNvGrpSpPr/>
          <p:nvPr/>
        </p:nvGrpSpPr>
        <p:grpSpPr>
          <a:xfrm>
            <a:off x="266405" y="261900"/>
            <a:ext cx="8620495" cy="4526400"/>
            <a:chOff x="266405" y="261900"/>
            <a:chExt cx="8620495" cy="4526400"/>
          </a:xfrm>
        </p:grpSpPr>
        <p:sp>
          <p:nvSpPr>
            <p:cNvPr id="2048" name="Google Shape;2048;p20"/>
            <p:cNvSpPr/>
            <p:nvPr/>
          </p:nvSpPr>
          <p:spPr>
            <a:xfrm>
              <a:off x="266405" y="261900"/>
              <a:ext cx="8611200" cy="45264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049" name="Google Shape;2049;p20"/>
            <p:cNvCxnSpPr/>
            <p:nvPr/>
          </p:nvCxnSpPr>
          <p:spPr>
            <a:xfrm>
              <a:off x="274200" y="551300"/>
              <a:ext cx="8612700" cy="0"/>
            </a:xfrm>
            <a:prstGeom prst="straightConnector1">
              <a:avLst/>
            </a:prstGeom>
            <a:noFill/>
            <a:ln cap="flat" cmpd="sng" w="19050">
              <a:solidFill>
                <a:schemeClr val="dk1"/>
              </a:solidFill>
              <a:prstDash val="solid"/>
              <a:round/>
              <a:headEnd len="med" w="med" type="none"/>
              <a:tailEnd len="med" w="med" type="none"/>
            </a:ln>
          </p:spPr>
        </p:cxnSp>
        <p:sp>
          <p:nvSpPr>
            <p:cNvPr id="2050" name="Google Shape;2050;p20"/>
            <p:cNvSpPr/>
            <p:nvPr/>
          </p:nvSpPr>
          <p:spPr>
            <a:xfrm>
              <a:off x="593950" y="322825"/>
              <a:ext cx="7302300" cy="1566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1" name="Google Shape;2051;p20"/>
            <p:cNvSpPr/>
            <p:nvPr/>
          </p:nvSpPr>
          <p:spPr>
            <a:xfrm>
              <a:off x="349675" y="322826"/>
              <a:ext cx="164731" cy="156599"/>
            </a:xfrm>
            <a:custGeom>
              <a:rect b="b" l="l" r="r" t="t"/>
              <a:pathLst>
                <a:path extrusionOk="0" h="3293" w="3464">
                  <a:moveTo>
                    <a:pt x="1733" y="1"/>
                  </a:moveTo>
                  <a:lnTo>
                    <a:pt x="1195" y="1083"/>
                  </a:lnTo>
                  <a:lnTo>
                    <a:pt x="0" y="1256"/>
                  </a:lnTo>
                  <a:lnTo>
                    <a:pt x="866" y="2100"/>
                  </a:lnTo>
                  <a:lnTo>
                    <a:pt x="663" y="3293"/>
                  </a:lnTo>
                  <a:lnTo>
                    <a:pt x="1733" y="2727"/>
                  </a:lnTo>
                  <a:lnTo>
                    <a:pt x="2801" y="3293"/>
                  </a:lnTo>
                  <a:lnTo>
                    <a:pt x="2801" y="3293"/>
                  </a:lnTo>
                  <a:lnTo>
                    <a:pt x="2597" y="2100"/>
                  </a:lnTo>
                  <a:lnTo>
                    <a:pt x="3463" y="1256"/>
                  </a:lnTo>
                  <a:lnTo>
                    <a:pt x="2268" y="1083"/>
                  </a:lnTo>
                  <a:lnTo>
                    <a:pt x="1733" y="1"/>
                  </a:lnTo>
                  <a:close/>
                </a:path>
              </a:pathLst>
            </a:custGeom>
            <a:solidFill>
              <a:schemeClr val="lt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052" name="Google Shape;2052;p20"/>
            <p:cNvGrpSpPr/>
            <p:nvPr/>
          </p:nvGrpSpPr>
          <p:grpSpPr>
            <a:xfrm>
              <a:off x="8193875" y="322825"/>
              <a:ext cx="601487" cy="156597"/>
              <a:chOff x="8193875" y="322825"/>
              <a:chExt cx="601487" cy="156597"/>
            </a:xfrm>
          </p:grpSpPr>
          <p:sp>
            <p:nvSpPr>
              <p:cNvPr id="2053" name="Google Shape;2053;p20"/>
              <p:cNvSpPr/>
              <p:nvPr/>
            </p:nvSpPr>
            <p:spPr>
              <a:xfrm>
                <a:off x="8638765" y="3228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4" name="Google Shape;2054;p20"/>
              <p:cNvSpPr/>
              <p:nvPr/>
            </p:nvSpPr>
            <p:spPr>
              <a:xfrm>
                <a:off x="8416290" y="322825"/>
                <a:ext cx="156415" cy="156597"/>
              </a:xfrm>
              <a:custGeom>
                <a:rect b="b" l="l" r="r" t="t"/>
                <a:pathLst>
                  <a:path extrusionOk="0" h="2579" w="2576">
                    <a:moveTo>
                      <a:pt x="0" y="0"/>
                    </a:moveTo>
                    <a:lnTo>
                      <a:pt x="0" y="2579"/>
                    </a:lnTo>
                    <a:lnTo>
                      <a:pt x="2576" y="2579"/>
                    </a:lnTo>
                    <a:lnTo>
                      <a:pt x="2576"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5" name="Google Shape;2055;p20"/>
              <p:cNvSpPr/>
              <p:nvPr/>
            </p:nvSpPr>
            <p:spPr>
              <a:xfrm>
                <a:off x="8193875" y="322825"/>
                <a:ext cx="156475" cy="156597"/>
              </a:xfrm>
              <a:custGeom>
                <a:rect b="b" l="l" r="r" t="t"/>
                <a:pathLst>
                  <a:path extrusionOk="0" h="2579" w="2577">
                    <a:moveTo>
                      <a:pt x="1" y="0"/>
                    </a:moveTo>
                    <a:lnTo>
                      <a:pt x="1" y="2579"/>
                    </a:lnTo>
                    <a:lnTo>
                      <a:pt x="2577" y="2579"/>
                    </a:lnTo>
                    <a:lnTo>
                      <a:pt x="2577"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6" name="Google Shape;2056;p20"/>
              <p:cNvSpPr/>
              <p:nvPr/>
            </p:nvSpPr>
            <p:spPr>
              <a:xfrm>
                <a:off x="8676776" y="3610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7" name="Google Shape;2057;p20"/>
              <p:cNvSpPr/>
              <p:nvPr/>
            </p:nvSpPr>
            <p:spPr>
              <a:xfrm>
                <a:off x="8676776" y="3610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8" name="Google Shape;2058;p20"/>
              <p:cNvSpPr/>
              <p:nvPr/>
            </p:nvSpPr>
            <p:spPr>
              <a:xfrm>
                <a:off x="8454786" y="361201"/>
                <a:ext cx="79847" cy="79847"/>
              </a:xfrm>
              <a:custGeom>
                <a:rect b="b" l="l" r="r" t="t"/>
                <a:pathLst>
                  <a:path extrusionOk="0" fill="none" h="1315" w="1315">
                    <a:moveTo>
                      <a:pt x="1" y="1"/>
                    </a:moveTo>
                    <a:lnTo>
                      <a:pt x="1314" y="1"/>
                    </a:lnTo>
                    <a:lnTo>
                      <a:pt x="1314" y="1314"/>
                    </a:lnTo>
                    <a:lnTo>
                      <a:pt x="1" y="1314"/>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9" name="Google Shape;2059;p20"/>
              <p:cNvSpPr/>
              <p:nvPr/>
            </p:nvSpPr>
            <p:spPr>
              <a:xfrm>
                <a:off x="8232128" y="440990"/>
                <a:ext cx="79847" cy="61"/>
              </a:xfrm>
              <a:custGeom>
                <a:rect b="b" l="l" r="r" t="t"/>
                <a:pathLst>
                  <a:path extrusionOk="0" fill="none" h="1" w="1315">
                    <a:moveTo>
                      <a:pt x="1314" y="0"/>
                    </a:moveTo>
                    <a:lnTo>
                      <a:pt x="1"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060" name="Google Shape;2060;p20"/>
          <p:cNvSpPr txBox="1"/>
          <p:nvPr>
            <p:ph type="title"/>
          </p:nvPr>
        </p:nvSpPr>
        <p:spPr>
          <a:xfrm>
            <a:off x="740600" y="1478925"/>
            <a:ext cx="2636100" cy="446100"/>
          </a:xfrm>
          <a:prstGeom prst="rect">
            <a:avLst/>
          </a:prstGeom>
          <a:solidFill>
            <a:schemeClr val="dk2"/>
          </a:solidFill>
          <a:ln cap="flat" cmpd="sng" w="19050">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r">
              <a:spcBef>
                <a:spcPts val="0"/>
              </a:spcBef>
              <a:spcAft>
                <a:spcPts val="0"/>
              </a:spcAft>
              <a:buSzPts val="2500"/>
              <a:buNone/>
              <a:defRPr sz="1700"/>
            </a:lvl1pPr>
            <a:lvl2pPr lvl="1" rtl="0">
              <a:spcBef>
                <a:spcPts val="0"/>
              </a:spcBef>
              <a:spcAft>
                <a:spcPts val="0"/>
              </a:spcAft>
              <a:buSzPts val="2500"/>
              <a:buNone/>
              <a:defRPr sz="2500"/>
            </a:lvl2pPr>
            <a:lvl3pPr lvl="2" rtl="0">
              <a:spcBef>
                <a:spcPts val="0"/>
              </a:spcBef>
              <a:spcAft>
                <a:spcPts val="0"/>
              </a:spcAft>
              <a:buSzPts val="2500"/>
              <a:buNone/>
              <a:defRPr sz="2500"/>
            </a:lvl3pPr>
            <a:lvl4pPr lvl="3" rtl="0">
              <a:spcBef>
                <a:spcPts val="0"/>
              </a:spcBef>
              <a:spcAft>
                <a:spcPts val="0"/>
              </a:spcAft>
              <a:buSzPts val="2500"/>
              <a:buNone/>
              <a:defRPr sz="2500"/>
            </a:lvl4pPr>
            <a:lvl5pPr lvl="4" rtl="0">
              <a:spcBef>
                <a:spcPts val="0"/>
              </a:spcBef>
              <a:spcAft>
                <a:spcPts val="0"/>
              </a:spcAft>
              <a:buSzPts val="2500"/>
              <a:buNone/>
              <a:defRPr sz="2500"/>
            </a:lvl5pPr>
            <a:lvl6pPr lvl="5" rtl="0">
              <a:spcBef>
                <a:spcPts val="0"/>
              </a:spcBef>
              <a:spcAft>
                <a:spcPts val="0"/>
              </a:spcAft>
              <a:buSzPts val="2500"/>
              <a:buNone/>
              <a:defRPr sz="2500"/>
            </a:lvl6pPr>
            <a:lvl7pPr lvl="6" rtl="0">
              <a:spcBef>
                <a:spcPts val="0"/>
              </a:spcBef>
              <a:spcAft>
                <a:spcPts val="0"/>
              </a:spcAft>
              <a:buSzPts val="2500"/>
              <a:buNone/>
              <a:defRPr sz="2500"/>
            </a:lvl7pPr>
            <a:lvl8pPr lvl="7" rtl="0">
              <a:spcBef>
                <a:spcPts val="0"/>
              </a:spcBef>
              <a:spcAft>
                <a:spcPts val="0"/>
              </a:spcAft>
              <a:buSzPts val="2500"/>
              <a:buNone/>
              <a:defRPr sz="2500"/>
            </a:lvl8pPr>
            <a:lvl9pPr lvl="8" rtl="0">
              <a:spcBef>
                <a:spcPts val="0"/>
              </a:spcBef>
              <a:spcAft>
                <a:spcPts val="0"/>
              </a:spcAft>
              <a:buSzPts val="2500"/>
              <a:buNone/>
              <a:defRPr sz="2500"/>
            </a:lvl9pPr>
          </a:lstStyle>
          <a:p/>
        </p:txBody>
      </p:sp>
      <p:sp>
        <p:nvSpPr>
          <p:cNvPr id="2061" name="Google Shape;2061;p20"/>
          <p:cNvSpPr txBox="1"/>
          <p:nvPr>
            <p:ph idx="1" type="subTitle"/>
          </p:nvPr>
        </p:nvSpPr>
        <p:spPr>
          <a:xfrm>
            <a:off x="734975" y="1950000"/>
            <a:ext cx="2636100" cy="7836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sz="12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2062" name="Google Shape;2062;p20"/>
          <p:cNvSpPr txBox="1"/>
          <p:nvPr>
            <p:ph idx="2" type="title"/>
          </p:nvPr>
        </p:nvSpPr>
        <p:spPr>
          <a:xfrm>
            <a:off x="5772880" y="1478925"/>
            <a:ext cx="2636100" cy="446100"/>
          </a:xfrm>
          <a:prstGeom prst="rect">
            <a:avLst/>
          </a:prstGeom>
          <a:solidFill>
            <a:schemeClr val="dk2"/>
          </a:solidFill>
          <a:ln cap="flat" cmpd="sng" w="19050">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2500"/>
              <a:buNone/>
              <a:defRPr sz="1700"/>
            </a:lvl1pPr>
            <a:lvl2pPr lvl="1" rtl="0">
              <a:spcBef>
                <a:spcPts val="0"/>
              </a:spcBef>
              <a:spcAft>
                <a:spcPts val="0"/>
              </a:spcAft>
              <a:buSzPts val="2500"/>
              <a:buNone/>
              <a:defRPr sz="2500"/>
            </a:lvl2pPr>
            <a:lvl3pPr lvl="2" rtl="0">
              <a:spcBef>
                <a:spcPts val="0"/>
              </a:spcBef>
              <a:spcAft>
                <a:spcPts val="0"/>
              </a:spcAft>
              <a:buSzPts val="2500"/>
              <a:buNone/>
              <a:defRPr sz="2500"/>
            </a:lvl3pPr>
            <a:lvl4pPr lvl="3" rtl="0">
              <a:spcBef>
                <a:spcPts val="0"/>
              </a:spcBef>
              <a:spcAft>
                <a:spcPts val="0"/>
              </a:spcAft>
              <a:buSzPts val="2500"/>
              <a:buNone/>
              <a:defRPr sz="2500"/>
            </a:lvl4pPr>
            <a:lvl5pPr lvl="4" rtl="0">
              <a:spcBef>
                <a:spcPts val="0"/>
              </a:spcBef>
              <a:spcAft>
                <a:spcPts val="0"/>
              </a:spcAft>
              <a:buSzPts val="2500"/>
              <a:buNone/>
              <a:defRPr sz="2500"/>
            </a:lvl5pPr>
            <a:lvl6pPr lvl="5" rtl="0">
              <a:spcBef>
                <a:spcPts val="0"/>
              </a:spcBef>
              <a:spcAft>
                <a:spcPts val="0"/>
              </a:spcAft>
              <a:buSzPts val="2500"/>
              <a:buNone/>
              <a:defRPr sz="2500"/>
            </a:lvl6pPr>
            <a:lvl7pPr lvl="6" rtl="0">
              <a:spcBef>
                <a:spcPts val="0"/>
              </a:spcBef>
              <a:spcAft>
                <a:spcPts val="0"/>
              </a:spcAft>
              <a:buSzPts val="2500"/>
              <a:buNone/>
              <a:defRPr sz="2500"/>
            </a:lvl7pPr>
            <a:lvl8pPr lvl="7" rtl="0">
              <a:spcBef>
                <a:spcPts val="0"/>
              </a:spcBef>
              <a:spcAft>
                <a:spcPts val="0"/>
              </a:spcAft>
              <a:buSzPts val="2500"/>
              <a:buNone/>
              <a:defRPr sz="2500"/>
            </a:lvl8pPr>
            <a:lvl9pPr lvl="8" rtl="0">
              <a:spcBef>
                <a:spcPts val="0"/>
              </a:spcBef>
              <a:spcAft>
                <a:spcPts val="0"/>
              </a:spcAft>
              <a:buSzPts val="2500"/>
              <a:buNone/>
              <a:defRPr sz="2500"/>
            </a:lvl9pPr>
          </a:lstStyle>
          <a:p/>
        </p:txBody>
      </p:sp>
      <p:sp>
        <p:nvSpPr>
          <p:cNvPr id="2063" name="Google Shape;2063;p20"/>
          <p:cNvSpPr txBox="1"/>
          <p:nvPr>
            <p:ph idx="3" type="subTitle"/>
          </p:nvPr>
        </p:nvSpPr>
        <p:spPr>
          <a:xfrm>
            <a:off x="5767272" y="1950000"/>
            <a:ext cx="2636100" cy="7836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2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2064" name="Google Shape;2064;p20"/>
          <p:cNvSpPr txBox="1"/>
          <p:nvPr>
            <p:ph idx="4" type="title"/>
          </p:nvPr>
        </p:nvSpPr>
        <p:spPr>
          <a:xfrm>
            <a:off x="740600" y="2964700"/>
            <a:ext cx="2636100" cy="446100"/>
          </a:xfrm>
          <a:prstGeom prst="rect">
            <a:avLst/>
          </a:prstGeom>
          <a:solidFill>
            <a:schemeClr val="dk2"/>
          </a:solidFill>
          <a:ln cap="flat" cmpd="sng" w="19050">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lgn="r">
              <a:spcBef>
                <a:spcPts val="0"/>
              </a:spcBef>
              <a:spcAft>
                <a:spcPts val="0"/>
              </a:spcAft>
              <a:buSzPts val="2500"/>
              <a:buNone/>
              <a:defRPr sz="1700"/>
            </a:lvl1pPr>
            <a:lvl2pPr lvl="1" rtl="0">
              <a:spcBef>
                <a:spcPts val="0"/>
              </a:spcBef>
              <a:spcAft>
                <a:spcPts val="0"/>
              </a:spcAft>
              <a:buSzPts val="2500"/>
              <a:buNone/>
              <a:defRPr sz="2500"/>
            </a:lvl2pPr>
            <a:lvl3pPr lvl="2" rtl="0">
              <a:spcBef>
                <a:spcPts val="0"/>
              </a:spcBef>
              <a:spcAft>
                <a:spcPts val="0"/>
              </a:spcAft>
              <a:buSzPts val="2500"/>
              <a:buNone/>
              <a:defRPr sz="2500"/>
            </a:lvl3pPr>
            <a:lvl4pPr lvl="3" rtl="0">
              <a:spcBef>
                <a:spcPts val="0"/>
              </a:spcBef>
              <a:spcAft>
                <a:spcPts val="0"/>
              </a:spcAft>
              <a:buSzPts val="2500"/>
              <a:buNone/>
              <a:defRPr sz="2500"/>
            </a:lvl4pPr>
            <a:lvl5pPr lvl="4" rtl="0">
              <a:spcBef>
                <a:spcPts val="0"/>
              </a:spcBef>
              <a:spcAft>
                <a:spcPts val="0"/>
              </a:spcAft>
              <a:buSzPts val="2500"/>
              <a:buNone/>
              <a:defRPr sz="2500"/>
            </a:lvl5pPr>
            <a:lvl6pPr lvl="5" rtl="0">
              <a:spcBef>
                <a:spcPts val="0"/>
              </a:spcBef>
              <a:spcAft>
                <a:spcPts val="0"/>
              </a:spcAft>
              <a:buSzPts val="2500"/>
              <a:buNone/>
              <a:defRPr sz="2500"/>
            </a:lvl6pPr>
            <a:lvl7pPr lvl="6" rtl="0">
              <a:spcBef>
                <a:spcPts val="0"/>
              </a:spcBef>
              <a:spcAft>
                <a:spcPts val="0"/>
              </a:spcAft>
              <a:buSzPts val="2500"/>
              <a:buNone/>
              <a:defRPr sz="2500"/>
            </a:lvl7pPr>
            <a:lvl8pPr lvl="7" rtl="0">
              <a:spcBef>
                <a:spcPts val="0"/>
              </a:spcBef>
              <a:spcAft>
                <a:spcPts val="0"/>
              </a:spcAft>
              <a:buSzPts val="2500"/>
              <a:buNone/>
              <a:defRPr sz="2500"/>
            </a:lvl8pPr>
            <a:lvl9pPr lvl="8" rtl="0">
              <a:spcBef>
                <a:spcPts val="0"/>
              </a:spcBef>
              <a:spcAft>
                <a:spcPts val="0"/>
              </a:spcAft>
              <a:buSzPts val="2500"/>
              <a:buNone/>
              <a:defRPr sz="2500"/>
            </a:lvl9pPr>
          </a:lstStyle>
          <a:p/>
        </p:txBody>
      </p:sp>
      <p:sp>
        <p:nvSpPr>
          <p:cNvPr id="2065" name="Google Shape;2065;p20"/>
          <p:cNvSpPr txBox="1"/>
          <p:nvPr>
            <p:ph idx="5" type="subTitle"/>
          </p:nvPr>
        </p:nvSpPr>
        <p:spPr>
          <a:xfrm>
            <a:off x="734975" y="3429775"/>
            <a:ext cx="2636100" cy="7836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sz="12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grpSp>
        <p:nvGrpSpPr>
          <p:cNvPr id="2066" name="Google Shape;2066;p20"/>
          <p:cNvGrpSpPr/>
          <p:nvPr/>
        </p:nvGrpSpPr>
        <p:grpSpPr>
          <a:xfrm>
            <a:off x="8317110" y="665022"/>
            <a:ext cx="699069" cy="430463"/>
            <a:chOff x="9014981" y="3506433"/>
            <a:chExt cx="1291702" cy="795386"/>
          </a:xfrm>
        </p:grpSpPr>
        <p:sp>
          <p:nvSpPr>
            <p:cNvPr id="2067" name="Google Shape;2067;p20"/>
            <p:cNvSpPr/>
            <p:nvPr/>
          </p:nvSpPr>
          <p:spPr>
            <a:xfrm>
              <a:off x="9626657" y="4049696"/>
              <a:ext cx="583749" cy="252113"/>
            </a:xfrm>
            <a:custGeom>
              <a:rect b="b" l="l" r="r" t="t"/>
              <a:pathLst>
                <a:path extrusionOk="0" fill="none" h="2996" w="6937">
                  <a:moveTo>
                    <a:pt x="1" y="1"/>
                  </a:moveTo>
                  <a:lnTo>
                    <a:pt x="6936" y="1"/>
                  </a:lnTo>
                  <a:lnTo>
                    <a:pt x="6936" y="2996"/>
                  </a:lnTo>
                  <a:lnTo>
                    <a:pt x="1"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8" name="Google Shape;2068;p20"/>
            <p:cNvSpPr/>
            <p:nvPr/>
          </p:nvSpPr>
          <p:spPr>
            <a:xfrm>
              <a:off x="9626657" y="4049696"/>
              <a:ext cx="583749" cy="252113"/>
            </a:xfrm>
            <a:custGeom>
              <a:rect b="b" l="l" r="r" t="t"/>
              <a:pathLst>
                <a:path extrusionOk="0" h="2996" w="6937">
                  <a:moveTo>
                    <a:pt x="1" y="1"/>
                  </a:moveTo>
                  <a:lnTo>
                    <a:pt x="1" y="2996"/>
                  </a:lnTo>
                  <a:lnTo>
                    <a:pt x="6936" y="2996"/>
                  </a:lnTo>
                  <a:lnTo>
                    <a:pt x="6936" y="1"/>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9" name="Google Shape;2069;p20"/>
            <p:cNvSpPr/>
            <p:nvPr/>
          </p:nvSpPr>
          <p:spPr>
            <a:xfrm>
              <a:off x="9014981" y="3506433"/>
              <a:ext cx="1291534" cy="795386"/>
            </a:xfrm>
            <a:custGeom>
              <a:rect b="b" l="l" r="r" t="t"/>
              <a:pathLst>
                <a:path extrusionOk="0" h="9452" w="15348">
                  <a:moveTo>
                    <a:pt x="1" y="1"/>
                  </a:moveTo>
                  <a:lnTo>
                    <a:pt x="1" y="9452"/>
                  </a:lnTo>
                  <a:lnTo>
                    <a:pt x="15347" y="9452"/>
                  </a:lnTo>
                  <a:lnTo>
                    <a:pt x="15347"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0" name="Google Shape;2070;p20"/>
            <p:cNvSpPr/>
            <p:nvPr/>
          </p:nvSpPr>
          <p:spPr>
            <a:xfrm>
              <a:off x="9014981" y="3506433"/>
              <a:ext cx="1291534" cy="795386"/>
            </a:xfrm>
            <a:custGeom>
              <a:rect b="b" l="l" r="r" t="t"/>
              <a:pathLst>
                <a:path extrusionOk="0" fill="none" h="9452" w="15348">
                  <a:moveTo>
                    <a:pt x="1" y="1"/>
                  </a:moveTo>
                  <a:lnTo>
                    <a:pt x="15347" y="1"/>
                  </a:lnTo>
                  <a:lnTo>
                    <a:pt x="15347" y="9452"/>
                  </a:lnTo>
                  <a:lnTo>
                    <a:pt x="1" y="9452"/>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1" name="Google Shape;2071;p20"/>
            <p:cNvSpPr/>
            <p:nvPr/>
          </p:nvSpPr>
          <p:spPr>
            <a:xfrm>
              <a:off x="9015149" y="3506433"/>
              <a:ext cx="1291534" cy="397777"/>
            </a:xfrm>
            <a:custGeom>
              <a:rect b="b" l="l" r="r" t="t"/>
              <a:pathLst>
                <a:path extrusionOk="0" h="4727" w="15348">
                  <a:moveTo>
                    <a:pt x="1" y="1"/>
                  </a:moveTo>
                  <a:lnTo>
                    <a:pt x="7673" y="4726"/>
                  </a:lnTo>
                  <a:lnTo>
                    <a:pt x="15347" y="1"/>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2" name="Google Shape;2072;p20"/>
            <p:cNvSpPr/>
            <p:nvPr/>
          </p:nvSpPr>
          <p:spPr>
            <a:xfrm>
              <a:off x="9368994" y="4049696"/>
              <a:ext cx="583496" cy="252113"/>
            </a:xfrm>
            <a:custGeom>
              <a:rect b="b" l="l" r="r" t="t"/>
              <a:pathLst>
                <a:path extrusionOk="0" fill="none" h="2996" w="6934">
                  <a:moveTo>
                    <a:pt x="0" y="1"/>
                  </a:moveTo>
                  <a:lnTo>
                    <a:pt x="6933" y="1"/>
                  </a:lnTo>
                  <a:lnTo>
                    <a:pt x="6933" y="2996"/>
                  </a:lnTo>
                  <a:lnTo>
                    <a:pt x="0"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3" name="Google Shape;2073;p20"/>
            <p:cNvSpPr/>
            <p:nvPr/>
          </p:nvSpPr>
          <p:spPr>
            <a:xfrm>
              <a:off x="9368994" y="4049696"/>
              <a:ext cx="583496" cy="252113"/>
            </a:xfrm>
            <a:custGeom>
              <a:rect b="b" l="l" r="r" t="t"/>
              <a:pathLst>
                <a:path extrusionOk="0" h="2996" w="6934">
                  <a:moveTo>
                    <a:pt x="0" y="1"/>
                  </a:moveTo>
                  <a:lnTo>
                    <a:pt x="0" y="2996"/>
                  </a:lnTo>
                  <a:lnTo>
                    <a:pt x="6933" y="2996"/>
                  </a:lnTo>
                  <a:lnTo>
                    <a:pt x="6933" y="1"/>
                  </a:lnTo>
                  <a:close/>
                </a:path>
              </a:pathLst>
            </a:custGeom>
            <a:solidFill>
              <a:schemeClr val="l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4" name="Google Shape;2074;p20"/>
            <p:cNvSpPr/>
            <p:nvPr/>
          </p:nvSpPr>
          <p:spPr>
            <a:xfrm>
              <a:off x="9494712" y="4125093"/>
              <a:ext cx="332056" cy="84"/>
            </a:xfrm>
            <a:custGeom>
              <a:rect b="b" l="l" r="r" t="t"/>
              <a:pathLst>
                <a:path extrusionOk="0" fill="none" h="1" w="3946">
                  <a:moveTo>
                    <a:pt x="0" y="1"/>
                  </a:moveTo>
                  <a:lnTo>
                    <a:pt x="3945" y="1"/>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5" name="Google Shape;2075;p20"/>
            <p:cNvSpPr/>
            <p:nvPr/>
          </p:nvSpPr>
          <p:spPr>
            <a:xfrm>
              <a:off x="9494712" y="4215384"/>
              <a:ext cx="332056" cy="84"/>
            </a:xfrm>
            <a:custGeom>
              <a:rect b="b" l="l" r="r" t="t"/>
              <a:pathLst>
                <a:path extrusionOk="0" fill="none" h="1" w="3946">
                  <a:moveTo>
                    <a:pt x="0" y="0"/>
                  </a:moveTo>
                  <a:lnTo>
                    <a:pt x="3945" y="0"/>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76" name="Google Shape;2076;p20"/>
          <p:cNvGrpSpPr/>
          <p:nvPr/>
        </p:nvGrpSpPr>
        <p:grpSpPr>
          <a:xfrm>
            <a:off x="7704303" y="4450464"/>
            <a:ext cx="699078" cy="514365"/>
            <a:chOff x="4684413" y="1913343"/>
            <a:chExt cx="448098" cy="329700"/>
          </a:xfrm>
        </p:grpSpPr>
        <p:sp>
          <p:nvSpPr>
            <p:cNvPr id="2077" name="Google Shape;2077;p20"/>
            <p:cNvSpPr/>
            <p:nvPr/>
          </p:nvSpPr>
          <p:spPr>
            <a:xfrm>
              <a:off x="4684413" y="1913343"/>
              <a:ext cx="395421" cy="329700"/>
            </a:xfrm>
            <a:custGeom>
              <a:rect b="b" l="l" r="r" t="t"/>
              <a:pathLst>
                <a:path extrusionOk="0" h="3918" w="4699">
                  <a:moveTo>
                    <a:pt x="175" y="0"/>
                  </a:moveTo>
                  <a:cubicBezTo>
                    <a:pt x="80" y="0"/>
                    <a:pt x="1" y="79"/>
                    <a:pt x="1" y="174"/>
                  </a:cubicBezTo>
                  <a:lnTo>
                    <a:pt x="239" y="3917"/>
                  </a:lnTo>
                  <a:lnTo>
                    <a:pt x="4699" y="3917"/>
                  </a:lnTo>
                  <a:lnTo>
                    <a:pt x="4136" y="744"/>
                  </a:lnTo>
                  <a:cubicBezTo>
                    <a:pt x="4108" y="598"/>
                    <a:pt x="3980" y="494"/>
                    <a:pt x="3830" y="494"/>
                  </a:cubicBezTo>
                  <a:lnTo>
                    <a:pt x="2605" y="494"/>
                  </a:lnTo>
                  <a:lnTo>
                    <a:pt x="2605" y="174"/>
                  </a:lnTo>
                  <a:cubicBezTo>
                    <a:pt x="2605" y="79"/>
                    <a:pt x="2526" y="0"/>
                    <a:pt x="2431" y="0"/>
                  </a:cubicBez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8" name="Google Shape;2078;p20"/>
            <p:cNvSpPr/>
            <p:nvPr/>
          </p:nvSpPr>
          <p:spPr>
            <a:xfrm>
              <a:off x="4709237" y="1996735"/>
              <a:ext cx="423275" cy="246307"/>
            </a:xfrm>
            <a:custGeom>
              <a:rect b="b" l="l" r="r" t="t"/>
              <a:pathLst>
                <a:path extrusionOk="0" h="2927" w="5030">
                  <a:moveTo>
                    <a:pt x="855" y="1"/>
                  </a:moveTo>
                  <a:cubicBezTo>
                    <a:pt x="711" y="1"/>
                    <a:pt x="584" y="105"/>
                    <a:pt x="554" y="246"/>
                  </a:cubicBezTo>
                  <a:lnTo>
                    <a:pt x="0" y="2926"/>
                  </a:lnTo>
                  <a:lnTo>
                    <a:pt x="4459" y="2926"/>
                  </a:lnTo>
                  <a:lnTo>
                    <a:pt x="4987" y="371"/>
                  </a:lnTo>
                  <a:cubicBezTo>
                    <a:pt x="5029" y="179"/>
                    <a:pt x="4881" y="1"/>
                    <a:pt x="4686" y="1"/>
                  </a:cubicBez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079" name="Google Shape;2079;p20"/>
          <p:cNvSpPr/>
          <p:nvPr/>
        </p:nvSpPr>
        <p:spPr>
          <a:xfrm>
            <a:off x="130427" y="2486024"/>
            <a:ext cx="319181" cy="319349"/>
          </a:xfrm>
          <a:custGeom>
            <a:rect b="b" l="l" r="r" t="t"/>
            <a:pathLst>
              <a:path extrusionOk="0" h="3795" w="3793">
                <a:moveTo>
                  <a:pt x="1066" y="1"/>
                </a:moveTo>
                <a:lnTo>
                  <a:pt x="1" y="1066"/>
                </a:lnTo>
                <a:lnTo>
                  <a:pt x="830" y="1898"/>
                </a:lnTo>
                <a:lnTo>
                  <a:pt x="1" y="2729"/>
                </a:lnTo>
                <a:lnTo>
                  <a:pt x="1066" y="3795"/>
                </a:lnTo>
                <a:lnTo>
                  <a:pt x="1898" y="2963"/>
                </a:lnTo>
                <a:lnTo>
                  <a:pt x="2727" y="3795"/>
                </a:lnTo>
                <a:lnTo>
                  <a:pt x="3793" y="2729"/>
                </a:lnTo>
                <a:lnTo>
                  <a:pt x="2963" y="1898"/>
                </a:lnTo>
                <a:lnTo>
                  <a:pt x="3793" y="1066"/>
                </a:lnTo>
                <a:lnTo>
                  <a:pt x="2727" y="1"/>
                </a:lnTo>
                <a:lnTo>
                  <a:pt x="1898" y="832"/>
                </a:lnTo>
                <a:lnTo>
                  <a:pt x="1066" y="1"/>
                </a:lnTo>
                <a:close/>
              </a:path>
            </a:pathLst>
          </a:cu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0" name="Google Shape;2080;p20"/>
          <p:cNvSpPr txBox="1"/>
          <p:nvPr>
            <p:ph idx="6" type="title"/>
          </p:nvPr>
        </p:nvSpPr>
        <p:spPr>
          <a:xfrm>
            <a:off x="5772885" y="2964700"/>
            <a:ext cx="2636100" cy="446100"/>
          </a:xfrm>
          <a:prstGeom prst="rect">
            <a:avLst/>
          </a:prstGeom>
          <a:solidFill>
            <a:schemeClr val="dk2"/>
          </a:solidFill>
          <a:ln cap="flat" cmpd="sng" w="19050">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2500"/>
              <a:buNone/>
              <a:defRPr sz="1700"/>
            </a:lvl1pPr>
            <a:lvl2pPr lvl="1" rtl="0">
              <a:spcBef>
                <a:spcPts val="0"/>
              </a:spcBef>
              <a:spcAft>
                <a:spcPts val="0"/>
              </a:spcAft>
              <a:buSzPts val="2500"/>
              <a:buNone/>
              <a:defRPr sz="2500"/>
            </a:lvl2pPr>
            <a:lvl3pPr lvl="2" rtl="0">
              <a:spcBef>
                <a:spcPts val="0"/>
              </a:spcBef>
              <a:spcAft>
                <a:spcPts val="0"/>
              </a:spcAft>
              <a:buSzPts val="2500"/>
              <a:buNone/>
              <a:defRPr sz="2500"/>
            </a:lvl3pPr>
            <a:lvl4pPr lvl="3" rtl="0">
              <a:spcBef>
                <a:spcPts val="0"/>
              </a:spcBef>
              <a:spcAft>
                <a:spcPts val="0"/>
              </a:spcAft>
              <a:buSzPts val="2500"/>
              <a:buNone/>
              <a:defRPr sz="2500"/>
            </a:lvl4pPr>
            <a:lvl5pPr lvl="4" rtl="0">
              <a:spcBef>
                <a:spcPts val="0"/>
              </a:spcBef>
              <a:spcAft>
                <a:spcPts val="0"/>
              </a:spcAft>
              <a:buSzPts val="2500"/>
              <a:buNone/>
              <a:defRPr sz="2500"/>
            </a:lvl5pPr>
            <a:lvl6pPr lvl="5" rtl="0">
              <a:spcBef>
                <a:spcPts val="0"/>
              </a:spcBef>
              <a:spcAft>
                <a:spcPts val="0"/>
              </a:spcAft>
              <a:buSzPts val="2500"/>
              <a:buNone/>
              <a:defRPr sz="2500"/>
            </a:lvl6pPr>
            <a:lvl7pPr lvl="6" rtl="0">
              <a:spcBef>
                <a:spcPts val="0"/>
              </a:spcBef>
              <a:spcAft>
                <a:spcPts val="0"/>
              </a:spcAft>
              <a:buSzPts val="2500"/>
              <a:buNone/>
              <a:defRPr sz="2500"/>
            </a:lvl7pPr>
            <a:lvl8pPr lvl="7" rtl="0">
              <a:spcBef>
                <a:spcPts val="0"/>
              </a:spcBef>
              <a:spcAft>
                <a:spcPts val="0"/>
              </a:spcAft>
              <a:buSzPts val="2500"/>
              <a:buNone/>
              <a:defRPr sz="2500"/>
            </a:lvl8pPr>
            <a:lvl9pPr lvl="8" rtl="0">
              <a:spcBef>
                <a:spcPts val="0"/>
              </a:spcBef>
              <a:spcAft>
                <a:spcPts val="0"/>
              </a:spcAft>
              <a:buSzPts val="2500"/>
              <a:buNone/>
              <a:defRPr sz="2500"/>
            </a:lvl9pPr>
          </a:lstStyle>
          <a:p/>
        </p:txBody>
      </p:sp>
      <p:sp>
        <p:nvSpPr>
          <p:cNvPr id="2081" name="Google Shape;2081;p20"/>
          <p:cNvSpPr txBox="1"/>
          <p:nvPr>
            <p:ph idx="7" type="subTitle"/>
          </p:nvPr>
        </p:nvSpPr>
        <p:spPr>
          <a:xfrm>
            <a:off x="5767272" y="3429775"/>
            <a:ext cx="2636100" cy="7836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2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2082" name="Google Shape;2082;p20"/>
          <p:cNvSpPr txBox="1"/>
          <p:nvPr>
            <p:ph idx="8" type="title"/>
          </p:nvPr>
        </p:nvSpPr>
        <p:spPr>
          <a:xfrm>
            <a:off x="720000" y="594360"/>
            <a:ext cx="7704000" cy="5718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6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CUSTOM_7_1">
    <p:spTree>
      <p:nvGrpSpPr>
        <p:cNvPr id="2083" name="Shape 2083"/>
        <p:cNvGrpSpPr/>
        <p:nvPr/>
      </p:nvGrpSpPr>
      <p:grpSpPr>
        <a:xfrm>
          <a:off x="0" y="0"/>
          <a:ext cx="0" cy="0"/>
          <a:chOff x="0" y="0"/>
          <a:chExt cx="0" cy="0"/>
        </a:xfrm>
      </p:grpSpPr>
      <p:grpSp>
        <p:nvGrpSpPr>
          <p:cNvPr id="2084" name="Google Shape;2084;p21"/>
          <p:cNvGrpSpPr/>
          <p:nvPr/>
        </p:nvGrpSpPr>
        <p:grpSpPr>
          <a:xfrm>
            <a:off x="112" y="-13650"/>
            <a:ext cx="9143897" cy="5180600"/>
            <a:chOff x="112" y="-13650"/>
            <a:chExt cx="9143897" cy="5180600"/>
          </a:xfrm>
        </p:grpSpPr>
        <p:cxnSp>
          <p:nvCxnSpPr>
            <p:cNvPr id="2085" name="Google Shape;2085;p21"/>
            <p:cNvCxnSpPr/>
            <p:nvPr/>
          </p:nvCxnSpPr>
          <p:spPr>
            <a:xfrm>
              <a:off x="1235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86" name="Google Shape;2086;p21"/>
            <p:cNvCxnSpPr/>
            <p:nvPr/>
          </p:nvCxnSpPr>
          <p:spPr>
            <a:xfrm>
              <a:off x="3309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87" name="Google Shape;2087;p21"/>
            <p:cNvCxnSpPr/>
            <p:nvPr/>
          </p:nvCxnSpPr>
          <p:spPr>
            <a:xfrm>
              <a:off x="5383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88" name="Google Shape;2088;p21"/>
            <p:cNvCxnSpPr/>
            <p:nvPr/>
          </p:nvCxnSpPr>
          <p:spPr>
            <a:xfrm>
              <a:off x="745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89" name="Google Shape;2089;p21"/>
            <p:cNvCxnSpPr/>
            <p:nvPr/>
          </p:nvCxnSpPr>
          <p:spPr>
            <a:xfrm>
              <a:off x="9532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90" name="Google Shape;2090;p21"/>
            <p:cNvCxnSpPr/>
            <p:nvPr/>
          </p:nvCxnSpPr>
          <p:spPr>
            <a:xfrm>
              <a:off x="11606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91" name="Google Shape;2091;p21"/>
            <p:cNvCxnSpPr/>
            <p:nvPr/>
          </p:nvCxnSpPr>
          <p:spPr>
            <a:xfrm>
              <a:off x="13680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92" name="Google Shape;2092;p21"/>
            <p:cNvCxnSpPr/>
            <p:nvPr/>
          </p:nvCxnSpPr>
          <p:spPr>
            <a:xfrm>
              <a:off x="15755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93" name="Google Shape;2093;p21"/>
            <p:cNvCxnSpPr/>
            <p:nvPr/>
          </p:nvCxnSpPr>
          <p:spPr>
            <a:xfrm>
              <a:off x="17829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94" name="Google Shape;2094;p21"/>
            <p:cNvCxnSpPr/>
            <p:nvPr/>
          </p:nvCxnSpPr>
          <p:spPr>
            <a:xfrm>
              <a:off x="19903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95" name="Google Shape;2095;p21"/>
            <p:cNvCxnSpPr/>
            <p:nvPr/>
          </p:nvCxnSpPr>
          <p:spPr>
            <a:xfrm>
              <a:off x="21977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96" name="Google Shape;2096;p21"/>
            <p:cNvCxnSpPr/>
            <p:nvPr/>
          </p:nvCxnSpPr>
          <p:spPr>
            <a:xfrm>
              <a:off x="24052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97" name="Google Shape;2097;p21"/>
            <p:cNvCxnSpPr/>
            <p:nvPr/>
          </p:nvCxnSpPr>
          <p:spPr>
            <a:xfrm>
              <a:off x="26126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98" name="Google Shape;2098;p21"/>
            <p:cNvCxnSpPr/>
            <p:nvPr/>
          </p:nvCxnSpPr>
          <p:spPr>
            <a:xfrm>
              <a:off x="28200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099" name="Google Shape;2099;p21"/>
            <p:cNvCxnSpPr/>
            <p:nvPr/>
          </p:nvCxnSpPr>
          <p:spPr>
            <a:xfrm>
              <a:off x="30274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00" name="Google Shape;2100;p21"/>
            <p:cNvCxnSpPr/>
            <p:nvPr/>
          </p:nvCxnSpPr>
          <p:spPr>
            <a:xfrm>
              <a:off x="32349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01" name="Google Shape;2101;p21"/>
            <p:cNvCxnSpPr/>
            <p:nvPr/>
          </p:nvCxnSpPr>
          <p:spPr>
            <a:xfrm>
              <a:off x="34423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02" name="Google Shape;2102;p21"/>
            <p:cNvCxnSpPr/>
            <p:nvPr/>
          </p:nvCxnSpPr>
          <p:spPr>
            <a:xfrm>
              <a:off x="36497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03" name="Google Shape;2103;p21"/>
            <p:cNvCxnSpPr/>
            <p:nvPr/>
          </p:nvCxnSpPr>
          <p:spPr>
            <a:xfrm>
              <a:off x="38571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04" name="Google Shape;2104;p21"/>
            <p:cNvCxnSpPr/>
            <p:nvPr/>
          </p:nvCxnSpPr>
          <p:spPr>
            <a:xfrm>
              <a:off x="40646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05" name="Google Shape;2105;p21"/>
            <p:cNvCxnSpPr/>
            <p:nvPr/>
          </p:nvCxnSpPr>
          <p:spPr>
            <a:xfrm>
              <a:off x="42720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06" name="Google Shape;2106;p21"/>
            <p:cNvCxnSpPr/>
            <p:nvPr/>
          </p:nvCxnSpPr>
          <p:spPr>
            <a:xfrm>
              <a:off x="44794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07" name="Google Shape;2107;p21"/>
            <p:cNvCxnSpPr/>
            <p:nvPr/>
          </p:nvCxnSpPr>
          <p:spPr>
            <a:xfrm>
              <a:off x="46868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08" name="Google Shape;2108;p21"/>
            <p:cNvCxnSpPr/>
            <p:nvPr/>
          </p:nvCxnSpPr>
          <p:spPr>
            <a:xfrm>
              <a:off x="48943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09" name="Google Shape;2109;p21"/>
            <p:cNvCxnSpPr/>
            <p:nvPr/>
          </p:nvCxnSpPr>
          <p:spPr>
            <a:xfrm>
              <a:off x="51017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10" name="Google Shape;2110;p21"/>
            <p:cNvCxnSpPr/>
            <p:nvPr/>
          </p:nvCxnSpPr>
          <p:spPr>
            <a:xfrm>
              <a:off x="53091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11" name="Google Shape;2111;p21"/>
            <p:cNvCxnSpPr/>
            <p:nvPr/>
          </p:nvCxnSpPr>
          <p:spPr>
            <a:xfrm>
              <a:off x="55165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12" name="Google Shape;2112;p21"/>
            <p:cNvCxnSpPr/>
            <p:nvPr/>
          </p:nvCxnSpPr>
          <p:spPr>
            <a:xfrm>
              <a:off x="61388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13" name="Google Shape;2113;p21"/>
            <p:cNvCxnSpPr/>
            <p:nvPr/>
          </p:nvCxnSpPr>
          <p:spPr>
            <a:xfrm>
              <a:off x="57240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14" name="Google Shape;2114;p21"/>
            <p:cNvCxnSpPr/>
            <p:nvPr/>
          </p:nvCxnSpPr>
          <p:spPr>
            <a:xfrm>
              <a:off x="59314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15" name="Google Shape;2115;p21"/>
            <p:cNvCxnSpPr/>
            <p:nvPr/>
          </p:nvCxnSpPr>
          <p:spPr>
            <a:xfrm>
              <a:off x="63462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16" name="Google Shape;2116;p21"/>
            <p:cNvCxnSpPr/>
            <p:nvPr/>
          </p:nvCxnSpPr>
          <p:spPr>
            <a:xfrm>
              <a:off x="65537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17" name="Google Shape;2117;p21"/>
            <p:cNvCxnSpPr/>
            <p:nvPr/>
          </p:nvCxnSpPr>
          <p:spPr>
            <a:xfrm>
              <a:off x="67611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18" name="Google Shape;2118;p21"/>
            <p:cNvCxnSpPr/>
            <p:nvPr/>
          </p:nvCxnSpPr>
          <p:spPr>
            <a:xfrm>
              <a:off x="69685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19" name="Google Shape;2119;p21"/>
            <p:cNvCxnSpPr/>
            <p:nvPr/>
          </p:nvCxnSpPr>
          <p:spPr>
            <a:xfrm>
              <a:off x="71759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20" name="Google Shape;2120;p21"/>
            <p:cNvCxnSpPr/>
            <p:nvPr/>
          </p:nvCxnSpPr>
          <p:spPr>
            <a:xfrm>
              <a:off x="73834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21" name="Google Shape;2121;p21"/>
            <p:cNvCxnSpPr/>
            <p:nvPr/>
          </p:nvCxnSpPr>
          <p:spPr>
            <a:xfrm>
              <a:off x="75908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22" name="Google Shape;2122;p21"/>
            <p:cNvCxnSpPr/>
            <p:nvPr/>
          </p:nvCxnSpPr>
          <p:spPr>
            <a:xfrm>
              <a:off x="77982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23" name="Google Shape;2123;p21"/>
            <p:cNvCxnSpPr/>
            <p:nvPr/>
          </p:nvCxnSpPr>
          <p:spPr>
            <a:xfrm>
              <a:off x="80056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24" name="Google Shape;2124;p21"/>
            <p:cNvCxnSpPr/>
            <p:nvPr/>
          </p:nvCxnSpPr>
          <p:spPr>
            <a:xfrm>
              <a:off x="82131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25" name="Google Shape;2125;p21"/>
            <p:cNvCxnSpPr/>
            <p:nvPr/>
          </p:nvCxnSpPr>
          <p:spPr>
            <a:xfrm>
              <a:off x="84205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26" name="Google Shape;2126;p21"/>
            <p:cNvCxnSpPr/>
            <p:nvPr/>
          </p:nvCxnSpPr>
          <p:spPr>
            <a:xfrm>
              <a:off x="86279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27" name="Google Shape;2127;p21"/>
            <p:cNvCxnSpPr/>
            <p:nvPr/>
          </p:nvCxnSpPr>
          <p:spPr>
            <a:xfrm>
              <a:off x="88353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28" name="Google Shape;2128;p21"/>
            <p:cNvCxnSpPr/>
            <p:nvPr/>
          </p:nvCxnSpPr>
          <p:spPr>
            <a:xfrm>
              <a:off x="9042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29" name="Google Shape;2129;p21"/>
            <p:cNvCxnSpPr/>
            <p:nvPr/>
          </p:nvCxnSpPr>
          <p:spPr>
            <a:xfrm>
              <a:off x="4563412" y="-44261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30" name="Google Shape;2130;p21"/>
            <p:cNvCxnSpPr/>
            <p:nvPr/>
          </p:nvCxnSpPr>
          <p:spPr>
            <a:xfrm>
              <a:off x="4563412" y="-42187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31" name="Google Shape;2131;p21"/>
            <p:cNvCxnSpPr/>
            <p:nvPr/>
          </p:nvCxnSpPr>
          <p:spPr>
            <a:xfrm>
              <a:off x="4563412" y="-40112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32" name="Google Shape;2132;p21"/>
            <p:cNvCxnSpPr/>
            <p:nvPr/>
          </p:nvCxnSpPr>
          <p:spPr>
            <a:xfrm>
              <a:off x="4580710" y="-38038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33" name="Google Shape;2133;p21"/>
            <p:cNvCxnSpPr/>
            <p:nvPr/>
          </p:nvCxnSpPr>
          <p:spPr>
            <a:xfrm>
              <a:off x="4580710" y="-35964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34" name="Google Shape;2134;p21"/>
            <p:cNvCxnSpPr/>
            <p:nvPr/>
          </p:nvCxnSpPr>
          <p:spPr>
            <a:xfrm>
              <a:off x="4580710" y="-33890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35" name="Google Shape;2135;p21"/>
            <p:cNvCxnSpPr/>
            <p:nvPr/>
          </p:nvCxnSpPr>
          <p:spPr>
            <a:xfrm>
              <a:off x="4580710" y="-31815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36" name="Google Shape;2136;p21"/>
            <p:cNvCxnSpPr/>
            <p:nvPr/>
          </p:nvCxnSpPr>
          <p:spPr>
            <a:xfrm>
              <a:off x="4563412" y="-29741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37" name="Google Shape;2137;p21"/>
            <p:cNvCxnSpPr/>
            <p:nvPr/>
          </p:nvCxnSpPr>
          <p:spPr>
            <a:xfrm>
              <a:off x="4563412" y="-27667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38" name="Google Shape;2138;p21"/>
            <p:cNvCxnSpPr/>
            <p:nvPr/>
          </p:nvCxnSpPr>
          <p:spPr>
            <a:xfrm>
              <a:off x="4563412" y="-25593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39" name="Google Shape;2139;p21"/>
            <p:cNvCxnSpPr/>
            <p:nvPr/>
          </p:nvCxnSpPr>
          <p:spPr>
            <a:xfrm>
              <a:off x="4580710" y="-23518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40" name="Google Shape;2140;p21"/>
            <p:cNvCxnSpPr/>
            <p:nvPr/>
          </p:nvCxnSpPr>
          <p:spPr>
            <a:xfrm>
              <a:off x="4580710" y="-21444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41" name="Google Shape;2141;p21"/>
            <p:cNvCxnSpPr/>
            <p:nvPr/>
          </p:nvCxnSpPr>
          <p:spPr>
            <a:xfrm>
              <a:off x="4580710" y="-19370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42" name="Google Shape;2142;p21"/>
            <p:cNvCxnSpPr/>
            <p:nvPr/>
          </p:nvCxnSpPr>
          <p:spPr>
            <a:xfrm>
              <a:off x="4580710" y="-17296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43" name="Google Shape;2143;p21"/>
            <p:cNvCxnSpPr/>
            <p:nvPr/>
          </p:nvCxnSpPr>
          <p:spPr>
            <a:xfrm>
              <a:off x="4563412" y="-15221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44" name="Google Shape;2144;p21"/>
            <p:cNvCxnSpPr/>
            <p:nvPr/>
          </p:nvCxnSpPr>
          <p:spPr>
            <a:xfrm>
              <a:off x="4563412" y="-13147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45" name="Google Shape;2145;p21"/>
            <p:cNvCxnSpPr/>
            <p:nvPr/>
          </p:nvCxnSpPr>
          <p:spPr>
            <a:xfrm>
              <a:off x="4563412" y="-11073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46" name="Google Shape;2146;p21"/>
            <p:cNvCxnSpPr/>
            <p:nvPr/>
          </p:nvCxnSpPr>
          <p:spPr>
            <a:xfrm>
              <a:off x="4580710" y="-8999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47" name="Google Shape;2147;p21"/>
            <p:cNvCxnSpPr/>
            <p:nvPr/>
          </p:nvCxnSpPr>
          <p:spPr>
            <a:xfrm>
              <a:off x="4580710" y="-6924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48" name="Google Shape;2148;p21"/>
            <p:cNvCxnSpPr/>
            <p:nvPr/>
          </p:nvCxnSpPr>
          <p:spPr>
            <a:xfrm>
              <a:off x="4580710" y="-4850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49" name="Google Shape;2149;p21"/>
            <p:cNvCxnSpPr/>
            <p:nvPr/>
          </p:nvCxnSpPr>
          <p:spPr>
            <a:xfrm>
              <a:off x="4580710" y="-2776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50" name="Google Shape;2150;p21"/>
            <p:cNvCxnSpPr/>
            <p:nvPr/>
          </p:nvCxnSpPr>
          <p:spPr>
            <a:xfrm>
              <a:off x="4563412" y="-702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51" name="Google Shape;2151;p21"/>
            <p:cNvCxnSpPr/>
            <p:nvPr/>
          </p:nvCxnSpPr>
          <p:spPr>
            <a:xfrm>
              <a:off x="4563412" y="1372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52" name="Google Shape;2152;p21"/>
            <p:cNvCxnSpPr/>
            <p:nvPr/>
          </p:nvCxnSpPr>
          <p:spPr>
            <a:xfrm>
              <a:off x="4563412" y="3446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153" name="Google Shape;2153;p21"/>
            <p:cNvCxnSpPr/>
            <p:nvPr/>
          </p:nvCxnSpPr>
          <p:spPr>
            <a:xfrm>
              <a:off x="4580710" y="552075"/>
              <a:ext cx="0" cy="9126600"/>
            </a:xfrm>
            <a:prstGeom prst="straightConnector1">
              <a:avLst/>
            </a:prstGeom>
            <a:noFill/>
            <a:ln cap="flat" cmpd="sng" w="19050">
              <a:solidFill>
                <a:schemeClr val="accent3"/>
              </a:solidFill>
              <a:prstDash val="solid"/>
              <a:round/>
              <a:headEnd len="med" w="med" type="none"/>
              <a:tailEnd len="med" w="med" type="none"/>
            </a:ln>
          </p:spPr>
        </p:cxnSp>
      </p:grpSp>
      <p:grpSp>
        <p:nvGrpSpPr>
          <p:cNvPr id="2154" name="Google Shape;2154;p21"/>
          <p:cNvGrpSpPr/>
          <p:nvPr/>
        </p:nvGrpSpPr>
        <p:grpSpPr>
          <a:xfrm>
            <a:off x="266405" y="261900"/>
            <a:ext cx="8620495" cy="4526400"/>
            <a:chOff x="266405" y="261900"/>
            <a:chExt cx="8620495" cy="4526400"/>
          </a:xfrm>
        </p:grpSpPr>
        <p:sp>
          <p:nvSpPr>
            <p:cNvPr id="2155" name="Google Shape;2155;p21"/>
            <p:cNvSpPr/>
            <p:nvPr/>
          </p:nvSpPr>
          <p:spPr>
            <a:xfrm>
              <a:off x="266405" y="261900"/>
              <a:ext cx="8611200" cy="45264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156" name="Google Shape;2156;p21"/>
            <p:cNvCxnSpPr/>
            <p:nvPr/>
          </p:nvCxnSpPr>
          <p:spPr>
            <a:xfrm>
              <a:off x="274200" y="551300"/>
              <a:ext cx="8612700" cy="0"/>
            </a:xfrm>
            <a:prstGeom prst="straightConnector1">
              <a:avLst/>
            </a:prstGeom>
            <a:noFill/>
            <a:ln cap="flat" cmpd="sng" w="19050">
              <a:solidFill>
                <a:schemeClr val="dk1"/>
              </a:solidFill>
              <a:prstDash val="solid"/>
              <a:round/>
              <a:headEnd len="med" w="med" type="none"/>
              <a:tailEnd len="med" w="med" type="none"/>
            </a:ln>
          </p:spPr>
        </p:cxnSp>
        <p:sp>
          <p:nvSpPr>
            <p:cNvPr id="2157" name="Google Shape;2157;p21"/>
            <p:cNvSpPr/>
            <p:nvPr/>
          </p:nvSpPr>
          <p:spPr>
            <a:xfrm>
              <a:off x="593950" y="322825"/>
              <a:ext cx="7302300" cy="1566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8" name="Google Shape;2158;p21"/>
            <p:cNvSpPr/>
            <p:nvPr/>
          </p:nvSpPr>
          <p:spPr>
            <a:xfrm>
              <a:off x="349675" y="322826"/>
              <a:ext cx="164731" cy="156599"/>
            </a:xfrm>
            <a:custGeom>
              <a:rect b="b" l="l" r="r" t="t"/>
              <a:pathLst>
                <a:path extrusionOk="0" h="3293" w="3464">
                  <a:moveTo>
                    <a:pt x="1733" y="1"/>
                  </a:moveTo>
                  <a:lnTo>
                    <a:pt x="1195" y="1083"/>
                  </a:lnTo>
                  <a:lnTo>
                    <a:pt x="0" y="1256"/>
                  </a:lnTo>
                  <a:lnTo>
                    <a:pt x="866" y="2100"/>
                  </a:lnTo>
                  <a:lnTo>
                    <a:pt x="663" y="3293"/>
                  </a:lnTo>
                  <a:lnTo>
                    <a:pt x="1733" y="2727"/>
                  </a:lnTo>
                  <a:lnTo>
                    <a:pt x="2801" y="3293"/>
                  </a:lnTo>
                  <a:lnTo>
                    <a:pt x="2801" y="3293"/>
                  </a:lnTo>
                  <a:lnTo>
                    <a:pt x="2597" y="2100"/>
                  </a:lnTo>
                  <a:lnTo>
                    <a:pt x="3463" y="1256"/>
                  </a:lnTo>
                  <a:lnTo>
                    <a:pt x="2268" y="1083"/>
                  </a:lnTo>
                  <a:lnTo>
                    <a:pt x="1733" y="1"/>
                  </a:lnTo>
                  <a:close/>
                </a:path>
              </a:pathLst>
            </a:custGeom>
            <a:solidFill>
              <a:schemeClr val="lt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159" name="Google Shape;2159;p21"/>
            <p:cNvGrpSpPr/>
            <p:nvPr/>
          </p:nvGrpSpPr>
          <p:grpSpPr>
            <a:xfrm>
              <a:off x="8193875" y="322825"/>
              <a:ext cx="601487" cy="156597"/>
              <a:chOff x="8193875" y="322825"/>
              <a:chExt cx="601487" cy="156597"/>
            </a:xfrm>
          </p:grpSpPr>
          <p:sp>
            <p:nvSpPr>
              <p:cNvPr id="2160" name="Google Shape;2160;p21"/>
              <p:cNvSpPr/>
              <p:nvPr/>
            </p:nvSpPr>
            <p:spPr>
              <a:xfrm>
                <a:off x="8638765" y="3228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1" name="Google Shape;2161;p21"/>
              <p:cNvSpPr/>
              <p:nvPr/>
            </p:nvSpPr>
            <p:spPr>
              <a:xfrm>
                <a:off x="8416290" y="322825"/>
                <a:ext cx="156415" cy="156597"/>
              </a:xfrm>
              <a:custGeom>
                <a:rect b="b" l="l" r="r" t="t"/>
                <a:pathLst>
                  <a:path extrusionOk="0" h="2579" w="2576">
                    <a:moveTo>
                      <a:pt x="0" y="0"/>
                    </a:moveTo>
                    <a:lnTo>
                      <a:pt x="0" y="2579"/>
                    </a:lnTo>
                    <a:lnTo>
                      <a:pt x="2576" y="2579"/>
                    </a:lnTo>
                    <a:lnTo>
                      <a:pt x="2576"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2" name="Google Shape;2162;p21"/>
              <p:cNvSpPr/>
              <p:nvPr/>
            </p:nvSpPr>
            <p:spPr>
              <a:xfrm>
                <a:off x="8193875" y="322825"/>
                <a:ext cx="156475" cy="156597"/>
              </a:xfrm>
              <a:custGeom>
                <a:rect b="b" l="l" r="r" t="t"/>
                <a:pathLst>
                  <a:path extrusionOk="0" h="2579" w="2577">
                    <a:moveTo>
                      <a:pt x="1" y="0"/>
                    </a:moveTo>
                    <a:lnTo>
                      <a:pt x="1" y="2579"/>
                    </a:lnTo>
                    <a:lnTo>
                      <a:pt x="2577" y="2579"/>
                    </a:lnTo>
                    <a:lnTo>
                      <a:pt x="2577"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3" name="Google Shape;2163;p21"/>
              <p:cNvSpPr/>
              <p:nvPr/>
            </p:nvSpPr>
            <p:spPr>
              <a:xfrm>
                <a:off x="8676776" y="3610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4" name="Google Shape;2164;p21"/>
              <p:cNvSpPr/>
              <p:nvPr/>
            </p:nvSpPr>
            <p:spPr>
              <a:xfrm>
                <a:off x="8676776" y="3610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5" name="Google Shape;2165;p21"/>
              <p:cNvSpPr/>
              <p:nvPr/>
            </p:nvSpPr>
            <p:spPr>
              <a:xfrm>
                <a:off x="8454786" y="361201"/>
                <a:ext cx="79847" cy="79847"/>
              </a:xfrm>
              <a:custGeom>
                <a:rect b="b" l="l" r="r" t="t"/>
                <a:pathLst>
                  <a:path extrusionOk="0" fill="none" h="1315" w="1315">
                    <a:moveTo>
                      <a:pt x="1" y="1"/>
                    </a:moveTo>
                    <a:lnTo>
                      <a:pt x="1314" y="1"/>
                    </a:lnTo>
                    <a:lnTo>
                      <a:pt x="1314" y="1314"/>
                    </a:lnTo>
                    <a:lnTo>
                      <a:pt x="1" y="1314"/>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6" name="Google Shape;2166;p21"/>
              <p:cNvSpPr/>
              <p:nvPr/>
            </p:nvSpPr>
            <p:spPr>
              <a:xfrm>
                <a:off x="8232128" y="440990"/>
                <a:ext cx="79847" cy="61"/>
              </a:xfrm>
              <a:custGeom>
                <a:rect b="b" l="l" r="r" t="t"/>
                <a:pathLst>
                  <a:path extrusionOk="0" fill="none" h="1" w="1315">
                    <a:moveTo>
                      <a:pt x="1314" y="0"/>
                    </a:moveTo>
                    <a:lnTo>
                      <a:pt x="1"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167" name="Google Shape;2167;p21"/>
          <p:cNvSpPr txBox="1"/>
          <p:nvPr>
            <p:ph type="title"/>
          </p:nvPr>
        </p:nvSpPr>
        <p:spPr>
          <a:xfrm>
            <a:off x="1804175" y="1241188"/>
            <a:ext cx="2296800" cy="446100"/>
          </a:xfrm>
          <a:prstGeom prst="rect">
            <a:avLst/>
          </a:prstGeom>
          <a:solidFill>
            <a:schemeClr val="dk2"/>
          </a:solidFill>
          <a:ln cap="flat" cmpd="sng" w="19050">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2500"/>
              <a:buNone/>
              <a:defRPr sz="17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168" name="Google Shape;2168;p21"/>
          <p:cNvSpPr txBox="1"/>
          <p:nvPr>
            <p:ph idx="1" type="subTitle"/>
          </p:nvPr>
        </p:nvSpPr>
        <p:spPr>
          <a:xfrm>
            <a:off x="1804175" y="1704038"/>
            <a:ext cx="2296800" cy="602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2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169" name="Google Shape;2169;p21"/>
          <p:cNvSpPr txBox="1"/>
          <p:nvPr>
            <p:ph idx="2" type="title"/>
          </p:nvPr>
        </p:nvSpPr>
        <p:spPr>
          <a:xfrm>
            <a:off x="1804175" y="2389438"/>
            <a:ext cx="2296800" cy="445500"/>
          </a:xfrm>
          <a:prstGeom prst="rect">
            <a:avLst/>
          </a:prstGeom>
          <a:solidFill>
            <a:schemeClr val="dk2"/>
          </a:solidFill>
          <a:ln cap="flat" cmpd="sng" w="19050">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2500"/>
              <a:buNone/>
              <a:defRPr sz="17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170" name="Google Shape;2170;p21"/>
          <p:cNvSpPr txBox="1"/>
          <p:nvPr>
            <p:ph idx="3" type="subTitle"/>
          </p:nvPr>
        </p:nvSpPr>
        <p:spPr>
          <a:xfrm>
            <a:off x="1804175" y="2853619"/>
            <a:ext cx="2296800" cy="602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2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171" name="Google Shape;2171;p21"/>
          <p:cNvSpPr txBox="1"/>
          <p:nvPr>
            <p:ph idx="4" type="title"/>
          </p:nvPr>
        </p:nvSpPr>
        <p:spPr>
          <a:xfrm>
            <a:off x="1804175" y="3531050"/>
            <a:ext cx="2296800" cy="442500"/>
          </a:xfrm>
          <a:prstGeom prst="rect">
            <a:avLst/>
          </a:prstGeom>
          <a:solidFill>
            <a:schemeClr val="dk2"/>
          </a:solidFill>
          <a:ln cap="flat" cmpd="sng" w="19050">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2500"/>
              <a:buNone/>
              <a:defRPr sz="17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2172" name="Google Shape;2172;p21"/>
          <p:cNvSpPr txBox="1"/>
          <p:nvPr>
            <p:ph idx="5" type="subTitle"/>
          </p:nvPr>
        </p:nvSpPr>
        <p:spPr>
          <a:xfrm>
            <a:off x="1804175" y="3994413"/>
            <a:ext cx="2296800" cy="602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200"/>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173" name="Google Shape;2173;p21"/>
          <p:cNvSpPr txBox="1"/>
          <p:nvPr>
            <p:ph idx="6" type="title"/>
          </p:nvPr>
        </p:nvSpPr>
        <p:spPr>
          <a:xfrm>
            <a:off x="5495075" y="1241188"/>
            <a:ext cx="2296800" cy="446100"/>
          </a:xfrm>
          <a:prstGeom prst="rect">
            <a:avLst/>
          </a:prstGeom>
          <a:solidFill>
            <a:schemeClr val="dk2"/>
          </a:solidFill>
          <a:ln cap="flat" cmpd="sng" w="19050">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2500"/>
              <a:buNone/>
              <a:defRPr sz="1700"/>
            </a:lvl1pPr>
            <a:lvl2pPr lvl="1" rtl="0">
              <a:spcBef>
                <a:spcPts val="0"/>
              </a:spcBef>
              <a:spcAft>
                <a:spcPts val="0"/>
              </a:spcAft>
              <a:buSzPts val="2500"/>
              <a:buNone/>
              <a:defRPr sz="2500"/>
            </a:lvl2pPr>
            <a:lvl3pPr lvl="2" rtl="0">
              <a:spcBef>
                <a:spcPts val="0"/>
              </a:spcBef>
              <a:spcAft>
                <a:spcPts val="0"/>
              </a:spcAft>
              <a:buSzPts val="2500"/>
              <a:buNone/>
              <a:defRPr sz="2500"/>
            </a:lvl3pPr>
            <a:lvl4pPr lvl="3" rtl="0">
              <a:spcBef>
                <a:spcPts val="0"/>
              </a:spcBef>
              <a:spcAft>
                <a:spcPts val="0"/>
              </a:spcAft>
              <a:buSzPts val="2500"/>
              <a:buNone/>
              <a:defRPr sz="2500"/>
            </a:lvl4pPr>
            <a:lvl5pPr lvl="4" rtl="0">
              <a:spcBef>
                <a:spcPts val="0"/>
              </a:spcBef>
              <a:spcAft>
                <a:spcPts val="0"/>
              </a:spcAft>
              <a:buSzPts val="2500"/>
              <a:buNone/>
              <a:defRPr sz="2500"/>
            </a:lvl5pPr>
            <a:lvl6pPr lvl="5" rtl="0">
              <a:spcBef>
                <a:spcPts val="0"/>
              </a:spcBef>
              <a:spcAft>
                <a:spcPts val="0"/>
              </a:spcAft>
              <a:buSzPts val="2500"/>
              <a:buNone/>
              <a:defRPr sz="2500"/>
            </a:lvl6pPr>
            <a:lvl7pPr lvl="6" rtl="0">
              <a:spcBef>
                <a:spcPts val="0"/>
              </a:spcBef>
              <a:spcAft>
                <a:spcPts val="0"/>
              </a:spcAft>
              <a:buSzPts val="2500"/>
              <a:buNone/>
              <a:defRPr sz="2500"/>
            </a:lvl7pPr>
            <a:lvl8pPr lvl="7" rtl="0">
              <a:spcBef>
                <a:spcPts val="0"/>
              </a:spcBef>
              <a:spcAft>
                <a:spcPts val="0"/>
              </a:spcAft>
              <a:buSzPts val="2500"/>
              <a:buNone/>
              <a:defRPr sz="2500"/>
            </a:lvl8pPr>
            <a:lvl9pPr lvl="8" rtl="0">
              <a:spcBef>
                <a:spcPts val="0"/>
              </a:spcBef>
              <a:spcAft>
                <a:spcPts val="0"/>
              </a:spcAft>
              <a:buSzPts val="2500"/>
              <a:buNone/>
              <a:defRPr sz="2500"/>
            </a:lvl9pPr>
          </a:lstStyle>
          <a:p/>
        </p:txBody>
      </p:sp>
      <p:sp>
        <p:nvSpPr>
          <p:cNvPr id="2174" name="Google Shape;2174;p21"/>
          <p:cNvSpPr txBox="1"/>
          <p:nvPr>
            <p:ph idx="7" type="subTitle"/>
          </p:nvPr>
        </p:nvSpPr>
        <p:spPr>
          <a:xfrm>
            <a:off x="5495025" y="1704038"/>
            <a:ext cx="2296800" cy="602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2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2175" name="Google Shape;2175;p21"/>
          <p:cNvSpPr txBox="1"/>
          <p:nvPr>
            <p:ph idx="8" type="title"/>
          </p:nvPr>
        </p:nvSpPr>
        <p:spPr>
          <a:xfrm>
            <a:off x="5495075" y="2389925"/>
            <a:ext cx="2296800" cy="445500"/>
          </a:xfrm>
          <a:prstGeom prst="rect">
            <a:avLst/>
          </a:prstGeom>
          <a:solidFill>
            <a:schemeClr val="dk2"/>
          </a:solidFill>
          <a:ln cap="flat" cmpd="sng" w="19050">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2500"/>
              <a:buNone/>
              <a:defRPr sz="1700"/>
            </a:lvl1pPr>
            <a:lvl2pPr lvl="1" rtl="0">
              <a:spcBef>
                <a:spcPts val="0"/>
              </a:spcBef>
              <a:spcAft>
                <a:spcPts val="0"/>
              </a:spcAft>
              <a:buSzPts val="2500"/>
              <a:buNone/>
              <a:defRPr sz="2500"/>
            </a:lvl2pPr>
            <a:lvl3pPr lvl="2" rtl="0">
              <a:spcBef>
                <a:spcPts val="0"/>
              </a:spcBef>
              <a:spcAft>
                <a:spcPts val="0"/>
              </a:spcAft>
              <a:buSzPts val="2500"/>
              <a:buNone/>
              <a:defRPr sz="2500"/>
            </a:lvl3pPr>
            <a:lvl4pPr lvl="3" rtl="0">
              <a:spcBef>
                <a:spcPts val="0"/>
              </a:spcBef>
              <a:spcAft>
                <a:spcPts val="0"/>
              </a:spcAft>
              <a:buSzPts val="2500"/>
              <a:buNone/>
              <a:defRPr sz="2500"/>
            </a:lvl4pPr>
            <a:lvl5pPr lvl="4" rtl="0">
              <a:spcBef>
                <a:spcPts val="0"/>
              </a:spcBef>
              <a:spcAft>
                <a:spcPts val="0"/>
              </a:spcAft>
              <a:buSzPts val="2500"/>
              <a:buNone/>
              <a:defRPr sz="2500"/>
            </a:lvl5pPr>
            <a:lvl6pPr lvl="5" rtl="0">
              <a:spcBef>
                <a:spcPts val="0"/>
              </a:spcBef>
              <a:spcAft>
                <a:spcPts val="0"/>
              </a:spcAft>
              <a:buSzPts val="2500"/>
              <a:buNone/>
              <a:defRPr sz="2500"/>
            </a:lvl6pPr>
            <a:lvl7pPr lvl="6" rtl="0">
              <a:spcBef>
                <a:spcPts val="0"/>
              </a:spcBef>
              <a:spcAft>
                <a:spcPts val="0"/>
              </a:spcAft>
              <a:buSzPts val="2500"/>
              <a:buNone/>
              <a:defRPr sz="2500"/>
            </a:lvl7pPr>
            <a:lvl8pPr lvl="7" rtl="0">
              <a:spcBef>
                <a:spcPts val="0"/>
              </a:spcBef>
              <a:spcAft>
                <a:spcPts val="0"/>
              </a:spcAft>
              <a:buSzPts val="2500"/>
              <a:buNone/>
              <a:defRPr sz="2500"/>
            </a:lvl8pPr>
            <a:lvl9pPr lvl="8" rtl="0">
              <a:spcBef>
                <a:spcPts val="0"/>
              </a:spcBef>
              <a:spcAft>
                <a:spcPts val="0"/>
              </a:spcAft>
              <a:buSzPts val="2500"/>
              <a:buNone/>
              <a:defRPr sz="2500"/>
            </a:lvl9pPr>
          </a:lstStyle>
          <a:p/>
        </p:txBody>
      </p:sp>
      <p:sp>
        <p:nvSpPr>
          <p:cNvPr id="2176" name="Google Shape;2176;p21"/>
          <p:cNvSpPr txBox="1"/>
          <p:nvPr>
            <p:ph idx="9" type="subTitle"/>
          </p:nvPr>
        </p:nvSpPr>
        <p:spPr>
          <a:xfrm>
            <a:off x="5495025" y="2853619"/>
            <a:ext cx="2296800" cy="602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2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2177" name="Google Shape;2177;p21"/>
          <p:cNvSpPr txBox="1"/>
          <p:nvPr>
            <p:ph idx="13" type="title"/>
          </p:nvPr>
        </p:nvSpPr>
        <p:spPr>
          <a:xfrm>
            <a:off x="5495075" y="3534582"/>
            <a:ext cx="2296800" cy="442500"/>
          </a:xfrm>
          <a:prstGeom prst="rect">
            <a:avLst/>
          </a:prstGeom>
          <a:solidFill>
            <a:schemeClr val="dk2"/>
          </a:solidFill>
          <a:ln cap="flat" cmpd="sng" w="19050">
            <a:solidFill>
              <a:schemeClr val="dk1"/>
            </a:solidFill>
            <a:prstDash val="solid"/>
            <a:round/>
            <a:headEnd len="sm" w="sm" type="none"/>
            <a:tailEnd len="sm" w="sm" type="none"/>
          </a:ln>
        </p:spPr>
        <p:txBody>
          <a:bodyPr anchorCtr="0" anchor="b" bIns="91425" lIns="91425" spcFirstLastPara="1" rIns="91425" wrap="square" tIns="91425">
            <a:noAutofit/>
          </a:bodyPr>
          <a:lstStyle>
            <a:lvl1pPr lvl="0" rtl="0">
              <a:spcBef>
                <a:spcPts val="0"/>
              </a:spcBef>
              <a:spcAft>
                <a:spcPts val="0"/>
              </a:spcAft>
              <a:buSzPts val="2500"/>
              <a:buNone/>
              <a:defRPr sz="1700"/>
            </a:lvl1pPr>
            <a:lvl2pPr lvl="1" rtl="0">
              <a:spcBef>
                <a:spcPts val="0"/>
              </a:spcBef>
              <a:spcAft>
                <a:spcPts val="0"/>
              </a:spcAft>
              <a:buSzPts val="2500"/>
              <a:buNone/>
              <a:defRPr sz="2500"/>
            </a:lvl2pPr>
            <a:lvl3pPr lvl="2" rtl="0">
              <a:spcBef>
                <a:spcPts val="0"/>
              </a:spcBef>
              <a:spcAft>
                <a:spcPts val="0"/>
              </a:spcAft>
              <a:buSzPts val="2500"/>
              <a:buNone/>
              <a:defRPr sz="2500"/>
            </a:lvl3pPr>
            <a:lvl4pPr lvl="3" rtl="0">
              <a:spcBef>
                <a:spcPts val="0"/>
              </a:spcBef>
              <a:spcAft>
                <a:spcPts val="0"/>
              </a:spcAft>
              <a:buSzPts val="2500"/>
              <a:buNone/>
              <a:defRPr sz="2500"/>
            </a:lvl4pPr>
            <a:lvl5pPr lvl="4" rtl="0">
              <a:spcBef>
                <a:spcPts val="0"/>
              </a:spcBef>
              <a:spcAft>
                <a:spcPts val="0"/>
              </a:spcAft>
              <a:buSzPts val="2500"/>
              <a:buNone/>
              <a:defRPr sz="2500"/>
            </a:lvl5pPr>
            <a:lvl6pPr lvl="5" rtl="0">
              <a:spcBef>
                <a:spcPts val="0"/>
              </a:spcBef>
              <a:spcAft>
                <a:spcPts val="0"/>
              </a:spcAft>
              <a:buSzPts val="2500"/>
              <a:buNone/>
              <a:defRPr sz="2500"/>
            </a:lvl6pPr>
            <a:lvl7pPr lvl="6" rtl="0">
              <a:spcBef>
                <a:spcPts val="0"/>
              </a:spcBef>
              <a:spcAft>
                <a:spcPts val="0"/>
              </a:spcAft>
              <a:buSzPts val="2500"/>
              <a:buNone/>
              <a:defRPr sz="2500"/>
            </a:lvl7pPr>
            <a:lvl8pPr lvl="7" rtl="0">
              <a:spcBef>
                <a:spcPts val="0"/>
              </a:spcBef>
              <a:spcAft>
                <a:spcPts val="0"/>
              </a:spcAft>
              <a:buSzPts val="2500"/>
              <a:buNone/>
              <a:defRPr sz="2500"/>
            </a:lvl8pPr>
            <a:lvl9pPr lvl="8" rtl="0">
              <a:spcBef>
                <a:spcPts val="0"/>
              </a:spcBef>
              <a:spcAft>
                <a:spcPts val="0"/>
              </a:spcAft>
              <a:buSzPts val="2500"/>
              <a:buNone/>
              <a:defRPr sz="2500"/>
            </a:lvl9pPr>
          </a:lstStyle>
          <a:p/>
        </p:txBody>
      </p:sp>
      <p:sp>
        <p:nvSpPr>
          <p:cNvPr id="2178" name="Google Shape;2178;p21"/>
          <p:cNvSpPr txBox="1"/>
          <p:nvPr>
            <p:ph idx="14" type="subTitle"/>
          </p:nvPr>
        </p:nvSpPr>
        <p:spPr>
          <a:xfrm>
            <a:off x="5495025" y="3994413"/>
            <a:ext cx="2296800" cy="602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sz="1200"/>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p:txBody>
      </p:sp>
      <p:sp>
        <p:nvSpPr>
          <p:cNvPr id="2179" name="Google Shape;2179;p21"/>
          <p:cNvSpPr txBox="1"/>
          <p:nvPr>
            <p:ph idx="15" type="title"/>
          </p:nvPr>
        </p:nvSpPr>
        <p:spPr>
          <a:xfrm>
            <a:off x="720000" y="594360"/>
            <a:ext cx="7704000" cy="5718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6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grpSp>
        <p:nvGrpSpPr>
          <p:cNvPr id="2180" name="Google Shape;2180;p21"/>
          <p:cNvGrpSpPr/>
          <p:nvPr/>
        </p:nvGrpSpPr>
        <p:grpSpPr>
          <a:xfrm>
            <a:off x="-114626" y="2603632"/>
            <a:ext cx="777347" cy="478663"/>
            <a:chOff x="9014981" y="3506433"/>
            <a:chExt cx="1291702" cy="795386"/>
          </a:xfrm>
        </p:grpSpPr>
        <p:sp>
          <p:nvSpPr>
            <p:cNvPr id="2181" name="Google Shape;2181;p21"/>
            <p:cNvSpPr/>
            <p:nvPr/>
          </p:nvSpPr>
          <p:spPr>
            <a:xfrm>
              <a:off x="9626657" y="4049696"/>
              <a:ext cx="583749" cy="252113"/>
            </a:xfrm>
            <a:custGeom>
              <a:rect b="b" l="l" r="r" t="t"/>
              <a:pathLst>
                <a:path extrusionOk="0" fill="none" h="2996" w="6937">
                  <a:moveTo>
                    <a:pt x="1" y="1"/>
                  </a:moveTo>
                  <a:lnTo>
                    <a:pt x="6936" y="1"/>
                  </a:lnTo>
                  <a:lnTo>
                    <a:pt x="6936" y="2996"/>
                  </a:lnTo>
                  <a:lnTo>
                    <a:pt x="1"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2" name="Google Shape;2182;p21"/>
            <p:cNvSpPr/>
            <p:nvPr/>
          </p:nvSpPr>
          <p:spPr>
            <a:xfrm>
              <a:off x="9626657" y="4049696"/>
              <a:ext cx="583749" cy="252113"/>
            </a:xfrm>
            <a:custGeom>
              <a:rect b="b" l="l" r="r" t="t"/>
              <a:pathLst>
                <a:path extrusionOk="0" h="2996" w="6937">
                  <a:moveTo>
                    <a:pt x="1" y="1"/>
                  </a:moveTo>
                  <a:lnTo>
                    <a:pt x="1" y="2996"/>
                  </a:lnTo>
                  <a:lnTo>
                    <a:pt x="6936" y="2996"/>
                  </a:lnTo>
                  <a:lnTo>
                    <a:pt x="6936" y="1"/>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3" name="Google Shape;2183;p21"/>
            <p:cNvSpPr/>
            <p:nvPr/>
          </p:nvSpPr>
          <p:spPr>
            <a:xfrm>
              <a:off x="9014981" y="3506433"/>
              <a:ext cx="1291534" cy="795386"/>
            </a:xfrm>
            <a:custGeom>
              <a:rect b="b" l="l" r="r" t="t"/>
              <a:pathLst>
                <a:path extrusionOk="0" h="9452" w="15348">
                  <a:moveTo>
                    <a:pt x="1" y="1"/>
                  </a:moveTo>
                  <a:lnTo>
                    <a:pt x="1" y="9452"/>
                  </a:lnTo>
                  <a:lnTo>
                    <a:pt x="15347" y="9452"/>
                  </a:lnTo>
                  <a:lnTo>
                    <a:pt x="15347"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4" name="Google Shape;2184;p21"/>
            <p:cNvSpPr/>
            <p:nvPr/>
          </p:nvSpPr>
          <p:spPr>
            <a:xfrm>
              <a:off x="9014981" y="3506433"/>
              <a:ext cx="1291534" cy="795386"/>
            </a:xfrm>
            <a:custGeom>
              <a:rect b="b" l="l" r="r" t="t"/>
              <a:pathLst>
                <a:path extrusionOk="0" fill="none" h="9452" w="15348">
                  <a:moveTo>
                    <a:pt x="1" y="1"/>
                  </a:moveTo>
                  <a:lnTo>
                    <a:pt x="15347" y="1"/>
                  </a:lnTo>
                  <a:lnTo>
                    <a:pt x="15347" y="9452"/>
                  </a:lnTo>
                  <a:lnTo>
                    <a:pt x="1" y="9452"/>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5" name="Google Shape;2185;p21"/>
            <p:cNvSpPr/>
            <p:nvPr/>
          </p:nvSpPr>
          <p:spPr>
            <a:xfrm>
              <a:off x="9015149" y="3506433"/>
              <a:ext cx="1291534" cy="397777"/>
            </a:xfrm>
            <a:custGeom>
              <a:rect b="b" l="l" r="r" t="t"/>
              <a:pathLst>
                <a:path extrusionOk="0" h="4727" w="15348">
                  <a:moveTo>
                    <a:pt x="1" y="1"/>
                  </a:moveTo>
                  <a:lnTo>
                    <a:pt x="7673" y="4726"/>
                  </a:lnTo>
                  <a:lnTo>
                    <a:pt x="15347" y="1"/>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6" name="Google Shape;2186;p21"/>
            <p:cNvSpPr/>
            <p:nvPr/>
          </p:nvSpPr>
          <p:spPr>
            <a:xfrm>
              <a:off x="9368994" y="4049696"/>
              <a:ext cx="583496" cy="252113"/>
            </a:xfrm>
            <a:custGeom>
              <a:rect b="b" l="l" r="r" t="t"/>
              <a:pathLst>
                <a:path extrusionOk="0" fill="none" h="2996" w="6934">
                  <a:moveTo>
                    <a:pt x="0" y="1"/>
                  </a:moveTo>
                  <a:lnTo>
                    <a:pt x="6933" y="1"/>
                  </a:lnTo>
                  <a:lnTo>
                    <a:pt x="6933" y="2996"/>
                  </a:lnTo>
                  <a:lnTo>
                    <a:pt x="0"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7" name="Google Shape;2187;p21"/>
            <p:cNvSpPr/>
            <p:nvPr/>
          </p:nvSpPr>
          <p:spPr>
            <a:xfrm>
              <a:off x="9368994" y="4049696"/>
              <a:ext cx="583496" cy="252113"/>
            </a:xfrm>
            <a:custGeom>
              <a:rect b="b" l="l" r="r" t="t"/>
              <a:pathLst>
                <a:path extrusionOk="0" h="2996" w="6934">
                  <a:moveTo>
                    <a:pt x="0" y="1"/>
                  </a:moveTo>
                  <a:lnTo>
                    <a:pt x="0" y="2996"/>
                  </a:lnTo>
                  <a:lnTo>
                    <a:pt x="6933" y="2996"/>
                  </a:lnTo>
                  <a:lnTo>
                    <a:pt x="6933" y="1"/>
                  </a:lnTo>
                  <a:close/>
                </a:path>
              </a:pathLst>
            </a:custGeom>
            <a:solidFill>
              <a:schemeClr val="l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8" name="Google Shape;2188;p21"/>
            <p:cNvSpPr/>
            <p:nvPr/>
          </p:nvSpPr>
          <p:spPr>
            <a:xfrm>
              <a:off x="9494712" y="4125093"/>
              <a:ext cx="332056" cy="84"/>
            </a:xfrm>
            <a:custGeom>
              <a:rect b="b" l="l" r="r" t="t"/>
              <a:pathLst>
                <a:path extrusionOk="0" fill="none" h="1" w="3946">
                  <a:moveTo>
                    <a:pt x="0" y="1"/>
                  </a:moveTo>
                  <a:lnTo>
                    <a:pt x="3945" y="1"/>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9" name="Google Shape;2189;p21"/>
            <p:cNvSpPr/>
            <p:nvPr/>
          </p:nvSpPr>
          <p:spPr>
            <a:xfrm>
              <a:off x="9494712" y="4215384"/>
              <a:ext cx="332056" cy="84"/>
            </a:xfrm>
            <a:custGeom>
              <a:rect b="b" l="l" r="r" t="t"/>
              <a:pathLst>
                <a:path extrusionOk="0" fill="none" h="1" w="3946">
                  <a:moveTo>
                    <a:pt x="0" y="0"/>
                  </a:moveTo>
                  <a:lnTo>
                    <a:pt x="3945" y="0"/>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90" name="Google Shape;2190;p21"/>
          <p:cNvGrpSpPr/>
          <p:nvPr/>
        </p:nvGrpSpPr>
        <p:grpSpPr>
          <a:xfrm>
            <a:off x="8539978" y="731464"/>
            <a:ext cx="699078" cy="514365"/>
            <a:chOff x="4684413" y="1913343"/>
            <a:chExt cx="448098" cy="329700"/>
          </a:xfrm>
        </p:grpSpPr>
        <p:sp>
          <p:nvSpPr>
            <p:cNvPr id="2191" name="Google Shape;2191;p21"/>
            <p:cNvSpPr/>
            <p:nvPr/>
          </p:nvSpPr>
          <p:spPr>
            <a:xfrm>
              <a:off x="4684413" y="1913343"/>
              <a:ext cx="395421" cy="329700"/>
            </a:xfrm>
            <a:custGeom>
              <a:rect b="b" l="l" r="r" t="t"/>
              <a:pathLst>
                <a:path extrusionOk="0" h="3918" w="4699">
                  <a:moveTo>
                    <a:pt x="175" y="0"/>
                  </a:moveTo>
                  <a:cubicBezTo>
                    <a:pt x="80" y="0"/>
                    <a:pt x="1" y="79"/>
                    <a:pt x="1" y="174"/>
                  </a:cubicBezTo>
                  <a:lnTo>
                    <a:pt x="239" y="3917"/>
                  </a:lnTo>
                  <a:lnTo>
                    <a:pt x="4699" y="3917"/>
                  </a:lnTo>
                  <a:lnTo>
                    <a:pt x="4136" y="744"/>
                  </a:lnTo>
                  <a:cubicBezTo>
                    <a:pt x="4108" y="598"/>
                    <a:pt x="3980" y="494"/>
                    <a:pt x="3830" y="494"/>
                  </a:cubicBezTo>
                  <a:lnTo>
                    <a:pt x="2605" y="494"/>
                  </a:lnTo>
                  <a:lnTo>
                    <a:pt x="2605" y="174"/>
                  </a:lnTo>
                  <a:cubicBezTo>
                    <a:pt x="2605" y="79"/>
                    <a:pt x="2526" y="0"/>
                    <a:pt x="2431" y="0"/>
                  </a:cubicBez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2" name="Google Shape;2192;p21"/>
            <p:cNvSpPr/>
            <p:nvPr/>
          </p:nvSpPr>
          <p:spPr>
            <a:xfrm>
              <a:off x="4709237" y="1996735"/>
              <a:ext cx="423275" cy="246307"/>
            </a:xfrm>
            <a:custGeom>
              <a:rect b="b" l="l" r="r" t="t"/>
              <a:pathLst>
                <a:path extrusionOk="0" h="2927" w="5030">
                  <a:moveTo>
                    <a:pt x="855" y="1"/>
                  </a:moveTo>
                  <a:cubicBezTo>
                    <a:pt x="711" y="1"/>
                    <a:pt x="584" y="105"/>
                    <a:pt x="554" y="246"/>
                  </a:cubicBezTo>
                  <a:lnTo>
                    <a:pt x="0" y="2926"/>
                  </a:lnTo>
                  <a:lnTo>
                    <a:pt x="4459" y="2926"/>
                  </a:lnTo>
                  <a:lnTo>
                    <a:pt x="4987" y="371"/>
                  </a:lnTo>
                  <a:cubicBezTo>
                    <a:pt x="5029" y="179"/>
                    <a:pt x="4881" y="1"/>
                    <a:pt x="4686" y="1"/>
                  </a:cubicBez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93" name="Google Shape;2193;p21"/>
          <p:cNvSpPr/>
          <p:nvPr/>
        </p:nvSpPr>
        <p:spPr>
          <a:xfrm>
            <a:off x="8729915" y="4135962"/>
            <a:ext cx="319181" cy="319349"/>
          </a:xfrm>
          <a:custGeom>
            <a:rect b="b" l="l" r="r" t="t"/>
            <a:pathLst>
              <a:path extrusionOk="0" h="3795" w="3793">
                <a:moveTo>
                  <a:pt x="1066" y="1"/>
                </a:moveTo>
                <a:lnTo>
                  <a:pt x="1" y="1066"/>
                </a:lnTo>
                <a:lnTo>
                  <a:pt x="830" y="1898"/>
                </a:lnTo>
                <a:lnTo>
                  <a:pt x="1" y="2729"/>
                </a:lnTo>
                <a:lnTo>
                  <a:pt x="1066" y="3795"/>
                </a:lnTo>
                <a:lnTo>
                  <a:pt x="1898" y="2963"/>
                </a:lnTo>
                <a:lnTo>
                  <a:pt x="2727" y="3795"/>
                </a:lnTo>
                <a:lnTo>
                  <a:pt x="3793" y="2729"/>
                </a:lnTo>
                <a:lnTo>
                  <a:pt x="2963" y="1898"/>
                </a:lnTo>
                <a:lnTo>
                  <a:pt x="3793" y="1066"/>
                </a:lnTo>
                <a:lnTo>
                  <a:pt x="2727" y="1"/>
                </a:lnTo>
                <a:lnTo>
                  <a:pt x="1898" y="832"/>
                </a:lnTo>
                <a:lnTo>
                  <a:pt x="1066" y="1"/>
                </a:lnTo>
                <a:close/>
              </a:path>
            </a:pathLst>
          </a:cu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CUSTOM_8_1">
    <p:spTree>
      <p:nvGrpSpPr>
        <p:cNvPr id="2194" name="Shape 2194"/>
        <p:cNvGrpSpPr/>
        <p:nvPr/>
      </p:nvGrpSpPr>
      <p:grpSpPr>
        <a:xfrm>
          <a:off x="0" y="0"/>
          <a:ext cx="0" cy="0"/>
          <a:chOff x="0" y="0"/>
          <a:chExt cx="0" cy="0"/>
        </a:xfrm>
      </p:grpSpPr>
      <p:grpSp>
        <p:nvGrpSpPr>
          <p:cNvPr id="2195" name="Google Shape;2195;p22"/>
          <p:cNvGrpSpPr/>
          <p:nvPr/>
        </p:nvGrpSpPr>
        <p:grpSpPr>
          <a:xfrm>
            <a:off x="112" y="-13650"/>
            <a:ext cx="9143897" cy="5180600"/>
            <a:chOff x="112" y="-13650"/>
            <a:chExt cx="9143897" cy="5180600"/>
          </a:xfrm>
        </p:grpSpPr>
        <p:cxnSp>
          <p:nvCxnSpPr>
            <p:cNvPr id="2196" name="Google Shape;2196;p22"/>
            <p:cNvCxnSpPr/>
            <p:nvPr/>
          </p:nvCxnSpPr>
          <p:spPr>
            <a:xfrm>
              <a:off x="1235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97" name="Google Shape;2197;p22"/>
            <p:cNvCxnSpPr/>
            <p:nvPr/>
          </p:nvCxnSpPr>
          <p:spPr>
            <a:xfrm>
              <a:off x="3309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98" name="Google Shape;2198;p22"/>
            <p:cNvCxnSpPr/>
            <p:nvPr/>
          </p:nvCxnSpPr>
          <p:spPr>
            <a:xfrm>
              <a:off x="5383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199" name="Google Shape;2199;p22"/>
            <p:cNvCxnSpPr/>
            <p:nvPr/>
          </p:nvCxnSpPr>
          <p:spPr>
            <a:xfrm>
              <a:off x="745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00" name="Google Shape;2200;p22"/>
            <p:cNvCxnSpPr/>
            <p:nvPr/>
          </p:nvCxnSpPr>
          <p:spPr>
            <a:xfrm>
              <a:off x="9532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01" name="Google Shape;2201;p22"/>
            <p:cNvCxnSpPr/>
            <p:nvPr/>
          </p:nvCxnSpPr>
          <p:spPr>
            <a:xfrm>
              <a:off x="11606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02" name="Google Shape;2202;p22"/>
            <p:cNvCxnSpPr/>
            <p:nvPr/>
          </p:nvCxnSpPr>
          <p:spPr>
            <a:xfrm>
              <a:off x="13680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03" name="Google Shape;2203;p22"/>
            <p:cNvCxnSpPr/>
            <p:nvPr/>
          </p:nvCxnSpPr>
          <p:spPr>
            <a:xfrm>
              <a:off x="15755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04" name="Google Shape;2204;p22"/>
            <p:cNvCxnSpPr/>
            <p:nvPr/>
          </p:nvCxnSpPr>
          <p:spPr>
            <a:xfrm>
              <a:off x="17829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05" name="Google Shape;2205;p22"/>
            <p:cNvCxnSpPr/>
            <p:nvPr/>
          </p:nvCxnSpPr>
          <p:spPr>
            <a:xfrm>
              <a:off x="19903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06" name="Google Shape;2206;p22"/>
            <p:cNvCxnSpPr/>
            <p:nvPr/>
          </p:nvCxnSpPr>
          <p:spPr>
            <a:xfrm>
              <a:off x="21977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07" name="Google Shape;2207;p22"/>
            <p:cNvCxnSpPr/>
            <p:nvPr/>
          </p:nvCxnSpPr>
          <p:spPr>
            <a:xfrm>
              <a:off x="24052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08" name="Google Shape;2208;p22"/>
            <p:cNvCxnSpPr/>
            <p:nvPr/>
          </p:nvCxnSpPr>
          <p:spPr>
            <a:xfrm>
              <a:off x="26126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09" name="Google Shape;2209;p22"/>
            <p:cNvCxnSpPr/>
            <p:nvPr/>
          </p:nvCxnSpPr>
          <p:spPr>
            <a:xfrm>
              <a:off x="28200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10" name="Google Shape;2210;p22"/>
            <p:cNvCxnSpPr/>
            <p:nvPr/>
          </p:nvCxnSpPr>
          <p:spPr>
            <a:xfrm>
              <a:off x="30274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11" name="Google Shape;2211;p22"/>
            <p:cNvCxnSpPr/>
            <p:nvPr/>
          </p:nvCxnSpPr>
          <p:spPr>
            <a:xfrm>
              <a:off x="32349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12" name="Google Shape;2212;p22"/>
            <p:cNvCxnSpPr/>
            <p:nvPr/>
          </p:nvCxnSpPr>
          <p:spPr>
            <a:xfrm>
              <a:off x="34423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13" name="Google Shape;2213;p22"/>
            <p:cNvCxnSpPr/>
            <p:nvPr/>
          </p:nvCxnSpPr>
          <p:spPr>
            <a:xfrm>
              <a:off x="36497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14" name="Google Shape;2214;p22"/>
            <p:cNvCxnSpPr/>
            <p:nvPr/>
          </p:nvCxnSpPr>
          <p:spPr>
            <a:xfrm>
              <a:off x="38571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15" name="Google Shape;2215;p22"/>
            <p:cNvCxnSpPr/>
            <p:nvPr/>
          </p:nvCxnSpPr>
          <p:spPr>
            <a:xfrm>
              <a:off x="40646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16" name="Google Shape;2216;p22"/>
            <p:cNvCxnSpPr/>
            <p:nvPr/>
          </p:nvCxnSpPr>
          <p:spPr>
            <a:xfrm>
              <a:off x="42720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17" name="Google Shape;2217;p22"/>
            <p:cNvCxnSpPr/>
            <p:nvPr/>
          </p:nvCxnSpPr>
          <p:spPr>
            <a:xfrm>
              <a:off x="44794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18" name="Google Shape;2218;p22"/>
            <p:cNvCxnSpPr/>
            <p:nvPr/>
          </p:nvCxnSpPr>
          <p:spPr>
            <a:xfrm>
              <a:off x="46868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19" name="Google Shape;2219;p22"/>
            <p:cNvCxnSpPr/>
            <p:nvPr/>
          </p:nvCxnSpPr>
          <p:spPr>
            <a:xfrm>
              <a:off x="48943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20" name="Google Shape;2220;p22"/>
            <p:cNvCxnSpPr/>
            <p:nvPr/>
          </p:nvCxnSpPr>
          <p:spPr>
            <a:xfrm>
              <a:off x="51017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21" name="Google Shape;2221;p22"/>
            <p:cNvCxnSpPr/>
            <p:nvPr/>
          </p:nvCxnSpPr>
          <p:spPr>
            <a:xfrm>
              <a:off x="53091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22" name="Google Shape;2222;p22"/>
            <p:cNvCxnSpPr/>
            <p:nvPr/>
          </p:nvCxnSpPr>
          <p:spPr>
            <a:xfrm>
              <a:off x="55165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23" name="Google Shape;2223;p22"/>
            <p:cNvCxnSpPr/>
            <p:nvPr/>
          </p:nvCxnSpPr>
          <p:spPr>
            <a:xfrm>
              <a:off x="61388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24" name="Google Shape;2224;p22"/>
            <p:cNvCxnSpPr/>
            <p:nvPr/>
          </p:nvCxnSpPr>
          <p:spPr>
            <a:xfrm>
              <a:off x="57240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25" name="Google Shape;2225;p22"/>
            <p:cNvCxnSpPr/>
            <p:nvPr/>
          </p:nvCxnSpPr>
          <p:spPr>
            <a:xfrm>
              <a:off x="59314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26" name="Google Shape;2226;p22"/>
            <p:cNvCxnSpPr/>
            <p:nvPr/>
          </p:nvCxnSpPr>
          <p:spPr>
            <a:xfrm>
              <a:off x="63462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27" name="Google Shape;2227;p22"/>
            <p:cNvCxnSpPr/>
            <p:nvPr/>
          </p:nvCxnSpPr>
          <p:spPr>
            <a:xfrm>
              <a:off x="65537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28" name="Google Shape;2228;p22"/>
            <p:cNvCxnSpPr/>
            <p:nvPr/>
          </p:nvCxnSpPr>
          <p:spPr>
            <a:xfrm>
              <a:off x="67611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29" name="Google Shape;2229;p22"/>
            <p:cNvCxnSpPr/>
            <p:nvPr/>
          </p:nvCxnSpPr>
          <p:spPr>
            <a:xfrm>
              <a:off x="69685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30" name="Google Shape;2230;p22"/>
            <p:cNvCxnSpPr/>
            <p:nvPr/>
          </p:nvCxnSpPr>
          <p:spPr>
            <a:xfrm>
              <a:off x="71759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31" name="Google Shape;2231;p22"/>
            <p:cNvCxnSpPr/>
            <p:nvPr/>
          </p:nvCxnSpPr>
          <p:spPr>
            <a:xfrm>
              <a:off x="73834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32" name="Google Shape;2232;p22"/>
            <p:cNvCxnSpPr/>
            <p:nvPr/>
          </p:nvCxnSpPr>
          <p:spPr>
            <a:xfrm>
              <a:off x="75908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33" name="Google Shape;2233;p22"/>
            <p:cNvCxnSpPr/>
            <p:nvPr/>
          </p:nvCxnSpPr>
          <p:spPr>
            <a:xfrm>
              <a:off x="77982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34" name="Google Shape;2234;p22"/>
            <p:cNvCxnSpPr/>
            <p:nvPr/>
          </p:nvCxnSpPr>
          <p:spPr>
            <a:xfrm>
              <a:off x="80056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35" name="Google Shape;2235;p22"/>
            <p:cNvCxnSpPr/>
            <p:nvPr/>
          </p:nvCxnSpPr>
          <p:spPr>
            <a:xfrm>
              <a:off x="82131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36" name="Google Shape;2236;p22"/>
            <p:cNvCxnSpPr/>
            <p:nvPr/>
          </p:nvCxnSpPr>
          <p:spPr>
            <a:xfrm>
              <a:off x="84205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37" name="Google Shape;2237;p22"/>
            <p:cNvCxnSpPr/>
            <p:nvPr/>
          </p:nvCxnSpPr>
          <p:spPr>
            <a:xfrm>
              <a:off x="86279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38" name="Google Shape;2238;p22"/>
            <p:cNvCxnSpPr/>
            <p:nvPr/>
          </p:nvCxnSpPr>
          <p:spPr>
            <a:xfrm>
              <a:off x="88353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39" name="Google Shape;2239;p22"/>
            <p:cNvCxnSpPr/>
            <p:nvPr/>
          </p:nvCxnSpPr>
          <p:spPr>
            <a:xfrm>
              <a:off x="9042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240" name="Google Shape;2240;p22"/>
            <p:cNvCxnSpPr/>
            <p:nvPr/>
          </p:nvCxnSpPr>
          <p:spPr>
            <a:xfrm>
              <a:off x="4563412" y="-44261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241" name="Google Shape;2241;p22"/>
            <p:cNvCxnSpPr/>
            <p:nvPr/>
          </p:nvCxnSpPr>
          <p:spPr>
            <a:xfrm>
              <a:off x="4563412" y="-42187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242" name="Google Shape;2242;p22"/>
            <p:cNvCxnSpPr/>
            <p:nvPr/>
          </p:nvCxnSpPr>
          <p:spPr>
            <a:xfrm>
              <a:off x="4563412" y="-40112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243" name="Google Shape;2243;p22"/>
            <p:cNvCxnSpPr/>
            <p:nvPr/>
          </p:nvCxnSpPr>
          <p:spPr>
            <a:xfrm>
              <a:off x="4580710" y="-38038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244" name="Google Shape;2244;p22"/>
            <p:cNvCxnSpPr/>
            <p:nvPr/>
          </p:nvCxnSpPr>
          <p:spPr>
            <a:xfrm>
              <a:off x="4580710" y="-35964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245" name="Google Shape;2245;p22"/>
            <p:cNvCxnSpPr/>
            <p:nvPr/>
          </p:nvCxnSpPr>
          <p:spPr>
            <a:xfrm>
              <a:off x="4580710" y="-33890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246" name="Google Shape;2246;p22"/>
            <p:cNvCxnSpPr/>
            <p:nvPr/>
          </p:nvCxnSpPr>
          <p:spPr>
            <a:xfrm>
              <a:off x="4580710" y="-31815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247" name="Google Shape;2247;p22"/>
            <p:cNvCxnSpPr/>
            <p:nvPr/>
          </p:nvCxnSpPr>
          <p:spPr>
            <a:xfrm>
              <a:off x="4563412" y="-29741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248" name="Google Shape;2248;p22"/>
            <p:cNvCxnSpPr/>
            <p:nvPr/>
          </p:nvCxnSpPr>
          <p:spPr>
            <a:xfrm>
              <a:off x="4563412" y="-27667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249" name="Google Shape;2249;p22"/>
            <p:cNvCxnSpPr/>
            <p:nvPr/>
          </p:nvCxnSpPr>
          <p:spPr>
            <a:xfrm>
              <a:off x="4563412" y="-25593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250" name="Google Shape;2250;p22"/>
            <p:cNvCxnSpPr/>
            <p:nvPr/>
          </p:nvCxnSpPr>
          <p:spPr>
            <a:xfrm>
              <a:off x="4580710" y="-23518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251" name="Google Shape;2251;p22"/>
            <p:cNvCxnSpPr/>
            <p:nvPr/>
          </p:nvCxnSpPr>
          <p:spPr>
            <a:xfrm>
              <a:off x="4580710" y="-21444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252" name="Google Shape;2252;p22"/>
            <p:cNvCxnSpPr/>
            <p:nvPr/>
          </p:nvCxnSpPr>
          <p:spPr>
            <a:xfrm>
              <a:off x="4580710" y="-19370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253" name="Google Shape;2253;p22"/>
            <p:cNvCxnSpPr/>
            <p:nvPr/>
          </p:nvCxnSpPr>
          <p:spPr>
            <a:xfrm>
              <a:off x="4580710" y="-17296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254" name="Google Shape;2254;p22"/>
            <p:cNvCxnSpPr/>
            <p:nvPr/>
          </p:nvCxnSpPr>
          <p:spPr>
            <a:xfrm>
              <a:off x="4563412" y="-15221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255" name="Google Shape;2255;p22"/>
            <p:cNvCxnSpPr/>
            <p:nvPr/>
          </p:nvCxnSpPr>
          <p:spPr>
            <a:xfrm>
              <a:off x="4563412" y="-13147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256" name="Google Shape;2256;p22"/>
            <p:cNvCxnSpPr/>
            <p:nvPr/>
          </p:nvCxnSpPr>
          <p:spPr>
            <a:xfrm>
              <a:off x="4563412" y="-11073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257" name="Google Shape;2257;p22"/>
            <p:cNvCxnSpPr/>
            <p:nvPr/>
          </p:nvCxnSpPr>
          <p:spPr>
            <a:xfrm>
              <a:off x="4580710" y="-8999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258" name="Google Shape;2258;p22"/>
            <p:cNvCxnSpPr/>
            <p:nvPr/>
          </p:nvCxnSpPr>
          <p:spPr>
            <a:xfrm>
              <a:off x="4580710" y="-6924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259" name="Google Shape;2259;p22"/>
            <p:cNvCxnSpPr/>
            <p:nvPr/>
          </p:nvCxnSpPr>
          <p:spPr>
            <a:xfrm>
              <a:off x="4580710" y="-4850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260" name="Google Shape;2260;p22"/>
            <p:cNvCxnSpPr/>
            <p:nvPr/>
          </p:nvCxnSpPr>
          <p:spPr>
            <a:xfrm>
              <a:off x="4580710" y="-2776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261" name="Google Shape;2261;p22"/>
            <p:cNvCxnSpPr/>
            <p:nvPr/>
          </p:nvCxnSpPr>
          <p:spPr>
            <a:xfrm>
              <a:off x="4563412" y="-702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262" name="Google Shape;2262;p22"/>
            <p:cNvCxnSpPr/>
            <p:nvPr/>
          </p:nvCxnSpPr>
          <p:spPr>
            <a:xfrm>
              <a:off x="4563412" y="1372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263" name="Google Shape;2263;p22"/>
            <p:cNvCxnSpPr/>
            <p:nvPr/>
          </p:nvCxnSpPr>
          <p:spPr>
            <a:xfrm>
              <a:off x="4563412" y="3446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264" name="Google Shape;2264;p22"/>
            <p:cNvCxnSpPr/>
            <p:nvPr/>
          </p:nvCxnSpPr>
          <p:spPr>
            <a:xfrm>
              <a:off x="4580710" y="552075"/>
              <a:ext cx="0" cy="9126600"/>
            </a:xfrm>
            <a:prstGeom prst="straightConnector1">
              <a:avLst/>
            </a:prstGeom>
            <a:noFill/>
            <a:ln cap="flat" cmpd="sng" w="19050">
              <a:solidFill>
                <a:schemeClr val="accent3"/>
              </a:solidFill>
              <a:prstDash val="solid"/>
              <a:round/>
              <a:headEnd len="med" w="med" type="none"/>
              <a:tailEnd len="med" w="med" type="none"/>
            </a:ln>
          </p:spPr>
        </p:cxnSp>
      </p:grpSp>
      <p:grpSp>
        <p:nvGrpSpPr>
          <p:cNvPr id="2265" name="Google Shape;2265;p22"/>
          <p:cNvGrpSpPr/>
          <p:nvPr/>
        </p:nvGrpSpPr>
        <p:grpSpPr>
          <a:xfrm>
            <a:off x="266405" y="261900"/>
            <a:ext cx="8620495" cy="4526400"/>
            <a:chOff x="266405" y="261900"/>
            <a:chExt cx="8620495" cy="4526400"/>
          </a:xfrm>
        </p:grpSpPr>
        <p:sp>
          <p:nvSpPr>
            <p:cNvPr id="2266" name="Google Shape;2266;p22"/>
            <p:cNvSpPr/>
            <p:nvPr/>
          </p:nvSpPr>
          <p:spPr>
            <a:xfrm>
              <a:off x="266405" y="261900"/>
              <a:ext cx="8611200" cy="45264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267" name="Google Shape;2267;p22"/>
            <p:cNvCxnSpPr/>
            <p:nvPr/>
          </p:nvCxnSpPr>
          <p:spPr>
            <a:xfrm>
              <a:off x="274200" y="551300"/>
              <a:ext cx="8612700" cy="0"/>
            </a:xfrm>
            <a:prstGeom prst="straightConnector1">
              <a:avLst/>
            </a:prstGeom>
            <a:noFill/>
            <a:ln cap="flat" cmpd="sng" w="19050">
              <a:solidFill>
                <a:schemeClr val="dk1"/>
              </a:solidFill>
              <a:prstDash val="solid"/>
              <a:round/>
              <a:headEnd len="med" w="med" type="none"/>
              <a:tailEnd len="med" w="med" type="none"/>
            </a:ln>
          </p:spPr>
        </p:cxnSp>
        <p:sp>
          <p:nvSpPr>
            <p:cNvPr id="2268" name="Google Shape;2268;p22"/>
            <p:cNvSpPr/>
            <p:nvPr/>
          </p:nvSpPr>
          <p:spPr>
            <a:xfrm>
              <a:off x="593950" y="322825"/>
              <a:ext cx="7302300" cy="1566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9" name="Google Shape;2269;p22"/>
            <p:cNvSpPr/>
            <p:nvPr/>
          </p:nvSpPr>
          <p:spPr>
            <a:xfrm>
              <a:off x="349675" y="322826"/>
              <a:ext cx="164731" cy="156599"/>
            </a:xfrm>
            <a:custGeom>
              <a:rect b="b" l="l" r="r" t="t"/>
              <a:pathLst>
                <a:path extrusionOk="0" h="3293" w="3464">
                  <a:moveTo>
                    <a:pt x="1733" y="1"/>
                  </a:moveTo>
                  <a:lnTo>
                    <a:pt x="1195" y="1083"/>
                  </a:lnTo>
                  <a:lnTo>
                    <a:pt x="0" y="1256"/>
                  </a:lnTo>
                  <a:lnTo>
                    <a:pt x="866" y="2100"/>
                  </a:lnTo>
                  <a:lnTo>
                    <a:pt x="663" y="3293"/>
                  </a:lnTo>
                  <a:lnTo>
                    <a:pt x="1733" y="2727"/>
                  </a:lnTo>
                  <a:lnTo>
                    <a:pt x="2801" y="3293"/>
                  </a:lnTo>
                  <a:lnTo>
                    <a:pt x="2801" y="3293"/>
                  </a:lnTo>
                  <a:lnTo>
                    <a:pt x="2597" y="2100"/>
                  </a:lnTo>
                  <a:lnTo>
                    <a:pt x="3463" y="1256"/>
                  </a:lnTo>
                  <a:lnTo>
                    <a:pt x="2268" y="1083"/>
                  </a:lnTo>
                  <a:lnTo>
                    <a:pt x="1733" y="1"/>
                  </a:lnTo>
                  <a:close/>
                </a:path>
              </a:pathLst>
            </a:custGeom>
            <a:solidFill>
              <a:schemeClr val="lt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70" name="Google Shape;2270;p22"/>
            <p:cNvGrpSpPr/>
            <p:nvPr/>
          </p:nvGrpSpPr>
          <p:grpSpPr>
            <a:xfrm>
              <a:off x="8193875" y="322825"/>
              <a:ext cx="601487" cy="156597"/>
              <a:chOff x="8193875" y="322825"/>
              <a:chExt cx="601487" cy="156597"/>
            </a:xfrm>
          </p:grpSpPr>
          <p:sp>
            <p:nvSpPr>
              <p:cNvPr id="2271" name="Google Shape;2271;p22"/>
              <p:cNvSpPr/>
              <p:nvPr/>
            </p:nvSpPr>
            <p:spPr>
              <a:xfrm>
                <a:off x="8638765" y="3228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2" name="Google Shape;2272;p22"/>
              <p:cNvSpPr/>
              <p:nvPr/>
            </p:nvSpPr>
            <p:spPr>
              <a:xfrm>
                <a:off x="8416290" y="322825"/>
                <a:ext cx="156415" cy="156597"/>
              </a:xfrm>
              <a:custGeom>
                <a:rect b="b" l="l" r="r" t="t"/>
                <a:pathLst>
                  <a:path extrusionOk="0" h="2579" w="2576">
                    <a:moveTo>
                      <a:pt x="0" y="0"/>
                    </a:moveTo>
                    <a:lnTo>
                      <a:pt x="0" y="2579"/>
                    </a:lnTo>
                    <a:lnTo>
                      <a:pt x="2576" y="2579"/>
                    </a:lnTo>
                    <a:lnTo>
                      <a:pt x="2576"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3" name="Google Shape;2273;p22"/>
              <p:cNvSpPr/>
              <p:nvPr/>
            </p:nvSpPr>
            <p:spPr>
              <a:xfrm>
                <a:off x="8193875" y="322825"/>
                <a:ext cx="156475" cy="156597"/>
              </a:xfrm>
              <a:custGeom>
                <a:rect b="b" l="l" r="r" t="t"/>
                <a:pathLst>
                  <a:path extrusionOk="0" h="2579" w="2577">
                    <a:moveTo>
                      <a:pt x="1" y="0"/>
                    </a:moveTo>
                    <a:lnTo>
                      <a:pt x="1" y="2579"/>
                    </a:lnTo>
                    <a:lnTo>
                      <a:pt x="2577" y="2579"/>
                    </a:lnTo>
                    <a:lnTo>
                      <a:pt x="2577"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4" name="Google Shape;2274;p22"/>
              <p:cNvSpPr/>
              <p:nvPr/>
            </p:nvSpPr>
            <p:spPr>
              <a:xfrm>
                <a:off x="8676776" y="3610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5" name="Google Shape;2275;p22"/>
              <p:cNvSpPr/>
              <p:nvPr/>
            </p:nvSpPr>
            <p:spPr>
              <a:xfrm>
                <a:off x="8676776" y="3610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6" name="Google Shape;2276;p22"/>
              <p:cNvSpPr/>
              <p:nvPr/>
            </p:nvSpPr>
            <p:spPr>
              <a:xfrm>
                <a:off x="8454786" y="361201"/>
                <a:ext cx="79847" cy="79847"/>
              </a:xfrm>
              <a:custGeom>
                <a:rect b="b" l="l" r="r" t="t"/>
                <a:pathLst>
                  <a:path extrusionOk="0" fill="none" h="1315" w="1315">
                    <a:moveTo>
                      <a:pt x="1" y="1"/>
                    </a:moveTo>
                    <a:lnTo>
                      <a:pt x="1314" y="1"/>
                    </a:lnTo>
                    <a:lnTo>
                      <a:pt x="1314" y="1314"/>
                    </a:lnTo>
                    <a:lnTo>
                      <a:pt x="1" y="1314"/>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7" name="Google Shape;2277;p22"/>
              <p:cNvSpPr/>
              <p:nvPr/>
            </p:nvSpPr>
            <p:spPr>
              <a:xfrm>
                <a:off x="8232128" y="440990"/>
                <a:ext cx="79847" cy="61"/>
              </a:xfrm>
              <a:custGeom>
                <a:rect b="b" l="l" r="r" t="t"/>
                <a:pathLst>
                  <a:path extrusionOk="0" fill="none" h="1" w="1315">
                    <a:moveTo>
                      <a:pt x="1314" y="0"/>
                    </a:moveTo>
                    <a:lnTo>
                      <a:pt x="1"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278" name="Google Shape;2278;p22"/>
          <p:cNvGrpSpPr/>
          <p:nvPr/>
        </p:nvGrpSpPr>
        <p:grpSpPr>
          <a:xfrm>
            <a:off x="416531" y="1366457"/>
            <a:ext cx="2088068" cy="3272416"/>
            <a:chOff x="6424521" y="147909"/>
            <a:chExt cx="627160" cy="982855"/>
          </a:xfrm>
        </p:grpSpPr>
        <p:sp>
          <p:nvSpPr>
            <p:cNvPr id="2279" name="Google Shape;2279;p22"/>
            <p:cNvSpPr/>
            <p:nvPr/>
          </p:nvSpPr>
          <p:spPr>
            <a:xfrm>
              <a:off x="6991178" y="178118"/>
              <a:ext cx="60504" cy="84"/>
            </a:xfrm>
            <a:custGeom>
              <a:rect b="b" l="l" r="r" t="t"/>
              <a:pathLst>
                <a:path extrusionOk="0" fill="none" h="1" w="719">
                  <a:moveTo>
                    <a:pt x="719"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0" name="Google Shape;2280;p22"/>
            <p:cNvSpPr/>
            <p:nvPr/>
          </p:nvSpPr>
          <p:spPr>
            <a:xfrm>
              <a:off x="7021387" y="147909"/>
              <a:ext cx="84" cy="60251"/>
            </a:xfrm>
            <a:custGeom>
              <a:rect b="b" l="l" r="r" t="t"/>
              <a:pathLst>
                <a:path extrusionOk="0" fill="none" h="716" w="1">
                  <a:moveTo>
                    <a:pt x="1" y="716"/>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1" name="Google Shape;2281;p22"/>
            <p:cNvSpPr/>
            <p:nvPr/>
          </p:nvSpPr>
          <p:spPr>
            <a:xfrm>
              <a:off x="6991178" y="362487"/>
              <a:ext cx="60504" cy="84"/>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2" name="Google Shape;2282;p22"/>
            <p:cNvSpPr/>
            <p:nvPr/>
          </p:nvSpPr>
          <p:spPr>
            <a:xfrm>
              <a:off x="7021387" y="332278"/>
              <a:ext cx="84" cy="60504"/>
            </a:xfrm>
            <a:custGeom>
              <a:rect b="b" l="l" r="r" t="t"/>
              <a:pathLst>
                <a:path extrusionOk="0" fill="none" h="719" w="1">
                  <a:moveTo>
                    <a:pt x="1" y="719"/>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3" name="Google Shape;2283;p22"/>
            <p:cNvSpPr/>
            <p:nvPr/>
          </p:nvSpPr>
          <p:spPr>
            <a:xfrm>
              <a:off x="6991178" y="546857"/>
              <a:ext cx="60504" cy="84"/>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4" name="Google Shape;2284;p22"/>
            <p:cNvSpPr/>
            <p:nvPr/>
          </p:nvSpPr>
          <p:spPr>
            <a:xfrm>
              <a:off x="7021387" y="516900"/>
              <a:ext cx="84" cy="60251"/>
            </a:xfrm>
            <a:custGeom>
              <a:rect b="b" l="l" r="r" t="t"/>
              <a:pathLst>
                <a:path extrusionOk="0" fill="none" h="716" w="1">
                  <a:moveTo>
                    <a:pt x="1" y="716"/>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5" name="Google Shape;2285;p22"/>
            <p:cNvSpPr/>
            <p:nvPr/>
          </p:nvSpPr>
          <p:spPr>
            <a:xfrm>
              <a:off x="6991178" y="731647"/>
              <a:ext cx="60504" cy="84"/>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6" name="Google Shape;2286;p22"/>
            <p:cNvSpPr/>
            <p:nvPr/>
          </p:nvSpPr>
          <p:spPr>
            <a:xfrm>
              <a:off x="7021387" y="701269"/>
              <a:ext cx="84" cy="60336"/>
            </a:xfrm>
            <a:custGeom>
              <a:rect b="b" l="l" r="r" t="t"/>
              <a:pathLst>
                <a:path extrusionOk="0" fill="none" h="717" w="1">
                  <a:moveTo>
                    <a:pt x="1" y="716"/>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7" name="Google Shape;2287;p22"/>
            <p:cNvSpPr/>
            <p:nvPr/>
          </p:nvSpPr>
          <p:spPr>
            <a:xfrm>
              <a:off x="6991178" y="916100"/>
              <a:ext cx="60504" cy="84"/>
            </a:xfrm>
            <a:custGeom>
              <a:rect b="b" l="l" r="r" t="t"/>
              <a:pathLst>
                <a:path extrusionOk="0" fill="none" h="1" w="719">
                  <a:moveTo>
                    <a:pt x="719"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8" name="Google Shape;2288;p22"/>
            <p:cNvSpPr/>
            <p:nvPr/>
          </p:nvSpPr>
          <p:spPr>
            <a:xfrm>
              <a:off x="7021387" y="885891"/>
              <a:ext cx="84" cy="60251"/>
            </a:xfrm>
            <a:custGeom>
              <a:rect b="b" l="l" r="r" t="t"/>
              <a:pathLst>
                <a:path extrusionOk="0" fill="none" h="716" w="1">
                  <a:moveTo>
                    <a:pt x="1" y="716"/>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9" name="Google Shape;2289;p22"/>
            <p:cNvSpPr/>
            <p:nvPr/>
          </p:nvSpPr>
          <p:spPr>
            <a:xfrm>
              <a:off x="6991178" y="1100469"/>
              <a:ext cx="60504" cy="84"/>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0" name="Google Shape;2290;p22"/>
            <p:cNvSpPr/>
            <p:nvPr/>
          </p:nvSpPr>
          <p:spPr>
            <a:xfrm>
              <a:off x="7021387" y="1070260"/>
              <a:ext cx="84" cy="60504"/>
            </a:xfrm>
            <a:custGeom>
              <a:rect b="b" l="l" r="r" t="t"/>
              <a:pathLst>
                <a:path extrusionOk="0" fill="none" h="719" w="1">
                  <a:moveTo>
                    <a:pt x="1" y="719"/>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1" name="Google Shape;2291;p22"/>
            <p:cNvSpPr/>
            <p:nvPr/>
          </p:nvSpPr>
          <p:spPr>
            <a:xfrm>
              <a:off x="6802348" y="178118"/>
              <a:ext cx="60251" cy="84"/>
            </a:xfrm>
            <a:custGeom>
              <a:rect b="b" l="l" r="r" t="t"/>
              <a:pathLst>
                <a:path extrusionOk="0" fill="none" h="1" w="716">
                  <a:moveTo>
                    <a:pt x="716"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2" name="Google Shape;2292;p22"/>
            <p:cNvSpPr/>
            <p:nvPr/>
          </p:nvSpPr>
          <p:spPr>
            <a:xfrm>
              <a:off x="6832557" y="147909"/>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3" name="Google Shape;2293;p22"/>
            <p:cNvSpPr/>
            <p:nvPr/>
          </p:nvSpPr>
          <p:spPr>
            <a:xfrm>
              <a:off x="6802348" y="362487"/>
              <a:ext cx="60251" cy="84"/>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4" name="Google Shape;2294;p22"/>
            <p:cNvSpPr/>
            <p:nvPr/>
          </p:nvSpPr>
          <p:spPr>
            <a:xfrm>
              <a:off x="6832557" y="332278"/>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5" name="Google Shape;2295;p22"/>
            <p:cNvSpPr/>
            <p:nvPr/>
          </p:nvSpPr>
          <p:spPr>
            <a:xfrm>
              <a:off x="6802348" y="546857"/>
              <a:ext cx="60251" cy="84"/>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6" name="Google Shape;2296;p22"/>
            <p:cNvSpPr/>
            <p:nvPr/>
          </p:nvSpPr>
          <p:spPr>
            <a:xfrm>
              <a:off x="6832557" y="516900"/>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7" name="Google Shape;2297;p22"/>
            <p:cNvSpPr/>
            <p:nvPr/>
          </p:nvSpPr>
          <p:spPr>
            <a:xfrm>
              <a:off x="6802348" y="731647"/>
              <a:ext cx="60251" cy="84"/>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8" name="Google Shape;2298;p22"/>
            <p:cNvSpPr/>
            <p:nvPr/>
          </p:nvSpPr>
          <p:spPr>
            <a:xfrm>
              <a:off x="6832557" y="701269"/>
              <a:ext cx="84" cy="60336"/>
            </a:xfrm>
            <a:custGeom>
              <a:rect b="b" l="l" r="r" t="t"/>
              <a:pathLst>
                <a:path extrusionOk="0" fill="none" h="717" w="1">
                  <a:moveTo>
                    <a:pt x="0" y="716"/>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9" name="Google Shape;2299;p22"/>
            <p:cNvSpPr/>
            <p:nvPr/>
          </p:nvSpPr>
          <p:spPr>
            <a:xfrm>
              <a:off x="6802348" y="916100"/>
              <a:ext cx="60251" cy="84"/>
            </a:xfrm>
            <a:custGeom>
              <a:rect b="b" l="l" r="r" t="t"/>
              <a:pathLst>
                <a:path extrusionOk="0" fill="none" h="1" w="716">
                  <a:moveTo>
                    <a:pt x="716"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0" name="Google Shape;2300;p22"/>
            <p:cNvSpPr/>
            <p:nvPr/>
          </p:nvSpPr>
          <p:spPr>
            <a:xfrm>
              <a:off x="6832557" y="885891"/>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1" name="Google Shape;2301;p22"/>
            <p:cNvSpPr/>
            <p:nvPr/>
          </p:nvSpPr>
          <p:spPr>
            <a:xfrm>
              <a:off x="6802348" y="1100469"/>
              <a:ext cx="60251" cy="84"/>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2" name="Google Shape;2302;p22"/>
            <p:cNvSpPr/>
            <p:nvPr/>
          </p:nvSpPr>
          <p:spPr>
            <a:xfrm>
              <a:off x="6832557" y="1070260"/>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3" name="Google Shape;2303;p22"/>
            <p:cNvSpPr/>
            <p:nvPr/>
          </p:nvSpPr>
          <p:spPr>
            <a:xfrm>
              <a:off x="6613266" y="178118"/>
              <a:ext cx="60504" cy="84"/>
            </a:xfrm>
            <a:custGeom>
              <a:rect b="b" l="l" r="r" t="t"/>
              <a:pathLst>
                <a:path extrusionOk="0" fill="none" h="1" w="719">
                  <a:moveTo>
                    <a:pt x="718"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4" name="Google Shape;2304;p22"/>
            <p:cNvSpPr/>
            <p:nvPr/>
          </p:nvSpPr>
          <p:spPr>
            <a:xfrm>
              <a:off x="6643476" y="147909"/>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5" name="Google Shape;2305;p22"/>
            <p:cNvSpPr/>
            <p:nvPr/>
          </p:nvSpPr>
          <p:spPr>
            <a:xfrm>
              <a:off x="6613266" y="362487"/>
              <a:ext cx="60504" cy="84"/>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6" name="Google Shape;2306;p22"/>
            <p:cNvSpPr/>
            <p:nvPr/>
          </p:nvSpPr>
          <p:spPr>
            <a:xfrm>
              <a:off x="6643476" y="332278"/>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7" name="Google Shape;2307;p22"/>
            <p:cNvSpPr/>
            <p:nvPr/>
          </p:nvSpPr>
          <p:spPr>
            <a:xfrm>
              <a:off x="6613266" y="546857"/>
              <a:ext cx="60504" cy="84"/>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8" name="Google Shape;2308;p22"/>
            <p:cNvSpPr/>
            <p:nvPr/>
          </p:nvSpPr>
          <p:spPr>
            <a:xfrm>
              <a:off x="6643476" y="516900"/>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9" name="Google Shape;2309;p22"/>
            <p:cNvSpPr/>
            <p:nvPr/>
          </p:nvSpPr>
          <p:spPr>
            <a:xfrm>
              <a:off x="6613266" y="731647"/>
              <a:ext cx="60504" cy="84"/>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0" name="Google Shape;2310;p22"/>
            <p:cNvSpPr/>
            <p:nvPr/>
          </p:nvSpPr>
          <p:spPr>
            <a:xfrm>
              <a:off x="6643476" y="701269"/>
              <a:ext cx="84" cy="60336"/>
            </a:xfrm>
            <a:custGeom>
              <a:rect b="b" l="l" r="r" t="t"/>
              <a:pathLst>
                <a:path extrusionOk="0" fill="none" h="717" w="1">
                  <a:moveTo>
                    <a:pt x="0" y="716"/>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1" name="Google Shape;2311;p22"/>
            <p:cNvSpPr/>
            <p:nvPr/>
          </p:nvSpPr>
          <p:spPr>
            <a:xfrm>
              <a:off x="6613266" y="916100"/>
              <a:ext cx="60504" cy="84"/>
            </a:xfrm>
            <a:custGeom>
              <a:rect b="b" l="l" r="r" t="t"/>
              <a:pathLst>
                <a:path extrusionOk="0" fill="none" h="1" w="719">
                  <a:moveTo>
                    <a:pt x="718"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2" name="Google Shape;2312;p22"/>
            <p:cNvSpPr/>
            <p:nvPr/>
          </p:nvSpPr>
          <p:spPr>
            <a:xfrm>
              <a:off x="6643476" y="885891"/>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3" name="Google Shape;2313;p22"/>
            <p:cNvSpPr/>
            <p:nvPr/>
          </p:nvSpPr>
          <p:spPr>
            <a:xfrm>
              <a:off x="6613266" y="1100469"/>
              <a:ext cx="60504" cy="84"/>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4" name="Google Shape;2314;p22"/>
            <p:cNvSpPr/>
            <p:nvPr/>
          </p:nvSpPr>
          <p:spPr>
            <a:xfrm>
              <a:off x="6643476" y="1070260"/>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5" name="Google Shape;2315;p22"/>
            <p:cNvSpPr/>
            <p:nvPr/>
          </p:nvSpPr>
          <p:spPr>
            <a:xfrm>
              <a:off x="6424521" y="178118"/>
              <a:ext cx="60167" cy="84"/>
            </a:xfrm>
            <a:custGeom>
              <a:rect b="b" l="l" r="r" t="t"/>
              <a:pathLst>
                <a:path extrusionOk="0" fill="none" h="1" w="715">
                  <a:moveTo>
                    <a:pt x="714"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6" name="Google Shape;2316;p22"/>
            <p:cNvSpPr/>
            <p:nvPr/>
          </p:nvSpPr>
          <p:spPr>
            <a:xfrm>
              <a:off x="6454394" y="147909"/>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7" name="Google Shape;2317;p22"/>
            <p:cNvSpPr/>
            <p:nvPr/>
          </p:nvSpPr>
          <p:spPr>
            <a:xfrm>
              <a:off x="6424521" y="362487"/>
              <a:ext cx="60167" cy="84"/>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8" name="Google Shape;2318;p22"/>
            <p:cNvSpPr/>
            <p:nvPr/>
          </p:nvSpPr>
          <p:spPr>
            <a:xfrm>
              <a:off x="6454394" y="332278"/>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9" name="Google Shape;2319;p22"/>
            <p:cNvSpPr/>
            <p:nvPr/>
          </p:nvSpPr>
          <p:spPr>
            <a:xfrm>
              <a:off x="6424521" y="546857"/>
              <a:ext cx="60167" cy="84"/>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0" name="Google Shape;2320;p22"/>
            <p:cNvSpPr/>
            <p:nvPr/>
          </p:nvSpPr>
          <p:spPr>
            <a:xfrm>
              <a:off x="6454394" y="516900"/>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1" name="Google Shape;2321;p22"/>
            <p:cNvSpPr/>
            <p:nvPr/>
          </p:nvSpPr>
          <p:spPr>
            <a:xfrm>
              <a:off x="6424521" y="731647"/>
              <a:ext cx="60167" cy="84"/>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2" name="Google Shape;2322;p22"/>
            <p:cNvSpPr/>
            <p:nvPr/>
          </p:nvSpPr>
          <p:spPr>
            <a:xfrm>
              <a:off x="6454394" y="701269"/>
              <a:ext cx="84" cy="60336"/>
            </a:xfrm>
            <a:custGeom>
              <a:rect b="b" l="l" r="r" t="t"/>
              <a:pathLst>
                <a:path extrusionOk="0" fill="none" h="717" w="1">
                  <a:moveTo>
                    <a:pt x="0" y="716"/>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3" name="Google Shape;2323;p22"/>
            <p:cNvSpPr/>
            <p:nvPr/>
          </p:nvSpPr>
          <p:spPr>
            <a:xfrm>
              <a:off x="6424521" y="916100"/>
              <a:ext cx="60167" cy="84"/>
            </a:xfrm>
            <a:custGeom>
              <a:rect b="b" l="l" r="r" t="t"/>
              <a:pathLst>
                <a:path extrusionOk="0" fill="none" h="1" w="715">
                  <a:moveTo>
                    <a:pt x="714"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4" name="Google Shape;2324;p22"/>
            <p:cNvSpPr/>
            <p:nvPr/>
          </p:nvSpPr>
          <p:spPr>
            <a:xfrm>
              <a:off x="6454394" y="885891"/>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5" name="Google Shape;2325;p22"/>
            <p:cNvSpPr/>
            <p:nvPr/>
          </p:nvSpPr>
          <p:spPr>
            <a:xfrm>
              <a:off x="6424521" y="1100469"/>
              <a:ext cx="60167" cy="84"/>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6" name="Google Shape;2326;p22"/>
            <p:cNvSpPr/>
            <p:nvPr/>
          </p:nvSpPr>
          <p:spPr>
            <a:xfrm>
              <a:off x="6454394" y="1070260"/>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27" name="Google Shape;2327;p22"/>
          <p:cNvGrpSpPr/>
          <p:nvPr/>
        </p:nvGrpSpPr>
        <p:grpSpPr>
          <a:xfrm>
            <a:off x="105988" y="1895172"/>
            <a:ext cx="1160786" cy="1353165"/>
            <a:chOff x="71725" y="2151904"/>
            <a:chExt cx="1229255" cy="1432982"/>
          </a:xfrm>
        </p:grpSpPr>
        <p:sp>
          <p:nvSpPr>
            <p:cNvPr id="2328" name="Google Shape;2328;p22"/>
            <p:cNvSpPr/>
            <p:nvPr/>
          </p:nvSpPr>
          <p:spPr>
            <a:xfrm>
              <a:off x="71725" y="2615226"/>
              <a:ext cx="765765" cy="969660"/>
            </a:xfrm>
            <a:custGeom>
              <a:rect b="b" l="l" r="r" t="t"/>
              <a:pathLst>
                <a:path extrusionOk="0" h="11523" w="9100">
                  <a:moveTo>
                    <a:pt x="0" y="1"/>
                  </a:moveTo>
                  <a:lnTo>
                    <a:pt x="0" y="11523"/>
                  </a:lnTo>
                  <a:lnTo>
                    <a:pt x="9099" y="11523"/>
                  </a:lnTo>
                  <a:lnTo>
                    <a:pt x="9099" y="2190"/>
                  </a:lnTo>
                  <a:lnTo>
                    <a:pt x="7172"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9" name="Google Shape;2329;p22"/>
            <p:cNvSpPr/>
            <p:nvPr/>
          </p:nvSpPr>
          <p:spPr>
            <a:xfrm>
              <a:off x="675239" y="2615226"/>
              <a:ext cx="162241" cy="184288"/>
            </a:xfrm>
            <a:custGeom>
              <a:rect b="b" l="l" r="r" t="t"/>
              <a:pathLst>
                <a:path extrusionOk="0" h="2190" w="1928">
                  <a:moveTo>
                    <a:pt x="0" y="1"/>
                  </a:moveTo>
                  <a:lnTo>
                    <a:pt x="0" y="2190"/>
                  </a:lnTo>
                  <a:lnTo>
                    <a:pt x="1927" y="2190"/>
                  </a:lnTo>
                  <a:lnTo>
                    <a:pt x="0" y="1"/>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0" name="Google Shape;2330;p22"/>
            <p:cNvSpPr/>
            <p:nvPr/>
          </p:nvSpPr>
          <p:spPr>
            <a:xfrm>
              <a:off x="209140" y="2850505"/>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1" name="Google Shape;2331;p22"/>
            <p:cNvSpPr/>
            <p:nvPr/>
          </p:nvSpPr>
          <p:spPr>
            <a:xfrm>
              <a:off x="209140" y="2912101"/>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2" name="Google Shape;2332;p22"/>
            <p:cNvSpPr/>
            <p:nvPr/>
          </p:nvSpPr>
          <p:spPr>
            <a:xfrm>
              <a:off x="209140" y="2973530"/>
              <a:ext cx="490763" cy="84"/>
            </a:xfrm>
            <a:custGeom>
              <a:rect b="b" l="l" r="r" t="t"/>
              <a:pathLst>
                <a:path extrusionOk="0" fill="none" h="1" w="5832">
                  <a:moveTo>
                    <a:pt x="1" y="0"/>
                  </a:moveTo>
                  <a:lnTo>
                    <a:pt x="5831"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3" name="Google Shape;2333;p22"/>
            <p:cNvSpPr/>
            <p:nvPr/>
          </p:nvSpPr>
          <p:spPr>
            <a:xfrm>
              <a:off x="209140" y="3034874"/>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4" name="Google Shape;2334;p22"/>
            <p:cNvSpPr/>
            <p:nvPr/>
          </p:nvSpPr>
          <p:spPr>
            <a:xfrm>
              <a:off x="209140" y="3096471"/>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5" name="Google Shape;2335;p22"/>
            <p:cNvSpPr/>
            <p:nvPr/>
          </p:nvSpPr>
          <p:spPr>
            <a:xfrm>
              <a:off x="209140" y="3157899"/>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6" name="Google Shape;2336;p22"/>
            <p:cNvSpPr/>
            <p:nvPr/>
          </p:nvSpPr>
          <p:spPr>
            <a:xfrm>
              <a:off x="209140" y="3219328"/>
              <a:ext cx="490763" cy="84"/>
            </a:xfrm>
            <a:custGeom>
              <a:rect b="b" l="l" r="r" t="t"/>
              <a:pathLst>
                <a:path extrusionOk="0" fill="none" h="1" w="5832">
                  <a:moveTo>
                    <a:pt x="1" y="0"/>
                  </a:moveTo>
                  <a:lnTo>
                    <a:pt x="5831"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7" name="Google Shape;2337;p22"/>
            <p:cNvSpPr/>
            <p:nvPr/>
          </p:nvSpPr>
          <p:spPr>
            <a:xfrm>
              <a:off x="209140" y="3280924"/>
              <a:ext cx="490763" cy="84"/>
            </a:xfrm>
            <a:custGeom>
              <a:rect b="b" l="l" r="r" t="t"/>
              <a:pathLst>
                <a:path extrusionOk="0" fill="none" h="1" w="5832">
                  <a:moveTo>
                    <a:pt x="1" y="0"/>
                  </a:moveTo>
                  <a:lnTo>
                    <a:pt x="5831"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8" name="Google Shape;2338;p22"/>
            <p:cNvSpPr/>
            <p:nvPr/>
          </p:nvSpPr>
          <p:spPr>
            <a:xfrm>
              <a:off x="209140" y="3342353"/>
              <a:ext cx="490763" cy="84"/>
            </a:xfrm>
            <a:custGeom>
              <a:rect b="b" l="l" r="r" t="t"/>
              <a:pathLst>
                <a:path extrusionOk="0" fill="none" h="1" w="5832">
                  <a:moveTo>
                    <a:pt x="1" y="0"/>
                  </a:moveTo>
                  <a:lnTo>
                    <a:pt x="5831"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9" name="Google Shape;2339;p22"/>
            <p:cNvSpPr/>
            <p:nvPr/>
          </p:nvSpPr>
          <p:spPr>
            <a:xfrm>
              <a:off x="209140" y="3403697"/>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0" name="Google Shape;2340;p22"/>
            <p:cNvSpPr/>
            <p:nvPr/>
          </p:nvSpPr>
          <p:spPr>
            <a:xfrm>
              <a:off x="209140" y="3465293"/>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1" name="Google Shape;2341;p22"/>
            <p:cNvSpPr/>
            <p:nvPr/>
          </p:nvSpPr>
          <p:spPr>
            <a:xfrm>
              <a:off x="303470" y="2383649"/>
              <a:ext cx="765765" cy="969492"/>
            </a:xfrm>
            <a:custGeom>
              <a:rect b="b" l="l" r="r" t="t"/>
              <a:pathLst>
                <a:path extrusionOk="0" h="11521" w="9100">
                  <a:moveTo>
                    <a:pt x="1" y="1"/>
                  </a:moveTo>
                  <a:lnTo>
                    <a:pt x="1" y="11520"/>
                  </a:lnTo>
                  <a:lnTo>
                    <a:pt x="9100" y="11520"/>
                  </a:lnTo>
                  <a:lnTo>
                    <a:pt x="9100" y="2185"/>
                  </a:lnTo>
                  <a:lnTo>
                    <a:pt x="7170"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2" name="Google Shape;2342;p22"/>
            <p:cNvSpPr/>
            <p:nvPr/>
          </p:nvSpPr>
          <p:spPr>
            <a:xfrm>
              <a:off x="906815" y="2383649"/>
              <a:ext cx="162409" cy="183952"/>
            </a:xfrm>
            <a:custGeom>
              <a:rect b="b" l="l" r="r" t="t"/>
              <a:pathLst>
                <a:path extrusionOk="0" h="2186" w="1930">
                  <a:moveTo>
                    <a:pt x="0" y="1"/>
                  </a:moveTo>
                  <a:lnTo>
                    <a:pt x="0" y="2185"/>
                  </a:lnTo>
                  <a:lnTo>
                    <a:pt x="1930" y="2185"/>
                  </a:lnTo>
                  <a:lnTo>
                    <a:pt x="0" y="1"/>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3" name="Google Shape;2343;p22"/>
            <p:cNvSpPr/>
            <p:nvPr/>
          </p:nvSpPr>
          <p:spPr>
            <a:xfrm>
              <a:off x="440885" y="2618760"/>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4" name="Google Shape;2344;p22"/>
            <p:cNvSpPr/>
            <p:nvPr/>
          </p:nvSpPr>
          <p:spPr>
            <a:xfrm>
              <a:off x="440885" y="2680188"/>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5" name="Google Shape;2345;p22"/>
            <p:cNvSpPr/>
            <p:nvPr/>
          </p:nvSpPr>
          <p:spPr>
            <a:xfrm>
              <a:off x="440885" y="2741785"/>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6" name="Google Shape;2346;p22"/>
            <p:cNvSpPr/>
            <p:nvPr/>
          </p:nvSpPr>
          <p:spPr>
            <a:xfrm>
              <a:off x="440885" y="2803129"/>
              <a:ext cx="490931" cy="84"/>
            </a:xfrm>
            <a:custGeom>
              <a:rect b="b" l="l" r="r" t="t"/>
              <a:pathLst>
                <a:path extrusionOk="0" fill="none" h="1" w="5834">
                  <a:moveTo>
                    <a:pt x="1" y="1"/>
                  </a:moveTo>
                  <a:lnTo>
                    <a:pt x="5834"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7" name="Google Shape;2347;p22"/>
            <p:cNvSpPr/>
            <p:nvPr/>
          </p:nvSpPr>
          <p:spPr>
            <a:xfrm>
              <a:off x="440885" y="2864558"/>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8" name="Google Shape;2348;p22"/>
            <p:cNvSpPr/>
            <p:nvPr/>
          </p:nvSpPr>
          <p:spPr>
            <a:xfrm>
              <a:off x="440885" y="2926154"/>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9" name="Google Shape;2349;p22"/>
            <p:cNvSpPr/>
            <p:nvPr/>
          </p:nvSpPr>
          <p:spPr>
            <a:xfrm>
              <a:off x="440885" y="2987583"/>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0" name="Google Shape;2350;p22"/>
            <p:cNvSpPr/>
            <p:nvPr/>
          </p:nvSpPr>
          <p:spPr>
            <a:xfrm>
              <a:off x="440885" y="3048927"/>
              <a:ext cx="490931" cy="84"/>
            </a:xfrm>
            <a:custGeom>
              <a:rect b="b" l="l" r="r" t="t"/>
              <a:pathLst>
                <a:path extrusionOk="0" fill="none" h="1" w="5834">
                  <a:moveTo>
                    <a:pt x="1" y="1"/>
                  </a:moveTo>
                  <a:lnTo>
                    <a:pt x="5834"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1" name="Google Shape;2351;p22"/>
            <p:cNvSpPr/>
            <p:nvPr/>
          </p:nvSpPr>
          <p:spPr>
            <a:xfrm>
              <a:off x="440885" y="3110524"/>
              <a:ext cx="490931" cy="84"/>
            </a:xfrm>
            <a:custGeom>
              <a:rect b="b" l="l" r="r" t="t"/>
              <a:pathLst>
                <a:path extrusionOk="0" fill="none" h="1" w="5834">
                  <a:moveTo>
                    <a:pt x="1" y="1"/>
                  </a:moveTo>
                  <a:lnTo>
                    <a:pt x="5834"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2" name="Google Shape;2352;p22"/>
            <p:cNvSpPr/>
            <p:nvPr/>
          </p:nvSpPr>
          <p:spPr>
            <a:xfrm>
              <a:off x="440885" y="3172120"/>
              <a:ext cx="490931" cy="84"/>
            </a:xfrm>
            <a:custGeom>
              <a:rect b="b" l="l" r="r" t="t"/>
              <a:pathLst>
                <a:path extrusionOk="0" fill="none" h="1" w="5834">
                  <a:moveTo>
                    <a:pt x="1" y="1"/>
                  </a:moveTo>
                  <a:lnTo>
                    <a:pt x="5834"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3" name="Google Shape;2353;p22"/>
            <p:cNvSpPr/>
            <p:nvPr/>
          </p:nvSpPr>
          <p:spPr>
            <a:xfrm>
              <a:off x="440885" y="3233549"/>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4" name="Google Shape;2354;p22"/>
            <p:cNvSpPr/>
            <p:nvPr/>
          </p:nvSpPr>
          <p:spPr>
            <a:xfrm>
              <a:off x="535215" y="2151904"/>
              <a:ext cx="765765" cy="969660"/>
            </a:xfrm>
            <a:custGeom>
              <a:rect b="b" l="l" r="r" t="t"/>
              <a:pathLst>
                <a:path extrusionOk="0" h="11523" w="9100">
                  <a:moveTo>
                    <a:pt x="1" y="1"/>
                  </a:moveTo>
                  <a:lnTo>
                    <a:pt x="1" y="11522"/>
                  </a:lnTo>
                  <a:lnTo>
                    <a:pt x="9100" y="11522"/>
                  </a:lnTo>
                  <a:lnTo>
                    <a:pt x="9100" y="2185"/>
                  </a:lnTo>
                  <a:lnTo>
                    <a:pt x="7170"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5" name="Google Shape;2355;p22"/>
            <p:cNvSpPr/>
            <p:nvPr/>
          </p:nvSpPr>
          <p:spPr>
            <a:xfrm>
              <a:off x="1138561" y="2151904"/>
              <a:ext cx="162409" cy="183868"/>
            </a:xfrm>
            <a:custGeom>
              <a:rect b="b" l="l" r="r" t="t"/>
              <a:pathLst>
                <a:path extrusionOk="0" h="2185" w="1930">
                  <a:moveTo>
                    <a:pt x="0" y="1"/>
                  </a:moveTo>
                  <a:lnTo>
                    <a:pt x="0" y="2185"/>
                  </a:lnTo>
                  <a:lnTo>
                    <a:pt x="1930" y="2185"/>
                  </a:lnTo>
                  <a:lnTo>
                    <a:pt x="0" y="1"/>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6" name="Google Shape;2356;p22"/>
            <p:cNvSpPr/>
            <p:nvPr/>
          </p:nvSpPr>
          <p:spPr>
            <a:xfrm>
              <a:off x="672714" y="2387015"/>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7" name="Google Shape;2357;p22"/>
            <p:cNvSpPr/>
            <p:nvPr/>
          </p:nvSpPr>
          <p:spPr>
            <a:xfrm>
              <a:off x="672714" y="2448359"/>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8" name="Google Shape;2358;p22"/>
            <p:cNvSpPr/>
            <p:nvPr/>
          </p:nvSpPr>
          <p:spPr>
            <a:xfrm>
              <a:off x="672714" y="2509956"/>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9" name="Google Shape;2359;p22"/>
            <p:cNvSpPr/>
            <p:nvPr/>
          </p:nvSpPr>
          <p:spPr>
            <a:xfrm>
              <a:off x="672714" y="2571384"/>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0" name="Google Shape;2360;p22"/>
            <p:cNvSpPr/>
            <p:nvPr/>
          </p:nvSpPr>
          <p:spPr>
            <a:xfrm>
              <a:off x="672714" y="2632813"/>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1" name="Google Shape;2361;p22"/>
            <p:cNvSpPr/>
            <p:nvPr/>
          </p:nvSpPr>
          <p:spPr>
            <a:xfrm>
              <a:off x="672714" y="2694578"/>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2" name="Google Shape;2362;p22"/>
            <p:cNvSpPr/>
            <p:nvPr/>
          </p:nvSpPr>
          <p:spPr>
            <a:xfrm>
              <a:off x="672714" y="2756006"/>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3" name="Google Shape;2363;p22"/>
            <p:cNvSpPr/>
            <p:nvPr/>
          </p:nvSpPr>
          <p:spPr>
            <a:xfrm>
              <a:off x="672714" y="2817182"/>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4" name="Google Shape;2364;p22"/>
            <p:cNvSpPr/>
            <p:nvPr/>
          </p:nvSpPr>
          <p:spPr>
            <a:xfrm>
              <a:off x="672714" y="2878947"/>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5" name="Google Shape;2365;p22"/>
            <p:cNvSpPr/>
            <p:nvPr/>
          </p:nvSpPr>
          <p:spPr>
            <a:xfrm>
              <a:off x="672714" y="2940375"/>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6" name="Google Shape;2366;p22"/>
            <p:cNvSpPr/>
            <p:nvPr/>
          </p:nvSpPr>
          <p:spPr>
            <a:xfrm>
              <a:off x="672714" y="3001804"/>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67" name="Google Shape;2367;p22"/>
          <p:cNvGrpSpPr/>
          <p:nvPr/>
        </p:nvGrpSpPr>
        <p:grpSpPr>
          <a:xfrm>
            <a:off x="8052315" y="3593022"/>
            <a:ext cx="988023" cy="608391"/>
            <a:chOff x="9014981" y="3506433"/>
            <a:chExt cx="1291702" cy="795386"/>
          </a:xfrm>
        </p:grpSpPr>
        <p:sp>
          <p:nvSpPr>
            <p:cNvPr id="2368" name="Google Shape;2368;p22"/>
            <p:cNvSpPr/>
            <p:nvPr/>
          </p:nvSpPr>
          <p:spPr>
            <a:xfrm>
              <a:off x="9626657" y="4049696"/>
              <a:ext cx="583749" cy="252113"/>
            </a:xfrm>
            <a:custGeom>
              <a:rect b="b" l="l" r="r" t="t"/>
              <a:pathLst>
                <a:path extrusionOk="0" fill="none" h="2996" w="6937">
                  <a:moveTo>
                    <a:pt x="1" y="1"/>
                  </a:moveTo>
                  <a:lnTo>
                    <a:pt x="6936" y="1"/>
                  </a:lnTo>
                  <a:lnTo>
                    <a:pt x="6936" y="2996"/>
                  </a:lnTo>
                  <a:lnTo>
                    <a:pt x="1"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9" name="Google Shape;2369;p22"/>
            <p:cNvSpPr/>
            <p:nvPr/>
          </p:nvSpPr>
          <p:spPr>
            <a:xfrm>
              <a:off x="9626657" y="4049696"/>
              <a:ext cx="583749" cy="252113"/>
            </a:xfrm>
            <a:custGeom>
              <a:rect b="b" l="l" r="r" t="t"/>
              <a:pathLst>
                <a:path extrusionOk="0" h="2996" w="6937">
                  <a:moveTo>
                    <a:pt x="1" y="1"/>
                  </a:moveTo>
                  <a:lnTo>
                    <a:pt x="1" y="2996"/>
                  </a:lnTo>
                  <a:lnTo>
                    <a:pt x="6936" y="2996"/>
                  </a:lnTo>
                  <a:lnTo>
                    <a:pt x="6936" y="1"/>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0" name="Google Shape;2370;p22"/>
            <p:cNvSpPr/>
            <p:nvPr/>
          </p:nvSpPr>
          <p:spPr>
            <a:xfrm>
              <a:off x="9014981" y="3506433"/>
              <a:ext cx="1291534" cy="795386"/>
            </a:xfrm>
            <a:custGeom>
              <a:rect b="b" l="l" r="r" t="t"/>
              <a:pathLst>
                <a:path extrusionOk="0" h="9452" w="15348">
                  <a:moveTo>
                    <a:pt x="1" y="1"/>
                  </a:moveTo>
                  <a:lnTo>
                    <a:pt x="1" y="9452"/>
                  </a:lnTo>
                  <a:lnTo>
                    <a:pt x="15347" y="9452"/>
                  </a:lnTo>
                  <a:lnTo>
                    <a:pt x="15347"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1" name="Google Shape;2371;p22"/>
            <p:cNvSpPr/>
            <p:nvPr/>
          </p:nvSpPr>
          <p:spPr>
            <a:xfrm>
              <a:off x="9014981" y="3506433"/>
              <a:ext cx="1291534" cy="795386"/>
            </a:xfrm>
            <a:custGeom>
              <a:rect b="b" l="l" r="r" t="t"/>
              <a:pathLst>
                <a:path extrusionOk="0" fill="none" h="9452" w="15348">
                  <a:moveTo>
                    <a:pt x="1" y="1"/>
                  </a:moveTo>
                  <a:lnTo>
                    <a:pt x="15347" y="1"/>
                  </a:lnTo>
                  <a:lnTo>
                    <a:pt x="15347" y="9452"/>
                  </a:lnTo>
                  <a:lnTo>
                    <a:pt x="1" y="9452"/>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2" name="Google Shape;2372;p22"/>
            <p:cNvSpPr/>
            <p:nvPr/>
          </p:nvSpPr>
          <p:spPr>
            <a:xfrm>
              <a:off x="9015149" y="3506433"/>
              <a:ext cx="1291534" cy="397777"/>
            </a:xfrm>
            <a:custGeom>
              <a:rect b="b" l="l" r="r" t="t"/>
              <a:pathLst>
                <a:path extrusionOk="0" h="4727" w="15348">
                  <a:moveTo>
                    <a:pt x="1" y="1"/>
                  </a:moveTo>
                  <a:lnTo>
                    <a:pt x="7673" y="4726"/>
                  </a:lnTo>
                  <a:lnTo>
                    <a:pt x="15347" y="1"/>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3" name="Google Shape;2373;p22"/>
            <p:cNvSpPr/>
            <p:nvPr/>
          </p:nvSpPr>
          <p:spPr>
            <a:xfrm>
              <a:off x="9368994" y="4049696"/>
              <a:ext cx="583496" cy="252113"/>
            </a:xfrm>
            <a:custGeom>
              <a:rect b="b" l="l" r="r" t="t"/>
              <a:pathLst>
                <a:path extrusionOk="0" fill="none" h="2996" w="6934">
                  <a:moveTo>
                    <a:pt x="0" y="1"/>
                  </a:moveTo>
                  <a:lnTo>
                    <a:pt x="6933" y="1"/>
                  </a:lnTo>
                  <a:lnTo>
                    <a:pt x="6933" y="2996"/>
                  </a:lnTo>
                  <a:lnTo>
                    <a:pt x="0"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4" name="Google Shape;2374;p22"/>
            <p:cNvSpPr/>
            <p:nvPr/>
          </p:nvSpPr>
          <p:spPr>
            <a:xfrm>
              <a:off x="9368994" y="4049696"/>
              <a:ext cx="583496" cy="252113"/>
            </a:xfrm>
            <a:custGeom>
              <a:rect b="b" l="l" r="r" t="t"/>
              <a:pathLst>
                <a:path extrusionOk="0" h="2996" w="6934">
                  <a:moveTo>
                    <a:pt x="0" y="1"/>
                  </a:moveTo>
                  <a:lnTo>
                    <a:pt x="0" y="2996"/>
                  </a:lnTo>
                  <a:lnTo>
                    <a:pt x="6933" y="2996"/>
                  </a:lnTo>
                  <a:lnTo>
                    <a:pt x="6933" y="1"/>
                  </a:lnTo>
                  <a:close/>
                </a:path>
              </a:pathLst>
            </a:custGeom>
            <a:solidFill>
              <a:schemeClr val="l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5" name="Google Shape;2375;p22"/>
            <p:cNvSpPr/>
            <p:nvPr/>
          </p:nvSpPr>
          <p:spPr>
            <a:xfrm>
              <a:off x="9494712" y="4125093"/>
              <a:ext cx="332056" cy="84"/>
            </a:xfrm>
            <a:custGeom>
              <a:rect b="b" l="l" r="r" t="t"/>
              <a:pathLst>
                <a:path extrusionOk="0" fill="none" h="1" w="3946">
                  <a:moveTo>
                    <a:pt x="0" y="1"/>
                  </a:moveTo>
                  <a:lnTo>
                    <a:pt x="3945" y="1"/>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6" name="Google Shape;2376;p22"/>
            <p:cNvSpPr/>
            <p:nvPr/>
          </p:nvSpPr>
          <p:spPr>
            <a:xfrm>
              <a:off x="9494712" y="4215384"/>
              <a:ext cx="332056" cy="84"/>
            </a:xfrm>
            <a:custGeom>
              <a:rect b="b" l="l" r="r" t="t"/>
              <a:pathLst>
                <a:path extrusionOk="0" fill="none" h="1" w="3946">
                  <a:moveTo>
                    <a:pt x="0" y="0"/>
                  </a:moveTo>
                  <a:lnTo>
                    <a:pt x="3945" y="0"/>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377" name="Google Shape;2377;p22"/>
          <p:cNvSpPr/>
          <p:nvPr/>
        </p:nvSpPr>
        <p:spPr>
          <a:xfrm>
            <a:off x="8721165" y="828937"/>
            <a:ext cx="319181" cy="319349"/>
          </a:xfrm>
          <a:custGeom>
            <a:rect b="b" l="l" r="r" t="t"/>
            <a:pathLst>
              <a:path extrusionOk="0" h="3795" w="3793">
                <a:moveTo>
                  <a:pt x="1066" y="1"/>
                </a:moveTo>
                <a:lnTo>
                  <a:pt x="1" y="1066"/>
                </a:lnTo>
                <a:lnTo>
                  <a:pt x="830" y="1898"/>
                </a:lnTo>
                <a:lnTo>
                  <a:pt x="1" y="2729"/>
                </a:lnTo>
                <a:lnTo>
                  <a:pt x="1066" y="3795"/>
                </a:lnTo>
                <a:lnTo>
                  <a:pt x="1898" y="2963"/>
                </a:lnTo>
                <a:lnTo>
                  <a:pt x="2727" y="3795"/>
                </a:lnTo>
                <a:lnTo>
                  <a:pt x="3793" y="2729"/>
                </a:lnTo>
                <a:lnTo>
                  <a:pt x="2963" y="1898"/>
                </a:lnTo>
                <a:lnTo>
                  <a:pt x="3793" y="1066"/>
                </a:lnTo>
                <a:lnTo>
                  <a:pt x="2727" y="1"/>
                </a:lnTo>
                <a:lnTo>
                  <a:pt x="1898" y="832"/>
                </a:lnTo>
                <a:lnTo>
                  <a:pt x="1066" y="1"/>
                </a:lnTo>
                <a:close/>
              </a:path>
            </a:pathLst>
          </a:cu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8" name="Google Shape;2378;p22"/>
          <p:cNvSpPr txBox="1"/>
          <p:nvPr>
            <p:ph hasCustomPrompt="1" type="title"/>
          </p:nvPr>
        </p:nvSpPr>
        <p:spPr>
          <a:xfrm>
            <a:off x="2154819" y="718300"/>
            <a:ext cx="4836600" cy="7689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lgn="ctr">
              <a:spcBef>
                <a:spcPts val="0"/>
              </a:spcBef>
              <a:spcAft>
                <a:spcPts val="0"/>
              </a:spcAft>
              <a:buSzPts val="6000"/>
              <a:buNone/>
              <a:defRPr sz="40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2379" name="Google Shape;2379;p22"/>
          <p:cNvSpPr txBox="1"/>
          <p:nvPr>
            <p:ph idx="1" type="subTitle"/>
          </p:nvPr>
        </p:nvSpPr>
        <p:spPr>
          <a:xfrm>
            <a:off x="2154819" y="1530000"/>
            <a:ext cx="4836600" cy="3954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400"/>
              <a:buFont typeface="PT Sans"/>
              <a:buNone/>
              <a:defRPr sz="12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Font typeface="PT Sans"/>
              <a:buNone/>
              <a:defRPr sz="2100">
                <a:latin typeface="PT Sans"/>
                <a:ea typeface="PT Sans"/>
                <a:cs typeface="PT Sans"/>
                <a:sym typeface="PT Sans"/>
              </a:defRPr>
            </a:lvl4pPr>
            <a:lvl5pPr lvl="4" rtl="0" algn="ctr">
              <a:lnSpc>
                <a:spcPct val="100000"/>
              </a:lnSpc>
              <a:spcBef>
                <a:spcPts val="0"/>
              </a:spcBef>
              <a:spcAft>
                <a:spcPts val="0"/>
              </a:spcAft>
              <a:buSzPts val="2100"/>
              <a:buFont typeface="PT Sans"/>
              <a:buNone/>
              <a:defRPr sz="2100">
                <a:latin typeface="PT Sans"/>
                <a:ea typeface="PT Sans"/>
                <a:cs typeface="PT Sans"/>
                <a:sym typeface="PT Sans"/>
              </a:defRPr>
            </a:lvl5pPr>
            <a:lvl6pPr lvl="5" rtl="0" algn="ctr">
              <a:lnSpc>
                <a:spcPct val="100000"/>
              </a:lnSpc>
              <a:spcBef>
                <a:spcPts val="0"/>
              </a:spcBef>
              <a:spcAft>
                <a:spcPts val="0"/>
              </a:spcAft>
              <a:buSzPts val="2100"/>
              <a:buFont typeface="PT Sans"/>
              <a:buNone/>
              <a:defRPr sz="2100">
                <a:latin typeface="PT Sans"/>
                <a:ea typeface="PT Sans"/>
                <a:cs typeface="PT Sans"/>
                <a:sym typeface="PT Sans"/>
              </a:defRPr>
            </a:lvl6pPr>
            <a:lvl7pPr lvl="6" rtl="0" algn="ctr">
              <a:lnSpc>
                <a:spcPct val="100000"/>
              </a:lnSpc>
              <a:spcBef>
                <a:spcPts val="0"/>
              </a:spcBef>
              <a:spcAft>
                <a:spcPts val="0"/>
              </a:spcAft>
              <a:buSzPts val="2100"/>
              <a:buFont typeface="PT Sans"/>
              <a:buNone/>
              <a:defRPr sz="2100">
                <a:latin typeface="PT Sans"/>
                <a:ea typeface="PT Sans"/>
                <a:cs typeface="PT Sans"/>
                <a:sym typeface="PT Sans"/>
              </a:defRPr>
            </a:lvl7pPr>
            <a:lvl8pPr lvl="7" rtl="0" algn="ctr">
              <a:lnSpc>
                <a:spcPct val="100000"/>
              </a:lnSpc>
              <a:spcBef>
                <a:spcPts val="0"/>
              </a:spcBef>
              <a:spcAft>
                <a:spcPts val="0"/>
              </a:spcAft>
              <a:buSzPts val="2100"/>
              <a:buFont typeface="PT Sans"/>
              <a:buNone/>
              <a:defRPr sz="2100">
                <a:latin typeface="PT Sans"/>
                <a:ea typeface="PT Sans"/>
                <a:cs typeface="PT Sans"/>
                <a:sym typeface="PT Sans"/>
              </a:defRPr>
            </a:lvl8pPr>
            <a:lvl9pPr lvl="8" rtl="0" algn="ctr">
              <a:lnSpc>
                <a:spcPct val="100000"/>
              </a:lnSpc>
              <a:spcBef>
                <a:spcPts val="0"/>
              </a:spcBef>
              <a:spcAft>
                <a:spcPts val="0"/>
              </a:spcAft>
              <a:buSzPts val="2100"/>
              <a:buFont typeface="PT Sans"/>
              <a:buNone/>
              <a:defRPr sz="2100">
                <a:latin typeface="PT Sans"/>
                <a:ea typeface="PT Sans"/>
                <a:cs typeface="PT Sans"/>
                <a:sym typeface="PT Sans"/>
              </a:defRPr>
            </a:lvl9pPr>
          </a:lstStyle>
          <a:p/>
        </p:txBody>
      </p:sp>
      <p:sp>
        <p:nvSpPr>
          <p:cNvPr id="2380" name="Google Shape;2380;p22"/>
          <p:cNvSpPr txBox="1"/>
          <p:nvPr>
            <p:ph hasCustomPrompt="1" idx="2" type="title"/>
          </p:nvPr>
        </p:nvSpPr>
        <p:spPr>
          <a:xfrm>
            <a:off x="2154819" y="2054013"/>
            <a:ext cx="4836600" cy="7689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lgn="ctr">
              <a:spcBef>
                <a:spcPts val="0"/>
              </a:spcBef>
              <a:spcAft>
                <a:spcPts val="0"/>
              </a:spcAft>
              <a:buSzPts val="6000"/>
              <a:buNone/>
              <a:defRPr sz="40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2381" name="Google Shape;2381;p22"/>
          <p:cNvSpPr txBox="1"/>
          <p:nvPr>
            <p:ph idx="3" type="subTitle"/>
          </p:nvPr>
        </p:nvSpPr>
        <p:spPr>
          <a:xfrm>
            <a:off x="2154819" y="2865713"/>
            <a:ext cx="4836600" cy="3954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400"/>
              <a:buFont typeface="PT Sans"/>
              <a:buNone/>
              <a:defRPr sz="12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Font typeface="PT Sans"/>
              <a:buNone/>
              <a:defRPr sz="2100">
                <a:latin typeface="PT Sans"/>
                <a:ea typeface="PT Sans"/>
                <a:cs typeface="PT Sans"/>
                <a:sym typeface="PT Sans"/>
              </a:defRPr>
            </a:lvl4pPr>
            <a:lvl5pPr lvl="4" rtl="0" algn="ctr">
              <a:lnSpc>
                <a:spcPct val="100000"/>
              </a:lnSpc>
              <a:spcBef>
                <a:spcPts val="0"/>
              </a:spcBef>
              <a:spcAft>
                <a:spcPts val="0"/>
              </a:spcAft>
              <a:buSzPts val="2100"/>
              <a:buFont typeface="PT Sans"/>
              <a:buNone/>
              <a:defRPr sz="2100">
                <a:latin typeface="PT Sans"/>
                <a:ea typeface="PT Sans"/>
                <a:cs typeface="PT Sans"/>
                <a:sym typeface="PT Sans"/>
              </a:defRPr>
            </a:lvl5pPr>
            <a:lvl6pPr lvl="5" rtl="0" algn="ctr">
              <a:lnSpc>
                <a:spcPct val="100000"/>
              </a:lnSpc>
              <a:spcBef>
                <a:spcPts val="0"/>
              </a:spcBef>
              <a:spcAft>
                <a:spcPts val="0"/>
              </a:spcAft>
              <a:buSzPts val="2100"/>
              <a:buFont typeface="PT Sans"/>
              <a:buNone/>
              <a:defRPr sz="2100">
                <a:latin typeface="PT Sans"/>
                <a:ea typeface="PT Sans"/>
                <a:cs typeface="PT Sans"/>
                <a:sym typeface="PT Sans"/>
              </a:defRPr>
            </a:lvl6pPr>
            <a:lvl7pPr lvl="6" rtl="0" algn="ctr">
              <a:lnSpc>
                <a:spcPct val="100000"/>
              </a:lnSpc>
              <a:spcBef>
                <a:spcPts val="0"/>
              </a:spcBef>
              <a:spcAft>
                <a:spcPts val="0"/>
              </a:spcAft>
              <a:buSzPts val="2100"/>
              <a:buFont typeface="PT Sans"/>
              <a:buNone/>
              <a:defRPr sz="2100">
                <a:latin typeface="PT Sans"/>
                <a:ea typeface="PT Sans"/>
                <a:cs typeface="PT Sans"/>
                <a:sym typeface="PT Sans"/>
              </a:defRPr>
            </a:lvl7pPr>
            <a:lvl8pPr lvl="7" rtl="0" algn="ctr">
              <a:lnSpc>
                <a:spcPct val="100000"/>
              </a:lnSpc>
              <a:spcBef>
                <a:spcPts val="0"/>
              </a:spcBef>
              <a:spcAft>
                <a:spcPts val="0"/>
              </a:spcAft>
              <a:buSzPts val="2100"/>
              <a:buFont typeface="PT Sans"/>
              <a:buNone/>
              <a:defRPr sz="2100">
                <a:latin typeface="PT Sans"/>
                <a:ea typeface="PT Sans"/>
                <a:cs typeface="PT Sans"/>
                <a:sym typeface="PT Sans"/>
              </a:defRPr>
            </a:lvl8pPr>
            <a:lvl9pPr lvl="8" rtl="0" algn="ctr">
              <a:lnSpc>
                <a:spcPct val="100000"/>
              </a:lnSpc>
              <a:spcBef>
                <a:spcPts val="0"/>
              </a:spcBef>
              <a:spcAft>
                <a:spcPts val="0"/>
              </a:spcAft>
              <a:buSzPts val="2100"/>
              <a:buFont typeface="PT Sans"/>
              <a:buNone/>
              <a:defRPr sz="2100">
                <a:latin typeface="PT Sans"/>
                <a:ea typeface="PT Sans"/>
                <a:cs typeface="PT Sans"/>
                <a:sym typeface="PT Sans"/>
              </a:defRPr>
            </a:lvl9pPr>
          </a:lstStyle>
          <a:p/>
        </p:txBody>
      </p:sp>
      <p:sp>
        <p:nvSpPr>
          <p:cNvPr id="2382" name="Google Shape;2382;p22"/>
          <p:cNvSpPr txBox="1"/>
          <p:nvPr>
            <p:ph hasCustomPrompt="1" idx="4" type="title"/>
          </p:nvPr>
        </p:nvSpPr>
        <p:spPr>
          <a:xfrm>
            <a:off x="2154819" y="3389725"/>
            <a:ext cx="4836600" cy="7689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lgn="ctr">
              <a:spcBef>
                <a:spcPts val="0"/>
              </a:spcBef>
              <a:spcAft>
                <a:spcPts val="0"/>
              </a:spcAft>
              <a:buSzPts val="6000"/>
              <a:buNone/>
              <a:defRPr sz="40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2383" name="Google Shape;2383;p22"/>
          <p:cNvSpPr txBox="1"/>
          <p:nvPr>
            <p:ph idx="5" type="subTitle"/>
          </p:nvPr>
        </p:nvSpPr>
        <p:spPr>
          <a:xfrm>
            <a:off x="2154819" y="4201425"/>
            <a:ext cx="4836600" cy="3954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400"/>
              <a:buFont typeface="PT Sans"/>
              <a:buNone/>
              <a:defRPr sz="12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Font typeface="PT Sans"/>
              <a:buNone/>
              <a:defRPr sz="2100">
                <a:latin typeface="PT Sans"/>
                <a:ea typeface="PT Sans"/>
                <a:cs typeface="PT Sans"/>
                <a:sym typeface="PT Sans"/>
              </a:defRPr>
            </a:lvl4pPr>
            <a:lvl5pPr lvl="4" rtl="0" algn="ctr">
              <a:lnSpc>
                <a:spcPct val="100000"/>
              </a:lnSpc>
              <a:spcBef>
                <a:spcPts val="0"/>
              </a:spcBef>
              <a:spcAft>
                <a:spcPts val="0"/>
              </a:spcAft>
              <a:buSzPts val="2100"/>
              <a:buFont typeface="PT Sans"/>
              <a:buNone/>
              <a:defRPr sz="2100">
                <a:latin typeface="PT Sans"/>
                <a:ea typeface="PT Sans"/>
                <a:cs typeface="PT Sans"/>
                <a:sym typeface="PT Sans"/>
              </a:defRPr>
            </a:lvl5pPr>
            <a:lvl6pPr lvl="5" rtl="0" algn="ctr">
              <a:lnSpc>
                <a:spcPct val="100000"/>
              </a:lnSpc>
              <a:spcBef>
                <a:spcPts val="0"/>
              </a:spcBef>
              <a:spcAft>
                <a:spcPts val="0"/>
              </a:spcAft>
              <a:buSzPts val="2100"/>
              <a:buFont typeface="PT Sans"/>
              <a:buNone/>
              <a:defRPr sz="2100">
                <a:latin typeface="PT Sans"/>
                <a:ea typeface="PT Sans"/>
                <a:cs typeface="PT Sans"/>
                <a:sym typeface="PT Sans"/>
              </a:defRPr>
            </a:lvl6pPr>
            <a:lvl7pPr lvl="6" rtl="0" algn="ctr">
              <a:lnSpc>
                <a:spcPct val="100000"/>
              </a:lnSpc>
              <a:spcBef>
                <a:spcPts val="0"/>
              </a:spcBef>
              <a:spcAft>
                <a:spcPts val="0"/>
              </a:spcAft>
              <a:buSzPts val="2100"/>
              <a:buFont typeface="PT Sans"/>
              <a:buNone/>
              <a:defRPr sz="2100">
                <a:latin typeface="PT Sans"/>
                <a:ea typeface="PT Sans"/>
                <a:cs typeface="PT Sans"/>
                <a:sym typeface="PT Sans"/>
              </a:defRPr>
            </a:lvl7pPr>
            <a:lvl8pPr lvl="7" rtl="0" algn="ctr">
              <a:lnSpc>
                <a:spcPct val="100000"/>
              </a:lnSpc>
              <a:spcBef>
                <a:spcPts val="0"/>
              </a:spcBef>
              <a:spcAft>
                <a:spcPts val="0"/>
              </a:spcAft>
              <a:buSzPts val="2100"/>
              <a:buFont typeface="PT Sans"/>
              <a:buNone/>
              <a:defRPr sz="2100">
                <a:latin typeface="PT Sans"/>
                <a:ea typeface="PT Sans"/>
                <a:cs typeface="PT Sans"/>
                <a:sym typeface="PT Sans"/>
              </a:defRPr>
            </a:lvl8pPr>
            <a:lvl9pPr lvl="8" rtl="0" algn="ctr">
              <a:lnSpc>
                <a:spcPct val="100000"/>
              </a:lnSpc>
              <a:spcBef>
                <a:spcPts val="0"/>
              </a:spcBef>
              <a:spcAft>
                <a:spcPts val="0"/>
              </a:spcAft>
              <a:buSzPts val="2100"/>
              <a:buFont typeface="PT Sans"/>
              <a:buNone/>
              <a:defRPr sz="2100">
                <a:latin typeface="PT Sans"/>
                <a:ea typeface="PT Sans"/>
                <a:cs typeface="PT Sans"/>
                <a:sym typeface="PT Sans"/>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_3">
    <p:spTree>
      <p:nvGrpSpPr>
        <p:cNvPr id="2384" name="Shape 2384"/>
        <p:cNvGrpSpPr/>
        <p:nvPr/>
      </p:nvGrpSpPr>
      <p:grpSpPr>
        <a:xfrm>
          <a:off x="0" y="0"/>
          <a:ext cx="0" cy="0"/>
          <a:chOff x="0" y="0"/>
          <a:chExt cx="0" cy="0"/>
        </a:xfrm>
      </p:grpSpPr>
      <p:grpSp>
        <p:nvGrpSpPr>
          <p:cNvPr id="2385" name="Google Shape;2385;p23"/>
          <p:cNvGrpSpPr/>
          <p:nvPr/>
        </p:nvGrpSpPr>
        <p:grpSpPr>
          <a:xfrm>
            <a:off x="112" y="-13650"/>
            <a:ext cx="9143897" cy="5180600"/>
            <a:chOff x="112" y="-13650"/>
            <a:chExt cx="9143897" cy="5180600"/>
          </a:xfrm>
        </p:grpSpPr>
        <p:cxnSp>
          <p:nvCxnSpPr>
            <p:cNvPr id="2386" name="Google Shape;2386;p23"/>
            <p:cNvCxnSpPr/>
            <p:nvPr/>
          </p:nvCxnSpPr>
          <p:spPr>
            <a:xfrm>
              <a:off x="1235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387" name="Google Shape;2387;p23"/>
            <p:cNvCxnSpPr/>
            <p:nvPr/>
          </p:nvCxnSpPr>
          <p:spPr>
            <a:xfrm>
              <a:off x="3309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388" name="Google Shape;2388;p23"/>
            <p:cNvCxnSpPr/>
            <p:nvPr/>
          </p:nvCxnSpPr>
          <p:spPr>
            <a:xfrm>
              <a:off x="5383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389" name="Google Shape;2389;p23"/>
            <p:cNvCxnSpPr/>
            <p:nvPr/>
          </p:nvCxnSpPr>
          <p:spPr>
            <a:xfrm>
              <a:off x="745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390" name="Google Shape;2390;p23"/>
            <p:cNvCxnSpPr/>
            <p:nvPr/>
          </p:nvCxnSpPr>
          <p:spPr>
            <a:xfrm>
              <a:off x="9532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391" name="Google Shape;2391;p23"/>
            <p:cNvCxnSpPr/>
            <p:nvPr/>
          </p:nvCxnSpPr>
          <p:spPr>
            <a:xfrm>
              <a:off x="11606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392" name="Google Shape;2392;p23"/>
            <p:cNvCxnSpPr/>
            <p:nvPr/>
          </p:nvCxnSpPr>
          <p:spPr>
            <a:xfrm>
              <a:off x="13680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393" name="Google Shape;2393;p23"/>
            <p:cNvCxnSpPr/>
            <p:nvPr/>
          </p:nvCxnSpPr>
          <p:spPr>
            <a:xfrm>
              <a:off x="15755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394" name="Google Shape;2394;p23"/>
            <p:cNvCxnSpPr/>
            <p:nvPr/>
          </p:nvCxnSpPr>
          <p:spPr>
            <a:xfrm>
              <a:off x="17829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395" name="Google Shape;2395;p23"/>
            <p:cNvCxnSpPr/>
            <p:nvPr/>
          </p:nvCxnSpPr>
          <p:spPr>
            <a:xfrm>
              <a:off x="19903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396" name="Google Shape;2396;p23"/>
            <p:cNvCxnSpPr/>
            <p:nvPr/>
          </p:nvCxnSpPr>
          <p:spPr>
            <a:xfrm>
              <a:off x="21977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397" name="Google Shape;2397;p23"/>
            <p:cNvCxnSpPr/>
            <p:nvPr/>
          </p:nvCxnSpPr>
          <p:spPr>
            <a:xfrm>
              <a:off x="24052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398" name="Google Shape;2398;p23"/>
            <p:cNvCxnSpPr/>
            <p:nvPr/>
          </p:nvCxnSpPr>
          <p:spPr>
            <a:xfrm>
              <a:off x="26126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399" name="Google Shape;2399;p23"/>
            <p:cNvCxnSpPr/>
            <p:nvPr/>
          </p:nvCxnSpPr>
          <p:spPr>
            <a:xfrm>
              <a:off x="28200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00" name="Google Shape;2400;p23"/>
            <p:cNvCxnSpPr/>
            <p:nvPr/>
          </p:nvCxnSpPr>
          <p:spPr>
            <a:xfrm>
              <a:off x="30274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01" name="Google Shape;2401;p23"/>
            <p:cNvCxnSpPr/>
            <p:nvPr/>
          </p:nvCxnSpPr>
          <p:spPr>
            <a:xfrm>
              <a:off x="32349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02" name="Google Shape;2402;p23"/>
            <p:cNvCxnSpPr/>
            <p:nvPr/>
          </p:nvCxnSpPr>
          <p:spPr>
            <a:xfrm>
              <a:off x="34423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03" name="Google Shape;2403;p23"/>
            <p:cNvCxnSpPr/>
            <p:nvPr/>
          </p:nvCxnSpPr>
          <p:spPr>
            <a:xfrm>
              <a:off x="36497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04" name="Google Shape;2404;p23"/>
            <p:cNvCxnSpPr/>
            <p:nvPr/>
          </p:nvCxnSpPr>
          <p:spPr>
            <a:xfrm>
              <a:off x="38571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05" name="Google Shape;2405;p23"/>
            <p:cNvCxnSpPr/>
            <p:nvPr/>
          </p:nvCxnSpPr>
          <p:spPr>
            <a:xfrm>
              <a:off x="40646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06" name="Google Shape;2406;p23"/>
            <p:cNvCxnSpPr/>
            <p:nvPr/>
          </p:nvCxnSpPr>
          <p:spPr>
            <a:xfrm>
              <a:off x="42720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07" name="Google Shape;2407;p23"/>
            <p:cNvCxnSpPr/>
            <p:nvPr/>
          </p:nvCxnSpPr>
          <p:spPr>
            <a:xfrm>
              <a:off x="44794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08" name="Google Shape;2408;p23"/>
            <p:cNvCxnSpPr/>
            <p:nvPr/>
          </p:nvCxnSpPr>
          <p:spPr>
            <a:xfrm>
              <a:off x="46868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09" name="Google Shape;2409;p23"/>
            <p:cNvCxnSpPr/>
            <p:nvPr/>
          </p:nvCxnSpPr>
          <p:spPr>
            <a:xfrm>
              <a:off x="48943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10" name="Google Shape;2410;p23"/>
            <p:cNvCxnSpPr/>
            <p:nvPr/>
          </p:nvCxnSpPr>
          <p:spPr>
            <a:xfrm>
              <a:off x="51017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11" name="Google Shape;2411;p23"/>
            <p:cNvCxnSpPr/>
            <p:nvPr/>
          </p:nvCxnSpPr>
          <p:spPr>
            <a:xfrm>
              <a:off x="53091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12" name="Google Shape;2412;p23"/>
            <p:cNvCxnSpPr/>
            <p:nvPr/>
          </p:nvCxnSpPr>
          <p:spPr>
            <a:xfrm>
              <a:off x="55165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13" name="Google Shape;2413;p23"/>
            <p:cNvCxnSpPr/>
            <p:nvPr/>
          </p:nvCxnSpPr>
          <p:spPr>
            <a:xfrm>
              <a:off x="61388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14" name="Google Shape;2414;p23"/>
            <p:cNvCxnSpPr/>
            <p:nvPr/>
          </p:nvCxnSpPr>
          <p:spPr>
            <a:xfrm>
              <a:off x="57240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15" name="Google Shape;2415;p23"/>
            <p:cNvCxnSpPr/>
            <p:nvPr/>
          </p:nvCxnSpPr>
          <p:spPr>
            <a:xfrm>
              <a:off x="59314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16" name="Google Shape;2416;p23"/>
            <p:cNvCxnSpPr/>
            <p:nvPr/>
          </p:nvCxnSpPr>
          <p:spPr>
            <a:xfrm>
              <a:off x="63462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17" name="Google Shape;2417;p23"/>
            <p:cNvCxnSpPr/>
            <p:nvPr/>
          </p:nvCxnSpPr>
          <p:spPr>
            <a:xfrm>
              <a:off x="65537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18" name="Google Shape;2418;p23"/>
            <p:cNvCxnSpPr/>
            <p:nvPr/>
          </p:nvCxnSpPr>
          <p:spPr>
            <a:xfrm>
              <a:off x="67611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19" name="Google Shape;2419;p23"/>
            <p:cNvCxnSpPr/>
            <p:nvPr/>
          </p:nvCxnSpPr>
          <p:spPr>
            <a:xfrm>
              <a:off x="69685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20" name="Google Shape;2420;p23"/>
            <p:cNvCxnSpPr/>
            <p:nvPr/>
          </p:nvCxnSpPr>
          <p:spPr>
            <a:xfrm>
              <a:off x="71759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21" name="Google Shape;2421;p23"/>
            <p:cNvCxnSpPr/>
            <p:nvPr/>
          </p:nvCxnSpPr>
          <p:spPr>
            <a:xfrm>
              <a:off x="73834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22" name="Google Shape;2422;p23"/>
            <p:cNvCxnSpPr/>
            <p:nvPr/>
          </p:nvCxnSpPr>
          <p:spPr>
            <a:xfrm>
              <a:off x="75908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23" name="Google Shape;2423;p23"/>
            <p:cNvCxnSpPr/>
            <p:nvPr/>
          </p:nvCxnSpPr>
          <p:spPr>
            <a:xfrm>
              <a:off x="77982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24" name="Google Shape;2424;p23"/>
            <p:cNvCxnSpPr/>
            <p:nvPr/>
          </p:nvCxnSpPr>
          <p:spPr>
            <a:xfrm>
              <a:off x="80056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25" name="Google Shape;2425;p23"/>
            <p:cNvCxnSpPr/>
            <p:nvPr/>
          </p:nvCxnSpPr>
          <p:spPr>
            <a:xfrm>
              <a:off x="82131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26" name="Google Shape;2426;p23"/>
            <p:cNvCxnSpPr/>
            <p:nvPr/>
          </p:nvCxnSpPr>
          <p:spPr>
            <a:xfrm>
              <a:off x="84205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27" name="Google Shape;2427;p23"/>
            <p:cNvCxnSpPr/>
            <p:nvPr/>
          </p:nvCxnSpPr>
          <p:spPr>
            <a:xfrm>
              <a:off x="86279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28" name="Google Shape;2428;p23"/>
            <p:cNvCxnSpPr/>
            <p:nvPr/>
          </p:nvCxnSpPr>
          <p:spPr>
            <a:xfrm>
              <a:off x="88353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29" name="Google Shape;2429;p23"/>
            <p:cNvCxnSpPr/>
            <p:nvPr/>
          </p:nvCxnSpPr>
          <p:spPr>
            <a:xfrm>
              <a:off x="9042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430" name="Google Shape;2430;p23"/>
            <p:cNvCxnSpPr/>
            <p:nvPr/>
          </p:nvCxnSpPr>
          <p:spPr>
            <a:xfrm>
              <a:off x="4563412" y="-44261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431" name="Google Shape;2431;p23"/>
            <p:cNvCxnSpPr/>
            <p:nvPr/>
          </p:nvCxnSpPr>
          <p:spPr>
            <a:xfrm>
              <a:off x="4563412" y="-42187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432" name="Google Shape;2432;p23"/>
            <p:cNvCxnSpPr/>
            <p:nvPr/>
          </p:nvCxnSpPr>
          <p:spPr>
            <a:xfrm>
              <a:off x="4563412" y="-40112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433" name="Google Shape;2433;p23"/>
            <p:cNvCxnSpPr/>
            <p:nvPr/>
          </p:nvCxnSpPr>
          <p:spPr>
            <a:xfrm>
              <a:off x="4580710" y="-38038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434" name="Google Shape;2434;p23"/>
            <p:cNvCxnSpPr/>
            <p:nvPr/>
          </p:nvCxnSpPr>
          <p:spPr>
            <a:xfrm>
              <a:off x="4580710" y="-35964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435" name="Google Shape;2435;p23"/>
            <p:cNvCxnSpPr/>
            <p:nvPr/>
          </p:nvCxnSpPr>
          <p:spPr>
            <a:xfrm>
              <a:off x="4580710" y="-33890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436" name="Google Shape;2436;p23"/>
            <p:cNvCxnSpPr/>
            <p:nvPr/>
          </p:nvCxnSpPr>
          <p:spPr>
            <a:xfrm>
              <a:off x="4580710" y="-31815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437" name="Google Shape;2437;p23"/>
            <p:cNvCxnSpPr/>
            <p:nvPr/>
          </p:nvCxnSpPr>
          <p:spPr>
            <a:xfrm>
              <a:off x="4563412" y="-29741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438" name="Google Shape;2438;p23"/>
            <p:cNvCxnSpPr/>
            <p:nvPr/>
          </p:nvCxnSpPr>
          <p:spPr>
            <a:xfrm>
              <a:off x="4563412" y="-27667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439" name="Google Shape;2439;p23"/>
            <p:cNvCxnSpPr/>
            <p:nvPr/>
          </p:nvCxnSpPr>
          <p:spPr>
            <a:xfrm>
              <a:off x="4563412" y="-25593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440" name="Google Shape;2440;p23"/>
            <p:cNvCxnSpPr/>
            <p:nvPr/>
          </p:nvCxnSpPr>
          <p:spPr>
            <a:xfrm>
              <a:off x="4580710" y="-23518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441" name="Google Shape;2441;p23"/>
            <p:cNvCxnSpPr/>
            <p:nvPr/>
          </p:nvCxnSpPr>
          <p:spPr>
            <a:xfrm>
              <a:off x="4580710" y="-21444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442" name="Google Shape;2442;p23"/>
            <p:cNvCxnSpPr/>
            <p:nvPr/>
          </p:nvCxnSpPr>
          <p:spPr>
            <a:xfrm>
              <a:off x="4580710" y="-19370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443" name="Google Shape;2443;p23"/>
            <p:cNvCxnSpPr/>
            <p:nvPr/>
          </p:nvCxnSpPr>
          <p:spPr>
            <a:xfrm>
              <a:off x="4580710" y="-17296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444" name="Google Shape;2444;p23"/>
            <p:cNvCxnSpPr/>
            <p:nvPr/>
          </p:nvCxnSpPr>
          <p:spPr>
            <a:xfrm>
              <a:off x="4563412" y="-15221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445" name="Google Shape;2445;p23"/>
            <p:cNvCxnSpPr/>
            <p:nvPr/>
          </p:nvCxnSpPr>
          <p:spPr>
            <a:xfrm>
              <a:off x="4563412" y="-13147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446" name="Google Shape;2446;p23"/>
            <p:cNvCxnSpPr/>
            <p:nvPr/>
          </p:nvCxnSpPr>
          <p:spPr>
            <a:xfrm>
              <a:off x="4563412" y="-11073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447" name="Google Shape;2447;p23"/>
            <p:cNvCxnSpPr/>
            <p:nvPr/>
          </p:nvCxnSpPr>
          <p:spPr>
            <a:xfrm>
              <a:off x="4580710" y="-8999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448" name="Google Shape;2448;p23"/>
            <p:cNvCxnSpPr/>
            <p:nvPr/>
          </p:nvCxnSpPr>
          <p:spPr>
            <a:xfrm>
              <a:off x="4580710" y="-6924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449" name="Google Shape;2449;p23"/>
            <p:cNvCxnSpPr/>
            <p:nvPr/>
          </p:nvCxnSpPr>
          <p:spPr>
            <a:xfrm>
              <a:off x="4580710" y="-4850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450" name="Google Shape;2450;p23"/>
            <p:cNvCxnSpPr/>
            <p:nvPr/>
          </p:nvCxnSpPr>
          <p:spPr>
            <a:xfrm>
              <a:off x="4580710" y="-2776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451" name="Google Shape;2451;p23"/>
            <p:cNvCxnSpPr/>
            <p:nvPr/>
          </p:nvCxnSpPr>
          <p:spPr>
            <a:xfrm>
              <a:off x="4563412" y="-702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452" name="Google Shape;2452;p23"/>
            <p:cNvCxnSpPr/>
            <p:nvPr/>
          </p:nvCxnSpPr>
          <p:spPr>
            <a:xfrm>
              <a:off x="4563412" y="1372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453" name="Google Shape;2453;p23"/>
            <p:cNvCxnSpPr/>
            <p:nvPr/>
          </p:nvCxnSpPr>
          <p:spPr>
            <a:xfrm>
              <a:off x="4563412" y="3446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454" name="Google Shape;2454;p23"/>
            <p:cNvCxnSpPr/>
            <p:nvPr/>
          </p:nvCxnSpPr>
          <p:spPr>
            <a:xfrm>
              <a:off x="4580710" y="552075"/>
              <a:ext cx="0" cy="9126600"/>
            </a:xfrm>
            <a:prstGeom prst="straightConnector1">
              <a:avLst/>
            </a:prstGeom>
            <a:noFill/>
            <a:ln cap="flat" cmpd="sng" w="19050">
              <a:solidFill>
                <a:schemeClr val="accent3"/>
              </a:solidFill>
              <a:prstDash val="solid"/>
              <a:round/>
              <a:headEnd len="med" w="med" type="none"/>
              <a:tailEnd len="med" w="med" type="none"/>
            </a:ln>
          </p:spPr>
        </p:cxnSp>
      </p:grpSp>
      <p:grpSp>
        <p:nvGrpSpPr>
          <p:cNvPr id="2455" name="Google Shape;2455;p23"/>
          <p:cNvGrpSpPr/>
          <p:nvPr/>
        </p:nvGrpSpPr>
        <p:grpSpPr>
          <a:xfrm>
            <a:off x="266405" y="261900"/>
            <a:ext cx="8620495" cy="4526400"/>
            <a:chOff x="266405" y="261900"/>
            <a:chExt cx="8620495" cy="4526400"/>
          </a:xfrm>
        </p:grpSpPr>
        <p:sp>
          <p:nvSpPr>
            <p:cNvPr id="2456" name="Google Shape;2456;p23"/>
            <p:cNvSpPr/>
            <p:nvPr/>
          </p:nvSpPr>
          <p:spPr>
            <a:xfrm>
              <a:off x="266405" y="261900"/>
              <a:ext cx="8611200" cy="45264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457" name="Google Shape;2457;p23"/>
            <p:cNvCxnSpPr/>
            <p:nvPr/>
          </p:nvCxnSpPr>
          <p:spPr>
            <a:xfrm>
              <a:off x="274200" y="551300"/>
              <a:ext cx="8612700" cy="0"/>
            </a:xfrm>
            <a:prstGeom prst="straightConnector1">
              <a:avLst/>
            </a:prstGeom>
            <a:noFill/>
            <a:ln cap="flat" cmpd="sng" w="19050">
              <a:solidFill>
                <a:schemeClr val="dk1"/>
              </a:solidFill>
              <a:prstDash val="solid"/>
              <a:round/>
              <a:headEnd len="med" w="med" type="none"/>
              <a:tailEnd len="med" w="med" type="none"/>
            </a:ln>
          </p:spPr>
        </p:cxnSp>
        <p:sp>
          <p:nvSpPr>
            <p:cNvPr id="2458" name="Google Shape;2458;p23"/>
            <p:cNvSpPr/>
            <p:nvPr/>
          </p:nvSpPr>
          <p:spPr>
            <a:xfrm>
              <a:off x="593950" y="322825"/>
              <a:ext cx="7302300" cy="1566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9" name="Google Shape;2459;p23"/>
            <p:cNvSpPr/>
            <p:nvPr/>
          </p:nvSpPr>
          <p:spPr>
            <a:xfrm>
              <a:off x="349675" y="322826"/>
              <a:ext cx="164731" cy="156599"/>
            </a:xfrm>
            <a:custGeom>
              <a:rect b="b" l="l" r="r" t="t"/>
              <a:pathLst>
                <a:path extrusionOk="0" h="3293" w="3464">
                  <a:moveTo>
                    <a:pt x="1733" y="1"/>
                  </a:moveTo>
                  <a:lnTo>
                    <a:pt x="1195" y="1083"/>
                  </a:lnTo>
                  <a:lnTo>
                    <a:pt x="0" y="1256"/>
                  </a:lnTo>
                  <a:lnTo>
                    <a:pt x="866" y="2100"/>
                  </a:lnTo>
                  <a:lnTo>
                    <a:pt x="663" y="3293"/>
                  </a:lnTo>
                  <a:lnTo>
                    <a:pt x="1733" y="2727"/>
                  </a:lnTo>
                  <a:lnTo>
                    <a:pt x="2801" y="3293"/>
                  </a:lnTo>
                  <a:lnTo>
                    <a:pt x="2801" y="3293"/>
                  </a:lnTo>
                  <a:lnTo>
                    <a:pt x="2597" y="2100"/>
                  </a:lnTo>
                  <a:lnTo>
                    <a:pt x="3463" y="1256"/>
                  </a:lnTo>
                  <a:lnTo>
                    <a:pt x="2268" y="1083"/>
                  </a:lnTo>
                  <a:lnTo>
                    <a:pt x="1733" y="1"/>
                  </a:lnTo>
                  <a:close/>
                </a:path>
              </a:pathLst>
            </a:custGeom>
            <a:solidFill>
              <a:schemeClr val="lt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460" name="Google Shape;2460;p23"/>
            <p:cNvGrpSpPr/>
            <p:nvPr/>
          </p:nvGrpSpPr>
          <p:grpSpPr>
            <a:xfrm>
              <a:off x="8193875" y="322825"/>
              <a:ext cx="601487" cy="156597"/>
              <a:chOff x="8193875" y="322825"/>
              <a:chExt cx="601487" cy="156597"/>
            </a:xfrm>
          </p:grpSpPr>
          <p:sp>
            <p:nvSpPr>
              <p:cNvPr id="2461" name="Google Shape;2461;p23"/>
              <p:cNvSpPr/>
              <p:nvPr/>
            </p:nvSpPr>
            <p:spPr>
              <a:xfrm>
                <a:off x="8638765" y="3228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2" name="Google Shape;2462;p23"/>
              <p:cNvSpPr/>
              <p:nvPr/>
            </p:nvSpPr>
            <p:spPr>
              <a:xfrm>
                <a:off x="8416290" y="322825"/>
                <a:ext cx="156415" cy="156597"/>
              </a:xfrm>
              <a:custGeom>
                <a:rect b="b" l="l" r="r" t="t"/>
                <a:pathLst>
                  <a:path extrusionOk="0" h="2579" w="2576">
                    <a:moveTo>
                      <a:pt x="0" y="0"/>
                    </a:moveTo>
                    <a:lnTo>
                      <a:pt x="0" y="2579"/>
                    </a:lnTo>
                    <a:lnTo>
                      <a:pt x="2576" y="2579"/>
                    </a:lnTo>
                    <a:lnTo>
                      <a:pt x="2576"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3" name="Google Shape;2463;p23"/>
              <p:cNvSpPr/>
              <p:nvPr/>
            </p:nvSpPr>
            <p:spPr>
              <a:xfrm>
                <a:off x="8193875" y="322825"/>
                <a:ext cx="156475" cy="156597"/>
              </a:xfrm>
              <a:custGeom>
                <a:rect b="b" l="l" r="r" t="t"/>
                <a:pathLst>
                  <a:path extrusionOk="0" h="2579" w="2577">
                    <a:moveTo>
                      <a:pt x="1" y="0"/>
                    </a:moveTo>
                    <a:lnTo>
                      <a:pt x="1" y="2579"/>
                    </a:lnTo>
                    <a:lnTo>
                      <a:pt x="2577" y="2579"/>
                    </a:lnTo>
                    <a:lnTo>
                      <a:pt x="2577"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4" name="Google Shape;2464;p23"/>
              <p:cNvSpPr/>
              <p:nvPr/>
            </p:nvSpPr>
            <p:spPr>
              <a:xfrm>
                <a:off x="8676776" y="3610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5" name="Google Shape;2465;p23"/>
              <p:cNvSpPr/>
              <p:nvPr/>
            </p:nvSpPr>
            <p:spPr>
              <a:xfrm>
                <a:off x="8676776" y="3610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6" name="Google Shape;2466;p23"/>
              <p:cNvSpPr/>
              <p:nvPr/>
            </p:nvSpPr>
            <p:spPr>
              <a:xfrm>
                <a:off x="8454786" y="361201"/>
                <a:ext cx="79847" cy="79847"/>
              </a:xfrm>
              <a:custGeom>
                <a:rect b="b" l="l" r="r" t="t"/>
                <a:pathLst>
                  <a:path extrusionOk="0" fill="none" h="1315" w="1315">
                    <a:moveTo>
                      <a:pt x="1" y="1"/>
                    </a:moveTo>
                    <a:lnTo>
                      <a:pt x="1314" y="1"/>
                    </a:lnTo>
                    <a:lnTo>
                      <a:pt x="1314" y="1314"/>
                    </a:lnTo>
                    <a:lnTo>
                      <a:pt x="1" y="1314"/>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7" name="Google Shape;2467;p23"/>
              <p:cNvSpPr/>
              <p:nvPr/>
            </p:nvSpPr>
            <p:spPr>
              <a:xfrm>
                <a:off x="8232128" y="440990"/>
                <a:ext cx="79847" cy="61"/>
              </a:xfrm>
              <a:custGeom>
                <a:rect b="b" l="l" r="r" t="t"/>
                <a:pathLst>
                  <a:path extrusionOk="0" fill="none" h="1" w="1315">
                    <a:moveTo>
                      <a:pt x="1314" y="0"/>
                    </a:moveTo>
                    <a:lnTo>
                      <a:pt x="1"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468" name="Google Shape;2468;p23"/>
          <p:cNvGrpSpPr/>
          <p:nvPr/>
        </p:nvGrpSpPr>
        <p:grpSpPr>
          <a:xfrm>
            <a:off x="407382" y="686981"/>
            <a:ext cx="1429163" cy="3911610"/>
            <a:chOff x="407382" y="686981"/>
            <a:chExt cx="1429163" cy="3911610"/>
          </a:xfrm>
        </p:grpSpPr>
        <p:grpSp>
          <p:nvGrpSpPr>
            <p:cNvPr id="2469" name="Google Shape;2469;p23"/>
            <p:cNvGrpSpPr/>
            <p:nvPr/>
          </p:nvGrpSpPr>
          <p:grpSpPr>
            <a:xfrm>
              <a:off x="407382" y="686981"/>
              <a:ext cx="1429163" cy="2088068"/>
              <a:chOff x="-1349718" y="750881"/>
              <a:chExt cx="1429163" cy="2088068"/>
            </a:xfrm>
          </p:grpSpPr>
          <p:sp>
            <p:nvSpPr>
              <p:cNvPr id="2470" name="Google Shape;2470;p23"/>
              <p:cNvSpPr/>
              <p:nvPr/>
            </p:nvSpPr>
            <p:spPr>
              <a:xfrm rot="-5400000">
                <a:off x="-1349718" y="851462"/>
                <a:ext cx="201442" cy="280"/>
              </a:xfrm>
              <a:custGeom>
                <a:rect b="b" l="l" r="r" t="t"/>
                <a:pathLst>
                  <a:path extrusionOk="0" fill="none" h="1" w="719">
                    <a:moveTo>
                      <a:pt x="719"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1" name="Google Shape;2471;p23"/>
              <p:cNvSpPr/>
              <p:nvPr/>
            </p:nvSpPr>
            <p:spPr>
              <a:xfrm rot="-5400000">
                <a:off x="-1249555" y="751300"/>
                <a:ext cx="280" cy="200607"/>
              </a:xfrm>
              <a:custGeom>
                <a:rect b="b" l="l" r="r" t="t"/>
                <a:pathLst>
                  <a:path extrusionOk="0" fill="none" h="716" w="1">
                    <a:moveTo>
                      <a:pt x="1" y="716"/>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2" name="Google Shape;2472;p23"/>
              <p:cNvSpPr/>
              <p:nvPr/>
            </p:nvSpPr>
            <p:spPr>
              <a:xfrm rot="-5400000">
                <a:off x="-735860" y="851462"/>
                <a:ext cx="201442" cy="280"/>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3" name="Google Shape;2473;p23"/>
              <p:cNvSpPr/>
              <p:nvPr/>
            </p:nvSpPr>
            <p:spPr>
              <a:xfrm rot="-5400000">
                <a:off x="-635277" y="750880"/>
                <a:ext cx="280" cy="201448"/>
              </a:xfrm>
              <a:custGeom>
                <a:rect b="b" l="l" r="r" t="t"/>
                <a:pathLst>
                  <a:path extrusionOk="0" fill="none" h="719" w="1">
                    <a:moveTo>
                      <a:pt x="1" y="719"/>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4" name="Google Shape;2474;p23"/>
              <p:cNvSpPr/>
              <p:nvPr/>
            </p:nvSpPr>
            <p:spPr>
              <a:xfrm rot="-5400000">
                <a:off x="-122003" y="851462"/>
                <a:ext cx="201442" cy="280"/>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5" name="Google Shape;2475;p23"/>
              <p:cNvSpPr/>
              <p:nvPr/>
            </p:nvSpPr>
            <p:spPr>
              <a:xfrm rot="-5400000">
                <a:off x="-20999" y="751300"/>
                <a:ext cx="280" cy="200607"/>
              </a:xfrm>
              <a:custGeom>
                <a:rect b="b" l="l" r="r" t="t"/>
                <a:pathLst>
                  <a:path extrusionOk="0" fill="none" h="716" w="1">
                    <a:moveTo>
                      <a:pt x="1" y="716"/>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6" name="Google Shape;2476;p23"/>
              <p:cNvSpPr/>
              <p:nvPr/>
            </p:nvSpPr>
            <p:spPr>
              <a:xfrm rot="-5400000">
                <a:off x="-1349297" y="1480571"/>
                <a:ext cx="200602" cy="280"/>
              </a:xfrm>
              <a:custGeom>
                <a:rect b="b" l="l" r="r" t="t"/>
                <a:pathLst>
                  <a:path extrusionOk="0" fill="none" h="1" w="716">
                    <a:moveTo>
                      <a:pt x="716"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7" name="Google Shape;2477;p23"/>
              <p:cNvSpPr/>
              <p:nvPr/>
            </p:nvSpPr>
            <p:spPr>
              <a:xfrm rot="-5400000">
                <a:off x="-1249555" y="1379989"/>
                <a:ext cx="280" cy="200607"/>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8" name="Google Shape;2478;p23"/>
              <p:cNvSpPr/>
              <p:nvPr/>
            </p:nvSpPr>
            <p:spPr>
              <a:xfrm rot="-5400000">
                <a:off x="-735440" y="1480571"/>
                <a:ext cx="200602" cy="280"/>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9" name="Google Shape;2479;p23"/>
              <p:cNvSpPr/>
              <p:nvPr/>
            </p:nvSpPr>
            <p:spPr>
              <a:xfrm rot="-5400000">
                <a:off x="-635277" y="1379569"/>
                <a:ext cx="280" cy="201448"/>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0" name="Google Shape;2480;p23"/>
              <p:cNvSpPr/>
              <p:nvPr/>
            </p:nvSpPr>
            <p:spPr>
              <a:xfrm rot="-5400000">
                <a:off x="-121582" y="1480571"/>
                <a:ext cx="200602" cy="280"/>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1" name="Google Shape;2481;p23"/>
              <p:cNvSpPr/>
              <p:nvPr/>
            </p:nvSpPr>
            <p:spPr>
              <a:xfrm rot="-5400000">
                <a:off x="-20999" y="1379989"/>
                <a:ext cx="280" cy="200607"/>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2" name="Google Shape;2482;p23"/>
              <p:cNvSpPr/>
              <p:nvPr/>
            </p:nvSpPr>
            <p:spPr>
              <a:xfrm rot="-5400000">
                <a:off x="-1349718" y="2109679"/>
                <a:ext cx="201442" cy="280"/>
              </a:xfrm>
              <a:custGeom>
                <a:rect b="b" l="l" r="r" t="t"/>
                <a:pathLst>
                  <a:path extrusionOk="0" fill="none" h="1" w="719">
                    <a:moveTo>
                      <a:pt x="718"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3" name="Google Shape;2483;p23"/>
              <p:cNvSpPr/>
              <p:nvPr/>
            </p:nvSpPr>
            <p:spPr>
              <a:xfrm rot="-5400000">
                <a:off x="-1249555" y="2009518"/>
                <a:ext cx="280" cy="200607"/>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4" name="Google Shape;2484;p23"/>
              <p:cNvSpPr/>
              <p:nvPr/>
            </p:nvSpPr>
            <p:spPr>
              <a:xfrm rot="-5400000">
                <a:off x="-735860" y="2109679"/>
                <a:ext cx="201442" cy="280"/>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5" name="Google Shape;2485;p23"/>
              <p:cNvSpPr/>
              <p:nvPr/>
            </p:nvSpPr>
            <p:spPr>
              <a:xfrm rot="-5400000">
                <a:off x="-635277" y="2009098"/>
                <a:ext cx="280" cy="201448"/>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6" name="Google Shape;2486;p23"/>
              <p:cNvSpPr/>
              <p:nvPr/>
            </p:nvSpPr>
            <p:spPr>
              <a:xfrm rot="-5400000">
                <a:off x="-122003" y="2109679"/>
                <a:ext cx="201442" cy="280"/>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7" name="Google Shape;2487;p23"/>
              <p:cNvSpPr/>
              <p:nvPr/>
            </p:nvSpPr>
            <p:spPr>
              <a:xfrm rot="-5400000">
                <a:off x="-20999" y="2009518"/>
                <a:ext cx="280" cy="200607"/>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8" name="Google Shape;2488;p23"/>
              <p:cNvSpPr/>
              <p:nvPr/>
            </p:nvSpPr>
            <p:spPr>
              <a:xfrm rot="-5400000">
                <a:off x="-1349157" y="2738648"/>
                <a:ext cx="200322" cy="280"/>
              </a:xfrm>
              <a:custGeom>
                <a:rect b="b" l="l" r="r" t="t"/>
                <a:pathLst>
                  <a:path extrusionOk="0" fill="none" h="1" w="715">
                    <a:moveTo>
                      <a:pt x="714"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9" name="Google Shape;2489;p23"/>
              <p:cNvSpPr/>
              <p:nvPr/>
            </p:nvSpPr>
            <p:spPr>
              <a:xfrm rot="-5400000">
                <a:off x="-1249555" y="2639047"/>
                <a:ext cx="280" cy="200607"/>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0" name="Google Shape;2490;p23"/>
              <p:cNvSpPr/>
              <p:nvPr/>
            </p:nvSpPr>
            <p:spPr>
              <a:xfrm rot="-5400000">
                <a:off x="-735300" y="2738648"/>
                <a:ext cx="200322" cy="280"/>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1" name="Google Shape;2491;p23"/>
              <p:cNvSpPr/>
              <p:nvPr/>
            </p:nvSpPr>
            <p:spPr>
              <a:xfrm rot="-5400000">
                <a:off x="-635277" y="2638627"/>
                <a:ext cx="280" cy="201448"/>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2" name="Google Shape;2492;p23"/>
              <p:cNvSpPr/>
              <p:nvPr/>
            </p:nvSpPr>
            <p:spPr>
              <a:xfrm rot="-5400000">
                <a:off x="-121442" y="2738648"/>
                <a:ext cx="200322" cy="280"/>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3" name="Google Shape;2493;p23"/>
              <p:cNvSpPr/>
              <p:nvPr/>
            </p:nvSpPr>
            <p:spPr>
              <a:xfrm rot="-5400000">
                <a:off x="-20999" y="2639047"/>
                <a:ext cx="280" cy="200607"/>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494" name="Google Shape;2494;p23"/>
            <p:cNvSpPr/>
            <p:nvPr/>
          </p:nvSpPr>
          <p:spPr>
            <a:xfrm rot="-5400000">
              <a:off x="407382" y="3239512"/>
              <a:ext cx="201442" cy="280"/>
            </a:xfrm>
            <a:custGeom>
              <a:rect b="b" l="l" r="r" t="t"/>
              <a:pathLst>
                <a:path extrusionOk="0" fill="none" h="1" w="719">
                  <a:moveTo>
                    <a:pt x="719"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5" name="Google Shape;2495;p23"/>
            <p:cNvSpPr/>
            <p:nvPr/>
          </p:nvSpPr>
          <p:spPr>
            <a:xfrm rot="-5400000">
              <a:off x="507545" y="3139350"/>
              <a:ext cx="280" cy="200607"/>
            </a:xfrm>
            <a:custGeom>
              <a:rect b="b" l="l" r="r" t="t"/>
              <a:pathLst>
                <a:path extrusionOk="0" fill="none" h="716" w="1">
                  <a:moveTo>
                    <a:pt x="1" y="716"/>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6" name="Google Shape;2496;p23"/>
            <p:cNvSpPr/>
            <p:nvPr/>
          </p:nvSpPr>
          <p:spPr>
            <a:xfrm rot="-5400000">
              <a:off x="1021240" y="3239512"/>
              <a:ext cx="201442" cy="280"/>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7" name="Google Shape;2497;p23"/>
            <p:cNvSpPr/>
            <p:nvPr/>
          </p:nvSpPr>
          <p:spPr>
            <a:xfrm rot="-5400000">
              <a:off x="1121823" y="3138930"/>
              <a:ext cx="280" cy="201448"/>
            </a:xfrm>
            <a:custGeom>
              <a:rect b="b" l="l" r="r" t="t"/>
              <a:pathLst>
                <a:path extrusionOk="0" fill="none" h="719" w="1">
                  <a:moveTo>
                    <a:pt x="1" y="719"/>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8" name="Google Shape;2498;p23"/>
            <p:cNvSpPr/>
            <p:nvPr/>
          </p:nvSpPr>
          <p:spPr>
            <a:xfrm rot="-5400000">
              <a:off x="1635097" y="3239512"/>
              <a:ext cx="201442" cy="280"/>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9" name="Google Shape;2499;p23"/>
            <p:cNvSpPr/>
            <p:nvPr/>
          </p:nvSpPr>
          <p:spPr>
            <a:xfrm rot="-5400000">
              <a:off x="1736101" y="3139350"/>
              <a:ext cx="280" cy="200607"/>
            </a:xfrm>
            <a:custGeom>
              <a:rect b="b" l="l" r="r" t="t"/>
              <a:pathLst>
                <a:path extrusionOk="0" fill="none" h="716" w="1">
                  <a:moveTo>
                    <a:pt x="1" y="716"/>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0" name="Google Shape;2500;p23"/>
            <p:cNvSpPr/>
            <p:nvPr/>
          </p:nvSpPr>
          <p:spPr>
            <a:xfrm rot="-5400000">
              <a:off x="407803" y="3868621"/>
              <a:ext cx="200602" cy="280"/>
            </a:xfrm>
            <a:custGeom>
              <a:rect b="b" l="l" r="r" t="t"/>
              <a:pathLst>
                <a:path extrusionOk="0" fill="none" h="1" w="716">
                  <a:moveTo>
                    <a:pt x="716"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1" name="Google Shape;2501;p23"/>
            <p:cNvSpPr/>
            <p:nvPr/>
          </p:nvSpPr>
          <p:spPr>
            <a:xfrm rot="-5400000">
              <a:off x="507545" y="3768039"/>
              <a:ext cx="280" cy="200607"/>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2" name="Google Shape;2502;p23"/>
            <p:cNvSpPr/>
            <p:nvPr/>
          </p:nvSpPr>
          <p:spPr>
            <a:xfrm rot="-5400000">
              <a:off x="1021660" y="3868621"/>
              <a:ext cx="200602" cy="280"/>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3" name="Google Shape;2503;p23"/>
            <p:cNvSpPr/>
            <p:nvPr/>
          </p:nvSpPr>
          <p:spPr>
            <a:xfrm rot="-5400000">
              <a:off x="1121823" y="3767619"/>
              <a:ext cx="280" cy="201448"/>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4" name="Google Shape;2504;p23"/>
            <p:cNvSpPr/>
            <p:nvPr/>
          </p:nvSpPr>
          <p:spPr>
            <a:xfrm rot="-5400000">
              <a:off x="1635518" y="3868621"/>
              <a:ext cx="200602" cy="280"/>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5" name="Google Shape;2505;p23"/>
            <p:cNvSpPr/>
            <p:nvPr/>
          </p:nvSpPr>
          <p:spPr>
            <a:xfrm rot="-5400000">
              <a:off x="1736101" y="3768039"/>
              <a:ext cx="280" cy="200607"/>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6" name="Google Shape;2506;p23"/>
            <p:cNvSpPr/>
            <p:nvPr/>
          </p:nvSpPr>
          <p:spPr>
            <a:xfrm rot="-5400000">
              <a:off x="407382" y="4497729"/>
              <a:ext cx="201442" cy="280"/>
            </a:xfrm>
            <a:custGeom>
              <a:rect b="b" l="l" r="r" t="t"/>
              <a:pathLst>
                <a:path extrusionOk="0" fill="none" h="1" w="719">
                  <a:moveTo>
                    <a:pt x="718"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7" name="Google Shape;2507;p23"/>
            <p:cNvSpPr/>
            <p:nvPr/>
          </p:nvSpPr>
          <p:spPr>
            <a:xfrm rot="-5400000">
              <a:off x="507545" y="4397568"/>
              <a:ext cx="280" cy="200607"/>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8" name="Google Shape;2508;p23"/>
            <p:cNvSpPr/>
            <p:nvPr/>
          </p:nvSpPr>
          <p:spPr>
            <a:xfrm rot="-5400000">
              <a:off x="1021240" y="4497729"/>
              <a:ext cx="201442" cy="280"/>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9" name="Google Shape;2509;p23"/>
            <p:cNvSpPr/>
            <p:nvPr/>
          </p:nvSpPr>
          <p:spPr>
            <a:xfrm rot="-5400000">
              <a:off x="1121823" y="4397148"/>
              <a:ext cx="280" cy="201448"/>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0" name="Google Shape;2510;p23"/>
            <p:cNvSpPr/>
            <p:nvPr/>
          </p:nvSpPr>
          <p:spPr>
            <a:xfrm rot="-5400000">
              <a:off x="1635097" y="4497729"/>
              <a:ext cx="201442" cy="280"/>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1" name="Google Shape;2511;p23"/>
            <p:cNvSpPr/>
            <p:nvPr/>
          </p:nvSpPr>
          <p:spPr>
            <a:xfrm rot="-5400000">
              <a:off x="1736101" y="4397568"/>
              <a:ext cx="280" cy="200607"/>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12" name="Google Shape;2512;p23"/>
          <p:cNvGrpSpPr/>
          <p:nvPr/>
        </p:nvGrpSpPr>
        <p:grpSpPr>
          <a:xfrm>
            <a:off x="407371" y="4084239"/>
            <a:ext cx="699078" cy="514365"/>
            <a:chOff x="4684413" y="1913343"/>
            <a:chExt cx="448098" cy="329700"/>
          </a:xfrm>
        </p:grpSpPr>
        <p:sp>
          <p:nvSpPr>
            <p:cNvPr id="2513" name="Google Shape;2513;p23"/>
            <p:cNvSpPr/>
            <p:nvPr/>
          </p:nvSpPr>
          <p:spPr>
            <a:xfrm>
              <a:off x="4684413" y="1913343"/>
              <a:ext cx="395421" cy="329700"/>
            </a:xfrm>
            <a:custGeom>
              <a:rect b="b" l="l" r="r" t="t"/>
              <a:pathLst>
                <a:path extrusionOk="0" h="3918" w="4699">
                  <a:moveTo>
                    <a:pt x="175" y="0"/>
                  </a:moveTo>
                  <a:cubicBezTo>
                    <a:pt x="80" y="0"/>
                    <a:pt x="1" y="79"/>
                    <a:pt x="1" y="174"/>
                  </a:cubicBezTo>
                  <a:lnTo>
                    <a:pt x="239" y="3917"/>
                  </a:lnTo>
                  <a:lnTo>
                    <a:pt x="4699" y="3917"/>
                  </a:lnTo>
                  <a:lnTo>
                    <a:pt x="4136" y="744"/>
                  </a:lnTo>
                  <a:cubicBezTo>
                    <a:pt x="4108" y="598"/>
                    <a:pt x="3980" y="494"/>
                    <a:pt x="3830" y="494"/>
                  </a:cubicBezTo>
                  <a:lnTo>
                    <a:pt x="2605" y="494"/>
                  </a:lnTo>
                  <a:lnTo>
                    <a:pt x="2605" y="174"/>
                  </a:lnTo>
                  <a:cubicBezTo>
                    <a:pt x="2605" y="79"/>
                    <a:pt x="2526" y="0"/>
                    <a:pt x="2431" y="0"/>
                  </a:cubicBez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4" name="Google Shape;2514;p23"/>
            <p:cNvSpPr/>
            <p:nvPr/>
          </p:nvSpPr>
          <p:spPr>
            <a:xfrm>
              <a:off x="4709237" y="1996735"/>
              <a:ext cx="423275" cy="246307"/>
            </a:xfrm>
            <a:custGeom>
              <a:rect b="b" l="l" r="r" t="t"/>
              <a:pathLst>
                <a:path extrusionOk="0" h="2927" w="5030">
                  <a:moveTo>
                    <a:pt x="855" y="1"/>
                  </a:moveTo>
                  <a:cubicBezTo>
                    <a:pt x="711" y="1"/>
                    <a:pt x="584" y="105"/>
                    <a:pt x="554" y="246"/>
                  </a:cubicBezTo>
                  <a:lnTo>
                    <a:pt x="0" y="2926"/>
                  </a:lnTo>
                  <a:lnTo>
                    <a:pt x="4459" y="2926"/>
                  </a:lnTo>
                  <a:lnTo>
                    <a:pt x="4987" y="371"/>
                  </a:lnTo>
                  <a:cubicBezTo>
                    <a:pt x="5029" y="179"/>
                    <a:pt x="4881" y="1"/>
                    <a:pt x="4686" y="1"/>
                  </a:cubicBez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15" name="Google Shape;2515;p23"/>
          <p:cNvGrpSpPr/>
          <p:nvPr/>
        </p:nvGrpSpPr>
        <p:grpSpPr>
          <a:xfrm>
            <a:off x="8019243" y="676464"/>
            <a:ext cx="699078" cy="514365"/>
            <a:chOff x="4684413" y="1913343"/>
            <a:chExt cx="448098" cy="329700"/>
          </a:xfrm>
        </p:grpSpPr>
        <p:sp>
          <p:nvSpPr>
            <p:cNvPr id="2516" name="Google Shape;2516;p23"/>
            <p:cNvSpPr/>
            <p:nvPr/>
          </p:nvSpPr>
          <p:spPr>
            <a:xfrm>
              <a:off x="4684413" y="1913343"/>
              <a:ext cx="395421" cy="329700"/>
            </a:xfrm>
            <a:custGeom>
              <a:rect b="b" l="l" r="r" t="t"/>
              <a:pathLst>
                <a:path extrusionOk="0" h="3918" w="4699">
                  <a:moveTo>
                    <a:pt x="175" y="0"/>
                  </a:moveTo>
                  <a:cubicBezTo>
                    <a:pt x="80" y="0"/>
                    <a:pt x="1" y="79"/>
                    <a:pt x="1" y="174"/>
                  </a:cubicBezTo>
                  <a:lnTo>
                    <a:pt x="239" y="3917"/>
                  </a:lnTo>
                  <a:lnTo>
                    <a:pt x="4699" y="3917"/>
                  </a:lnTo>
                  <a:lnTo>
                    <a:pt x="4136" y="744"/>
                  </a:lnTo>
                  <a:cubicBezTo>
                    <a:pt x="4108" y="598"/>
                    <a:pt x="3980" y="494"/>
                    <a:pt x="3830" y="494"/>
                  </a:cubicBezTo>
                  <a:lnTo>
                    <a:pt x="2605" y="494"/>
                  </a:lnTo>
                  <a:lnTo>
                    <a:pt x="2605" y="174"/>
                  </a:lnTo>
                  <a:cubicBezTo>
                    <a:pt x="2605" y="79"/>
                    <a:pt x="2526" y="0"/>
                    <a:pt x="2431" y="0"/>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7" name="Google Shape;2517;p23"/>
            <p:cNvSpPr/>
            <p:nvPr/>
          </p:nvSpPr>
          <p:spPr>
            <a:xfrm>
              <a:off x="4709237" y="1996735"/>
              <a:ext cx="423275" cy="246307"/>
            </a:xfrm>
            <a:custGeom>
              <a:rect b="b" l="l" r="r" t="t"/>
              <a:pathLst>
                <a:path extrusionOk="0" h="2927" w="5030">
                  <a:moveTo>
                    <a:pt x="855" y="1"/>
                  </a:moveTo>
                  <a:cubicBezTo>
                    <a:pt x="711" y="1"/>
                    <a:pt x="584" y="105"/>
                    <a:pt x="554" y="246"/>
                  </a:cubicBezTo>
                  <a:lnTo>
                    <a:pt x="0" y="2926"/>
                  </a:lnTo>
                  <a:lnTo>
                    <a:pt x="4459" y="2926"/>
                  </a:lnTo>
                  <a:lnTo>
                    <a:pt x="4987" y="371"/>
                  </a:lnTo>
                  <a:cubicBezTo>
                    <a:pt x="5029" y="179"/>
                    <a:pt x="4881" y="1"/>
                    <a:pt x="468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18" name="Google Shape;2518;p23"/>
          <p:cNvGrpSpPr/>
          <p:nvPr/>
        </p:nvGrpSpPr>
        <p:grpSpPr>
          <a:xfrm>
            <a:off x="7508290" y="3644547"/>
            <a:ext cx="988023" cy="608391"/>
            <a:chOff x="9014981" y="3506433"/>
            <a:chExt cx="1291702" cy="795386"/>
          </a:xfrm>
        </p:grpSpPr>
        <p:sp>
          <p:nvSpPr>
            <p:cNvPr id="2519" name="Google Shape;2519;p23"/>
            <p:cNvSpPr/>
            <p:nvPr/>
          </p:nvSpPr>
          <p:spPr>
            <a:xfrm>
              <a:off x="9626657" y="4049696"/>
              <a:ext cx="583749" cy="252113"/>
            </a:xfrm>
            <a:custGeom>
              <a:rect b="b" l="l" r="r" t="t"/>
              <a:pathLst>
                <a:path extrusionOk="0" fill="none" h="2996" w="6937">
                  <a:moveTo>
                    <a:pt x="1" y="1"/>
                  </a:moveTo>
                  <a:lnTo>
                    <a:pt x="6936" y="1"/>
                  </a:lnTo>
                  <a:lnTo>
                    <a:pt x="6936" y="2996"/>
                  </a:lnTo>
                  <a:lnTo>
                    <a:pt x="1"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0" name="Google Shape;2520;p23"/>
            <p:cNvSpPr/>
            <p:nvPr/>
          </p:nvSpPr>
          <p:spPr>
            <a:xfrm>
              <a:off x="9626657" y="4049696"/>
              <a:ext cx="583749" cy="252113"/>
            </a:xfrm>
            <a:custGeom>
              <a:rect b="b" l="l" r="r" t="t"/>
              <a:pathLst>
                <a:path extrusionOk="0" h="2996" w="6937">
                  <a:moveTo>
                    <a:pt x="1" y="1"/>
                  </a:moveTo>
                  <a:lnTo>
                    <a:pt x="1" y="2996"/>
                  </a:lnTo>
                  <a:lnTo>
                    <a:pt x="6936" y="2996"/>
                  </a:lnTo>
                  <a:lnTo>
                    <a:pt x="6936" y="1"/>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1" name="Google Shape;2521;p23"/>
            <p:cNvSpPr/>
            <p:nvPr/>
          </p:nvSpPr>
          <p:spPr>
            <a:xfrm>
              <a:off x="9014981" y="3506433"/>
              <a:ext cx="1291534" cy="795386"/>
            </a:xfrm>
            <a:custGeom>
              <a:rect b="b" l="l" r="r" t="t"/>
              <a:pathLst>
                <a:path extrusionOk="0" h="9452" w="15348">
                  <a:moveTo>
                    <a:pt x="1" y="1"/>
                  </a:moveTo>
                  <a:lnTo>
                    <a:pt x="1" y="9452"/>
                  </a:lnTo>
                  <a:lnTo>
                    <a:pt x="15347" y="9452"/>
                  </a:lnTo>
                  <a:lnTo>
                    <a:pt x="15347"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2" name="Google Shape;2522;p23"/>
            <p:cNvSpPr/>
            <p:nvPr/>
          </p:nvSpPr>
          <p:spPr>
            <a:xfrm>
              <a:off x="9014981" y="3506433"/>
              <a:ext cx="1291534" cy="795386"/>
            </a:xfrm>
            <a:custGeom>
              <a:rect b="b" l="l" r="r" t="t"/>
              <a:pathLst>
                <a:path extrusionOk="0" fill="none" h="9452" w="15348">
                  <a:moveTo>
                    <a:pt x="1" y="1"/>
                  </a:moveTo>
                  <a:lnTo>
                    <a:pt x="15347" y="1"/>
                  </a:lnTo>
                  <a:lnTo>
                    <a:pt x="15347" y="9452"/>
                  </a:lnTo>
                  <a:lnTo>
                    <a:pt x="1" y="9452"/>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3" name="Google Shape;2523;p23"/>
            <p:cNvSpPr/>
            <p:nvPr/>
          </p:nvSpPr>
          <p:spPr>
            <a:xfrm>
              <a:off x="9015149" y="3506433"/>
              <a:ext cx="1291534" cy="397777"/>
            </a:xfrm>
            <a:custGeom>
              <a:rect b="b" l="l" r="r" t="t"/>
              <a:pathLst>
                <a:path extrusionOk="0" h="4727" w="15348">
                  <a:moveTo>
                    <a:pt x="1" y="1"/>
                  </a:moveTo>
                  <a:lnTo>
                    <a:pt x="7673" y="4726"/>
                  </a:lnTo>
                  <a:lnTo>
                    <a:pt x="15347" y="1"/>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4" name="Google Shape;2524;p23"/>
            <p:cNvSpPr/>
            <p:nvPr/>
          </p:nvSpPr>
          <p:spPr>
            <a:xfrm>
              <a:off x="9368994" y="4049696"/>
              <a:ext cx="583496" cy="252113"/>
            </a:xfrm>
            <a:custGeom>
              <a:rect b="b" l="l" r="r" t="t"/>
              <a:pathLst>
                <a:path extrusionOk="0" fill="none" h="2996" w="6934">
                  <a:moveTo>
                    <a:pt x="0" y="1"/>
                  </a:moveTo>
                  <a:lnTo>
                    <a:pt x="6933" y="1"/>
                  </a:lnTo>
                  <a:lnTo>
                    <a:pt x="6933" y="2996"/>
                  </a:lnTo>
                  <a:lnTo>
                    <a:pt x="0"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5" name="Google Shape;2525;p23"/>
            <p:cNvSpPr/>
            <p:nvPr/>
          </p:nvSpPr>
          <p:spPr>
            <a:xfrm>
              <a:off x="9368994" y="4049696"/>
              <a:ext cx="583496" cy="252113"/>
            </a:xfrm>
            <a:custGeom>
              <a:rect b="b" l="l" r="r" t="t"/>
              <a:pathLst>
                <a:path extrusionOk="0" h="2996" w="6934">
                  <a:moveTo>
                    <a:pt x="0" y="1"/>
                  </a:moveTo>
                  <a:lnTo>
                    <a:pt x="0" y="2996"/>
                  </a:lnTo>
                  <a:lnTo>
                    <a:pt x="6933" y="2996"/>
                  </a:lnTo>
                  <a:lnTo>
                    <a:pt x="6933" y="1"/>
                  </a:lnTo>
                  <a:close/>
                </a:path>
              </a:pathLst>
            </a:custGeom>
            <a:solidFill>
              <a:schemeClr val="l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6" name="Google Shape;2526;p23"/>
            <p:cNvSpPr/>
            <p:nvPr/>
          </p:nvSpPr>
          <p:spPr>
            <a:xfrm>
              <a:off x="9494712" y="4125093"/>
              <a:ext cx="332056" cy="84"/>
            </a:xfrm>
            <a:custGeom>
              <a:rect b="b" l="l" r="r" t="t"/>
              <a:pathLst>
                <a:path extrusionOk="0" fill="none" h="1" w="3946">
                  <a:moveTo>
                    <a:pt x="0" y="1"/>
                  </a:moveTo>
                  <a:lnTo>
                    <a:pt x="3945" y="1"/>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7" name="Google Shape;2527;p23"/>
            <p:cNvSpPr/>
            <p:nvPr/>
          </p:nvSpPr>
          <p:spPr>
            <a:xfrm>
              <a:off x="9494712" y="4215384"/>
              <a:ext cx="332056" cy="84"/>
            </a:xfrm>
            <a:custGeom>
              <a:rect b="b" l="l" r="r" t="t"/>
              <a:pathLst>
                <a:path extrusionOk="0" fill="none" h="1" w="3946">
                  <a:moveTo>
                    <a:pt x="0" y="0"/>
                  </a:moveTo>
                  <a:lnTo>
                    <a:pt x="3945" y="0"/>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528" name="Google Shape;2528;p23"/>
          <p:cNvSpPr/>
          <p:nvPr/>
        </p:nvSpPr>
        <p:spPr>
          <a:xfrm>
            <a:off x="8720665" y="1566337"/>
            <a:ext cx="319181" cy="319349"/>
          </a:xfrm>
          <a:custGeom>
            <a:rect b="b" l="l" r="r" t="t"/>
            <a:pathLst>
              <a:path extrusionOk="0" h="3795" w="3793">
                <a:moveTo>
                  <a:pt x="1066" y="1"/>
                </a:moveTo>
                <a:lnTo>
                  <a:pt x="1" y="1066"/>
                </a:lnTo>
                <a:lnTo>
                  <a:pt x="830" y="1898"/>
                </a:lnTo>
                <a:lnTo>
                  <a:pt x="1" y="2729"/>
                </a:lnTo>
                <a:lnTo>
                  <a:pt x="1066" y="3795"/>
                </a:lnTo>
                <a:lnTo>
                  <a:pt x="1898" y="2963"/>
                </a:lnTo>
                <a:lnTo>
                  <a:pt x="2727" y="3795"/>
                </a:lnTo>
                <a:lnTo>
                  <a:pt x="3793" y="2729"/>
                </a:lnTo>
                <a:lnTo>
                  <a:pt x="2963" y="1898"/>
                </a:lnTo>
                <a:lnTo>
                  <a:pt x="3793" y="1066"/>
                </a:lnTo>
                <a:lnTo>
                  <a:pt x="2727" y="1"/>
                </a:lnTo>
                <a:lnTo>
                  <a:pt x="1898" y="832"/>
                </a:lnTo>
                <a:lnTo>
                  <a:pt x="1066" y="1"/>
                </a:lnTo>
                <a:close/>
              </a:path>
            </a:pathLst>
          </a:cu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9" name="Google Shape;2529;p23"/>
          <p:cNvSpPr/>
          <p:nvPr/>
        </p:nvSpPr>
        <p:spPr>
          <a:xfrm>
            <a:off x="8399151" y="4156529"/>
            <a:ext cx="319172" cy="442075"/>
          </a:xfrm>
          <a:custGeom>
            <a:rect b="b" l="l" r="r" t="t"/>
            <a:pathLst>
              <a:path extrusionOk="0" h="6200" w="4476">
                <a:moveTo>
                  <a:pt x="0" y="0"/>
                </a:moveTo>
                <a:lnTo>
                  <a:pt x="630" y="5344"/>
                </a:lnTo>
                <a:lnTo>
                  <a:pt x="1740" y="3869"/>
                </a:lnTo>
                <a:lnTo>
                  <a:pt x="2979" y="6199"/>
                </a:lnTo>
                <a:lnTo>
                  <a:pt x="4209" y="5356"/>
                </a:lnTo>
                <a:lnTo>
                  <a:pt x="2541" y="3327"/>
                </a:lnTo>
                <a:lnTo>
                  <a:pt x="4476" y="3056"/>
                </a:lnTo>
                <a:lnTo>
                  <a:pt x="0" y="0"/>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530" name="Google Shape;2530;p23"/>
          <p:cNvGrpSpPr/>
          <p:nvPr/>
        </p:nvGrpSpPr>
        <p:grpSpPr>
          <a:xfrm>
            <a:off x="108438" y="686985"/>
            <a:ext cx="1160786" cy="1353165"/>
            <a:chOff x="71725" y="2151904"/>
            <a:chExt cx="1229255" cy="1432982"/>
          </a:xfrm>
        </p:grpSpPr>
        <p:sp>
          <p:nvSpPr>
            <p:cNvPr id="2531" name="Google Shape;2531;p23"/>
            <p:cNvSpPr/>
            <p:nvPr/>
          </p:nvSpPr>
          <p:spPr>
            <a:xfrm>
              <a:off x="71725" y="2615226"/>
              <a:ext cx="765765" cy="969660"/>
            </a:xfrm>
            <a:custGeom>
              <a:rect b="b" l="l" r="r" t="t"/>
              <a:pathLst>
                <a:path extrusionOk="0" h="11523" w="9100">
                  <a:moveTo>
                    <a:pt x="0" y="1"/>
                  </a:moveTo>
                  <a:lnTo>
                    <a:pt x="0" y="11523"/>
                  </a:lnTo>
                  <a:lnTo>
                    <a:pt x="9099" y="11523"/>
                  </a:lnTo>
                  <a:lnTo>
                    <a:pt x="9099" y="2190"/>
                  </a:lnTo>
                  <a:lnTo>
                    <a:pt x="7172"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2" name="Google Shape;2532;p23"/>
            <p:cNvSpPr/>
            <p:nvPr/>
          </p:nvSpPr>
          <p:spPr>
            <a:xfrm>
              <a:off x="675239" y="2615226"/>
              <a:ext cx="162241" cy="184288"/>
            </a:xfrm>
            <a:custGeom>
              <a:rect b="b" l="l" r="r" t="t"/>
              <a:pathLst>
                <a:path extrusionOk="0" h="2190" w="1928">
                  <a:moveTo>
                    <a:pt x="0" y="1"/>
                  </a:moveTo>
                  <a:lnTo>
                    <a:pt x="0" y="2190"/>
                  </a:lnTo>
                  <a:lnTo>
                    <a:pt x="1927" y="2190"/>
                  </a:lnTo>
                  <a:lnTo>
                    <a:pt x="0" y="1"/>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3" name="Google Shape;2533;p23"/>
            <p:cNvSpPr/>
            <p:nvPr/>
          </p:nvSpPr>
          <p:spPr>
            <a:xfrm>
              <a:off x="209140" y="2850505"/>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4" name="Google Shape;2534;p23"/>
            <p:cNvSpPr/>
            <p:nvPr/>
          </p:nvSpPr>
          <p:spPr>
            <a:xfrm>
              <a:off x="209140" y="2912101"/>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5" name="Google Shape;2535;p23"/>
            <p:cNvSpPr/>
            <p:nvPr/>
          </p:nvSpPr>
          <p:spPr>
            <a:xfrm>
              <a:off x="209140" y="2973530"/>
              <a:ext cx="490763" cy="84"/>
            </a:xfrm>
            <a:custGeom>
              <a:rect b="b" l="l" r="r" t="t"/>
              <a:pathLst>
                <a:path extrusionOk="0" fill="none" h="1" w="5832">
                  <a:moveTo>
                    <a:pt x="1" y="0"/>
                  </a:moveTo>
                  <a:lnTo>
                    <a:pt x="5831"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6" name="Google Shape;2536;p23"/>
            <p:cNvSpPr/>
            <p:nvPr/>
          </p:nvSpPr>
          <p:spPr>
            <a:xfrm>
              <a:off x="209140" y="3034874"/>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7" name="Google Shape;2537;p23"/>
            <p:cNvSpPr/>
            <p:nvPr/>
          </p:nvSpPr>
          <p:spPr>
            <a:xfrm>
              <a:off x="209140" y="3096471"/>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8" name="Google Shape;2538;p23"/>
            <p:cNvSpPr/>
            <p:nvPr/>
          </p:nvSpPr>
          <p:spPr>
            <a:xfrm>
              <a:off x="209140" y="3157899"/>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9" name="Google Shape;2539;p23"/>
            <p:cNvSpPr/>
            <p:nvPr/>
          </p:nvSpPr>
          <p:spPr>
            <a:xfrm>
              <a:off x="209140" y="3219328"/>
              <a:ext cx="490763" cy="84"/>
            </a:xfrm>
            <a:custGeom>
              <a:rect b="b" l="l" r="r" t="t"/>
              <a:pathLst>
                <a:path extrusionOk="0" fill="none" h="1" w="5832">
                  <a:moveTo>
                    <a:pt x="1" y="0"/>
                  </a:moveTo>
                  <a:lnTo>
                    <a:pt x="5831"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0" name="Google Shape;2540;p23"/>
            <p:cNvSpPr/>
            <p:nvPr/>
          </p:nvSpPr>
          <p:spPr>
            <a:xfrm>
              <a:off x="209140" y="3280924"/>
              <a:ext cx="490763" cy="84"/>
            </a:xfrm>
            <a:custGeom>
              <a:rect b="b" l="l" r="r" t="t"/>
              <a:pathLst>
                <a:path extrusionOk="0" fill="none" h="1" w="5832">
                  <a:moveTo>
                    <a:pt x="1" y="0"/>
                  </a:moveTo>
                  <a:lnTo>
                    <a:pt x="5831"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1" name="Google Shape;2541;p23"/>
            <p:cNvSpPr/>
            <p:nvPr/>
          </p:nvSpPr>
          <p:spPr>
            <a:xfrm>
              <a:off x="209140" y="3342353"/>
              <a:ext cx="490763" cy="84"/>
            </a:xfrm>
            <a:custGeom>
              <a:rect b="b" l="l" r="r" t="t"/>
              <a:pathLst>
                <a:path extrusionOk="0" fill="none" h="1" w="5832">
                  <a:moveTo>
                    <a:pt x="1" y="0"/>
                  </a:moveTo>
                  <a:lnTo>
                    <a:pt x="5831"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2" name="Google Shape;2542;p23"/>
            <p:cNvSpPr/>
            <p:nvPr/>
          </p:nvSpPr>
          <p:spPr>
            <a:xfrm>
              <a:off x="209140" y="3403697"/>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3" name="Google Shape;2543;p23"/>
            <p:cNvSpPr/>
            <p:nvPr/>
          </p:nvSpPr>
          <p:spPr>
            <a:xfrm>
              <a:off x="209140" y="3465293"/>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4" name="Google Shape;2544;p23"/>
            <p:cNvSpPr/>
            <p:nvPr/>
          </p:nvSpPr>
          <p:spPr>
            <a:xfrm>
              <a:off x="303470" y="2383649"/>
              <a:ext cx="765765" cy="969492"/>
            </a:xfrm>
            <a:custGeom>
              <a:rect b="b" l="l" r="r" t="t"/>
              <a:pathLst>
                <a:path extrusionOk="0" h="11521" w="9100">
                  <a:moveTo>
                    <a:pt x="1" y="1"/>
                  </a:moveTo>
                  <a:lnTo>
                    <a:pt x="1" y="11520"/>
                  </a:lnTo>
                  <a:lnTo>
                    <a:pt x="9100" y="11520"/>
                  </a:lnTo>
                  <a:lnTo>
                    <a:pt x="9100" y="2185"/>
                  </a:lnTo>
                  <a:lnTo>
                    <a:pt x="7170"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5" name="Google Shape;2545;p23"/>
            <p:cNvSpPr/>
            <p:nvPr/>
          </p:nvSpPr>
          <p:spPr>
            <a:xfrm>
              <a:off x="906815" y="2383649"/>
              <a:ext cx="162409" cy="183952"/>
            </a:xfrm>
            <a:custGeom>
              <a:rect b="b" l="l" r="r" t="t"/>
              <a:pathLst>
                <a:path extrusionOk="0" h="2186" w="1930">
                  <a:moveTo>
                    <a:pt x="0" y="1"/>
                  </a:moveTo>
                  <a:lnTo>
                    <a:pt x="0" y="2185"/>
                  </a:lnTo>
                  <a:lnTo>
                    <a:pt x="1930" y="2185"/>
                  </a:lnTo>
                  <a:lnTo>
                    <a:pt x="0" y="1"/>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6" name="Google Shape;2546;p23"/>
            <p:cNvSpPr/>
            <p:nvPr/>
          </p:nvSpPr>
          <p:spPr>
            <a:xfrm>
              <a:off x="440885" y="2618760"/>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7" name="Google Shape;2547;p23"/>
            <p:cNvSpPr/>
            <p:nvPr/>
          </p:nvSpPr>
          <p:spPr>
            <a:xfrm>
              <a:off x="440885" y="2680188"/>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8" name="Google Shape;2548;p23"/>
            <p:cNvSpPr/>
            <p:nvPr/>
          </p:nvSpPr>
          <p:spPr>
            <a:xfrm>
              <a:off x="440885" y="2741785"/>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9" name="Google Shape;2549;p23"/>
            <p:cNvSpPr/>
            <p:nvPr/>
          </p:nvSpPr>
          <p:spPr>
            <a:xfrm>
              <a:off x="440885" y="2803129"/>
              <a:ext cx="490931" cy="84"/>
            </a:xfrm>
            <a:custGeom>
              <a:rect b="b" l="l" r="r" t="t"/>
              <a:pathLst>
                <a:path extrusionOk="0" fill="none" h="1" w="5834">
                  <a:moveTo>
                    <a:pt x="1" y="1"/>
                  </a:moveTo>
                  <a:lnTo>
                    <a:pt x="5834"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0" name="Google Shape;2550;p23"/>
            <p:cNvSpPr/>
            <p:nvPr/>
          </p:nvSpPr>
          <p:spPr>
            <a:xfrm>
              <a:off x="440885" y="2864558"/>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1" name="Google Shape;2551;p23"/>
            <p:cNvSpPr/>
            <p:nvPr/>
          </p:nvSpPr>
          <p:spPr>
            <a:xfrm>
              <a:off x="440885" y="2926154"/>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2" name="Google Shape;2552;p23"/>
            <p:cNvSpPr/>
            <p:nvPr/>
          </p:nvSpPr>
          <p:spPr>
            <a:xfrm>
              <a:off x="440885" y="2987583"/>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3" name="Google Shape;2553;p23"/>
            <p:cNvSpPr/>
            <p:nvPr/>
          </p:nvSpPr>
          <p:spPr>
            <a:xfrm>
              <a:off x="440885" y="3048927"/>
              <a:ext cx="490931" cy="84"/>
            </a:xfrm>
            <a:custGeom>
              <a:rect b="b" l="l" r="r" t="t"/>
              <a:pathLst>
                <a:path extrusionOk="0" fill="none" h="1" w="5834">
                  <a:moveTo>
                    <a:pt x="1" y="1"/>
                  </a:moveTo>
                  <a:lnTo>
                    <a:pt x="5834"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4" name="Google Shape;2554;p23"/>
            <p:cNvSpPr/>
            <p:nvPr/>
          </p:nvSpPr>
          <p:spPr>
            <a:xfrm>
              <a:off x="440885" y="3110524"/>
              <a:ext cx="490931" cy="84"/>
            </a:xfrm>
            <a:custGeom>
              <a:rect b="b" l="l" r="r" t="t"/>
              <a:pathLst>
                <a:path extrusionOk="0" fill="none" h="1" w="5834">
                  <a:moveTo>
                    <a:pt x="1" y="1"/>
                  </a:moveTo>
                  <a:lnTo>
                    <a:pt x="5834"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5" name="Google Shape;2555;p23"/>
            <p:cNvSpPr/>
            <p:nvPr/>
          </p:nvSpPr>
          <p:spPr>
            <a:xfrm>
              <a:off x="440885" y="3172120"/>
              <a:ext cx="490931" cy="84"/>
            </a:xfrm>
            <a:custGeom>
              <a:rect b="b" l="l" r="r" t="t"/>
              <a:pathLst>
                <a:path extrusionOk="0" fill="none" h="1" w="5834">
                  <a:moveTo>
                    <a:pt x="1" y="1"/>
                  </a:moveTo>
                  <a:lnTo>
                    <a:pt x="5834"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6" name="Google Shape;2556;p23"/>
            <p:cNvSpPr/>
            <p:nvPr/>
          </p:nvSpPr>
          <p:spPr>
            <a:xfrm>
              <a:off x="440885" y="3233549"/>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7" name="Google Shape;2557;p23"/>
            <p:cNvSpPr/>
            <p:nvPr/>
          </p:nvSpPr>
          <p:spPr>
            <a:xfrm>
              <a:off x="535215" y="2151904"/>
              <a:ext cx="765765" cy="969660"/>
            </a:xfrm>
            <a:custGeom>
              <a:rect b="b" l="l" r="r" t="t"/>
              <a:pathLst>
                <a:path extrusionOk="0" h="11523" w="9100">
                  <a:moveTo>
                    <a:pt x="1" y="1"/>
                  </a:moveTo>
                  <a:lnTo>
                    <a:pt x="1" y="11522"/>
                  </a:lnTo>
                  <a:lnTo>
                    <a:pt x="9100" y="11522"/>
                  </a:lnTo>
                  <a:lnTo>
                    <a:pt x="9100" y="2185"/>
                  </a:lnTo>
                  <a:lnTo>
                    <a:pt x="7170"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8" name="Google Shape;2558;p23"/>
            <p:cNvSpPr/>
            <p:nvPr/>
          </p:nvSpPr>
          <p:spPr>
            <a:xfrm>
              <a:off x="1138561" y="2151904"/>
              <a:ext cx="162409" cy="183868"/>
            </a:xfrm>
            <a:custGeom>
              <a:rect b="b" l="l" r="r" t="t"/>
              <a:pathLst>
                <a:path extrusionOk="0" h="2185" w="1930">
                  <a:moveTo>
                    <a:pt x="0" y="1"/>
                  </a:moveTo>
                  <a:lnTo>
                    <a:pt x="0" y="2185"/>
                  </a:lnTo>
                  <a:lnTo>
                    <a:pt x="1930" y="2185"/>
                  </a:lnTo>
                  <a:lnTo>
                    <a:pt x="0" y="1"/>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9" name="Google Shape;2559;p23"/>
            <p:cNvSpPr/>
            <p:nvPr/>
          </p:nvSpPr>
          <p:spPr>
            <a:xfrm>
              <a:off x="672714" y="2387015"/>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0" name="Google Shape;2560;p23"/>
            <p:cNvSpPr/>
            <p:nvPr/>
          </p:nvSpPr>
          <p:spPr>
            <a:xfrm>
              <a:off x="672714" y="2448359"/>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1" name="Google Shape;2561;p23"/>
            <p:cNvSpPr/>
            <p:nvPr/>
          </p:nvSpPr>
          <p:spPr>
            <a:xfrm>
              <a:off x="672714" y="2509956"/>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2" name="Google Shape;2562;p23"/>
            <p:cNvSpPr/>
            <p:nvPr/>
          </p:nvSpPr>
          <p:spPr>
            <a:xfrm>
              <a:off x="672714" y="2571384"/>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3" name="Google Shape;2563;p23"/>
            <p:cNvSpPr/>
            <p:nvPr/>
          </p:nvSpPr>
          <p:spPr>
            <a:xfrm>
              <a:off x="672714" y="2632813"/>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4" name="Google Shape;2564;p23"/>
            <p:cNvSpPr/>
            <p:nvPr/>
          </p:nvSpPr>
          <p:spPr>
            <a:xfrm>
              <a:off x="672714" y="2694578"/>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5" name="Google Shape;2565;p23"/>
            <p:cNvSpPr/>
            <p:nvPr/>
          </p:nvSpPr>
          <p:spPr>
            <a:xfrm>
              <a:off x="672714" y="2756006"/>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6" name="Google Shape;2566;p23"/>
            <p:cNvSpPr/>
            <p:nvPr/>
          </p:nvSpPr>
          <p:spPr>
            <a:xfrm>
              <a:off x="672714" y="2817182"/>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7" name="Google Shape;2567;p23"/>
            <p:cNvSpPr/>
            <p:nvPr/>
          </p:nvSpPr>
          <p:spPr>
            <a:xfrm>
              <a:off x="672714" y="2878947"/>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8" name="Google Shape;2568;p23"/>
            <p:cNvSpPr/>
            <p:nvPr/>
          </p:nvSpPr>
          <p:spPr>
            <a:xfrm>
              <a:off x="672714" y="2940375"/>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9" name="Google Shape;2569;p23"/>
            <p:cNvSpPr/>
            <p:nvPr/>
          </p:nvSpPr>
          <p:spPr>
            <a:xfrm>
              <a:off x="672714" y="3001804"/>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570" name="Google Shape;2570;p23"/>
          <p:cNvSpPr txBox="1"/>
          <p:nvPr>
            <p:ph type="title"/>
          </p:nvPr>
        </p:nvSpPr>
        <p:spPr>
          <a:xfrm>
            <a:off x="2059900" y="718575"/>
            <a:ext cx="5039700" cy="1725300"/>
          </a:xfrm>
          <a:prstGeom prst="rect">
            <a:avLst/>
          </a:prstGeom>
          <a:solidFill>
            <a:schemeClr val="dk2"/>
          </a:solidFill>
          <a:ln cap="flat" cmpd="sng" w="19050">
            <a:solidFill>
              <a:schemeClr val="dk1"/>
            </a:solidFill>
            <a:prstDash val="solid"/>
            <a:round/>
            <a:headEnd len="sm" w="sm" type="none"/>
            <a:tailEnd len="sm" w="sm" type="none"/>
          </a:ln>
        </p:spPr>
        <p:txBody>
          <a:bodyPr anchorCtr="0" anchor="t" bIns="91425" lIns="91425" spcFirstLastPara="1" rIns="91425" wrap="square" tIns="91425">
            <a:noAutofit/>
          </a:bodyPr>
          <a:lstStyle>
            <a:lvl1pPr lvl="0" rtl="0" algn="ctr">
              <a:spcBef>
                <a:spcPts val="0"/>
              </a:spcBef>
              <a:spcAft>
                <a:spcPts val="0"/>
              </a:spcAft>
              <a:buSzPts val="2500"/>
              <a:buNone/>
              <a:defRPr sz="6000"/>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2571" name="Google Shape;2571;p23"/>
          <p:cNvSpPr txBox="1"/>
          <p:nvPr>
            <p:ph idx="1" type="subTitle"/>
          </p:nvPr>
        </p:nvSpPr>
        <p:spPr>
          <a:xfrm>
            <a:off x="2059900" y="2443725"/>
            <a:ext cx="5039700" cy="988500"/>
          </a:xfrm>
          <a:prstGeom prst="rect">
            <a:avLst/>
          </a:prstGeom>
          <a:solidFill>
            <a:schemeClr val="accent3"/>
          </a:solidFill>
          <a:ln cap="flat" cmpd="sng" w="19050">
            <a:solidFill>
              <a:schemeClr val="dk1"/>
            </a:solidFill>
            <a:prstDash val="solid"/>
            <a:round/>
            <a:headEnd len="sm" w="sm" type="none"/>
            <a:tailEnd len="sm" w="sm" type="none"/>
          </a:ln>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2572" name="Google Shape;2572;p23"/>
          <p:cNvSpPr txBox="1"/>
          <p:nvPr/>
        </p:nvSpPr>
        <p:spPr>
          <a:xfrm>
            <a:off x="2708263" y="3408963"/>
            <a:ext cx="3727500" cy="752400"/>
          </a:xfrm>
          <a:prstGeom prst="rect">
            <a:avLst/>
          </a:prstGeom>
          <a:noFill/>
          <a:ln>
            <a:noFill/>
          </a:ln>
        </p:spPr>
        <p:txBody>
          <a:bodyPr anchorCtr="0" anchor="b" bIns="91425" lIns="91425" spcFirstLastPara="1" rIns="91425" wrap="square" tIns="91425">
            <a:noAutofit/>
          </a:bodyPr>
          <a:lstStyle/>
          <a:p>
            <a:pPr indent="0" lvl="0" marL="0" rtl="0" algn="ctr">
              <a:spcBef>
                <a:spcPts val="0"/>
              </a:spcBef>
              <a:spcAft>
                <a:spcPts val="0"/>
              </a:spcAft>
              <a:buNone/>
            </a:pPr>
            <a:r>
              <a:rPr lang="en" sz="1200">
                <a:solidFill>
                  <a:schemeClr val="dk1"/>
                </a:solidFill>
                <a:latin typeface="Archivo"/>
                <a:ea typeface="Archivo"/>
                <a:cs typeface="Archivo"/>
                <a:sym typeface="Archivo"/>
              </a:rPr>
              <a:t>CREDITS: This presentation template was created by </a:t>
            </a:r>
            <a:r>
              <a:rPr b="1" lang="en" sz="1200">
                <a:solidFill>
                  <a:schemeClr val="dk1"/>
                </a:solidFill>
                <a:uFill>
                  <a:noFill/>
                </a:uFill>
                <a:latin typeface="Archivo"/>
                <a:ea typeface="Archivo"/>
                <a:cs typeface="Archivo"/>
                <a:sym typeface="Archivo"/>
                <a:hlinkClick r:id="rId2">
                  <a:extLst>
                    <a:ext uri="{A12FA001-AC4F-418D-AE19-62706E023703}">
                      <ahyp:hlinkClr val="tx"/>
                    </a:ext>
                  </a:extLst>
                </a:hlinkClick>
              </a:rPr>
              <a:t>Slidesgo</a:t>
            </a:r>
            <a:r>
              <a:rPr lang="en" sz="1200">
                <a:solidFill>
                  <a:schemeClr val="dk1"/>
                </a:solidFill>
                <a:latin typeface="Archivo"/>
                <a:ea typeface="Archivo"/>
                <a:cs typeface="Archivo"/>
                <a:sym typeface="Archivo"/>
              </a:rPr>
              <a:t>, including icons by </a:t>
            </a:r>
            <a:r>
              <a:rPr b="1" lang="en" sz="1200">
                <a:solidFill>
                  <a:schemeClr val="dk1"/>
                </a:solidFill>
                <a:uFill>
                  <a:noFill/>
                </a:uFill>
                <a:latin typeface="Archivo"/>
                <a:ea typeface="Archivo"/>
                <a:cs typeface="Archivo"/>
                <a:sym typeface="Archivo"/>
                <a:hlinkClick r:id="rId3">
                  <a:extLst>
                    <a:ext uri="{A12FA001-AC4F-418D-AE19-62706E023703}">
                      <ahyp:hlinkClr val="tx"/>
                    </a:ext>
                  </a:extLst>
                </a:hlinkClick>
              </a:rPr>
              <a:t>Flaticon</a:t>
            </a:r>
            <a:r>
              <a:rPr lang="en" sz="1200">
                <a:solidFill>
                  <a:schemeClr val="dk1"/>
                </a:solidFill>
                <a:latin typeface="Archivo"/>
                <a:ea typeface="Archivo"/>
                <a:cs typeface="Archivo"/>
                <a:sym typeface="Archivo"/>
              </a:rPr>
              <a:t>, and infographics &amp; images by </a:t>
            </a:r>
            <a:r>
              <a:rPr b="1" lang="en" sz="1200">
                <a:solidFill>
                  <a:schemeClr val="dk1"/>
                </a:solidFill>
                <a:uFill>
                  <a:noFill/>
                </a:uFill>
                <a:latin typeface="Archivo"/>
                <a:ea typeface="Archivo"/>
                <a:cs typeface="Archivo"/>
                <a:sym typeface="Archivo"/>
                <a:hlinkClick r:id="rId4">
                  <a:extLst>
                    <a:ext uri="{A12FA001-AC4F-418D-AE19-62706E023703}">
                      <ahyp:hlinkClr val="tx"/>
                    </a:ext>
                  </a:extLst>
                </a:hlinkClick>
              </a:rPr>
              <a:t>Freepik</a:t>
            </a:r>
            <a:endParaRPr b="1" sz="1200">
              <a:solidFill>
                <a:schemeClr val="dk1"/>
              </a:solidFill>
              <a:highlight>
                <a:srgbClr val="DFDEFC"/>
              </a:highlight>
              <a:latin typeface="Archivo"/>
              <a:ea typeface="Archivo"/>
              <a:cs typeface="Archivo"/>
              <a:sym typeface="Archivo"/>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CUSTOM_9">
    <p:spTree>
      <p:nvGrpSpPr>
        <p:cNvPr id="2573" name="Shape 2573"/>
        <p:cNvGrpSpPr/>
        <p:nvPr/>
      </p:nvGrpSpPr>
      <p:grpSpPr>
        <a:xfrm>
          <a:off x="0" y="0"/>
          <a:ext cx="0" cy="0"/>
          <a:chOff x="0" y="0"/>
          <a:chExt cx="0" cy="0"/>
        </a:xfrm>
      </p:grpSpPr>
      <p:grpSp>
        <p:nvGrpSpPr>
          <p:cNvPr id="2574" name="Google Shape;2574;p24"/>
          <p:cNvGrpSpPr/>
          <p:nvPr/>
        </p:nvGrpSpPr>
        <p:grpSpPr>
          <a:xfrm>
            <a:off x="112" y="-13650"/>
            <a:ext cx="9143897" cy="5180600"/>
            <a:chOff x="112" y="-13650"/>
            <a:chExt cx="9143897" cy="5180600"/>
          </a:xfrm>
        </p:grpSpPr>
        <p:cxnSp>
          <p:nvCxnSpPr>
            <p:cNvPr id="2575" name="Google Shape;2575;p24"/>
            <p:cNvCxnSpPr/>
            <p:nvPr/>
          </p:nvCxnSpPr>
          <p:spPr>
            <a:xfrm>
              <a:off x="1235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576" name="Google Shape;2576;p24"/>
            <p:cNvCxnSpPr/>
            <p:nvPr/>
          </p:nvCxnSpPr>
          <p:spPr>
            <a:xfrm>
              <a:off x="3309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577" name="Google Shape;2577;p24"/>
            <p:cNvCxnSpPr/>
            <p:nvPr/>
          </p:nvCxnSpPr>
          <p:spPr>
            <a:xfrm>
              <a:off x="5383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578" name="Google Shape;2578;p24"/>
            <p:cNvCxnSpPr/>
            <p:nvPr/>
          </p:nvCxnSpPr>
          <p:spPr>
            <a:xfrm>
              <a:off x="745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579" name="Google Shape;2579;p24"/>
            <p:cNvCxnSpPr/>
            <p:nvPr/>
          </p:nvCxnSpPr>
          <p:spPr>
            <a:xfrm>
              <a:off x="9532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580" name="Google Shape;2580;p24"/>
            <p:cNvCxnSpPr/>
            <p:nvPr/>
          </p:nvCxnSpPr>
          <p:spPr>
            <a:xfrm>
              <a:off x="11606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581" name="Google Shape;2581;p24"/>
            <p:cNvCxnSpPr/>
            <p:nvPr/>
          </p:nvCxnSpPr>
          <p:spPr>
            <a:xfrm>
              <a:off x="13680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582" name="Google Shape;2582;p24"/>
            <p:cNvCxnSpPr/>
            <p:nvPr/>
          </p:nvCxnSpPr>
          <p:spPr>
            <a:xfrm>
              <a:off x="15755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583" name="Google Shape;2583;p24"/>
            <p:cNvCxnSpPr/>
            <p:nvPr/>
          </p:nvCxnSpPr>
          <p:spPr>
            <a:xfrm>
              <a:off x="17829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584" name="Google Shape;2584;p24"/>
            <p:cNvCxnSpPr/>
            <p:nvPr/>
          </p:nvCxnSpPr>
          <p:spPr>
            <a:xfrm>
              <a:off x="19903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585" name="Google Shape;2585;p24"/>
            <p:cNvCxnSpPr/>
            <p:nvPr/>
          </p:nvCxnSpPr>
          <p:spPr>
            <a:xfrm>
              <a:off x="21977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586" name="Google Shape;2586;p24"/>
            <p:cNvCxnSpPr/>
            <p:nvPr/>
          </p:nvCxnSpPr>
          <p:spPr>
            <a:xfrm>
              <a:off x="24052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587" name="Google Shape;2587;p24"/>
            <p:cNvCxnSpPr/>
            <p:nvPr/>
          </p:nvCxnSpPr>
          <p:spPr>
            <a:xfrm>
              <a:off x="26126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588" name="Google Shape;2588;p24"/>
            <p:cNvCxnSpPr/>
            <p:nvPr/>
          </p:nvCxnSpPr>
          <p:spPr>
            <a:xfrm>
              <a:off x="28200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589" name="Google Shape;2589;p24"/>
            <p:cNvCxnSpPr/>
            <p:nvPr/>
          </p:nvCxnSpPr>
          <p:spPr>
            <a:xfrm>
              <a:off x="30274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590" name="Google Shape;2590;p24"/>
            <p:cNvCxnSpPr/>
            <p:nvPr/>
          </p:nvCxnSpPr>
          <p:spPr>
            <a:xfrm>
              <a:off x="32349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591" name="Google Shape;2591;p24"/>
            <p:cNvCxnSpPr/>
            <p:nvPr/>
          </p:nvCxnSpPr>
          <p:spPr>
            <a:xfrm>
              <a:off x="34423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592" name="Google Shape;2592;p24"/>
            <p:cNvCxnSpPr/>
            <p:nvPr/>
          </p:nvCxnSpPr>
          <p:spPr>
            <a:xfrm>
              <a:off x="36497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593" name="Google Shape;2593;p24"/>
            <p:cNvCxnSpPr/>
            <p:nvPr/>
          </p:nvCxnSpPr>
          <p:spPr>
            <a:xfrm>
              <a:off x="38571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594" name="Google Shape;2594;p24"/>
            <p:cNvCxnSpPr/>
            <p:nvPr/>
          </p:nvCxnSpPr>
          <p:spPr>
            <a:xfrm>
              <a:off x="40646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595" name="Google Shape;2595;p24"/>
            <p:cNvCxnSpPr/>
            <p:nvPr/>
          </p:nvCxnSpPr>
          <p:spPr>
            <a:xfrm>
              <a:off x="42720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596" name="Google Shape;2596;p24"/>
            <p:cNvCxnSpPr/>
            <p:nvPr/>
          </p:nvCxnSpPr>
          <p:spPr>
            <a:xfrm>
              <a:off x="44794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597" name="Google Shape;2597;p24"/>
            <p:cNvCxnSpPr/>
            <p:nvPr/>
          </p:nvCxnSpPr>
          <p:spPr>
            <a:xfrm>
              <a:off x="46868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598" name="Google Shape;2598;p24"/>
            <p:cNvCxnSpPr/>
            <p:nvPr/>
          </p:nvCxnSpPr>
          <p:spPr>
            <a:xfrm>
              <a:off x="48943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599" name="Google Shape;2599;p24"/>
            <p:cNvCxnSpPr/>
            <p:nvPr/>
          </p:nvCxnSpPr>
          <p:spPr>
            <a:xfrm>
              <a:off x="51017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600" name="Google Shape;2600;p24"/>
            <p:cNvCxnSpPr/>
            <p:nvPr/>
          </p:nvCxnSpPr>
          <p:spPr>
            <a:xfrm>
              <a:off x="53091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601" name="Google Shape;2601;p24"/>
            <p:cNvCxnSpPr/>
            <p:nvPr/>
          </p:nvCxnSpPr>
          <p:spPr>
            <a:xfrm>
              <a:off x="55165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602" name="Google Shape;2602;p24"/>
            <p:cNvCxnSpPr/>
            <p:nvPr/>
          </p:nvCxnSpPr>
          <p:spPr>
            <a:xfrm>
              <a:off x="61388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603" name="Google Shape;2603;p24"/>
            <p:cNvCxnSpPr/>
            <p:nvPr/>
          </p:nvCxnSpPr>
          <p:spPr>
            <a:xfrm>
              <a:off x="57240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604" name="Google Shape;2604;p24"/>
            <p:cNvCxnSpPr/>
            <p:nvPr/>
          </p:nvCxnSpPr>
          <p:spPr>
            <a:xfrm>
              <a:off x="59314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605" name="Google Shape;2605;p24"/>
            <p:cNvCxnSpPr/>
            <p:nvPr/>
          </p:nvCxnSpPr>
          <p:spPr>
            <a:xfrm>
              <a:off x="63462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606" name="Google Shape;2606;p24"/>
            <p:cNvCxnSpPr/>
            <p:nvPr/>
          </p:nvCxnSpPr>
          <p:spPr>
            <a:xfrm>
              <a:off x="65537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607" name="Google Shape;2607;p24"/>
            <p:cNvCxnSpPr/>
            <p:nvPr/>
          </p:nvCxnSpPr>
          <p:spPr>
            <a:xfrm>
              <a:off x="67611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608" name="Google Shape;2608;p24"/>
            <p:cNvCxnSpPr/>
            <p:nvPr/>
          </p:nvCxnSpPr>
          <p:spPr>
            <a:xfrm>
              <a:off x="69685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609" name="Google Shape;2609;p24"/>
            <p:cNvCxnSpPr/>
            <p:nvPr/>
          </p:nvCxnSpPr>
          <p:spPr>
            <a:xfrm>
              <a:off x="71759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610" name="Google Shape;2610;p24"/>
            <p:cNvCxnSpPr/>
            <p:nvPr/>
          </p:nvCxnSpPr>
          <p:spPr>
            <a:xfrm>
              <a:off x="73834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611" name="Google Shape;2611;p24"/>
            <p:cNvCxnSpPr/>
            <p:nvPr/>
          </p:nvCxnSpPr>
          <p:spPr>
            <a:xfrm>
              <a:off x="75908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612" name="Google Shape;2612;p24"/>
            <p:cNvCxnSpPr/>
            <p:nvPr/>
          </p:nvCxnSpPr>
          <p:spPr>
            <a:xfrm>
              <a:off x="77982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613" name="Google Shape;2613;p24"/>
            <p:cNvCxnSpPr/>
            <p:nvPr/>
          </p:nvCxnSpPr>
          <p:spPr>
            <a:xfrm>
              <a:off x="80056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614" name="Google Shape;2614;p24"/>
            <p:cNvCxnSpPr/>
            <p:nvPr/>
          </p:nvCxnSpPr>
          <p:spPr>
            <a:xfrm>
              <a:off x="82131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615" name="Google Shape;2615;p24"/>
            <p:cNvCxnSpPr/>
            <p:nvPr/>
          </p:nvCxnSpPr>
          <p:spPr>
            <a:xfrm>
              <a:off x="84205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616" name="Google Shape;2616;p24"/>
            <p:cNvCxnSpPr/>
            <p:nvPr/>
          </p:nvCxnSpPr>
          <p:spPr>
            <a:xfrm>
              <a:off x="86279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617" name="Google Shape;2617;p24"/>
            <p:cNvCxnSpPr/>
            <p:nvPr/>
          </p:nvCxnSpPr>
          <p:spPr>
            <a:xfrm>
              <a:off x="88353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618" name="Google Shape;2618;p24"/>
            <p:cNvCxnSpPr/>
            <p:nvPr/>
          </p:nvCxnSpPr>
          <p:spPr>
            <a:xfrm>
              <a:off x="9042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619" name="Google Shape;2619;p24"/>
            <p:cNvCxnSpPr/>
            <p:nvPr/>
          </p:nvCxnSpPr>
          <p:spPr>
            <a:xfrm>
              <a:off x="4563412" y="-44261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620" name="Google Shape;2620;p24"/>
            <p:cNvCxnSpPr/>
            <p:nvPr/>
          </p:nvCxnSpPr>
          <p:spPr>
            <a:xfrm>
              <a:off x="4563412" y="-42187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621" name="Google Shape;2621;p24"/>
            <p:cNvCxnSpPr/>
            <p:nvPr/>
          </p:nvCxnSpPr>
          <p:spPr>
            <a:xfrm>
              <a:off x="4563412" y="-40112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622" name="Google Shape;2622;p24"/>
            <p:cNvCxnSpPr/>
            <p:nvPr/>
          </p:nvCxnSpPr>
          <p:spPr>
            <a:xfrm>
              <a:off x="4580710" y="-38038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623" name="Google Shape;2623;p24"/>
            <p:cNvCxnSpPr/>
            <p:nvPr/>
          </p:nvCxnSpPr>
          <p:spPr>
            <a:xfrm>
              <a:off x="4580710" y="-35964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624" name="Google Shape;2624;p24"/>
            <p:cNvCxnSpPr/>
            <p:nvPr/>
          </p:nvCxnSpPr>
          <p:spPr>
            <a:xfrm>
              <a:off x="4580710" y="-33890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625" name="Google Shape;2625;p24"/>
            <p:cNvCxnSpPr/>
            <p:nvPr/>
          </p:nvCxnSpPr>
          <p:spPr>
            <a:xfrm>
              <a:off x="4580710" y="-31815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626" name="Google Shape;2626;p24"/>
            <p:cNvCxnSpPr/>
            <p:nvPr/>
          </p:nvCxnSpPr>
          <p:spPr>
            <a:xfrm>
              <a:off x="4563412" y="-29741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627" name="Google Shape;2627;p24"/>
            <p:cNvCxnSpPr/>
            <p:nvPr/>
          </p:nvCxnSpPr>
          <p:spPr>
            <a:xfrm>
              <a:off x="4563412" y="-27667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628" name="Google Shape;2628;p24"/>
            <p:cNvCxnSpPr/>
            <p:nvPr/>
          </p:nvCxnSpPr>
          <p:spPr>
            <a:xfrm>
              <a:off x="4563412" y="-25593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629" name="Google Shape;2629;p24"/>
            <p:cNvCxnSpPr/>
            <p:nvPr/>
          </p:nvCxnSpPr>
          <p:spPr>
            <a:xfrm>
              <a:off x="4580710" y="-23518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630" name="Google Shape;2630;p24"/>
            <p:cNvCxnSpPr/>
            <p:nvPr/>
          </p:nvCxnSpPr>
          <p:spPr>
            <a:xfrm>
              <a:off x="4580710" y="-21444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631" name="Google Shape;2631;p24"/>
            <p:cNvCxnSpPr/>
            <p:nvPr/>
          </p:nvCxnSpPr>
          <p:spPr>
            <a:xfrm>
              <a:off x="4580710" y="-19370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632" name="Google Shape;2632;p24"/>
            <p:cNvCxnSpPr/>
            <p:nvPr/>
          </p:nvCxnSpPr>
          <p:spPr>
            <a:xfrm>
              <a:off x="4580710" y="-17296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633" name="Google Shape;2633;p24"/>
            <p:cNvCxnSpPr/>
            <p:nvPr/>
          </p:nvCxnSpPr>
          <p:spPr>
            <a:xfrm>
              <a:off x="4563412" y="-15221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634" name="Google Shape;2634;p24"/>
            <p:cNvCxnSpPr/>
            <p:nvPr/>
          </p:nvCxnSpPr>
          <p:spPr>
            <a:xfrm>
              <a:off x="4563412" y="-13147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635" name="Google Shape;2635;p24"/>
            <p:cNvCxnSpPr/>
            <p:nvPr/>
          </p:nvCxnSpPr>
          <p:spPr>
            <a:xfrm>
              <a:off x="4563412" y="-11073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636" name="Google Shape;2636;p24"/>
            <p:cNvCxnSpPr/>
            <p:nvPr/>
          </p:nvCxnSpPr>
          <p:spPr>
            <a:xfrm>
              <a:off x="4580710" y="-8999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637" name="Google Shape;2637;p24"/>
            <p:cNvCxnSpPr/>
            <p:nvPr/>
          </p:nvCxnSpPr>
          <p:spPr>
            <a:xfrm>
              <a:off x="4580710" y="-6924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638" name="Google Shape;2638;p24"/>
            <p:cNvCxnSpPr/>
            <p:nvPr/>
          </p:nvCxnSpPr>
          <p:spPr>
            <a:xfrm>
              <a:off x="4580710" y="-4850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639" name="Google Shape;2639;p24"/>
            <p:cNvCxnSpPr/>
            <p:nvPr/>
          </p:nvCxnSpPr>
          <p:spPr>
            <a:xfrm>
              <a:off x="4580710" y="-2776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640" name="Google Shape;2640;p24"/>
            <p:cNvCxnSpPr/>
            <p:nvPr/>
          </p:nvCxnSpPr>
          <p:spPr>
            <a:xfrm>
              <a:off x="4563412" y="-702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641" name="Google Shape;2641;p24"/>
            <p:cNvCxnSpPr/>
            <p:nvPr/>
          </p:nvCxnSpPr>
          <p:spPr>
            <a:xfrm>
              <a:off x="4563412" y="1372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642" name="Google Shape;2642;p24"/>
            <p:cNvCxnSpPr/>
            <p:nvPr/>
          </p:nvCxnSpPr>
          <p:spPr>
            <a:xfrm>
              <a:off x="4563412" y="3446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643" name="Google Shape;2643;p24"/>
            <p:cNvCxnSpPr/>
            <p:nvPr/>
          </p:nvCxnSpPr>
          <p:spPr>
            <a:xfrm>
              <a:off x="4580710" y="552075"/>
              <a:ext cx="0" cy="9126600"/>
            </a:xfrm>
            <a:prstGeom prst="straightConnector1">
              <a:avLst/>
            </a:prstGeom>
            <a:noFill/>
            <a:ln cap="flat" cmpd="sng" w="19050">
              <a:solidFill>
                <a:schemeClr val="accent3"/>
              </a:solidFill>
              <a:prstDash val="solid"/>
              <a:round/>
              <a:headEnd len="med" w="med" type="none"/>
              <a:tailEnd len="med" w="med" type="none"/>
            </a:ln>
          </p:spPr>
        </p:cxnSp>
      </p:grpSp>
      <p:grpSp>
        <p:nvGrpSpPr>
          <p:cNvPr id="2644" name="Google Shape;2644;p24"/>
          <p:cNvGrpSpPr/>
          <p:nvPr/>
        </p:nvGrpSpPr>
        <p:grpSpPr>
          <a:xfrm>
            <a:off x="266405" y="261900"/>
            <a:ext cx="8620495" cy="4526400"/>
            <a:chOff x="266405" y="261900"/>
            <a:chExt cx="8620495" cy="4526400"/>
          </a:xfrm>
        </p:grpSpPr>
        <p:sp>
          <p:nvSpPr>
            <p:cNvPr id="2645" name="Google Shape;2645;p24"/>
            <p:cNvSpPr/>
            <p:nvPr/>
          </p:nvSpPr>
          <p:spPr>
            <a:xfrm>
              <a:off x="266405" y="261900"/>
              <a:ext cx="8611200" cy="45264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646" name="Google Shape;2646;p24"/>
            <p:cNvCxnSpPr/>
            <p:nvPr/>
          </p:nvCxnSpPr>
          <p:spPr>
            <a:xfrm>
              <a:off x="274200" y="551300"/>
              <a:ext cx="8612700" cy="0"/>
            </a:xfrm>
            <a:prstGeom prst="straightConnector1">
              <a:avLst/>
            </a:prstGeom>
            <a:noFill/>
            <a:ln cap="flat" cmpd="sng" w="19050">
              <a:solidFill>
                <a:schemeClr val="dk1"/>
              </a:solidFill>
              <a:prstDash val="solid"/>
              <a:round/>
              <a:headEnd len="med" w="med" type="none"/>
              <a:tailEnd len="med" w="med" type="none"/>
            </a:ln>
          </p:spPr>
        </p:cxnSp>
        <p:sp>
          <p:nvSpPr>
            <p:cNvPr id="2647" name="Google Shape;2647;p24"/>
            <p:cNvSpPr/>
            <p:nvPr/>
          </p:nvSpPr>
          <p:spPr>
            <a:xfrm>
              <a:off x="593950" y="322825"/>
              <a:ext cx="7302300" cy="1566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8" name="Google Shape;2648;p24"/>
            <p:cNvSpPr/>
            <p:nvPr/>
          </p:nvSpPr>
          <p:spPr>
            <a:xfrm>
              <a:off x="349675" y="322826"/>
              <a:ext cx="164731" cy="156599"/>
            </a:xfrm>
            <a:custGeom>
              <a:rect b="b" l="l" r="r" t="t"/>
              <a:pathLst>
                <a:path extrusionOk="0" h="3293" w="3464">
                  <a:moveTo>
                    <a:pt x="1733" y="1"/>
                  </a:moveTo>
                  <a:lnTo>
                    <a:pt x="1195" y="1083"/>
                  </a:lnTo>
                  <a:lnTo>
                    <a:pt x="0" y="1256"/>
                  </a:lnTo>
                  <a:lnTo>
                    <a:pt x="866" y="2100"/>
                  </a:lnTo>
                  <a:lnTo>
                    <a:pt x="663" y="3293"/>
                  </a:lnTo>
                  <a:lnTo>
                    <a:pt x="1733" y="2727"/>
                  </a:lnTo>
                  <a:lnTo>
                    <a:pt x="2801" y="3293"/>
                  </a:lnTo>
                  <a:lnTo>
                    <a:pt x="2801" y="3293"/>
                  </a:lnTo>
                  <a:lnTo>
                    <a:pt x="2597" y="2100"/>
                  </a:lnTo>
                  <a:lnTo>
                    <a:pt x="3463" y="1256"/>
                  </a:lnTo>
                  <a:lnTo>
                    <a:pt x="2268" y="1083"/>
                  </a:lnTo>
                  <a:lnTo>
                    <a:pt x="1733" y="1"/>
                  </a:lnTo>
                  <a:close/>
                </a:path>
              </a:pathLst>
            </a:custGeom>
            <a:solidFill>
              <a:schemeClr val="lt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649" name="Google Shape;2649;p24"/>
            <p:cNvGrpSpPr/>
            <p:nvPr/>
          </p:nvGrpSpPr>
          <p:grpSpPr>
            <a:xfrm>
              <a:off x="8193875" y="322825"/>
              <a:ext cx="601487" cy="156597"/>
              <a:chOff x="8193875" y="322825"/>
              <a:chExt cx="601487" cy="156597"/>
            </a:xfrm>
          </p:grpSpPr>
          <p:sp>
            <p:nvSpPr>
              <p:cNvPr id="2650" name="Google Shape;2650;p24"/>
              <p:cNvSpPr/>
              <p:nvPr/>
            </p:nvSpPr>
            <p:spPr>
              <a:xfrm>
                <a:off x="8638765" y="3228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1" name="Google Shape;2651;p24"/>
              <p:cNvSpPr/>
              <p:nvPr/>
            </p:nvSpPr>
            <p:spPr>
              <a:xfrm>
                <a:off x="8416290" y="322825"/>
                <a:ext cx="156415" cy="156597"/>
              </a:xfrm>
              <a:custGeom>
                <a:rect b="b" l="l" r="r" t="t"/>
                <a:pathLst>
                  <a:path extrusionOk="0" h="2579" w="2576">
                    <a:moveTo>
                      <a:pt x="0" y="0"/>
                    </a:moveTo>
                    <a:lnTo>
                      <a:pt x="0" y="2579"/>
                    </a:lnTo>
                    <a:lnTo>
                      <a:pt x="2576" y="2579"/>
                    </a:lnTo>
                    <a:lnTo>
                      <a:pt x="2576"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2" name="Google Shape;2652;p24"/>
              <p:cNvSpPr/>
              <p:nvPr/>
            </p:nvSpPr>
            <p:spPr>
              <a:xfrm>
                <a:off x="8193875" y="322825"/>
                <a:ext cx="156475" cy="156597"/>
              </a:xfrm>
              <a:custGeom>
                <a:rect b="b" l="l" r="r" t="t"/>
                <a:pathLst>
                  <a:path extrusionOk="0" h="2579" w="2577">
                    <a:moveTo>
                      <a:pt x="1" y="0"/>
                    </a:moveTo>
                    <a:lnTo>
                      <a:pt x="1" y="2579"/>
                    </a:lnTo>
                    <a:lnTo>
                      <a:pt x="2577" y="2579"/>
                    </a:lnTo>
                    <a:lnTo>
                      <a:pt x="2577"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3" name="Google Shape;2653;p24"/>
              <p:cNvSpPr/>
              <p:nvPr/>
            </p:nvSpPr>
            <p:spPr>
              <a:xfrm>
                <a:off x="8676776" y="3610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4" name="Google Shape;2654;p24"/>
              <p:cNvSpPr/>
              <p:nvPr/>
            </p:nvSpPr>
            <p:spPr>
              <a:xfrm>
                <a:off x="8676776" y="3610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5" name="Google Shape;2655;p24"/>
              <p:cNvSpPr/>
              <p:nvPr/>
            </p:nvSpPr>
            <p:spPr>
              <a:xfrm>
                <a:off x="8454786" y="361201"/>
                <a:ext cx="79847" cy="79847"/>
              </a:xfrm>
              <a:custGeom>
                <a:rect b="b" l="l" r="r" t="t"/>
                <a:pathLst>
                  <a:path extrusionOk="0" fill="none" h="1315" w="1315">
                    <a:moveTo>
                      <a:pt x="1" y="1"/>
                    </a:moveTo>
                    <a:lnTo>
                      <a:pt x="1314" y="1"/>
                    </a:lnTo>
                    <a:lnTo>
                      <a:pt x="1314" y="1314"/>
                    </a:lnTo>
                    <a:lnTo>
                      <a:pt x="1" y="1314"/>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6" name="Google Shape;2656;p24"/>
              <p:cNvSpPr/>
              <p:nvPr/>
            </p:nvSpPr>
            <p:spPr>
              <a:xfrm>
                <a:off x="8232128" y="440990"/>
                <a:ext cx="79847" cy="61"/>
              </a:xfrm>
              <a:custGeom>
                <a:rect b="b" l="l" r="r" t="t"/>
                <a:pathLst>
                  <a:path extrusionOk="0" fill="none" h="1" w="1315">
                    <a:moveTo>
                      <a:pt x="1314" y="0"/>
                    </a:moveTo>
                    <a:lnTo>
                      <a:pt x="1"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657" name="Google Shape;2657;p24"/>
          <p:cNvGrpSpPr/>
          <p:nvPr/>
        </p:nvGrpSpPr>
        <p:grpSpPr>
          <a:xfrm>
            <a:off x="7879563" y="1761247"/>
            <a:ext cx="1160786" cy="1353165"/>
            <a:chOff x="71725" y="2151904"/>
            <a:chExt cx="1229255" cy="1432982"/>
          </a:xfrm>
        </p:grpSpPr>
        <p:sp>
          <p:nvSpPr>
            <p:cNvPr id="2658" name="Google Shape;2658;p24"/>
            <p:cNvSpPr/>
            <p:nvPr/>
          </p:nvSpPr>
          <p:spPr>
            <a:xfrm>
              <a:off x="71725" y="2615226"/>
              <a:ext cx="765765" cy="969660"/>
            </a:xfrm>
            <a:custGeom>
              <a:rect b="b" l="l" r="r" t="t"/>
              <a:pathLst>
                <a:path extrusionOk="0" h="11523" w="9100">
                  <a:moveTo>
                    <a:pt x="0" y="1"/>
                  </a:moveTo>
                  <a:lnTo>
                    <a:pt x="0" y="11523"/>
                  </a:lnTo>
                  <a:lnTo>
                    <a:pt x="9099" y="11523"/>
                  </a:lnTo>
                  <a:lnTo>
                    <a:pt x="9099" y="2190"/>
                  </a:lnTo>
                  <a:lnTo>
                    <a:pt x="7172"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9" name="Google Shape;2659;p24"/>
            <p:cNvSpPr/>
            <p:nvPr/>
          </p:nvSpPr>
          <p:spPr>
            <a:xfrm>
              <a:off x="675239" y="2615226"/>
              <a:ext cx="162241" cy="184288"/>
            </a:xfrm>
            <a:custGeom>
              <a:rect b="b" l="l" r="r" t="t"/>
              <a:pathLst>
                <a:path extrusionOk="0" h="2190" w="1928">
                  <a:moveTo>
                    <a:pt x="0" y="1"/>
                  </a:moveTo>
                  <a:lnTo>
                    <a:pt x="0" y="2190"/>
                  </a:lnTo>
                  <a:lnTo>
                    <a:pt x="1927" y="2190"/>
                  </a:lnTo>
                  <a:lnTo>
                    <a:pt x="0" y="1"/>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0" name="Google Shape;2660;p24"/>
            <p:cNvSpPr/>
            <p:nvPr/>
          </p:nvSpPr>
          <p:spPr>
            <a:xfrm>
              <a:off x="209140" y="2850505"/>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1" name="Google Shape;2661;p24"/>
            <p:cNvSpPr/>
            <p:nvPr/>
          </p:nvSpPr>
          <p:spPr>
            <a:xfrm>
              <a:off x="209140" y="2912101"/>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2" name="Google Shape;2662;p24"/>
            <p:cNvSpPr/>
            <p:nvPr/>
          </p:nvSpPr>
          <p:spPr>
            <a:xfrm>
              <a:off x="209140" y="2973530"/>
              <a:ext cx="490763" cy="84"/>
            </a:xfrm>
            <a:custGeom>
              <a:rect b="b" l="l" r="r" t="t"/>
              <a:pathLst>
                <a:path extrusionOk="0" fill="none" h="1" w="5832">
                  <a:moveTo>
                    <a:pt x="1" y="0"/>
                  </a:moveTo>
                  <a:lnTo>
                    <a:pt x="5831"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3" name="Google Shape;2663;p24"/>
            <p:cNvSpPr/>
            <p:nvPr/>
          </p:nvSpPr>
          <p:spPr>
            <a:xfrm>
              <a:off x="209140" y="3034874"/>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4" name="Google Shape;2664;p24"/>
            <p:cNvSpPr/>
            <p:nvPr/>
          </p:nvSpPr>
          <p:spPr>
            <a:xfrm>
              <a:off x="209140" y="3096471"/>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5" name="Google Shape;2665;p24"/>
            <p:cNvSpPr/>
            <p:nvPr/>
          </p:nvSpPr>
          <p:spPr>
            <a:xfrm>
              <a:off x="209140" y="3157899"/>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6" name="Google Shape;2666;p24"/>
            <p:cNvSpPr/>
            <p:nvPr/>
          </p:nvSpPr>
          <p:spPr>
            <a:xfrm>
              <a:off x="209140" y="3219328"/>
              <a:ext cx="490763" cy="84"/>
            </a:xfrm>
            <a:custGeom>
              <a:rect b="b" l="l" r="r" t="t"/>
              <a:pathLst>
                <a:path extrusionOk="0" fill="none" h="1" w="5832">
                  <a:moveTo>
                    <a:pt x="1" y="0"/>
                  </a:moveTo>
                  <a:lnTo>
                    <a:pt x="5831"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7" name="Google Shape;2667;p24"/>
            <p:cNvSpPr/>
            <p:nvPr/>
          </p:nvSpPr>
          <p:spPr>
            <a:xfrm>
              <a:off x="209140" y="3280924"/>
              <a:ext cx="490763" cy="84"/>
            </a:xfrm>
            <a:custGeom>
              <a:rect b="b" l="l" r="r" t="t"/>
              <a:pathLst>
                <a:path extrusionOk="0" fill="none" h="1" w="5832">
                  <a:moveTo>
                    <a:pt x="1" y="0"/>
                  </a:moveTo>
                  <a:lnTo>
                    <a:pt x="5831"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8" name="Google Shape;2668;p24"/>
            <p:cNvSpPr/>
            <p:nvPr/>
          </p:nvSpPr>
          <p:spPr>
            <a:xfrm>
              <a:off x="209140" y="3342353"/>
              <a:ext cx="490763" cy="84"/>
            </a:xfrm>
            <a:custGeom>
              <a:rect b="b" l="l" r="r" t="t"/>
              <a:pathLst>
                <a:path extrusionOk="0" fill="none" h="1" w="5832">
                  <a:moveTo>
                    <a:pt x="1" y="0"/>
                  </a:moveTo>
                  <a:lnTo>
                    <a:pt x="5831"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9" name="Google Shape;2669;p24"/>
            <p:cNvSpPr/>
            <p:nvPr/>
          </p:nvSpPr>
          <p:spPr>
            <a:xfrm>
              <a:off x="209140" y="3403697"/>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0" name="Google Shape;2670;p24"/>
            <p:cNvSpPr/>
            <p:nvPr/>
          </p:nvSpPr>
          <p:spPr>
            <a:xfrm>
              <a:off x="209140" y="3465293"/>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1" name="Google Shape;2671;p24"/>
            <p:cNvSpPr/>
            <p:nvPr/>
          </p:nvSpPr>
          <p:spPr>
            <a:xfrm>
              <a:off x="303470" y="2383649"/>
              <a:ext cx="765765" cy="969492"/>
            </a:xfrm>
            <a:custGeom>
              <a:rect b="b" l="l" r="r" t="t"/>
              <a:pathLst>
                <a:path extrusionOk="0" h="11521" w="9100">
                  <a:moveTo>
                    <a:pt x="1" y="1"/>
                  </a:moveTo>
                  <a:lnTo>
                    <a:pt x="1" y="11520"/>
                  </a:lnTo>
                  <a:lnTo>
                    <a:pt x="9100" y="11520"/>
                  </a:lnTo>
                  <a:lnTo>
                    <a:pt x="9100" y="2185"/>
                  </a:lnTo>
                  <a:lnTo>
                    <a:pt x="7170"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2" name="Google Shape;2672;p24"/>
            <p:cNvSpPr/>
            <p:nvPr/>
          </p:nvSpPr>
          <p:spPr>
            <a:xfrm>
              <a:off x="906815" y="2383649"/>
              <a:ext cx="162409" cy="183952"/>
            </a:xfrm>
            <a:custGeom>
              <a:rect b="b" l="l" r="r" t="t"/>
              <a:pathLst>
                <a:path extrusionOk="0" h="2186" w="1930">
                  <a:moveTo>
                    <a:pt x="0" y="1"/>
                  </a:moveTo>
                  <a:lnTo>
                    <a:pt x="0" y="2185"/>
                  </a:lnTo>
                  <a:lnTo>
                    <a:pt x="1930" y="2185"/>
                  </a:lnTo>
                  <a:lnTo>
                    <a:pt x="0" y="1"/>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3" name="Google Shape;2673;p24"/>
            <p:cNvSpPr/>
            <p:nvPr/>
          </p:nvSpPr>
          <p:spPr>
            <a:xfrm>
              <a:off x="440885" y="2618760"/>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4" name="Google Shape;2674;p24"/>
            <p:cNvSpPr/>
            <p:nvPr/>
          </p:nvSpPr>
          <p:spPr>
            <a:xfrm>
              <a:off x="440885" y="2680188"/>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5" name="Google Shape;2675;p24"/>
            <p:cNvSpPr/>
            <p:nvPr/>
          </p:nvSpPr>
          <p:spPr>
            <a:xfrm>
              <a:off x="440885" y="2741785"/>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6" name="Google Shape;2676;p24"/>
            <p:cNvSpPr/>
            <p:nvPr/>
          </p:nvSpPr>
          <p:spPr>
            <a:xfrm>
              <a:off x="440885" y="2803129"/>
              <a:ext cx="490931" cy="84"/>
            </a:xfrm>
            <a:custGeom>
              <a:rect b="b" l="l" r="r" t="t"/>
              <a:pathLst>
                <a:path extrusionOk="0" fill="none" h="1" w="5834">
                  <a:moveTo>
                    <a:pt x="1" y="1"/>
                  </a:moveTo>
                  <a:lnTo>
                    <a:pt x="5834"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7" name="Google Shape;2677;p24"/>
            <p:cNvSpPr/>
            <p:nvPr/>
          </p:nvSpPr>
          <p:spPr>
            <a:xfrm>
              <a:off x="440885" y="2864558"/>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8" name="Google Shape;2678;p24"/>
            <p:cNvSpPr/>
            <p:nvPr/>
          </p:nvSpPr>
          <p:spPr>
            <a:xfrm>
              <a:off x="440885" y="2926154"/>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9" name="Google Shape;2679;p24"/>
            <p:cNvSpPr/>
            <p:nvPr/>
          </p:nvSpPr>
          <p:spPr>
            <a:xfrm>
              <a:off x="440885" y="2987583"/>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0" name="Google Shape;2680;p24"/>
            <p:cNvSpPr/>
            <p:nvPr/>
          </p:nvSpPr>
          <p:spPr>
            <a:xfrm>
              <a:off x="440885" y="3048927"/>
              <a:ext cx="490931" cy="84"/>
            </a:xfrm>
            <a:custGeom>
              <a:rect b="b" l="l" r="r" t="t"/>
              <a:pathLst>
                <a:path extrusionOk="0" fill="none" h="1" w="5834">
                  <a:moveTo>
                    <a:pt x="1" y="1"/>
                  </a:moveTo>
                  <a:lnTo>
                    <a:pt x="5834"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1" name="Google Shape;2681;p24"/>
            <p:cNvSpPr/>
            <p:nvPr/>
          </p:nvSpPr>
          <p:spPr>
            <a:xfrm>
              <a:off x="440885" y="3110524"/>
              <a:ext cx="490931" cy="84"/>
            </a:xfrm>
            <a:custGeom>
              <a:rect b="b" l="l" r="r" t="t"/>
              <a:pathLst>
                <a:path extrusionOk="0" fill="none" h="1" w="5834">
                  <a:moveTo>
                    <a:pt x="1" y="1"/>
                  </a:moveTo>
                  <a:lnTo>
                    <a:pt x="5834"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2" name="Google Shape;2682;p24"/>
            <p:cNvSpPr/>
            <p:nvPr/>
          </p:nvSpPr>
          <p:spPr>
            <a:xfrm>
              <a:off x="440885" y="3172120"/>
              <a:ext cx="490931" cy="84"/>
            </a:xfrm>
            <a:custGeom>
              <a:rect b="b" l="l" r="r" t="t"/>
              <a:pathLst>
                <a:path extrusionOk="0" fill="none" h="1" w="5834">
                  <a:moveTo>
                    <a:pt x="1" y="1"/>
                  </a:moveTo>
                  <a:lnTo>
                    <a:pt x="5834"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3" name="Google Shape;2683;p24"/>
            <p:cNvSpPr/>
            <p:nvPr/>
          </p:nvSpPr>
          <p:spPr>
            <a:xfrm>
              <a:off x="440885" y="3233549"/>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4" name="Google Shape;2684;p24"/>
            <p:cNvSpPr/>
            <p:nvPr/>
          </p:nvSpPr>
          <p:spPr>
            <a:xfrm>
              <a:off x="535215" y="2151904"/>
              <a:ext cx="765765" cy="969660"/>
            </a:xfrm>
            <a:custGeom>
              <a:rect b="b" l="l" r="r" t="t"/>
              <a:pathLst>
                <a:path extrusionOk="0" h="11523" w="9100">
                  <a:moveTo>
                    <a:pt x="1" y="1"/>
                  </a:moveTo>
                  <a:lnTo>
                    <a:pt x="1" y="11522"/>
                  </a:lnTo>
                  <a:lnTo>
                    <a:pt x="9100" y="11522"/>
                  </a:lnTo>
                  <a:lnTo>
                    <a:pt x="9100" y="2185"/>
                  </a:lnTo>
                  <a:lnTo>
                    <a:pt x="7170"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5" name="Google Shape;2685;p24"/>
            <p:cNvSpPr/>
            <p:nvPr/>
          </p:nvSpPr>
          <p:spPr>
            <a:xfrm>
              <a:off x="1138561" y="2151904"/>
              <a:ext cx="162409" cy="183868"/>
            </a:xfrm>
            <a:custGeom>
              <a:rect b="b" l="l" r="r" t="t"/>
              <a:pathLst>
                <a:path extrusionOk="0" h="2185" w="1930">
                  <a:moveTo>
                    <a:pt x="0" y="1"/>
                  </a:moveTo>
                  <a:lnTo>
                    <a:pt x="0" y="2185"/>
                  </a:lnTo>
                  <a:lnTo>
                    <a:pt x="1930" y="2185"/>
                  </a:lnTo>
                  <a:lnTo>
                    <a:pt x="0" y="1"/>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6" name="Google Shape;2686;p24"/>
            <p:cNvSpPr/>
            <p:nvPr/>
          </p:nvSpPr>
          <p:spPr>
            <a:xfrm>
              <a:off x="672714" y="2387015"/>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7" name="Google Shape;2687;p24"/>
            <p:cNvSpPr/>
            <p:nvPr/>
          </p:nvSpPr>
          <p:spPr>
            <a:xfrm>
              <a:off x="672714" y="2448359"/>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8" name="Google Shape;2688;p24"/>
            <p:cNvSpPr/>
            <p:nvPr/>
          </p:nvSpPr>
          <p:spPr>
            <a:xfrm>
              <a:off x="672714" y="2509956"/>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9" name="Google Shape;2689;p24"/>
            <p:cNvSpPr/>
            <p:nvPr/>
          </p:nvSpPr>
          <p:spPr>
            <a:xfrm>
              <a:off x="672714" y="2571384"/>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0" name="Google Shape;2690;p24"/>
            <p:cNvSpPr/>
            <p:nvPr/>
          </p:nvSpPr>
          <p:spPr>
            <a:xfrm>
              <a:off x="672714" y="2632813"/>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1" name="Google Shape;2691;p24"/>
            <p:cNvSpPr/>
            <p:nvPr/>
          </p:nvSpPr>
          <p:spPr>
            <a:xfrm>
              <a:off x="672714" y="2694578"/>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2" name="Google Shape;2692;p24"/>
            <p:cNvSpPr/>
            <p:nvPr/>
          </p:nvSpPr>
          <p:spPr>
            <a:xfrm>
              <a:off x="672714" y="2756006"/>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3" name="Google Shape;2693;p24"/>
            <p:cNvSpPr/>
            <p:nvPr/>
          </p:nvSpPr>
          <p:spPr>
            <a:xfrm>
              <a:off x="672714" y="2817182"/>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4" name="Google Shape;2694;p24"/>
            <p:cNvSpPr/>
            <p:nvPr/>
          </p:nvSpPr>
          <p:spPr>
            <a:xfrm>
              <a:off x="672714" y="2878947"/>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5" name="Google Shape;2695;p24"/>
            <p:cNvSpPr/>
            <p:nvPr/>
          </p:nvSpPr>
          <p:spPr>
            <a:xfrm>
              <a:off x="672714" y="2940375"/>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6" name="Google Shape;2696;p24"/>
            <p:cNvSpPr/>
            <p:nvPr/>
          </p:nvSpPr>
          <p:spPr>
            <a:xfrm>
              <a:off x="672714" y="3001804"/>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97" name="Google Shape;2697;p24"/>
          <p:cNvGrpSpPr/>
          <p:nvPr/>
        </p:nvGrpSpPr>
        <p:grpSpPr>
          <a:xfrm>
            <a:off x="144090" y="3829322"/>
            <a:ext cx="988023" cy="608391"/>
            <a:chOff x="9014981" y="3506433"/>
            <a:chExt cx="1291702" cy="795386"/>
          </a:xfrm>
        </p:grpSpPr>
        <p:sp>
          <p:nvSpPr>
            <p:cNvPr id="2698" name="Google Shape;2698;p24"/>
            <p:cNvSpPr/>
            <p:nvPr/>
          </p:nvSpPr>
          <p:spPr>
            <a:xfrm>
              <a:off x="9626657" y="4049696"/>
              <a:ext cx="583749" cy="252113"/>
            </a:xfrm>
            <a:custGeom>
              <a:rect b="b" l="l" r="r" t="t"/>
              <a:pathLst>
                <a:path extrusionOk="0" fill="none" h="2996" w="6937">
                  <a:moveTo>
                    <a:pt x="1" y="1"/>
                  </a:moveTo>
                  <a:lnTo>
                    <a:pt x="6936" y="1"/>
                  </a:lnTo>
                  <a:lnTo>
                    <a:pt x="6936" y="2996"/>
                  </a:lnTo>
                  <a:lnTo>
                    <a:pt x="1"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9" name="Google Shape;2699;p24"/>
            <p:cNvSpPr/>
            <p:nvPr/>
          </p:nvSpPr>
          <p:spPr>
            <a:xfrm>
              <a:off x="9626657" y="4049696"/>
              <a:ext cx="583749" cy="252113"/>
            </a:xfrm>
            <a:custGeom>
              <a:rect b="b" l="l" r="r" t="t"/>
              <a:pathLst>
                <a:path extrusionOk="0" h="2996" w="6937">
                  <a:moveTo>
                    <a:pt x="1" y="1"/>
                  </a:moveTo>
                  <a:lnTo>
                    <a:pt x="1" y="2996"/>
                  </a:lnTo>
                  <a:lnTo>
                    <a:pt x="6936" y="2996"/>
                  </a:lnTo>
                  <a:lnTo>
                    <a:pt x="6936" y="1"/>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0" name="Google Shape;2700;p24"/>
            <p:cNvSpPr/>
            <p:nvPr/>
          </p:nvSpPr>
          <p:spPr>
            <a:xfrm>
              <a:off x="9014981" y="3506433"/>
              <a:ext cx="1291534" cy="795386"/>
            </a:xfrm>
            <a:custGeom>
              <a:rect b="b" l="l" r="r" t="t"/>
              <a:pathLst>
                <a:path extrusionOk="0" h="9452" w="15348">
                  <a:moveTo>
                    <a:pt x="1" y="1"/>
                  </a:moveTo>
                  <a:lnTo>
                    <a:pt x="1" y="9452"/>
                  </a:lnTo>
                  <a:lnTo>
                    <a:pt x="15347" y="9452"/>
                  </a:lnTo>
                  <a:lnTo>
                    <a:pt x="15347"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1" name="Google Shape;2701;p24"/>
            <p:cNvSpPr/>
            <p:nvPr/>
          </p:nvSpPr>
          <p:spPr>
            <a:xfrm>
              <a:off x="9014981" y="3506433"/>
              <a:ext cx="1291534" cy="795386"/>
            </a:xfrm>
            <a:custGeom>
              <a:rect b="b" l="l" r="r" t="t"/>
              <a:pathLst>
                <a:path extrusionOk="0" fill="none" h="9452" w="15348">
                  <a:moveTo>
                    <a:pt x="1" y="1"/>
                  </a:moveTo>
                  <a:lnTo>
                    <a:pt x="15347" y="1"/>
                  </a:lnTo>
                  <a:lnTo>
                    <a:pt x="15347" y="9452"/>
                  </a:lnTo>
                  <a:lnTo>
                    <a:pt x="1" y="9452"/>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2" name="Google Shape;2702;p24"/>
            <p:cNvSpPr/>
            <p:nvPr/>
          </p:nvSpPr>
          <p:spPr>
            <a:xfrm>
              <a:off x="9015149" y="3506433"/>
              <a:ext cx="1291534" cy="397777"/>
            </a:xfrm>
            <a:custGeom>
              <a:rect b="b" l="l" r="r" t="t"/>
              <a:pathLst>
                <a:path extrusionOk="0" h="4727" w="15348">
                  <a:moveTo>
                    <a:pt x="1" y="1"/>
                  </a:moveTo>
                  <a:lnTo>
                    <a:pt x="7673" y="4726"/>
                  </a:lnTo>
                  <a:lnTo>
                    <a:pt x="15347" y="1"/>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3" name="Google Shape;2703;p24"/>
            <p:cNvSpPr/>
            <p:nvPr/>
          </p:nvSpPr>
          <p:spPr>
            <a:xfrm>
              <a:off x="9368994" y="4049696"/>
              <a:ext cx="583496" cy="252113"/>
            </a:xfrm>
            <a:custGeom>
              <a:rect b="b" l="l" r="r" t="t"/>
              <a:pathLst>
                <a:path extrusionOk="0" fill="none" h="2996" w="6934">
                  <a:moveTo>
                    <a:pt x="0" y="1"/>
                  </a:moveTo>
                  <a:lnTo>
                    <a:pt x="6933" y="1"/>
                  </a:lnTo>
                  <a:lnTo>
                    <a:pt x="6933" y="2996"/>
                  </a:lnTo>
                  <a:lnTo>
                    <a:pt x="0"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4" name="Google Shape;2704;p24"/>
            <p:cNvSpPr/>
            <p:nvPr/>
          </p:nvSpPr>
          <p:spPr>
            <a:xfrm>
              <a:off x="9368994" y="4049696"/>
              <a:ext cx="583496" cy="252113"/>
            </a:xfrm>
            <a:custGeom>
              <a:rect b="b" l="l" r="r" t="t"/>
              <a:pathLst>
                <a:path extrusionOk="0" h="2996" w="6934">
                  <a:moveTo>
                    <a:pt x="0" y="1"/>
                  </a:moveTo>
                  <a:lnTo>
                    <a:pt x="0" y="2996"/>
                  </a:lnTo>
                  <a:lnTo>
                    <a:pt x="6933" y="2996"/>
                  </a:lnTo>
                  <a:lnTo>
                    <a:pt x="6933" y="1"/>
                  </a:lnTo>
                  <a:close/>
                </a:path>
              </a:pathLst>
            </a:custGeom>
            <a:solidFill>
              <a:schemeClr val="l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5" name="Google Shape;2705;p24"/>
            <p:cNvSpPr/>
            <p:nvPr/>
          </p:nvSpPr>
          <p:spPr>
            <a:xfrm>
              <a:off x="9494712" y="4125093"/>
              <a:ext cx="332056" cy="84"/>
            </a:xfrm>
            <a:custGeom>
              <a:rect b="b" l="l" r="r" t="t"/>
              <a:pathLst>
                <a:path extrusionOk="0" fill="none" h="1" w="3946">
                  <a:moveTo>
                    <a:pt x="0" y="1"/>
                  </a:moveTo>
                  <a:lnTo>
                    <a:pt x="3945" y="1"/>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6" name="Google Shape;2706;p24"/>
            <p:cNvSpPr/>
            <p:nvPr/>
          </p:nvSpPr>
          <p:spPr>
            <a:xfrm>
              <a:off x="9494712" y="4215384"/>
              <a:ext cx="332056" cy="84"/>
            </a:xfrm>
            <a:custGeom>
              <a:rect b="b" l="l" r="r" t="t"/>
              <a:pathLst>
                <a:path extrusionOk="0" fill="none" h="1" w="3946">
                  <a:moveTo>
                    <a:pt x="0" y="0"/>
                  </a:moveTo>
                  <a:lnTo>
                    <a:pt x="3945" y="0"/>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707" name="Google Shape;2707;p24"/>
          <p:cNvSpPr/>
          <p:nvPr/>
        </p:nvSpPr>
        <p:spPr>
          <a:xfrm>
            <a:off x="104015" y="1010087"/>
            <a:ext cx="319181" cy="319349"/>
          </a:xfrm>
          <a:custGeom>
            <a:rect b="b" l="l" r="r" t="t"/>
            <a:pathLst>
              <a:path extrusionOk="0" h="3795" w="3793">
                <a:moveTo>
                  <a:pt x="1066" y="1"/>
                </a:moveTo>
                <a:lnTo>
                  <a:pt x="1" y="1066"/>
                </a:lnTo>
                <a:lnTo>
                  <a:pt x="830" y="1898"/>
                </a:lnTo>
                <a:lnTo>
                  <a:pt x="1" y="2729"/>
                </a:lnTo>
                <a:lnTo>
                  <a:pt x="1066" y="3795"/>
                </a:lnTo>
                <a:lnTo>
                  <a:pt x="1898" y="2963"/>
                </a:lnTo>
                <a:lnTo>
                  <a:pt x="2727" y="3795"/>
                </a:lnTo>
                <a:lnTo>
                  <a:pt x="3793" y="2729"/>
                </a:lnTo>
                <a:lnTo>
                  <a:pt x="2963" y="1898"/>
                </a:lnTo>
                <a:lnTo>
                  <a:pt x="3793" y="1066"/>
                </a:lnTo>
                <a:lnTo>
                  <a:pt x="2727" y="1"/>
                </a:lnTo>
                <a:lnTo>
                  <a:pt x="1898" y="832"/>
                </a:lnTo>
                <a:lnTo>
                  <a:pt x="1066" y="1"/>
                </a:lnTo>
                <a:close/>
              </a:path>
            </a:pathLst>
          </a:custGeom>
          <a:solidFill>
            <a:schemeClr val="accen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CUSTOM_9_1_1">
    <p:bg>
      <p:bgPr>
        <a:solidFill>
          <a:schemeClr val="lt1"/>
        </a:solidFill>
      </p:bgPr>
    </p:bg>
    <p:spTree>
      <p:nvGrpSpPr>
        <p:cNvPr id="2708" name="Shape 2708"/>
        <p:cNvGrpSpPr/>
        <p:nvPr/>
      </p:nvGrpSpPr>
      <p:grpSpPr>
        <a:xfrm>
          <a:off x="0" y="0"/>
          <a:ext cx="0" cy="0"/>
          <a:chOff x="0" y="0"/>
          <a:chExt cx="0" cy="0"/>
        </a:xfrm>
      </p:grpSpPr>
      <p:grpSp>
        <p:nvGrpSpPr>
          <p:cNvPr id="2709" name="Google Shape;2709;p25"/>
          <p:cNvGrpSpPr/>
          <p:nvPr/>
        </p:nvGrpSpPr>
        <p:grpSpPr>
          <a:xfrm>
            <a:off x="112" y="-13650"/>
            <a:ext cx="9143897" cy="5180600"/>
            <a:chOff x="112" y="-13650"/>
            <a:chExt cx="9143897" cy="5180600"/>
          </a:xfrm>
        </p:grpSpPr>
        <p:cxnSp>
          <p:nvCxnSpPr>
            <p:cNvPr id="2710" name="Google Shape;2710;p25"/>
            <p:cNvCxnSpPr/>
            <p:nvPr/>
          </p:nvCxnSpPr>
          <p:spPr>
            <a:xfrm>
              <a:off x="1235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11" name="Google Shape;2711;p25"/>
            <p:cNvCxnSpPr/>
            <p:nvPr/>
          </p:nvCxnSpPr>
          <p:spPr>
            <a:xfrm>
              <a:off x="3309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12" name="Google Shape;2712;p25"/>
            <p:cNvCxnSpPr/>
            <p:nvPr/>
          </p:nvCxnSpPr>
          <p:spPr>
            <a:xfrm>
              <a:off x="5383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13" name="Google Shape;2713;p25"/>
            <p:cNvCxnSpPr/>
            <p:nvPr/>
          </p:nvCxnSpPr>
          <p:spPr>
            <a:xfrm>
              <a:off x="745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14" name="Google Shape;2714;p25"/>
            <p:cNvCxnSpPr/>
            <p:nvPr/>
          </p:nvCxnSpPr>
          <p:spPr>
            <a:xfrm>
              <a:off x="9532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15" name="Google Shape;2715;p25"/>
            <p:cNvCxnSpPr/>
            <p:nvPr/>
          </p:nvCxnSpPr>
          <p:spPr>
            <a:xfrm>
              <a:off x="11606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16" name="Google Shape;2716;p25"/>
            <p:cNvCxnSpPr/>
            <p:nvPr/>
          </p:nvCxnSpPr>
          <p:spPr>
            <a:xfrm>
              <a:off x="13680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17" name="Google Shape;2717;p25"/>
            <p:cNvCxnSpPr/>
            <p:nvPr/>
          </p:nvCxnSpPr>
          <p:spPr>
            <a:xfrm>
              <a:off x="15755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18" name="Google Shape;2718;p25"/>
            <p:cNvCxnSpPr/>
            <p:nvPr/>
          </p:nvCxnSpPr>
          <p:spPr>
            <a:xfrm>
              <a:off x="17829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19" name="Google Shape;2719;p25"/>
            <p:cNvCxnSpPr/>
            <p:nvPr/>
          </p:nvCxnSpPr>
          <p:spPr>
            <a:xfrm>
              <a:off x="19903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20" name="Google Shape;2720;p25"/>
            <p:cNvCxnSpPr/>
            <p:nvPr/>
          </p:nvCxnSpPr>
          <p:spPr>
            <a:xfrm>
              <a:off x="21977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21" name="Google Shape;2721;p25"/>
            <p:cNvCxnSpPr/>
            <p:nvPr/>
          </p:nvCxnSpPr>
          <p:spPr>
            <a:xfrm>
              <a:off x="24052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22" name="Google Shape;2722;p25"/>
            <p:cNvCxnSpPr/>
            <p:nvPr/>
          </p:nvCxnSpPr>
          <p:spPr>
            <a:xfrm>
              <a:off x="26126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23" name="Google Shape;2723;p25"/>
            <p:cNvCxnSpPr/>
            <p:nvPr/>
          </p:nvCxnSpPr>
          <p:spPr>
            <a:xfrm>
              <a:off x="28200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24" name="Google Shape;2724;p25"/>
            <p:cNvCxnSpPr/>
            <p:nvPr/>
          </p:nvCxnSpPr>
          <p:spPr>
            <a:xfrm>
              <a:off x="30274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25" name="Google Shape;2725;p25"/>
            <p:cNvCxnSpPr/>
            <p:nvPr/>
          </p:nvCxnSpPr>
          <p:spPr>
            <a:xfrm>
              <a:off x="32349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26" name="Google Shape;2726;p25"/>
            <p:cNvCxnSpPr/>
            <p:nvPr/>
          </p:nvCxnSpPr>
          <p:spPr>
            <a:xfrm>
              <a:off x="34423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27" name="Google Shape;2727;p25"/>
            <p:cNvCxnSpPr/>
            <p:nvPr/>
          </p:nvCxnSpPr>
          <p:spPr>
            <a:xfrm>
              <a:off x="36497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28" name="Google Shape;2728;p25"/>
            <p:cNvCxnSpPr/>
            <p:nvPr/>
          </p:nvCxnSpPr>
          <p:spPr>
            <a:xfrm>
              <a:off x="38571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29" name="Google Shape;2729;p25"/>
            <p:cNvCxnSpPr/>
            <p:nvPr/>
          </p:nvCxnSpPr>
          <p:spPr>
            <a:xfrm>
              <a:off x="40646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30" name="Google Shape;2730;p25"/>
            <p:cNvCxnSpPr/>
            <p:nvPr/>
          </p:nvCxnSpPr>
          <p:spPr>
            <a:xfrm>
              <a:off x="42720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31" name="Google Shape;2731;p25"/>
            <p:cNvCxnSpPr/>
            <p:nvPr/>
          </p:nvCxnSpPr>
          <p:spPr>
            <a:xfrm>
              <a:off x="44794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32" name="Google Shape;2732;p25"/>
            <p:cNvCxnSpPr/>
            <p:nvPr/>
          </p:nvCxnSpPr>
          <p:spPr>
            <a:xfrm>
              <a:off x="46868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33" name="Google Shape;2733;p25"/>
            <p:cNvCxnSpPr/>
            <p:nvPr/>
          </p:nvCxnSpPr>
          <p:spPr>
            <a:xfrm>
              <a:off x="48943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34" name="Google Shape;2734;p25"/>
            <p:cNvCxnSpPr/>
            <p:nvPr/>
          </p:nvCxnSpPr>
          <p:spPr>
            <a:xfrm>
              <a:off x="51017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35" name="Google Shape;2735;p25"/>
            <p:cNvCxnSpPr/>
            <p:nvPr/>
          </p:nvCxnSpPr>
          <p:spPr>
            <a:xfrm>
              <a:off x="53091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36" name="Google Shape;2736;p25"/>
            <p:cNvCxnSpPr/>
            <p:nvPr/>
          </p:nvCxnSpPr>
          <p:spPr>
            <a:xfrm>
              <a:off x="55165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37" name="Google Shape;2737;p25"/>
            <p:cNvCxnSpPr/>
            <p:nvPr/>
          </p:nvCxnSpPr>
          <p:spPr>
            <a:xfrm>
              <a:off x="61388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38" name="Google Shape;2738;p25"/>
            <p:cNvCxnSpPr/>
            <p:nvPr/>
          </p:nvCxnSpPr>
          <p:spPr>
            <a:xfrm>
              <a:off x="57240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39" name="Google Shape;2739;p25"/>
            <p:cNvCxnSpPr/>
            <p:nvPr/>
          </p:nvCxnSpPr>
          <p:spPr>
            <a:xfrm>
              <a:off x="59314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40" name="Google Shape;2740;p25"/>
            <p:cNvCxnSpPr/>
            <p:nvPr/>
          </p:nvCxnSpPr>
          <p:spPr>
            <a:xfrm>
              <a:off x="634627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41" name="Google Shape;2741;p25"/>
            <p:cNvCxnSpPr/>
            <p:nvPr/>
          </p:nvCxnSpPr>
          <p:spPr>
            <a:xfrm>
              <a:off x="65537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42" name="Google Shape;2742;p25"/>
            <p:cNvCxnSpPr/>
            <p:nvPr/>
          </p:nvCxnSpPr>
          <p:spPr>
            <a:xfrm>
              <a:off x="67611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43" name="Google Shape;2743;p25"/>
            <p:cNvCxnSpPr/>
            <p:nvPr/>
          </p:nvCxnSpPr>
          <p:spPr>
            <a:xfrm>
              <a:off x="69685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44" name="Google Shape;2744;p25"/>
            <p:cNvCxnSpPr/>
            <p:nvPr/>
          </p:nvCxnSpPr>
          <p:spPr>
            <a:xfrm>
              <a:off x="71759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45" name="Google Shape;2745;p25"/>
            <p:cNvCxnSpPr/>
            <p:nvPr/>
          </p:nvCxnSpPr>
          <p:spPr>
            <a:xfrm>
              <a:off x="738340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46" name="Google Shape;2746;p25"/>
            <p:cNvCxnSpPr/>
            <p:nvPr/>
          </p:nvCxnSpPr>
          <p:spPr>
            <a:xfrm>
              <a:off x="7590825"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47" name="Google Shape;2747;p25"/>
            <p:cNvCxnSpPr/>
            <p:nvPr/>
          </p:nvCxnSpPr>
          <p:spPr>
            <a:xfrm>
              <a:off x="7798250" y="-38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48" name="Google Shape;2748;p25"/>
            <p:cNvCxnSpPr/>
            <p:nvPr/>
          </p:nvCxnSpPr>
          <p:spPr>
            <a:xfrm>
              <a:off x="80056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49" name="Google Shape;2749;p25"/>
            <p:cNvCxnSpPr/>
            <p:nvPr/>
          </p:nvCxnSpPr>
          <p:spPr>
            <a:xfrm>
              <a:off x="82131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50" name="Google Shape;2750;p25"/>
            <p:cNvCxnSpPr/>
            <p:nvPr/>
          </p:nvCxnSpPr>
          <p:spPr>
            <a:xfrm>
              <a:off x="842052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51" name="Google Shape;2751;p25"/>
            <p:cNvCxnSpPr/>
            <p:nvPr/>
          </p:nvCxnSpPr>
          <p:spPr>
            <a:xfrm>
              <a:off x="862795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52" name="Google Shape;2752;p25"/>
            <p:cNvCxnSpPr/>
            <p:nvPr/>
          </p:nvCxnSpPr>
          <p:spPr>
            <a:xfrm>
              <a:off x="8835375"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53" name="Google Shape;2753;p25"/>
            <p:cNvCxnSpPr/>
            <p:nvPr/>
          </p:nvCxnSpPr>
          <p:spPr>
            <a:xfrm>
              <a:off x="9042800" y="-13650"/>
              <a:ext cx="0" cy="5170800"/>
            </a:xfrm>
            <a:prstGeom prst="straightConnector1">
              <a:avLst/>
            </a:prstGeom>
            <a:noFill/>
            <a:ln cap="flat" cmpd="sng" w="19050">
              <a:solidFill>
                <a:schemeClr val="accent3"/>
              </a:solidFill>
              <a:prstDash val="solid"/>
              <a:round/>
              <a:headEnd len="med" w="med" type="none"/>
              <a:tailEnd len="med" w="med" type="none"/>
            </a:ln>
          </p:spPr>
        </p:cxnSp>
        <p:cxnSp>
          <p:nvCxnSpPr>
            <p:cNvPr id="2754" name="Google Shape;2754;p25"/>
            <p:cNvCxnSpPr/>
            <p:nvPr/>
          </p:nvCxnSpPr>
          <p:spPr>
            <a:xfrm>
              <a:off x="4563412" y="-44261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755" name="Google Shape;2755;p25"/>
            <p:cNvCxnSpPr/>
            <p:nvPr/>
          </p:nvCxnSpPr>
          <p:spPr>
            <a:xfrm>
              <a:off x="4563412" y="-42187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756" name="Google Shape;2756;p25"/>
            <p:cNvCxnSpPr/>
            <p:nvPr/>
          </p:nvCxnSpPr>
          <p:spPr>
            <a:xfrm>
              <a:off x="4563412" y="-40112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757" name="Google Shape;2757;p25"/>
            <p:cNvCxnSpPr/>
            <p:nvPr/>
          </p:nvCxnSpPr>
          <p:spPr>
            <a:xfrm>
              <a:off x="4580710" y="-38038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758" name="Google Shape;2758;p25"/>
            <p:cNvCxnSpPr/>
            <p:nvPr/>
          </p:nvCxnSpPr>
          <p:spPr>
            <a:xfrm>
              <a:off x="4580710" y="-35964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759" name="Google Shape;2759;p25"/>
            <p:cNvCxnSpPr/>
            <p:nvPr/>
          </p:nvCxnSpPr>
          <p:spPr>
            <a:xfrm>
              <a:off x="4580710" y="-33890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760" name="Google Shape;2760;p25"/>
            <p:cNvCxnSpPr/>
            <p:nvPr/>
          </p:nvCxnSpPr>
          <p:spPr>
            <a:xfrm>
              <a:off x="4580710" y="-31815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761" name="Google Shape;2761;p25"/>
            <p:cNvCxnSpPr/>
            <p:nvPr/>
          </p:nvCxnSpPr>
          <p:spPr>
            <a:xfrm>
              <a:off x="4563412" y="-29741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762" name="Google Shape;2762;p25"/>
            <p:cNvCxnSpPr/>
            <p:nvPr/>
          </p:nvCxnSpPr>
          <p:spPr>
            <a:xfrm>
              <a:off x="4563412" y="-27667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763" name="Google Shape;2763;p25"/>
            <p:cNvCxnSpPr/>
            <p:nvPr/>
          </p:nvCxnSpPr>
          <p:spPr>
            <a:xfrm>
              <a:off x="4563412" y="-25593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764" name="Google Shape;2764;p25"/>
            <p:cNvCxnSpPr/>
            <p:nvPr/>
          </p:nvCxnSpPr>
          <p:spPr>
            <a:xfrm>
              <a:off x="4580710" y="-23518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765" name="Google Shape;2765;p25"/>
            <p:cNvCxnSpPr/>
            <p:nvPr/>
          </p:nvCxnSpPr>
          <p:spPr>
            <a:xfrm>
              <a:off x="4580710" y="-21444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766" name="Google Shape;2766;p25"/>
            <p:cNvCxnSpPr/>
            <p:nvPr/>
          </p:nvCxnSpPr>
          <p:spPr>
            <a:xfrm>
              <a:off x="4580710" y="-19370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767" name="Google Shape;2767;p25"/>
            <p:cNvCxnSpPr/>
            <p:nvPr/>
          </p:nvCxnSpPr>
          <p:spPr>
            <a:xfrm>
              <a:off x="4580710" y="-17296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768" name="Google Shape;2768;p25"/>
            <p:cNvCxnSpPr/>
            <p:nvPr/>
          </p:nvCxnSpPr>
          <p:spPr>
            <a:xfrm>
              <a:off x="4563412" y="-15221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769" name="Google Shape;2769;p25"/>
            <p:cNvCxnSpPr/>
            <p:nvPr/>
          </p:nvCxnSpPr>
          <p:spPr>
            <a:xfrm>
              <a:off x="4563412" y="-13147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770" name="Google Shape;2770;p25"/>
            <p:cNvCxnSpPr/>
            <p:nvPr/>
          </p:nvCxnSpPr>
          <p:spPr>
            <a:xfrm>
              <a:off x="4563412" y="-11073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771" name="Google Shape;2771;p25"/>
            <p:cNvCxnSpPr/>
            <p:nvPr/>
          </p:nvCxnSpPr>
          <p:spPr>
            <a:xfrm>
              <a:off x="4580710" y="-8999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772" name="Google Shape;2772;p25"/>
            <p:cNvCxnSpPr/>
            <p:nvPr/>
          </p:nvCxnSpPr>
          <p:spPr>
            <a:xfrm>
              <a:off x="4580710" y="-69247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773" name="Google Shape;2773;p25"/>
            <p:cNvCxnSpPr/>
            <p:nvPr/>
          </p:nvCxnSpPr>
          <p:spPr>
            <a:xfrm>
              <a:off x="4580710" y="-4850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774" name="Google Shape;2774;p25"/>
            <p:cNvCxnSpPr/>
            <p:nvPr/>
          </p:nvCxnSpPr>
          <p:spPr>
            <a:xfrm>
              <a:off x="4580710" y="-2776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775" name="Google Shape;2775;p25"/>
            <p:cNvCxnSpPr/>
            <p:nvPr/>
          </p:nvCxnSpPr>
          <p:spPr>
            <a:xfrm>
              <a:off x="4563412" y="-7020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776" name="Google Shape;2776;p25"/>
            <p:cNvCxnSpPr/>
            <p:nvPr/>
          </p:nvCxnSpPr>
          <p:spPr>
            <a:xfrm>
              <a:off x="4563412" y="137225"/>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777" name="Google Shape;2777;p25"/>
            <p:cNvCxnSpPr/>
            <p:nvPr/>
          </p:nvCxnSpPr>
          <p:spPr>
            <a:xfrm>
              <a:off x="4563412" y="344650"/>
              <a:ext cx="0" cy="9126600"/>
            </a:xfrm>
            <a:prstGeom prst="straightConnector1">
              <a:avLst/>
            </a:prstGeom>
            <a:noFill/>
            <a:ln cap="flat" cmpd="sng" w="19050">
              <a:solidFill>
                <a:schemeClr val="accent3"/>
              </a:solidFill>
              <a:prstDash val="solid"/>
              <a:round/>
              <a:headEnd len="med" w="med" type="none"/>
              <a:tailEnd len="med" w="med" type="none"/>
            </a:ln>
          </p:spPr>
        </p:cxnSp>
        <p:cxnSp>
          <p:nvCxnSpPr>
            <p:cNvPr id="2778" name="Google Shape;2778;p25"/>
            <p:cNvCxnSpPr/>
            <p:nvPr/>
          </p:nvCxnSpPr>
          <p:spPr>
            <a:xfrm>
              <a:off x="4580710" y="552075"/>
              <a:ext cx="0" cy="9126600"/>
            </a:xfrm>
            <a:prstGeom prst="straightConnector1">
              <a:avLst/>
            </a:prstGeom>
            <a:noFill/>
            <a:ln cap="flat" cmpd="sng" w="19050">
              <a:solidFill>
                <a:schemeClr val="accent3"/>
              </a:solidFill>
              <a:prstDash val="solid"/>
              <a:round/>
              <a:headEnd len="med" w="med" type="none"/>
              <a:tailEnd len="med" w="med" type="none"/>
            </a:ln>
          </p:spPr>
        </p:cxnSp>
      </p:grpSp>
      <p:grpSp>
        <p:nvGrpSpPr>
          <p:cNvPr id="2779" name="Google Shape;2779;p25"/>
          <p:cNvGrpSpPr/>
          <p:nvPr/>
        </p:nvGrpSpPr>
        <p:grpSpPr>
          <a:xfrm>
            <a:off x="266405" y="261900"/>
            <a:ext cx="8620495" cy="4526400"/>
            <a:chOff x="266405" y="261900"/>
            <a:chExt cx="8620495" cy="4526400"/>
          </a:xfrm>
        </p:grpSpPr>
        <p:sp>
          <p:nvSpPr>
            <p:cNvPr id="2780" name="Google Shape;2780;p25"/>
            <p:cNvSpPr/>
            <p:nvPr/>
          </p:nvSpPr>
          <p:spPr>
            <a:xfrm>
              <a:off x="266405" y="261900"/>
              <a:ext cx="8611200" cy="4526400"/>
            </a:xfrm>
            <a:prstGeom prst="rect">
              <a:avLst/>
            </a:prstGeom>
            <a:solidFill>
              <a:schemeClr val="l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781" name="Google Shape;2781;p25"/>
            <p:cNvCxnSpPr/>
            <p:nvPr/>
          </p:nvCxnSpPr>
          <p:spPr>
            <a:xfrm>
              <a:off x="274200" y="551300"/>
              <a:ext cx="8612700" cy="0"/>
            </a:xfrm>
            <a:prstGeom prst="straightConnector1">
              <a:avLst/>
            </a:prstGeom>
            <a:noFill/>
            <a:ln cap="flat" cmpd="sng" w="19050">
              <a:solidFill>
                <a:schemeClr val="dk1"/>
              </a:solidFill>
              <a:prstDash val="solid"/>
              <a:round/>
              <a:headEnd len="med" w="med" type="none"/>
              <a:tailEnd len="med" w="med" type="none"/>
            </a:ln>
          </p:spPr>
        </p:cxnSp>
        <p:sp>
          <p:nvSpPr>
            <p:cNvPr id="2782" name="Google Shape;2782;p25"/>
            <p:cNvSpPr/>
            <p:nvPr/>
          </p:nvSpPr>
          <p:spPr>
            <a:xfrm>
              <a:off x="593950" y="322825"/>
              <a:ext cx="7302300" cy="1566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3" name="Google Shape;2783;p25"/>
            <p:cNvSpPr/>
            <p:nvPr/>
          </p:nvSpPr>
          <p:spPr>
            <a:xfrm>
              <a:off x="349675" y="322826"/>
              <a:ext cx="164731" cy="156599"/>
            </a:xfrm>
            <a:custGeom>
              <a:rect b="b" l="l" r="r" t="t"/>
              <a:pathLst>
                <a:path extrusionOk="0" h="3293" w="3464">
                  <a:moveTo>
                    <a:pt x="1733" y="1"/>
                  </a:moveTo>
                  <a:lnTo>
                    <a:pt x="1195" y="1083"/>
                  </a:lnTo>
                  <a:lnTo>
                    <a:pt x="0" y="1256"/>
                  </a:lnTo>
                  <a:lnTo>
                    <a:pt x="866" y="2100"/>
                  </a:lnTo>
                  <a:lnTo>
                    <a:pt x="663" y="3293"/>
                  </a:lnTo>
                  <a:lnTo>
                    <a:pt x="1733" y="2727"/>
                  </a:lnTo>
                  <a:lnTo>
                    <a:pt x="2801" y="3293"/>
                  </a:lnTo>
                  <a:lnTo>
                    <a:pt x="2801" y="3293"/>
                  </a:lnTo>
                  <a:lnTo>
                    <a:pt x="2597" y="2100"/>
                  </a:lnTo>
                  <a:lnTo>
                    <a:pt x="3463" y="1256"/>
                  </a:lnTo>
                  <a:lnTo>
                    <a:pt x="2268" y="1083"/>
                  </a:lnTo>
                  <a:lnTo>
                    <a:pt x="1733" y="1"/>
                  </a:lnTo>
                  <a:close/>
                </a:path>
              </a:pathLst>
            </a:custGeom>
            <a:solidFill>
              <a:schemeClr val="lt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784" name="Google Shape;2784;p25"/>
            <p:cNvGrpSpPr/>
            <p:nvPr/>
          </p:nvGrpSpPr>
          <p:grpSpPr>
            <a:xfrm>
              <a:off x="8193875" y="322825"/>
              <a:ext cx="601487" cy="156597"/>
              <a:chOff x="8193875" y="322825"/>
              <a:chExt cx="601487" cy="156597"/>
            </a:xfrm>
          </p:grpSpPr>
          <p:sp>
            <p:nvSpPr>
              <p:cNvPr id="2785" name="Google Shape;2785;p25"/>
              <p:cNvSpPr/>
              <p:nvPr/>
            </p:nvSpPr>
            <p:spPr>
              <a:xfrm>
                <a:off x="8638765" y="3228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6" name="Google Shape;2786;p25"/>
              <p:cNvSpPr/>
              <p:nvPr/>
            </p:nvSpPr>
            <p:spPr>
              <a:xfrm>
                <a:off x="8416290" y="322825"/>
                <a:ext cx="156415" cy="156597"/>
              </a:xfrm>
              <a:custGeom>
                <a:rect b="b" l="l" r="r" t="t"/>
                <a:pathLst>
                  <a:path extrusionOk="0" h="2579" w="2576">
                    <a:moveTo>
                      <a:pt x="0" y="0"/>
                    </a:moveTo>
                    <a:lnTo>
                      <a:pt x="0" y="2579"/>
                    </a:lnTo>
                    <a:lnTo>
                      <a:pt x="2576" y="2579"/>
                    </a:lnTo>
                    <a:lnTo>
                      <a:pt x="2576"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7" name="Google Shape;2787;p25"/>
              <p:cNvSpPr/>
              <p:nvPr/>
            </p:nvSpPr>
            <p:spPr>
              <a:xfrm>
                <a:off x="8193875" y="322825"/>
                <a:ext cx="156475" cy="156597"/>
              </a:xfrm>
              <a:custGeom>
                <a:rect b="b" l="l" r="r" t="t"/>
                <a:pathLst>
                  <a:path extrusionOk="0" h="2579" w="2577">
                    <a:moveTo>
                      <a:pt x="1" y="0"/>
                    </a:moveTo>
                    <a:lnTo>
                      <a:pt x="1" y="2579"/>
                    </a:lnTo>
                    <a:lnTo>
                      <a:pt x="2577" y="2579"/>
                    </a:lnTo>
                    <a:lnTo>
                      <a:pt x="2577"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8" name="Google Shape;2788;p25"/>
              <p:cNvSpPr/>
              <p:nvPr/>
            </p:nvSpPr>
            <p:spPr>
              <a:xfrm>
                <a:off x="8676776" y="3610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9" name="Google Shape;2789;p25"/>
              <p:cNvSpPr/>
              <p:nvPr/>
            </p:nvSpPr>
            <p:spPr>
              <a:xfrm>
                <a:off x="8676776" y="3610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0" name="Google Shape;2790;p25"/>
              <p:cNvSpPr/>
              <p:nvPr/>
            </p:nvSpPr>
            <p:spPr>
              <a:xfrm>
                <a:off x="8454786" y="361201"/>
                <a:ext cx="79847" cy="79847"/>
              </a:xfrm>
              <a:custGeom>
                <a:rect b="b" l="l" r="r" t="t"/>
                <a:pathLst>
                  <a:path extrusionOk="0" fill="none" h="1315" w="1315">
                    <a:moveTo>
                      <a:pt x="1" y="1"/>
                    </a:moveTo>
                    <a:lnTo>
                      <a:pt x="1314" y="1"/>
                    </a:lnTo>
                    <a:lnTo>
                      <a:pt x="1314" y="1314"/>
                    </a:lnTo>
                    <a:lnTo>
                      <a:pt x="1" y="1314"/>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1" name="Google Shape;2791;p25"/>
              <p:cNvSpPr/>
              <p:nvPr/>
            </p:nvSpPr>
            <p:spPr>
              <a:xfrm>
                <a:off x="8232128" y="440990"/>
                <a:ext cx="79847" cy="61"/>
              </a:xfrm>
              <a:custGeom>
                <a:rect b="b" l="l" r="r" t="t"/>
                <a:pathLst>
                  <a:path extrusionOk="0" fill="none" h="1" w="1315">
                    <a:moveTo>
                      <a:pt x="1314" y="0"/>
                    </a:moveTo>
                    <a:lnTo>
                      <a:pt x="1"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792" name="Google Shape;2792;p25"/>
          <p:cNvGrpSpPr/>
          <p:nvPr/>
        </p:nvGrpSpPr>
        <p:grpSpPr>
          <a:xfrm>
            <a:off x="121995" y="4474183"/>
            <a:ext cx="693060" cy="471304"/>
            <a:chOff x="4684413" y="2795724"/>
            <a:chExt cx="493703" cy="335758"/>
          </a:xfrm>
        </p:grpSpPr>
        <p:sp>
          <p:nvSpPr>
            <p:cNvPr id="2793" name="Google Shape;2793;p25"/>
            <p:cNvSpPr/>
            <p:nvPr/>
          </p:nvSpPr>
          <p:spPr>
            <a:xfrm>
              <a:off x="4684413" y="2801783"/>
              <a:ext cx="395421" cy="329700"/>
            </a:xfrm>
            <a:custGeom>
              <a:rect b="b" l="l" r="r" t="t"/>
              <a:pathLst>
                <a:path extrusionOk="0" h="3918" w="4699">
                  <a:moveTo>
                    <a:pt x="175" y="1"/>
                  </a:moveTo>
                  <a:cubicBezTo>
                    <a:pt x="80" y="1"/>
                    <a:pt x="1" y="77"/>
                    <a:pt x="1" y="174"/>
                  </a:cubicBezTo>
                  <a:lnTo>
                    <a:pt x="239" y="3918"/>
                  </a:lnTo>
                  <a:lnTo>
                    <a:pt x="4699" y="3918"/>
                  </a:lnTo>
                  <a:lnTo>
                    <a:pt x="4136" y="744"/>
                  </a:lnTo>
                  <a:cubicBezTo>
                    <a:pt x="4108" y="598"/>
                    <a:pt x="3980" y="492"/>
                    <a:pt x="3830" y="492"/>
                  </a:cubicBezTo>
                  <a:lnTo>
                    <a:pt x="2605" y="492"/>
                  </a:lnTo>
                  <a:lnTo>
                    <a:pt x="2605" y="174"/>
                  </a:lnTo>
                  <a:cubicBezTo>
                    <a:pt x="2605" y="77"/>
                    <a:pt x="2526" y="1"/>
                    <a:pt x="2431"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4" name="Google Shape;2794;p25"/>
            <p:cNvSpPr/>
            <p:nvPr/>
          </p:nvSpPr>
          <p:spPr>
            <a:xfrm>
              <a:off x="4709237" y="2885006"/>
              <a:ext cx="423275" cy="246475"/>
            </a:xfrm>
            <a:custGeom>
              <a:rect b="b" l="l" r="r" t="t"/>
              <a:pathLst>
                <a:path extrusionOk="0" h="2929" w="5030">
                  <a:moveTo>
                    <a:pt x="855" y="1"/>
                  </a:moveTo>
                  <a:cubicBezTo>
                    <a:pt x="711" y="1"/>
                    <a:pt x="584" y="105"/>
                    <a:pt x="554" y="246"/>
                  </a:cubicBezTo>
                  <a:lnTo>
                    <a:pt x="0" y="2929"/>
                  </a:lnTo>
                  <a:lnTo>
                    <a:pt x="4459" y="2929"/>
                  </a:lnTo>
                  <a:lnTo>
                    <a:pt x="4987" y="371"/>
                  </a:lnTo>
                  <a:cubicBezTo>
                    <a:pt x="5029" y="181"/>
                    <a:pt x="4881" y="1"/>
                    <a:pt x="468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5" name="Google Shape;2795;p25"/>
            <p:cNvSpPr/>
            <p:nvPr/>
          </p:nvSpPr>
          <p:spPr>
            <a:xfrm>
              <a:off x="4980700" y="2795724"/>
              <a:ext cx="197416" cy="179408"/>
            </a:xfrm>
            <a:custGeom>
              <a:rect b="b" l="l" r="r" t="t"/>
              <a:pathLst>
                <a:path extrusionOk="0" h="2132" w="2346">
                  <a:moveTo>
                    <a:pt x="1174" y="0"/>
                  </a:moveTo>
                  <a:cubicBezTo>
                    <a:pt x="691" y="0"/>
                    <a:pt x="252" y="330"/>
                    <a:pt x="135" y="821"/>
                  </a:cubicBezTo>
                  <a:cubicBezTo>
                    <a:pt x="1" y="1393"/>
                    <a:pt x="355" y="1967"/>
                    <a:pt x="927" y="2102"/>
                  </a:cubicBezTo>
                  <a:cubicBezTo>
                    <a:pt x="1010" y="2122"/>
                    <a:pt x="1093" y="2131"/>
                    <a:pt x="1175" y="2131"/>
                  </a:cubicBezTo>
                  <a:cubicBezTo>
                    <a:pt x="1657" y="2131"/>
                    <a:pt x="2094" y="1801"/>
                    <a:pt x="2208" y="1312"/>
                  </a:cubicBezTo>
                  <a:cubicBezTo>
                    <a:pt x="2345" y="740"/>
                    <a:pt x="1991" y="165"/>
                    <a:pt x="1418" y="29"/>
                  </a:cubicBezTo>
                  <a:cubicBezTo>
                    <a:pt x="1337" y="9"/>
                    <a:pt x="1255" y="0"/>
                    <a:pt x="1174" y="0"/>
                  </a:cubicBez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6" name="Google Shape;2796;p25"/>
            <p:cNvSpPr/>
            <p:nvPr/>
          </p:nvSpPr>
          <p:spPr>
            <a:xfrm>
              <a:off x="5079575" y="2853871"/>
              <a:ext cx="84" cy="73715"/>
            </a:xfrm>
            <a:custGeom>
              <a:rect b="b" l="l" r="r" t="t"/>
              <a:pathLst>
                <a:path extrusionOk="0" fill="none" h="876" w="1">
                  <a:moveTo>
                    <a:pt x="0" y="0"/>
                  </a:moveTo>
                  <a:lnTo>
                    <a:pt x="0" y="876"/>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7" name="Google Shape;2797;p25"/>
            <p:cNvSpPr/>
            <p:nvPr/>
          </p:nvSpPr>
          <p:spPr>
            <a:xfrm>
              <a:off x="5042717" y="2890644"/>
              <a:ext cx="73968" cy="84"/>
            </a:xfrm>
            <a:custGeom>
              <a:rect b="b" l="l" r="r" t="t"/>
              <a:pathLst>
                <a:path extrusionOk="0" fill="none" h="1" w="879">
                  <a:moveTo>
                    <a:pt x="878" y="1"/>
                  </a:moveTo>
                  <a:lnTo>
                    <a:pt x="0" y="1"/>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798" name="Google Shape;2798;p25"/>
          <p:cNvSpPr/>
          <p:nvPr/>
        </p:nvSpPr>
        <p:spPr>
          <a:xfrm>
            <a:off x="121990" y="883849"/>
            <a:ext cx="319181" cy="319349"/>
          </a:xfrm>
          <a:custGeom>
            <a:rect b="b" l="l" r="r" t="t"/>
            <a:pathLst>
              <a:path extrusionOk="0" h="3795" w="3793">
                <a:moveTo>
                  <a:pt x="1066" y="1"/>
                </a:moveTo>
                <a:lnTo>
                  <a:pt x="1" y="1066"/>
                </a:lnTo>
                <a:lnTo>
                  <a:pt x="830" y="1898"/>
                </a:lnTo>
                <a:lnTo>
                  <a:pt x="1" y="2729"/>
                </a:lnTo>
                <a:lnTo>
                  <a:pt x="1066" y="3795"/>
                </a:lnTo>
                <a:lnTo>
                  <a:pt x="1898" y="2963"/>
                </a:lnTo>
                <a:lnTo>
                  <a:pt x="2727" y="3795"/>
                </a:lnTo>
                <a:lnTo>
                  <a:pt x="3793" y="2729"/>
                </a:lnTo>
                <a:lnTo>
                  <a:pt x="2963" y="1898"/>
                </a:lnTo>
                <a:lnTo>
                  <a:pt x="3793" y="1066"/>
                </a:lnTo>
                <a:lnTo>
                  <a:pt x="2727" y="1"/>
                </a:lnTo>
                <a:lnTo>
                  <a:pt x="1898" y="832"/>
                </a:lnTo>
                <a:lnTo>
                  <a:pt x="1066" y="1"/>
                </a:lnTo>
                <a:close/>
              </a:path>
            </a:pathLst>
          </a:custGeom>
          <a:solidFill>
            <a:schemeClr val="accen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9" name="Google Shape;2799;p25"/>
          <p:cNvSpPr/>
          <p:nvPr/>
        </p:nvSpPr>
        <p:spPr>
          <a:xfrm>
            <a:off x="8754251" y="2635004"/>
            <a:ext cx="319172" cy="442076"/>
          </a:xfrm>
          <a:custGeom>
            <a:rect b="b" l="l" r="r" t="t"/>
            <a:pathLst>
              <a:path extrusionOk="0" h="6200" w="4476">
                <a:moveTo>
                  <a:pt x="0" y="0"/>
                </a:moveTo>
                <a:lnTo>
                  <a:pt x="630" y="5344"/>
                </a:lnTo>
                <a:lnTo>
                  <a:pt x="1740" y="3869"/>
                </a:lnTo>
                <a:lnTo>
                  <a:pt x="2979" y="6199"/>
                </a:lnTo>
                <a:lnTo>
                  <a:pt x="4209" y="5356"/>
                </a:lnTo>
                <a:lnTo>
                  <a:pt x="2541" y="3327"/>
                </a:lnTo>
                <a:lnTo>
                  <a:pt x="4476" y="3056"/>
                </a:lnTo>
                <a:lnTo>
                  <a:pt x="0" y="0"/>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lide" type="blank">
  <p:cSld name="BLANK">
    <p:spTree>
      <p:nvGrpSpPr>
        <p:cNvPr id="2803" name="Shape 2803"/>
        <p:cNvGrpSpPr/>
        <p:nvPr/>
      </p:nvGrpSpPr>
      <p:grpSpPr>
        <a:xfrm>
          <a:off x="0" y="0"/>
          <a:ext cx="0" cy="0"/>
          <a:chOff x="0" y="0"/>
          <a:chExt cx="0" cy="0"/>
        </a:xfrm>
      </p:grpSpPr>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CUSTOM">
    <p:spTree>
      <p:nvGrpSpPr>
        <p:cNvPr id="2804" name="Shape 2804"/>
        <p:cNvGrpSpPr/>
        <p:nvPr/>
      </p:nvGrpSpPr>
      <p:grpSpPr>
        <a:xfrm>
          <a:off x="0" y="0"/>
          <a:ext cx="0" cy="0"/>
          <a:chOff x="0" y="0"/>
          <a:chExt cx="0" cy="0"/>
        </a:xfrm>
      </p:grpSpPr>
      <p:sp>
        <p:nvSpPr>
          <p:cNvPr id="2805" name="Google Shape;2805;p28"/>
          <p:cNvSpPr txBox="1"/>
          <p:nvPr>
            <p:ph type="title"/>
          </p:nvPr>
        </p:nvSpPr>
        <p:spPr>
          <a:xfrm>
            <a:off x="716775" y="510900"/>
            <a:ext cx="7710600" cy="482400"/>
          </a:xfrm>
          <a:prstGeom prst="rect">
            <a:avLst/>
          </a:prstGeom>
        </p:spPr>
        <p:txBody>
          <a:bodyPr anchorCtr="0" anchor="t" bIns="91425" lIns="91425" spcFirstLastPara="1" rIns="91425" wrap="square" tIns="91425">
            <a:noAutofit/>
          </a:bodyPr>
          <a:lstStyle>
            <a:lvl1pPr lvl="0" rtl="0">
              <a:spcBef>
                <a:spcPts val="0"/>
              </a:spcBef>
              <a:spcAft>
                <a:spcPts val="0"/>
              </a:spcAft>
              <a:buSzPts val="2400"/>
              <a:buNone/>
              <a:defRPr>
                <a:solidFill>
                  <a:schemeClr val="lt1"/>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5" Type="http://schemas.openxmlformats.org/officeDocument/2006/relationships/theme" Target="../theme/theme2.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slideLayout" Target="../slideLayouts/slideLayout26.xml"/><Relationship Id="rId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dk2"/>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734975" y="445025"/>
            <a:ext cx="7674000" cy="5727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dk1"/>
              </a:buClr>
              <a:buSzPts val="2500"/>
              <a:buFont typeface="Krona One"/>
              <a:buNone/>
              <a:defRPr sz="2500">
                <a:solidFill>
                  <a:schemeClr val="dk1"/>
                </a:solidFill>
                <a:latin typeface="Krona One"/>
                <a:ea typeface="Krona One"/>
                <a:cs typeface="Krona One"/>
                <a:sym typeface="Krona One"/>
              </a:defRPr>
            </a:lvl1pPr>
            <a:lvl2pPr lvl="1"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9pPr>
          </a:lstStyle>
          <a:p/>
        </p:txBody>
      </p:sp>
      <p:sp>
        <p:nvSpPr>
          <p:cNvPr id="7" name="Google Shape;7;p1"/>
          <p:cNvSpPr txBox="1"/>
          <p:nvPr>
            <p:ph idx="1" type="body"/>
          </p:nvPr>
        </p:nvSpPr>
        <p:spPr>
          <a:xfrm>
            <a:off x="734975" y="1152475"/>
            <a:ext cx="7674000" cy="3416400"/>
          </a:xfrm>
          <a:prstGeom prst="rect">
            <a:avLst/>
          </a:prstGeom>
          <a:noFill/>
          <a:ln>
            <a:noFill/>
          </a:ln>
        </p:spPr>
        <p:txBody>
          <a:bodyPr anchorCtr="0" anchor="t" bIns="91425" lIns="91425" spcFirstLastPara="1" rIns="91425" wrap="square" tIns="91425">
            <a:noAutofit/>
          </a:bodyPr>
          <a:lstStyle>
            <a:lvl1pPr indent="-317500" lvl="0" marL="457200">
              <a:lnSpc>
                <a:spcPct val="100000"/>
              </a:lnSpc>
              <a:spcBef>
                <a:spcPts val="0"/>
              </a:spcBef>
              <a:spcAft>
                <a:spcPts val="0"/>
              </a:spcAft>
              <a:buClr>
                <a:schemeClr val="dk1"/>
              </a:buClr>
              <a:buSzPts val="1400"/>
              <a:buFont typeface="Archivo"/>
              <a:buChar char="●"/>
              <a:defRPr>
                <a:solidFill>
                  <a:schemeClr val="dk1"/>
                </a:solidFill>
                <a:latin typeface="Archivo"/>
                <a:ea typeface="Archivo"/>
                <a:cs typeface="Archivo"/>
                <a:sym typeface="Archivo"/>
              </a:defRPr>
            </a:lvl1pPr>
            <a:lvl2pPr indent="-317500" lvl="1" marL="914400">
              <a:lnSpc>
                <a:spcPct val="100000"/>
              </a:lnSpc>
              <a:spcBef>
                <a:spcPts val="0"/>
              </a:spcBef>
              <a:spcAft>
                <a:spcPts val="0"/>
              </a:spcAft>
              <a:buClr>
                <a:schemeClr val="dk1"/>
              </a:buClr>
              <a:buSzPts val="1400"/>
              <a:buFont typeface="Archivo"/>
              <a:buChar char="○"/>
              <a:defRPr>
                <a:solidFill>
                  <a:schemeClr val="dk1"/>
                </a:solidFill>
                <a:latin typeface="Archivo"/>
                <a:ea typeface="Archivo"/>
                <a:cs typeface="Archivo"/>
                <a:sym typeface="Archivo"/>
              </a:defRPr>
            </a:lvl2pPr>
            <a:lvl3pPr indent="-317500" lvl="2" marL="1371600">
              <a:lnSpc>
                <a:spcPct val="100000"/>
              </a:lnSpc>
              <a:spcBef>
                <a:spcPts val="0"/>
              </a:spcBef>
              <a:spcAft>
                <a:spcPts val="0"/>
              </a:spcAft>
              <a:buClr>
                <a:schemeClr val="dk1"/>
              </a:buClr>
              <a:buSzPts val="1400"/>
              <a:buFont typeface="Archivo"/>
              <a:buChar char="■"/>
              <a:defRPr>
                <a:solidFill>
                  <a:schemeClr val="dk1"/>
                </a:solidFill>
                <a:latin typeface="Archivo"/>
                <a:ea typeface="Archivo"/>
                <a:cs typeface="Archivo"/>
                <a:sym typeface="Archivo"/>
              </a:defRPr>
            </a:lvl3pPr>
            <a:lvl4pPr indent="-317500" lvl="3" marL="1828800">
              <a:lnSpc>
                <a:spcPct val="100000"/>
              </a:lnSpc>
              <a:spcBef>
                <a:spcPts val="0"/>
              </a:spcBef>
              <a:spcAft>
                <a:spcPts val="0"/>
              </a:spcAft>
              <a:buClr>
                <a:schemeClr val="dk1"/>
              </a:buClr>
              <a:buSzPts val="1400"/>
              <a:buFont typeface="Archivo"/>
              <a:buChar char="●"/>
              <a:defRPr>
                <a:solidFill>
                  <a:schemeClr val="dk1"/>
                </a:solidFill>
                <a:latin typeface="Archivo"/>
                <a:ea typeface="Archivo"/>
                <a:cs typeface="Archivo"/>
                <a:sym typeface="Archivo"/>
              </a:defRPr>
            </a:lvl4pPr>
            <a:lvl5pPr indent="-317500" lvl="4" marL="2286000">
              <a:lnSpc>
                <a:spcPct val="100000"/>
              </a:lnSpc>
              <a:spcBef>
                <a:spcPts val="0"/>
              </a:spcBef>
              <a:spcAft>
                <a:spcPts val="0"/>
              </a:spcAft>
              <a:buClr>
                <a:schemeClr val="dk1"/>
              </a:buClr>
              <a:buSzPts val="1400"/>
              <a:buFont typeface="Archivo"/>
              <a:buChar char="○"/>
              <a:defRPr>
                <a:solidFill>
                  <a:schemeClr val="dk1"/>
                </a:solidFill>
                <a:latin typeface="Archivo"/>
                <a:ea typeface="Archivo"/>
                <a:cs typeface="Archivo"/>
                <a:sym typeface="Archivo"/>
              </a:defRPr>
            </a:lvl5pPr>
            <a:lvl6pPr indent="-317500" lvl="5" marL="2743200">
              <a:lnSpc>
                <a:spcPct val="100000"/>
              </a:lnSpc>
              <a:spcBef>
                <a:spcPts val="0"/>
              </a:spcBef>
              <a:spcAft>
                <a:spcPts val="0"/>
              </a:spcAft>
              <a:buClr>
                <a:schemeClr val="dk1"/>
              </a:buClr>
              <a:buSzPts val="1400"/>
              <a:buFont typeface="Archivo"/>
              <a:buChar char="■"/>
              <a:defRPr>
                <a:solidFill>
                  <a:schemeClr val="dk1"/>
                </a:solidFill>
                <a:latin typeface="Archivo"/>
                <a:ea typeface="Archivo"/>
                <a:cs typeface="Archivo"/>
                <a:sym typeface="Archivo"/>
              </a:defRPr>
            </a:lvl6pPr>
            <a:lvl7pPr indent="-317500" lvl="6" marL="3200400">
              <a:lnSpc>
                <a:spcPct val="100000"/>
              </a:lnSpc>
              <a:spcBef>
                <a:spcPts val="0"/>
              </a:spcBef>
              <a:spcAft>
                <a:spcPts val="0"/>
              </a:spcAft>
              <a:buClr>
                <a:schemeClr val="dk1"/>
              </a:buClr>
              <a:buSzPts val="1400"/>
              <a:buFont typeface="Archivo"/>
              <a:buChar char="●"/>
              <a:defRPr>
                <a:solidFill>
                  <a:schemeClr val="dk1"/>
                </a:solidFill>
                <a:latin typeface="Archivo"/>
                <a:ea typeface="Archivo"/>
                <a:cs typeface="Archivo"/>
                <a:sym typeface="Archivo"/>
              </a:defRPr>
            </a:lvl7pPr>
            <a:lvl8pPr indent="-317500" lvl="7" marL="3657600">
              <a:lnSpc>
                <a:spcPct val="100000"/>
              </a:lnSpc>
              <a:spcBef>
                <a:spcPts val="0"/>
              </a:spcBef>
              <a:spcAft>
                <a:spcPts val="0"/>
              </a:spcAft>
              <a:buClr>
                <a:schemeClr val="dk1"/>
              </a:buClr>
              <a:buSzPts val="1400"/>
              <a:buFont typeface="Archivo"/>
              <a:buChar char="○"/>
              <a:defRPr>
                <a:solidFill>
                  <a:schemeClr val="dk1"/>
                </a:solidFill>
                <a:latin typeface="Archivo"/>
                <a:ea typeface="Archivo"/>
                <a:cs typeface="Archivo"/>
                <a:sym typeface="Archivo"/>
              </a:defRPr>
            </a:lvl8pPr>
            <a:lvl9pPr indent="-317500" lvl="8" marL="4114800">
              <a:lnSpc>
                <a:spcPct val="100000"/>
              </a:lnSpc>
              <a:spcBef>
                <a:spcPts val="0"/>
              </a:spcBef>
              <a:spcAft>
                <a:spcPts val="0"/>
              </a:spcAft>
              <a:buClr>
                <a:schemeClr val="dk1"/>
              </a:buClr>
              <a:buSzPts val="1400"/>
              <a:buFont typeface="Archivo"/>
              <a:buChar char="■"/>
              <a:defRPr>
                <a:solidFill>
                  <a:schemeClr val="dk1"/>
                </a:solidFill>
                <a:latin typeface="Archivo"/>
                <a:ea typeface="Archivo"/>
                <a:cs typeface="Archivo"/>
                <a:sym typeface="Archivo"/>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0E2A47"/>
        </a:solidFill>
      </p:bgPr>
    </p:bg>
    <p:spTree>
      <p:nvGrpSpPr>
        <p:cNvPr id="2800" name="Shape 2800"/>
        <p:cNvGrpSpPr/>
        <p:nvPr/>
      </p:nvGrpSpPr>
      <p:grpSpPr>
        <a:xfrm>
          <a:off x="0" y="0"/>
          <a:ext cx="0" cy="0"/>
          <a:chOff x="0" y="0"/>
          <a:chExt cx="0" cy="0"/>
        </a:xfrm>
      </p:grpSpPr>
      <p:sp>
        <p:nvSpPr>
          <p:cNvPr id="2801" name="Google Shape;2801;p26"/>
          <p:cNvSpPr txBox="1"/>
          <p:nvPr>
            <p:ph type="title"/>
          </p:nvPr>
        </p:nvSpPr>
        <p:spPr>
          <a:xfrm>
            <a:off x="1068100" y="933450"/>
            <a:ext cx="7047300" cy="4824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Clr>
                <a:srgbClr val="FFFFFF"/>
              </a:buClr>
              <a:buSzPts val="2400"/>
              <a:buNone/>
              <a:defRPr sz="2400">
                <a:solidFill>
                  <a:srgbClr val="FFFFFF"/>
                </a:solidFill>
              </a:defRPr>
            </a:lvl1pPr>
            <a:lvl2pPr lvl="1" rtl="0" algn="ctr">
              <a:spcBef>
                <a:spcPts val="0"/>
              </a:spcBef>
              <a:spcAft>
                <a:spcPts val="0"/>
              </a:spcAft>
              <a:buClr>
                <a:srgbClr val="FFFFFF"/>
              </a:buClr>
              <a:buSzPts val="2400"/>
              <a:buNone/>
              <a:defRPr sz="2400">
                <a:solidFill>
                  <a:srgbClr val="FFFFFF"/>
                </a:solidFill>
              </a:defRPr>
            </a:lvl2pPr>
            <a:lvl3pPr lvl="2" rtl="0" algn="ctr">
              <a:spcBef>
                <a:spcPts val="0"/>
              </a:spcBef>
              <a:spcAft>
                <a:spcPts val="0"/>
              </a:spcAft>
              <a:buClr>
                <a:srgbClr val="FFFFFF"/>
              </a:buClr>
              <a:buSzPts val="2400"/>
              <a:buNone/>
              <a:defRPr sz="2400">
                <a:solidFill>
                  <a:srgbClr val="FFFFFF"/>
                </a:solidFill>
              </a:defRPr>
            </a:lvl3pPr>
            <a:lvl4pPr lvl="3" rtl="0" algn="ctr">
              <a:spcBef>
                <a:spcPts val="0"/>
              </a:spcBef>
              <a:spcAft>
                <a:spcPts val="0"/>
              </a:spcAft>
              <a:buClr>
                <a:srgbClr val="FFFFFF"/>
              </a:buClr>
              <a:buSzPts val="2400"/>
              <a:buNone/>
              <a:defRPr sz="2400">
                <a:solidFill>
                  <a:srgbClr val="FFFFFF"/>
                </a:solidFill>
              </a:defRPr>
            </a:lvl4pPr>
            <a:lvl5pPr lvl="4" rtl="0" algn="ctr">
              <a:spcBef>
                <a:spcPts val="0"/>
              </a:spcBef>
              <a:spcAft>
                <a:spcPts val="0"/>
              </a:spcAft>
              <a:buClr>
                <a:srgbClr val="FFFFFF"/>
              </a:buClr>
              <a:buSzPts val="2400"/>
              <a:buNone/>
              <a:defRPr sz="2400">
                <a:solidFill>
                  <a:srgbClr val="FFFFFF"/>
                </a:solidFill>
              </a:defRPr>
            </a:lvl5pPr>
            <a:lvl6pPr lvl="5" rtl="0" algn="ctr">
              <a:spcBef>
                <a:spcPts val="0"/>
              </a:spcBef>
              <a:spcAft>
                <a:spcPts val="0"/>
              </a:spcAft>
              <a:buClr>
                <a:srgbClr val="FFFFFF"/>
              </a:buClr>
              <a:buSzPts val="2400"/>
              <a:buNone/>
              <a:defRPr sz="2400">
                <a:solidFill>
                  <a:srgbClr val="FFFFFF"/>
                </a:solidFill>
              </a:defRPr>
            </a:lvl6pPr>
            <a:lvl7pPr lvl="6" rtl="0" algn="ctr">
              <a:spcBef>
                <a:spcPts val="0"/>
              </a:spcBef>
              <a:spcAft>
                <a:spcPts val="0"/>
              </a:spcAft>
              <a:buClr>
                <a:srgbClr val="FFFFFF"/>
              </a:buClr>
              <a:buSzPts val="2400"/>
              <a:buNone/>
              <a:defRPr sz="2400">
                <a:solidFill>
                  <a:srgbClr val="FFFFFF"/>
                </a:solidFill>
              </a:defRPr>
            </a:lvl7pPr>
            <a:lvl8pPr lvl="7" rtl="0" algn="ctr">
              <a:spcBef>
                <a:spcPts val="0"/>
              </a:spcBef>
              <a:spcAft>
                <a:spcPts val="0"/>
              </a:spcAft>
              <a:buClr>
                <a:srgbClr val="FFFFFF"/>
              </a:buClr>
              <a:buSzPts val="2400"/>
              <a:buNone/>
              <a:defRPr sz="2400">
                <a:solidFill>
                  <a:srgbClr val="FFFFFF"/>
                </a:solidFill>
              </a:defRPr>
            </a:lvl8pPr>
            <a:lvl9pPr lvl="8" rtl="0" algn="ctr">
              <a:spcBef>
                <a:spcPts val="0"/>
              </a:spcBef>
              <a:spcAft>
                <a:spcPts val="0"/>
              </a:spcAft>
              <a:buClr>
                <a:srgbClr val="FFFFFF"/>
              </a:buClr>
              <a:buSzPts val="2400"/>
              <a:buNone/>
              <a:defRPr sz="2400">
                <a:solidFill>
                  <a:srgbClr val="FFFFFF"/>
                </a:solidFill>
              </a:defRPr>
            </a:lvl9pPr>
          </a:lstStyle>
          <a:p/>
        </p:txBody>
      </p:sp>
      <p:sp>
        <p:nvSpPr>
          <p:cNvPr id="2802" name="Google Shape;2802;p26"/>
          <p:cNvSpPr txBox="1"/>
          <p:nvPr>
            <p:ph idx="1" type="body"/>
          </p:nvPr>
        </p:nvSpPr>
        <p:spPr>
          <a:xfrm>
            <a:off x="1068100" y="1695450"/>
            <a:ext cx="7047300" cy="2502000"/>
          </a:xfrm>
          <a:prstGeom prst="rect">
            <a:avLst/>
          </a:prstGeom>
          <a:noFill/>
          <a:ln>
            <a:noFill/>
          </a:ln>
        </p:spPr>
        <p:txBody>
          <a:bodyPr anchorCtr="0" anchor="t" bIns="91425" lIns="91425" spcFirstLastPara="1" rIns="91425" wrap="square" tIns="91425">
            <a:noAutofit/>
          </a:bodyPr>
          <a:lstStyle>
            <a:lvl1pPr indent="-298450" lvl="0" marL="4572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1pPr>
            <a:lvl2pPr indent="-298450" lvl="1" marL="9144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2pPr>
            <a:lvl3pPr indent="-298450" lvl="2" marL="13716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3pPr>
            <a:lvl4pPr indent="-298450" lvl="3" marL="18288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4pPr>
            <a:lvl5pPr indent="-298450" lvl="4" marL="22860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5pPr>
            <a:lvl6pPr indent="-298450" lvl="5" marL="27432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6pPr>
            <a:lvl7pPr indent="-298450" lvl="6" marL="32004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7pPr>
            <a:lvl8pPr indent="-298450" lvl="7" marL="36576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8pPr>
            <a:lvl9pPr indent="-298450" lvl="8" marL="41148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9pPr>
          </a:lstStyle>
          <a:p/>
        </p:txBody>
      </p:sp>
    </p:spTree>
  </p:cSld>
  <p:clrMap accent1="accent1" accent2="accent2" accent3="accent3" accent4="accent4" accent5="accent5" accent6="accent6" bg1="lt1" bg2="dk2" tx1="dk1" tx2="lt2" folHlink="folHlink" hlink="hlink"/>
  <p:sldLayoutIdLst>
    <p:sldLayoutId id="2147483672" r:id="rId1"/>
    <p:sldLayoutId id="2147483673" r:id="rId2"/>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39.xml"/><Relationship Id="rId3" Type="http://schemas.openxmlformats.org/officeDocument/2006/relationships/hyperlink" Target="https://www.youtube.com/watch?v=IawIjqOJBU8" TargetMode="Externa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4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9" name="Shape 2809"/>
        <p:cNvGrpSpPr/>
        <p:nvPr/>
      </p:nvGrpSpPr>
      <p:grpSpPr>
        <a:xfrm>
          <a:off x="0" y="0"/>
          <a:ext cx="0" cy="0"/>
          <a:chOff x="0" y="0"/>
          <a:chExt cx="0" cy="0"/>
        </a:xfrm>
      </p:grpSpPr>
      <p:sp>
        <p:nvSpPr>
          <p:cNvPr id="2810" name="Google Shape;2810;p29"/>
          <p:cNvSpPr txBox="1"/>
          <p:nvPr/>
        </p:nvSpPr>
        <p:spPr>
          <a:xfrm>
            <a:off x="734975" y="597575"/>
            <a:ext cx="6521400" cy="4087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2400">
                <a:solidFill>
                  <a:schemeClr val="dk1"/>
                </a:solidFill>
                <a:latin typeface="Lato"/>
                <a:ea typeface="Lato"/>
                <a:cs typeface="Lato"/>
                <a:sym typeface="Lato"/>
              </a:rPr>
              <a:t>BUSINESS LOGIC</a:t>
            </a:r>
            <a:endParaRPr b="1" sz="2400">
              <a:solidFill>
                <a:schemeClr val="dk1"/>
              </a:solidFill>
              <a:latin typeface="Lato"/>
              <a:ea typeface="Lato"/>
              <a:cs typeface="Lato"/>
              <a:sym typeface="Lato"/>
            </a:endParaRPr>
          </a:p>
          <a:p>
            <a:pPr indent="0" lvl="0" marL="0" rtl="0" algn="ctr">
              <a:spcBef>
                <a:spcPts val="0"/>
              </a:spcBef>
              <a:spcAft>
                <a:spcPts val="0"/>
              </a:spcAft>
              <a:buNone/>
            </a:pPr>
            <a:r>
              <a:t/>
            </a:r>
            <a:endParaRPr b="1" sz="2400">
              <a:solidFill>
                <a:schemeClr val="dk1"/>
              </a:solidFill>
              <a:latin typeface="Lato"/>
              <a:ea typeface="Lato"/>
              <a:cs typeface="Lato"/>
              <a:sym typeface="Lato"/>
            </a:endParaRPr>
          </a:p>
          <a:p>
            <a:pPr indent="0" lvl="0" marL="0" rtl="0" algn="ctr">
              <a:lnSpc>
                <a:spcPct val="100000"/>
              </a:lnSpc>
              <a:spcBef>
                <a:spcPts val="0"/>
              </a:spcBef>
              <a:spcAft>
                <a:spcPts val="0"/>
              </a:spcAft>
              <a:buNone/>
            </a:pPr>
            <a:r>
              <a:rPr b="1" lang="en" sz="2400"/>
              <a:t>Fallacy Part 2</a:t>
            </a:r>
            <a:endParaRPr b="1" sz="2400">
              <a:solidFill>
                <a:schemeClr val="dk1"/>
              </a:solidFill>
              <a:latin typeface="Lato"/>
              <a:ea typeface="Lato"/>
              <a:cs typeface="Lato"/>
              <a:sym typeface="Lato"/>
            </a:endParaRPr>
          </a:p>
          <a:p>
            <a:pPr indent="0" lvl="0" marL="0" rtl="0" algn="ctr">
              <a:spcBef>
                <a:spcPts val="0"/>
              </a:spcBef>
              <a:spcAft>
                <a:spcPts val="0"/>
              </a:spcAft>
              <a:buNone/>
            </a:pPr>
            <a:r>
              <a:rPr b="1" lang="en" sz="2400">
                <a:solidFill>
                  <a:schemeClr val="dk1"/>
                </a:solidFill>
                <a:latin typeface="Lato"/>
                <a:ea typeface="Lato"/>
                <a:cs typeface="Lato"/>
                <a:sym typeface="Lato"/>
              </a:rPr>
              <a:t>Week 8</a:t>
            </a:r>
            <a:endParaRPr b="1" sz="2400">
              <a:solidFill>
                <a:schemeClr val="dk1"/>
              </a:solidFill>
              <a:latin typeface="Lato"/>
              <a:ea typeface="Lato"/>
              <a:cs typeface="Lato"/>
              <a:sym typeface="Lato"/>
            </a:endParaRPr>
          </a:p>
          <a:p>
            <a:pPr indent="0" lvl="0" marL="0" rtl="0" algn="l">
              <a:spcBef>
                <a:spcPts val="0"/>
              </a:spcBef>
              <a:spcAft>
                <a:spcPts val="0"/>
              </a:spcAft>
              <a:buNone/>
            </a:pPr>
            <a:r>
              <a:t/>
            </a:r>
            <a:endParaRPr b="1" sz="2400">
              <a:solidFill>
                <a:schemeClr val="dk1"/>
              </a:solidFill>
              <a:latin typeface="Lato"/>
              <a:ea typeface="Lato"/>
              <a:cs typeface="Lato"/>
              <a:sym typeface="Lato"/>
            </a:endParaRPr>
          </a:p>
          <a:p>
            <a:pPr indent="0" lvl="0" marL="0" rtl="0" algn="ctr">
              <a:spcBef>
                <a:spcPts val="0"/>
              </a:spcBef>
              <a:spcAft>
                <a:spcPts val="0"/>
              </a:spcAft>
              <a:buNone/>
            </a:pPr>
            <a:r>
              <a:rPr b="1" lang="en" sz="2400">
                <a:solidFill>
                  <a:schemeClr val="dk1"/>
                </a:solidFill>
                <a:latin typeface="Lato"/>
                <a:ea typeface="Lato"/>
                <a:cs typeface="Lato"/>
                <a:sym typeface="Lato"/>
              </a:rPr>
              <a:t>Lecturer:</a:t>
            </a:r>
            <a:endParaRPr b="1" sz="2400">
              <a:solidFill>
                <a:schemeClr val="dk1"/>
              </a:solidFill>
              <a:latin typeface="Lato"/>
              <a:ea typeface="Lato"/>
              <a:cs typeface="Lato"/>
              <a:sym typeface="Lato"/>
            </a:endParaRPr>
          </a:p>
          <a:p>
            <a:pPr indent="0" lvl="0" marL="0" rtl="0" algn="ctr">
              <a:spcBef>
                <a:spcPts val="0"/>
              </a:spcBef>
              <a:spcAft>
                <a:spcPts val="0"/>
              </a:spcAft>
              <a:buNone/>
            </a:pPr>
            <a:r>
              <a:t/>
            </a:r>
            <a:endParaRPr b="1" sz="2400">
              <a:solidFill>
                <a:schemeClr val="dk1"/>
              </a:solidFill>
              <a:latin typeface="Lato"/>
              <a:ea typeface="Lato"/>
              <a:cs typeface="Lato"/>
              <a:sym typeface="Lato"/>
            </a:endParaRPr>
          </a:p>
          <a:p>
            <a:pPr indent="0" lvl="0" marL="0" rtl="0" algn="ctr">
              <a:spcBef>
                <a:spcPts val="0"/>
              </a:spcBef>
              <a:spcAft>
                <a:spcPts val="0"/>
              </a:spcAft>
              <a:buNone/>
            </a:pPr>
            <a:r>
              <a:rPr b="1" lang="en" sz="2400">
                <a:solidFill>
                  <a:schemeClr val="dk1"/>
                </a:solidFill>
                <a:latin typeface="Lato"/>
                <a:ea typeface="Lato"/>
                <a:cs typeface="Lato"/>
                <a:sym typeface="Lato"/>
              </a:rPr>
              <a:t>Fidela Reyes Balajadia</a:t>
            </a:r>
            <a:endParaRPr b="1" sz="2400">
              <a:solidFill>
                <a:schemeClr val="dk1"/>
              </a:solidFill>
              <a:latin typeface="Lato"/>
              <a:ea typeface="Lato"/>
              <a:cs typeface="Lato"/>
              <a:sym typeface="Lato"/>
            </a:endParaRPr>
          </a:p>
          <a:p>
            <a:pPr indent="0" lvl="0" marL="0" rtl="0" algn="ctr">
              <a:spcBef>
                <a:spcPts val="0"/>
              </a:spcBef>
              <a:spcAft>
                <a:spcPts val="0"/>
              </a:spcAft>
              <a:buNone/>
            </a:pPr>
            <a:r>
              <a:rPr b="1" lang="en" sz="2400">
                <a:solidFill>
                  <a:schemeClr val="dk1"/>
                </a:solidFill>
                <a:latin typeface="Lato"/>
                <a:ea typeface="Lato"/>
                <a:cs typeface="Lato"/>
                <a:sym typeface="Lato"/>
              </a:rPr>
              <a:t>Associate Professor 2</a:t>
            </a:r>
            <a:endParaRPr b="1" sz="2400">
              <a:solidFill>
                <a:schemeClr val="dk1"/>
              </a:solidFill>
              <a:latin typeface="Lato"/>
              <a:ea typeface="Lato"/>
              <a:cs typeface="Lato"/>
              <a:sym typeface="Lato"/>
            </a:endParaRPr>
          </a:p>
          <a:p>
            <a:pPr indent="0" lvl="0" marL="0" rtl="0" algn="ctr">
              <a:spcBef>
                <a:spcPts val="0"/>
              </a:spcBef>
              <a:spcAft>
                <a:spcPts val="0"/>
              </a:spcAft>
              <a:buNone/>
            </a:pPr>
            <a:r>
              <a:rPr b="1" lang="en" sz="2400">
                <a:solidFill>
                  <a:schemeClr val="dk1"/>
                </a:solidFill>
                <a:latin typeface="Lato"/>
                <a:ea typeface="Lato"/>
                <a:cs typeface="Lato"/>
                <a:sym typeface="Lato"/>
              </a:rPr>
              <a:t>University of the Assumption, Philippines</a:t>
            </a:r>
            <a:endParaRPr>
              <a:solidFill>
                <a:schemeClr val="dk1"/>
              </a:solidFill>
              <a:latin typeface="Archivo"/>
              <a:ea typeface="Archivo"/>
              <a:cs typeface="Archivo"/>
              <a:sym typeface="Archiv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4" name="Shape 2814"/>
        <p:cNvGrpSpPr/>
        <p:nvPr/>
      </p:nvGrpSpPr>
      <p:grpSpPr>
        <a:xfrm>
          <a:off x="0" y="0"/>
          <a:ext cx="0" cy="0"/>
          <a:chOff x="0" y="0"/>
          <a:chExt cx="0" cy="0"/>
        </a:xfrm>
      </p:grpSpPr>
      <p:sp>
        <p:nvSpPr>
          <p:cNvPr id="2815" name="Google Shape;2815;p30"/>
          <p:cNvSpPr txBox="1"/>
          <p:nvPr>
            <p:ph type="ctrTitle"/>
          </p:nvPr>
        </p:nvSpPr>
        <p:spPr>
          <a:xfrm>
            <a:off x="1259200" y="1003100"/>
            <a:ext cx="6966600" cy="3244200"/>
          </a:xfrm>
          <a:prstGeom prst="rect">
            <a:avLst/>
          </a:prstGeom>
        </p:spPr>
        <p:txBody>
          <a:bodyPr anchorCtr="0" anchor="ctr" bIns="91425" lIns="91425" spcFirstLastPara="1" rIns="91425" wrap="square" tIns="91425">
            <a:noAutofit/>
          </a:bodyPr>
          <a:lstStyle/>
          <a:p>
            <a:pPr indent="0" lvl="0" marL="0" rtl="0" algn="l">
              <a:lnSpc>
                <a:spcPct val="115000"/>
              </a:lnSpc>
              <a:spcBef>
                <a:spcPts val="1200"/>
              </a:spcBef>
              <a:spcAft>
                <a:spcPts val="0"/>
              </a:spcAft>
              <a:buNone/>
            </a:pPr>
            <a:r>
              <a:rPr b="1" lang="en" sz="2000">
                <a:solidFill>
                  <a:srgbClr val="000000"/>
                </a:solidFill>
                <a:latin typeface="Arial"/>
                <a:ea typeface="Arial"/>
                <a:cs typeface="Arial"/>
                <a:sym typeface="Arial"/>
              </a:rPr>
              <a:t>Lecture Learning Objectives:</a:t>
            </a:r>
            <a:endParaRPr b="1" sz="2000">
              <a:solidFill>
                <a:srgbClr val="000000"/>
              </a:solidFill>
              <a:latin typeface="Arial"/>
              <a:ea typeface="Arial"/>
              <a:cs typeface="Arial"/>
              <a:sym typeface="Arial"/>
            </a:endParaRPr>
          </a:p>
          <a:p>
            <a:pPr indent="12700" lvl="0" marL="0" rtl="0" algn="l">
              <a:lnSpc>
                <a:spcPct val="115000"/>
              </a:lnSpc>
              <a:spcBef>
                <a:spcPts val="1200"/>
              </a:spcBef>
              <a:spcAft>
                <a:spcPts val="0"/>
              </a:spcAft>
              <a:buNone/>
            </a:pPr>
            <a:r>
              <a:rPr lang="en" sz="2000">
                <a:solidFill>
                  <a:srgbClr val="000000"/>
                </a:solidFill>
                <a:latin typeface="Arial"/>
                <a:ea typeface="Arial"/>
                <a:cs typeface="Arial"/>
                <a:sym typeface="Arial"/>
              </a:rPr>
              <a:t>At the end of the lecture, you will be able to:</a:t>
            </a:r>
            <a:endParaRPr sz="20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000">
                <a:solidFill>
                  <a:srgbClr val="000000"/>
                </a:solidFill>
                <a:latin typeface="Arial"/>
                <a:ea typeface="Arial"/>
                <a:cs typeface="Arial"/>
                <a:sym typeface="Arial"/>
              </a:rPr>
              <a:t>1.  Understand the fallacies in general</a:t>
            </a:r>
            <a:endParaRPr sz="20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000">
                <a:solidFill>
                  <a:srgbClr val="000000"/>
                </a:solidFill>
                <a:latin typeface="Arial"/>
                <a:ea typeface="Arial"/>
                <a:cs typeface="Arial"/>
                <a:sym typeface="Arial"/>
              </a:rPr>
              <a:t>2.  Explain the classification of fallacies</a:t>
            </a:r>
            <a:endParaRPr sz="20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000">
                <a:solidFill>
                  <a:srgbClr val="000000"/>
                </a:solidFill>
                <a:latin typeface="Arial"/>
                <a:ea typeface="Arial"/>
                <a:cs typeface="Arial"/>
                <a:sym typeface="Arial"/>
              </a:rPr>
              <a:t>3.  Differentiate formal from informal fallacies</a:t>
            </a:r>
            <a:endParaRPr sz="2000">
              <a:solidFill>
                <a:srgbClr val="000000"/>
              </a:solidFill>
              <a:latin typeface="Arial"/>
              <a:ea typeface="Arial"/>
              <a:cs typeface="Arial"/>
              <a:sym typeface="Arial"/>
            </a:endParaRPr>
          </a:p>
          <a:p>
            <a:pPr indent="0" lvl="0" marL="0" rtl="0" algn="l">
              <a:lnSpc>
                <a:spcPct val="100000"/>
              </a:lnSpc>
              <a:spcBef>
                <a:spcPts val="1200"/>
              </a:spcBef>
              <a:spcAft>
                <a:spcPts val="0"/>
              </a:spcAft>
              <a:buNone/>
            </a:pPr>
            <a:r>
              <a:rPr lang="en" sz="2000">
                <a:solidFill>
                  <a:srgbClr val="000000"/>
                </a:solidFill>
                <a:latin typeface="Arial"/>
                <a:ea typeface="Arial"/>
                <a:cs typeface="Arial"/>
                <a:sym typeface="Arial"/>
              </a:rPr>
              <a:t>4.  Explain and illustrate the most common type </a:t>
            </a:r>
            <a:endParaRPr sz="2000">
              <a:solidFill>
                <a:srgbClr val="000000"/>
              </a:solidFill>
              <a:latin typeface="Arial"/>
              <a:ea typeface="Arial"/>
              <a:cs typeface="Arial"/>
              <a:sym typeface="Arial"/>
            </a:endParaRPr>
          </a:p>
          <a:p>
            <a:pPr indent="0" lvl="0" marL="0" rtl="0" algn="l">
              <a:lnSpc>
                <a:spcPct val="100000"/>
              </a:lnSpc>
              <a:spcBef>
                <a:spcPts val="0"/>
              </a:spcBef>
              <a:spcAft>
                <a:spcPts val="0"/>
              </a:spcAft>
              <a:buNone/>
            </a:pPr>
            <a:r>
              <a:rPr lang="en" sz="2000">
                <a:solidFill>
                  <a:srgbClr val="000000"/>
                </a:solidFill>
                <a:latin typeface="Arial"/>
                <a:ea typeface="Arial"/>
                <a:cs typeface="Arial"/>
                <a:sym typeface="Arial"/>
              </a:rPr>
              <a:t>of fallacy in ordinary language</a:t>
            </a:r>
            <a:r>
              <a:rPr lang="en" sz="1300">
                <a:solidFill>
                  <a:srgbClr val="000000"/>
                </a:solidFill>
                <a:latin typeface="Arial"/>
                <a:ea typeface="Arial"/>
                <a:cs typeface="Arial"/>
                <a:sym typeface="Arial"/>
              </a:rPr>
              <a:t>.</a:t>
            </a:r>
            <a:endParaRPr sz="1300">
              <a:solidFill>
                <a:srgbClr val="000000"/>
              </a:solidFill>
              <a:latin typeface="Arial"/>
              <a:ea typeface="Arial"/>
              <a:cs typeface="Arial"/>
              <a:sym typeface="Arial"/>
            </a:endParaRPr>
          </a:p>
          <a:p>
            <a:pPr indent="0" lvl="0" marL="0" rtl="0" algn="ctr">
              <a:spcBef>
                <a:spcPts val="0"/>
              </a:spcBef>
              <a:spcAft>
                <a:spcPts val="0"/>
              </a:spcAft>
              <a:buNone/>
            </a:pPr>
            <a:r>
              <a:t/>
            </a:r>
            <a:endParaRPr sz="1800"/>
          </a:p>
        </p:txBody>
      </p:sp>
      <p:cxnSp>
        <p:nvCxnSpPr>
          <p:cNvPr id="2816" name="Google Shape;2816;p30"/>
          <p:cNvCxnSpPr/>
          <p:nvPr/>
        </p:nvCxnSpPr>
        <p:spPr>
          <a:xfrm>
            <a:off x="4580710" y="4493150"/>
            <a:ext cx="0" cy="9126600"/>
          </a:xfrm>
          <a:prstGeom prst="straightConnector1">
            <a:avLst/>
          </a:prstGeom>
          <a:noFill/>
          <a:ln cap="flat" cmpd="sng" w="19050">
            <a:solidFill>
              <a:schemeClr val="accent2"/>
            </a:solidFill>
            <a:prstDash val="solid"/>
            <a:round/>
            <a:headEnd len="med" w="med" type="none"/>
            <a:tailEnd len="med" w="med" type="none"/>
          </a:ln>
        </p:spPr>
      </p:cxnSp>
      <p:grpSp>
        <p:nvGrpSpPr>
          <p:cNvPr id="2817" name="Google Shape;2817;p30"/>
          <p:cNvGrpSpPr/>
          <p:nvPr/>
        </p:nvGrpSpPr>
        <p:grpSpPr>
          <a:xfrm>
            <a:off x="7505950" y="1141375"/>
            <a:ext cx="601487" cy="156597"/>
            <a:chOff x="8193875" y="322825"/>
            <a:chExt cx="601487" cy="156597"/>
          </a:xfrm>
        </p:grpSpPr>
        <p:sp>
          <p:nvSpPr>
            <p:cNvPr id="2818" name="Google Shape;2818;p30"/>
            <p:cNvSpPr/>
            <p:nvPr/>
          </p:nvSpPr>
          <p:spPr>
            <a:xfrm>
              <a:off x="8638765" y="3228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9" name="Google Shape;2819;p30"/>
            <p:cNvSpPr/>
            <p:nvPr/>
          </p:nvSpPr>
          <p:spPr>
            <a:xfrm>
              <a:off x="8416290" y="322825"/>
              <a:ext cx="156415" cy="156597"/>
            </a:xfrm>
            <a:custGeom>
              <a:rect b="b" l="l" r="r" t="t"/>
              <a:pathLst>
                <a:path extrusionOk="0" h="2579" w="2576">
                  <a:moveTo>
                    <a:pt x="0" y="0"/>
                  </a:moveTo>
                  <a:lnTo>
                    <a:pt x="0" y="2579"/>
                  </a:lnTo>
                  <a:lnTo>
                    <a:pt x="2576" y="2579"/>
                  </a:lnTo>
                  <a:lnTo>
                    <a:pt x="2576"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0" name="Google Shape;2820;p30"/>
            <p:cNvSpPr/>
            <p:nvPr/>
          </p:nvSpPr>
          <p:spPr>
            <a:xfrm>
              <a:off x="8193875" y="322825"/>
              <a:ext cx="156475" cy="156597"/>
            </a:xfrm>
            <a:custGeom>
              <a:rect b="b" l="l" r="r" t="t"/>
              <a:pathLst>
                <a:path extrusionOk="0" h="2579" w="2577">
                  <a:moveTo>
                    <a:pt x="1" y="0"/>
                  </a:moveTo>
                  <a:lnTo>
                    <a:pt x="1" y="2579"/>
                  </a:lnTo>
                  <a:lnTo>
                    <a:pt x="2577" y="2579"/>
                  </a:lnTo>
                  <a:lnTo>
                    <a:pt x="2577"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1" name="Google Shape;2821;p30"/>
            <p:cNvSpPr/>
            <p:nvPr/>
          </p:nvSpPr>
          <p:spPr>
            <a:xfrm>
              <a:off x="8676776" y="3610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2" name="Google Shape;2822;p30"/>
            <p:cNvSpPr/>
            <p:nvPr/>
          </p:nvSpPr>
          <p:spPr>
            <a:xfrm>
              <a:off x="8676776" y="3610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3" name="Google Shape;2823;p30"/>
            <p:cNvSpPr/>
            <p:nvPr/>
          </p:nvSpPr>
          <p:spPr>
            <a:xfrm>
              <a:off x="8454786" y="361201"/>
              <a:ext cx="79847" cy="79847"/>
            </a:xfrm>
            <a:custGeom>
              <a:rect b="b" l="l" r="r" t="t"/>
              <a:pathLst>
                <a:path extrusionOk="0" fill="none" h="1315" w="1315">
                  <a:moveTo>
                    <a:pt x="1" y="1"/>
                  </a:moveTo>
                  <a:lnTo>
                    <a:pt x="1314" y="1"/>
                  </a:lnTo>
                  <a:lnTo>
                    <a:pt x="1314" y="1314"/>
                  </a:lnTo>
                  <a:lnTo>
                    <a:pt x="1" y="1314"/>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4" name="Google Shape;2824;p30"/>
            <p:cNvSpPr/>
            <p:nvPr/>
          </p:nvSpPr>
          <p:spPr>
            <a:xfrm>
              <a:off x="8232128" y="440990"/>
              <a:ext cx="79847" cy="61"/>
            </a:xfrm>
            <a:custGeom>
              <a:rect b="b" l="l" r="r" t="t"/>
              <a:pathLst>
                <a:path extrusionOk="0" fill="none" h="1" w="1315">
                  <a:moveTo>
                    <a:pt x="1314" y="0"/>
                  </a:moveTo>
                  <a:lnTo>
                    <a:pt x="1"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25" name="Google Shape;2825;p30"/>
          <p:cNvGrpSpPr/>
          <p:nvPr/>
        </p:nvGrpSpPr>
        <p:grpSpPr>
          <a:xfrm>
            <a:off x="-171112" y="3039572"/>
            <a:ext cx="1160786" cy="1353165"/>
            <a:chOff x="71725" y="2151904"/>
            <a:chExt cx="1229255" cy="1432982"/>
          </a:xfrm>
        </p:grpSpPr>
        <p:sp>
          <p:nvSpPr>
            <p:cNvPr id="2826" name="Google Shape;2826;p30"/>
            <p:cNvSpPr/>
            <p:nvPr/>
          </p:nvSpPr>
          <p:spPr>
            <a:xfrm>
              <a:off x="71725" y="2615226"/>
              <a:ext cx="765765" cy="969660"/>
            </a:xfrm>
            <a:custGeom>
              <a:rect b="b" l="l" r="r" t="t"/>
              <a:pathLst>
                <a:path extrusionOk="0" h="11523" w="9100">
                  <a:moveTo>
                    <a:pt x="0" y="1"/>
                  </a:moveTo>
                  <a:lnTo>
                    <a:pt x="0" y="11523"/>
                  </a:lnTo>
                  <a:lnTo>
                    <a:pt x="9099" y="11523"/>
                  </a:lnTo>
                  <a:lnTo>
                    <a:pt x="9099" y="2190"/>
                  </a:lnTo>
                  <a:lnTo>
                    <a:pt x="7172"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7" name="Google Shape;2827;p30"/>
            <p:cNvSpPr/>
            <p:nvPr/>
          </p:nvSpPr>
          <p:spPr>
            <a:xfrm>
              <a:off x="675239" y="2615226"/>
              <a:ext cx="162241" cy="184288"/>
            </a:xfrm>
            <a:custGeom>
              <a:rect b="b" l="l" r="r" t="t"/>
              <a:pathLst>
                <a:path extrusionOk="0" h="2190" w="1928">
                  <a:moveTo>
                    <a:pt x="0" y="1"/>
                  </a:moveTo>
                  <a:lnTo>
                    <a:pt x="0" y="2190"/>
                  </a:lnTo>
                  <a:lnTo>
                    <a:pt x="1927" y="2190"/>
                  </a:lnTo>
                  <a:lnTo>
                    <a:pt x="0" y="1"/>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8" name="Google Shape;2828;p30"/>
            <p:cNvSpPr/>
            <p:nvPr/>
          </p:nvSpPr>
          <p:spPr>
            <a:xfrm>
              <a:off x="209140" y="2850505"/>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9" name="Google Shape;2829;p30"/>
            <p:cNvSpPr/>
            <p:nvPr/>
          </p:nvSpPr>
          <p:spPr>
            <a:xfrm>
              <a:off x="209140" y="2912101"/>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0" name="Google Shape;2830;p30"/>
            <p:cNvSpPr/>
            <p:nvPr/>
          </p:nvSpPr>
          <p:spPr>
            <a:xfrm>
              <a:off x="209140" y="2973530"/>
              <a:ext cx="490763" cy="84"/>
            </a:xfrm>
            <a:custGeom>
              <a:rect b="b" l="l" r="r" t="t"/>
              <a:pathLst>
                <a:path extrusionOk="0" fill="none" h="1" w="5832">
                  <a:moveTo>
                    <a:pt x="1" y="0"/>
                  </a:moveTo>
                  <a:lnTo>
                    <a:pt x="5831"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1" name="Google Shape;2831;p30"/>
            <p:cNvSpPr/>
            <p:nvPr/>
          </p:nvSpPr>
          <p:spPr>
            <a:xfrm>
              <a:off x="209140" y="3034874"/>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2" name="Google Shape;2832;p30"/>
            <p:cNvSpPr/>
            <p:nvPr/>
          </p:nvSpPr>
          <p:spPr>
            <a:xfrm>
              <a:off x="209140" y="3096471"/>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3" name="Google Shape;2833;p30"/>
            <p:cNvSpPr/>
            <p:nvPr/>
          </p:nvSpPr>
          <p:spPr>
            <a:xfrm>
              <a:off x="209140" y="3157899"/>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4" name="Google Shape;2834;p30"/>
            <p:cNvSpPr/>
            <p:nvPr/>
          </p:nvSpPr>
          <p:spPr>
            <a:xfrm>
              <a:off x="209140" y="3219328"/>
              <a:ext cx="490763" cy="84"/>
            </a:xfrm>
            <a:custGeom>
              <a:rect b="b" l="l" r="r" t="t"/>
              <a:pathLst>
                <a:path extrusionOk="0" fill="none" h="1" w="5832">
                  <a:moveTo>
                    <a:pt x="1" y="0"/>
                  </a:moveTo>
                  <a:lnTo>
                    <a:pt x="5831"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5" name="Google Shape;2835;p30"/>
            <p:cNvSpPr/>
            <p:nvPr/>
          </p:nvSpPr>
          <p:spPr>
            <a:xfrm>
              <a:off x="209140" y="3280924"/>
              <a:ext cx="490763" cy="84"/>
            </a:xfrm>
            <a:custGeom>
              <a:rect b="b" l="l" r="r" t="t"/>
              <a:pathLst>
                <a:path extrusionOk="0" fill="none" h="1" w="5832">
                  <a:moveTo>
                    <a:pt x="1" y="0"/>
                  </a:moveTo>
                  <a:lnTo>
                    <a:pt x="5831"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6" name="Google Shape;2836;p30"/>
            <p:cNvSpPr/>
            <p:nvPr/>
          </p:nvSpPr>
          <p:spPr>
            <a:xfrm>
              <a:off x="209140" y="3342353"/>
              <a:ext cx="490763" cy="84"/>
            </a:xfrm>
            <a:custGeom>
              <a:rect b="b" l="l" r="r" t="t"/>
              <a:pathLst>
                <a:path extrusionOk="0" fill="none" h="1" w="5832">
                  <a:moveTo>
                    <a:pt x="1" y="0"/>
                  </a:moveTo>
                  <a:lnTo>
                    <a:pt x="5831"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7" name="Google Shape;2837;p30"/>
            <p:cNvSpPr/>
            <p:nvPr/>
          </p:nvSpPr>
          <p:spPr>
            <a:xfrm>
              <a:off x="209140" y="3403697"/>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8" name="Google Shape;2838;p30"/>
            <p:cNvSpPr/>
            <p:nvPr/>
          </p:nvSpPr>
          <p:spPr>
            <a:xfrm>
              <a:off x="209140" y="3465293"/>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9" name="Google Shape;2839;p30"/>
            <p:cNvSpPr/>
            <p:nvPr/>
          </p:nvSpPr>
          <p:spPr>
            <a:xfrm>
              <a:off x="303470" y="2383649"/>
              <a:ext cx="765765" cy="969492"/>
            </a:xfrm>
            <a:custGeom>
              <a:rect b="b" l="l" r="r" t="t"/>
              <a:pathLst>
                <a:path extrusionOk="0" h="11521" w="9100">
                  <a:moveTo>
                    <a:pt x="1" y="1"/>
                  </a:moveTo>
                  <a:lnTo>
                    <a:pt x="1" y="11520"/>
                  </a:lnTo>
                  <a:lnTo>
                    <a:pt x="9100" y="11520"/>
                  </a:lnTo>
                  <a:lnTo>
                    <a:pt x="9100" y="2185"/>
                  </a:lnTo>
                  <a:lnTo>
                    <a:pt x="7170"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0" name="Google Shape;2840;p30"/>
            <p:cNvSpPr/>
            <p:nvPr/>
          </p:nvSpPr>
          <p:spPr>
            <a:xfrm>
              <a:off x="906815" y="2383649"/>
              <a:ext cx="162409" cy="183952"/>
            </a:xfrm>
            <a:custGeom>
              <a:rect b="b" l="l" r="r" t="t"/>
              <a:pathLst>
                <a:path extrusionOk="0" h="2186" w="1930">
                  <a:moveTo>
                    <a:pt x="0" y="1"/>
                  </a:moveTo>
                  <a:lnTo>
                    <a:pt x="0" y="2185"/>
                  </a:lnTo>
                  <a:lnTo>
                    <a:pt x="1930" y="2185"/>
                  </a:lnTo>
                  <a:lnTo>
                    <a:pt x="0" y="1"/>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1" name="Google Shape;2841;p30"/>
            <p:cNvSpPr/>
            <p:nvPr/>
          </p:nvSpPr>
          <p:spPr>
            <a:xfrm>
              <a:off x="440885" y="2618760"/>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2" name="Google Shape;2842;p30"/>
            <p:cNvSpPr/>
            <p:nvPr/>
          </p:nvSpPr>
          <p:spPr>
            <a:xfrm>
              <a:off x="440885" y="2680188"/>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3" name="Google Shape;2843;p30"/>
            <p:cNvSpPr/>
            <p:nvPr/>
          </p:nvSpPr>
          <p:spPr>
            <a:xfrm>
              <a:off x="440885" y="2741785"/>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4" name="Google Shape;2844;p30"/>
            <p:cNvSpPr/>
            <p:nvPr/>
          </p:nvSpPr>
          <p:spPr>
            <a:xfrm>
              <a:off x="440885" y="2803129"/>
              <a:ext cx="490931" cy="84"/>
            </a:xfrm>
            <a:custGeom>
              <a:rect b="b" l="l" r="r" t="t"/>
              <a:pathLst>
                <a:path extrusionOk="0" fill="none" h="1" w="5834">
                  <a:moveTo>
                    <a:pt x="1" y="1"/>
                  </a:moveTo>
                  <a:lnTo>
                    <a:pt x="5834"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5" name="Google Shape;2845;p30"/>
            <p:cNvSpPr/>
            <p:nvPr/>
          </p:nvSpPr>
          <p:spPr>
            <a:xfrm>
              <a:off x="440885" y="2864558"/>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6" name="Google Shape;2846;p30"/>
            <p:cNvSpPr/>
            <p:nvPr/>
          </p:nvSpPr>
          <p:spPr>
            <a:xfrm>
              <a:off x="440885" y="2926154"/>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7" name="Google Shape;2847;p30"/>
            <p:cNvSpPr/>
            <p:nvPr/>
          </p:nvSpPr>
          <p:spPr>
            <a:xfrm>
              <a:off x="440885" y="2987583"/>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8" name="Google Shape;2848;p30"/>
            <p:cNvSpPr/>
            <p:nvPr/>
          </p:nvSpPr>
          <p:spPr>
            <a:xfrm>
              <a:off x="440885" y="3048927"/>
              <a:ext cx="490931" cy="84"/>
            </a:xfrm>
            <a:custGeom>
              <a:rect b="b" l="l" r="r" t="t"/>
              <a:pathLst>
                <a:path extrusionOk="0" fill="none" h="1" w="5834">
                  <a:moveTo>
                    <a:pt x="1" y="1"/>
                  </a:moveTo>
                  <a:lnTo>
                    <a:pt x="5834"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9" name="Google Shape;2849;p30"/>
            <p:cNvSpPr/>
            <p:nvPr/>
          </p:nvSpPr>
          <p:spPr>
            <a:xfrm>
              <a:off x="440885" y="3110524"/>
              <a:ext cx="490931" cy="84"/>
            </a:xfrm>
            <a:custGeom>
              <a:rect b="b" l="l" r="r" t="t"/>
              <a:pathLst>
                <a:path extrusionOk="0" fill="none" h="1" w="5834">
                  <a:moveTo>
                    <a:pt x="1" y="1"/>
                  </a:moveTo>
                  <a:lnTo>
                    <a:pt x="5834"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0" name="Google Shape;2850;p30"/>
            <p:cNvSpPr/>
            <p:nvPr/>
          </p:nvSpPr>
          <p:spPr>
            <a:xfrm>
              <a:off x="440885" y="3172120"/>
              <a:ext cx="490931" cy="84"/>
            </a:xfrm>
            <a:custGeom>
              <a:rect b="b" l="l" r="r" t="t"/>
              <a:pathLst>
                <a:path extrusionOk="0" fill="none" h="1" w="5834">
                  <a:moveTo>
                    <a:pt x="1" y="1"/>
                  </a:moveTo>
                  <a:lnTo>
                    <a:pt x="5834"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1" name="Google Shape;2851;p30"/>
            <p:cNvSpPr/>
            <p:nvPr/>
          </p:nvSpPr>
          <p:spPr>
            <a:xfrm>
              <a:off x="440885" y="3233549"/>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2" name="Google Shape;2852;p30"/>
            <p:cNvSpPr/>
            <p:nvPr/>
          </p:nvSpPr>
          <p:spPr>
            <a:xfrm>
              <a:off x="535215" y="2151904"/>
              <a:ext cx="765765" cy="969660"/>
            </a:xfrm>
            <a:custGeom>
              <a:rect b="b" l="l" r="r" t="t"/>
              <a:pathLst>
                <a:path extrusionOk="0" h="11523" w="9100">
                  <a:moveTo>
                    <a:pt x="1" y="1"/>
                  </a:moveTo>
                  <a:lnTo>
                    <a:pt x="1" y="11522"/>
                  </a:lnTo>
                  <a:lnTo>
                    <a:pt x="9100" y="11522"/>
                  </a:lnTo>
                  <a:lnTo>
                    <a:pt x="9100" y="2185"/>
                  </a:lnTo>
                  <a:lnTo>
                    <a:pt x="7170"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3" name="Google Shape;2853;p30"/>
            <p:cNvSpPr/>
            <p:nvPr/>
          </p:nvSpPr>
          <p:spPr>
            <a:xfrm>
              <a:off x="1138561" y="2151904"/>
              <a:ext cx="162409" cy="183868"/>
            </a:xfrm>
            <a:custGeom>
              <a:rect b="b" l="l" r="r" t="t"/>
              <a:pathLst>
                <a:path extrusionOk="0" h="2185" w="1930">
                  <a:moveTo>
                    <a:pt x="0" y="1"/>
                  </a:moveTo>
                  <a:lnTo>
                    <a:pt x="0" y="2185"/>
                  </a:lnTo>
                  <a:lnTo>
                    <a:pt x="1930" y="2185"/>
                  </a:lnTo>
                  <a:lnTo>
                    <a:pt x="0" y="1"/>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4" name="Google Shape;2854;p30"/>
            <p:cNvSpPr/>
            <p:nvPr/>
          </p:nvSpPr>
          <p:spPr>
            <a:xfrm>
              <a:off x="672714" y="2387015"/>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5" name="Google Shape;2855;p30"/>
            <p:cNvSpPr/>
            <p:nvPr/>
          </p:nvSpPr>
          <p:spPr>
            <a:xfrm>
              <a:off x="672714" y="2448359"/>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6" name="Google Shape;2856;p30"/>
            <p:cNvSpPr/>
            <p:nvPr/>
          </p:nvSpPr>
          <p:spPr>
            <a:xfrm>
              <a:off x="672714" y="2509956"/>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7" name="Google Shape;2857;p30"/>
            <p:cNvSpPr/>
            <p:nvPr/>
          </p:nvSpPr>
          <p:spPr>
            <a:xfrm>
              <a:off x="672714" y="2571384"/>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8" name="Google Shape;2858;p30"/>
            <p:cNvSpPr/>
            <p:nvPr/>
          </p:nvSpPr>
          <p:spPr>
            <a:xfrm>
              <a:off x="672714" y="2632813"/>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9" name="Google Shape;2859;p30"/>
            <p:cNvSpPr/>
            <p:nvPr/>
          </p:nvSpPr>
          <p:spPr>
            <a:xfrm>
              <a:off x="672714" y="2694578"/>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0" name="Google Shape;2860;p30"/>
            <p:cNvSpPr/>
            <p:nvPr/>
          </p:nvSpPr>
          <p:spPr>
            <a:xfrm>
              <a:off x="672714" y="2756006"/>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1" name="Google Shape;2861;p30"/>
            <p:cNvSpPr/>
            <p:nvPr/>
          </p:nvSpPr>
          <p:spPr>
            <a:xfrm>
              <a:off x="672714" y="2817182"/>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2" name="Google Shape;2862;p30"/>
            <p:cNvSpPr/>
            <p:nvPr/>
          </p:nvSpPr>
          <p:spPr>
            <a:xfrm>
              <a:off x="672714" y="2878947"/>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3" name="Google Shape;2863;p30"/>
            <p:cNvSpPr/>
            <p:nvPr/>
          </p:nvSpPr>
          <p:spPr>
            <a:xfrm>
              <a:off x="672714" y="2940375"/>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4" name="Google Shape;2864;p30"/>
            <p:cNvSpPr/>
            <p:nvPr/>
          </p:nvSpPr>
          <p:spPr>
            <a:xfrm>
              <a:off x="672714" y="3001804"/>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65" name="Google Shape;2865;p30"/>
          <p:cNvGrpSpPr/>
          <p:nvPr/>
        </p:nvGrpSpPr>
        <p:grpSpPr>
          <a:xfrm>
            <a:off x="7680065" y="3920247"/>
            <a:ext cx="988023" cy="608391"/>
            <a:chOff x="9014981" y="3506433"/>
            <a:chExt cx="1291702" cy="795386"/>
          </a:xfrm>
        </p:grpSpPr>
        <p:sp>
          <p:nvSpPr>
            <p:cNvPr id="2866" name="Google Shape;2866;p30"/>
            <p:cNvSpPr/>
            <p:nvPr/>
          </p:nvSpPr>
          <p:spPr>
            <a:xfrm>
              <a:off x="9626657" y="4049696"/>
              <a:ext cx="583749" cy="252113"/>
            </a:xfrm>
            <a:custGeom>
              <a:rect b="b" l="l" r="r" t="t"/>
              <a:pathLst>
                <a:path extrusionOk="0" fill="none" h="2996" w="6937">
                  <a:moveTo>
                    <a:pt x="1" y="1"/>
                  </a:moveTo>
                  <a:lnTo>
                    <a:pt x="6936" y="1"/>
                  </a:lnTo>
                  <a:lnTo>
                    <a:pt x="6936" y="2996"/>
                  </a:lnTo>
                  <a:lnTo>
                    <a:pt x="1"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7" name="Google Shape;2867;p30"/>
            <p:cNvSpPr/>
            <p:nvPr/>
          </p:nvSpPr>
          <p:spPr>
            <a:xfrm>
              <a:off x="9626657" y="4049696"/>
              <a:ext cx="583749" cy="252113"/>
            </a:xfrm>
            <a:custGeom>
              <a:rect b="b" l="l" r="r" t="t"/>
              <a:pathLst>
                <a:path extrusionOk="0" h="2996" w="6937">
                  <a:moveTo>
                    <a:pt x="1" y="1"/>
                  </a:moveTo>
                  <a:lnTo>
                    <a:pt x="1" y="2996"/>
                  </a:lnTo>
                  <a:lnTo>
                    <a:pt x="6936" y="2996"/>
                  </a:lnTo>
                  <a:lnTo>
                    <a:pt x="6936" y="1"/>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8" name="Google Shape;2868;p30"/>
            <p:cNvSpPr/>
            <p:nvPr/>
          </p:nvSpPr>
          <p:spPr>
            <a:xfrm>
              <a:off x="9014981" y="3506433"/>
              <a:ext cx="1291534" cy="795386"/>
            </a:xfrm>
            <a:custGeom>
              <a:rect b="b" l="l" r="r" t="t"/>
              <a:pathLst>
                <a:path extrusionOk="0" h="9452" w="15348">
                  <a:moveTo>
                    <a:pt x="1" y="1"/>
                  </a:moveTo>
                  <a:lnTo>
                    <a:pt x="1" y="9452"/>
                  </a:lnTo>
                  <a:lnTo>
                    <a:pt x="15347" y="9452"/>
                  </a:lnTo>
                  <a:lnTo>
                    <a:pt x="15347"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9" name="Google Shape;2869;p30"/>
            <p:cNvSpPr/>
            <p:nvPr/>
          </p:nvSpPr>
          <p:spPr>
            <a:xfrm>
              <a:off x="9014981" y="3506433"/>
              <a:ext cx="1291534" cy="795386"/>
            </a:xfrm>
            <a:custGeom>
              <a:rect b="b" l="l" r="r" t="t"/>
              <a:pathLst>
                <a:path extrusionOk="0" fill="none" h="9452" w="15348">
                  <a:moveTo>
                    <a:pt x="1" y="1"/>
                  </a:moveTo>
                  <a:lnTo>
                    <a:pt x="15347" y="1"/>
                  </a:lnTo>
                  <a:lnTo>
                    <a:pt x="15347" y="9452"/>
                  </a:lnTo>
                  <a:lnTo>
                    <a:pt x="1" y="9452"/>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0" name="Google Shape;2870;p30"/>
            <p:cNvSpPr/>
            <p:nvPr/>
          </p:nvSpPr>
          <p:spPr>
            <a:xfrm>
              <a:off x="9015149" y="3506433"/>
              <a:ext cx="1291534" cy="397777"/>
            </a:xfrm>
            <a:custGeom>
              <a:rect b="b" l="l" r="r" t="t"/>
              <a:pathLst>
                <a:path extrusionOk="0" h="4727" w="15348">
                  <a:moveTo>
                    <a:pt x="1" y="1"/>
                  </a:moveTo>
                  <a:lnTo>
                    <a:pt x="7673" y="4726"/>
                  </a:lnTo>
                  <a:lnTo>
                    <a:pt x="15347" y="1"/>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1" name="Google Shape;2871;p30"/>
            <p:cNvSpPr/>
            <p:nvPr/>
          </p:nvSpPr>
          <p:spPr>
            <a:xfrm>
              <a:off x="9368994" y="4049696"/>
              <a:ext cx="583496" cy="252113"/>
            </a:xfrm>
            <a:custGeom>
              <a:rect b="b" l="l" r="r" t="t"/>
              <a:pathLst>
                <a:path extrusionOk="0" fill="none" h="2996" w="6934">
                  <a:moveTo>
                    <a:pt x="0" y="1"/>
                  </a:moveTo>
                  <a:lnTo>
                    <a:pt x="6933" y="1"/>
                  </a:lnTo>
                  <a:lnTo>
                    <a:pt x="6933" y="2996"/>
                  </a:lnTo>
                  <a:lnTo>
                    <a:pt x="0"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2" name="Google Shape;2872;p30"/>
            <p:cNvSpPr/>
            <p:nvPr/>
          </p:nvSpPr>
          <p:spPr>
            <a:xfrm>
              <a:off x="9368994" y="4049696"/>
              <a:ext cx="583496" cy="252113"/>
            </a:xfrm>
            <a:custGeom>
              <a:rect b="b" l="l" r="r" t="t"/>
              <a:pathLst>
                <a:path extrusionOk="0" h="2996" w="6934">
                  <a:moveTo>
                    <a:pt x="0" y="1"/>
                  </a:moveTo>
                  <a:lnTo>
                    <a:pt x="0" y="2996"/>
                  </a:lnTo>
                  <a:lnTo>
                    <a:pt x="6933" y="2996"/>
                  </a:lnTo>
                  <a:lnTo>
                    <a:pt x="6933" y="1"/>
                  </a:lnTo>
                  <a:close/>
                </a:path>
              </a:pathLst>
            </a:custGeom>
            <a:solidFill>
              <a:schemeClr val="l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3" name="Google Shape;2873;p30"/>
            <p:cNvSpPr/>
            <p:nvPr/>
          </p:nvSpPr>
          <p:spPr>
            <a:xfrm>
              <a:off x="9494712" y="4125093"/>
              <a:ext cx="332056" cy="84"/>
            </a:xfrm>
            <a:custGeom>
              <a:rect b="b" l="l" r="r" t="t"/>
              <a:pathLst>
                <a:path extrusionOk="0" fill="none" h="1" w="3946">
                  <a:moveTo>
                    <a:pt x="0" y="1"/>
                  </a:moveTo>
                  <a:lnTo>
                    <a:pt x="3945" y="1"/>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4" name="Google Shape;2874;p30"/>
            <p:cNvSpPr/>
            <p:nvPr/>
          </p:nvSpPr>
          <p:spPr>
            <a:xfrm>
              <a:off x="9494712" y="4215384"/>
              <a:ext cx="332056" cy="84"/>
            </a:xfrm>
            <a:custGeom>
              <a:rect b="b" l="l" r="r" t="t"/>
              <a:pathLst>
                <a:path extrusionOk="0" fill="none" h="1" w="3946">
                  <a:moveTo>
                    <a:pt x="0" y="0"/>
                  </a:moveTo>
                  <a:lnTo>
                    <a:pt x="3945" y="0"/>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75" name="Google Shape;2875;p30"/>
          <p:cNvGrpSpPr/>
          <p:nvPr/>
        </p:nvGrpSpPr>
        <p:grpSpPr>
          <a:xfrm>
            <a:off x="4143367" y="4554769"/>
            <a:ext cx="842530" cy="84105"/>
            <a:chOff x="8131923" y="2641852"/>
            <a:chExt cx="1144898" cy="114273"/>
          </a:xfrm>
        </p:grpSpPr>
        <p:sp>
          <p:nvSpPr>
            <p:cNvPr id="2876" name="Google Shape;2876;p30"/>
            <p:cNvSpPr/>
            <p:nvPr/>
          </p:nvSpPr>
          <p:spPr>
            <a:xfrm>
              <a:off x="8131923"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7" name="Google Shape;2877;p30"/>
            <p:cNvSpPr/>
            <p:nvPr/>
          </p:nvSpPr>
          <p:spPr>
            <a:xfrm>
              <a:off x="8475468" y="2641852"/>
              <a:ext cx="114261" cy="114273"/>
            </a:xfrm>
            <a:custGeom>
              <a:rect b="b" l="l" r="r" t="t"/>
              <a:pathLst>
                <a:path extrusionOk="0" h="1692" w="1692">
                  <a:moveTo>
                    <a:pt x="846" y="1"/>
                  </a:moveTo>
                  <a:cubicBezTo>
                    <a:pt x="378" y="1"/>
                    <a:pt x="1" y="378"/>
                    <a:pt x="1" y="846"/>
                  </a:cubicBezTo>
                  <a:cubicBezTo>
                    <a:pt x="1" y="1312"/>
                    <a:pt x="378" y="1692"/>
                    <a:pt x="846" y="1692"/>
                  </a:cubicBezTo>
                  <a:cubicBezTo>
                    <a:pt x="1312" y="1692"/>
                    <a:pt x="1692" y="1312"/>
                    <a:pt x="1692" y="846"/>
                  </a:cubicBezTo>
                  <a:cubicBezTo>
                    <a:pt x="1692" y="378"/>
                    <a:pt x="1312"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8" name="Google Shape;2878;p30"/>
            <p:cNvSpPr/>
            <p:nvPr/>
          </p:nvSpPr>
          <p:spPr>
            <a:xfrm>
              <a:off x="8819014" y="2641852"/>
              <a:ext cx="114261" cy="114273"/>
            </a:xfrm>
            <a:custGeom>
              <a:rect b="b" l="l" r="r" t="t"/>
              <a:pathLst>
                <a:path extrusionOk="0" h="1692" w="1692">
                  <a:moveTo>
                    <a:pt x="846" y="1"/>
                  </a:moveTo>
                  <a:cubicBezTo>
                    <a:pt x="380" y="1"/>
                    <a:pt x="0" y="378"/>
                    <a:pt x="0" y="846"/>
                  </a:cubicBezTo>
                  <a:cubicBezTo>
                    <a:pt x="0" y="1312"/>
                    <a:pt x="380"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9" name="Google Shape;2879;p30"/>
            <p:cNvSpPr/>
            <p:nvPr/>
          </p:nvSpPr>
          <p:spPr>
            <a:xfrm>
              <a:off x="9162560"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2883" name="Shape 2883"/>
        <p:cNvGrpSpPr/>
        <p:nvPr/>
      </p:nvGrpSpPr>
      <p:grpSpPr>
        <a:xfrm>
          <a:off x="0" y="0"/>
          <a:ext cx="0" cy="0"/>
          <a:chOff x="0" y="0"/>
          <a:chExt cx="0" cy="0"/>
        </a:xfrm>
      </p:grpSpPr>
      <p:grpSp>
        <p:nvGrpSpPr>
          <p:cNvPr id="2884" name="Google Shape;2884;p31"/>
          <p:cNvGrpSpPr/>
          <p:nvPr/>
        </p:nvGrpSpPr>
        <p:grpSpPr>
          <a:xfrm>
            <a:off x="821808" y="1576858"/>
            <a:ext cx="347872" cy="347488"/>
            <a:chOff x="849677" y="1500658"/>
            <a:chExt cx="347872" cy="347488"/>
          </a:xfrm>
        </p:grpSpPr>
        <p:sp>
          <p:nvSpPr>
            <p:cNvPr id="2885" name="Google Shape;2885;p31"/>
            <p:cNvSpPr/>
            <p:nvPr/>
          </p:nvSpPr>
          <p:spPr>
            <a:xfrm>
              <a:off x="849677" y="1500658"/>
              <a:ext cx="347872" cy="347488"/>
            </a:xfrm>
            <a:custGeom>
              <a:rect b="b" l="l" r="r" t="t"/>
              <a:pathLst>
                <a:path extrusionOk="0" h="10859" w="10871">
                  <a:moveTo>
                    <a:pt x="2024" y="989"/>
                  </a:moveTo>
                  <a:cubicBezTo>
                    <a:pt x="2441" y="989"/>
                    <a:pt x="2810" y="1251"/>
                    <a:pt x="2977" y="1620"/>
                  </a:cubicBezTo>
                  <a:cubicBezTo>
                    <a:pt x="2560" y="1834"/>
                    <a:pt x="2179" y="2120"/>
                    <a:pt x="1834" y="2453"/>
                  </a:cubicBezTo>
                  <a:cubicBezTo>
                    <a:pt x="1703" y="2584"/>
                    <a:pt x="1560" y="2715"/>
                    <a:pt x="1441" y="2870"/>
                  </a:cubicBezTo>
                  <a:cubicBezTo>
                    <a:pt x="1167" y="2679"/>
                    <a:pt x="1001" y="2358"/>
                    <a:pt x="1001" y="2024"/>
                  </a:cubicBezTo>
                  <a:cubicBezTo>
                    <a:pt x="1001" y="1453"/>
                    <a:pt x="1465" y="989"/>
                    <a:pt x="2024" y="989"/>
                  </a:cubicBezTo>
                  <a:close/>
                  <a:moveTo>
                    <a:pt x="2024" y="310"/>
                  </a:moveTo>
                  <a:cubicBezTo>
                    <a:pt x="2715" y="310"/>
                    <a:pt x="3322" y="715"/>
                    <a:pt x="3608" y="1334"/>
                  </a:cubicBezTo>
                  <a:cubicBezTo>
                    <a:pt x="3489" y="1382"/>
                    <a:pt x="3382" y="1429"/>
                    <a:pt x="3275" y="1465"/>
                  </a:cubicBezTo>
                  <a:cubicBezTo>
                    <a:pt x="3072" y="977"/>
                    <a:pt x="2572" y="667"/>
                    <a:pt x="2036" y="667"/>
                  </a:cubicBezTo>
                  <a:cubicBezTo>
                    <a:pt x="1298" y="667"/>
                    <a:pt x="691" y="1274"/>
                    <a:pt x="691" y="2013"/>
                  </a:cubicBezTo>
                  <a:cubicBezTo>
                    <a:pt x="691" y="2465"/>
                    <a:pt x="893" y="2870"/>
                    <a:pt x="1251" y="3120"/>
                  </a:cubicBezTo>
                  <a:cubicBezTo>
                    <a:pt x="1179" y="3227"/>
                    <a:pt x="1120" y="3310"/>
                    <a:pt x="1048" y="3418"/>
                  </a:cubicBezTo>
                  <a:cubicBezTo>
                    <a:pt x="596" y="3108"/>
                    <a:pt x="310" y="2584"/>
                    <a:pt x="310" y="2024"/>
                  </a:cubicBezTo>
                  <a:cubicBezTo>
                    <a:pt x="310" y="1084"/>
                    <a:pt x="1084" y="310"/>
                    <a:pt x="2024" y="310"/>
                  </a:cubicBezTo>
                  <a:close/>
                  <a:moveTo>
                    <a:pt x="8847" y="310"/>
                  </a:moveTo>
                  <a:cubicBezTo>
                    <a:pt x="9775" y="310"/>
                    <a:pt x="10549" y="1084"/>
                    <a:pt x="10549" y="2024"/>
                  </a:cubicBezTo>
                  <a:cubicBezTo>
                    <a:pt x="10549" y="2584"/>
                    <a:pt x="10275" y="3108"/>
                    <a:pt x="9823" y="3418"/>
                  </a:cubicBezTo>
                  <a:cubicBezTo>
                    <a:pt x="9764" y="3310"/>
                    <a:pt x="9692" y="3215"/>
                    <a:pt x="9621" y="3120"/>
                  </a:cubicBezTo>
                  <a:cubicBezTo>
                    <a:pt x="9978" y="2870"/>
                    <a:pt x="10180" y="2465"/>
                    <a:pt x="10180" y="2024"/>
                  </a:cubicBezTo>
                  <a:cubicBezTo>
                    <a:pt x="10180" y="1846"/>
                    <a:pt x="10156" y="1667"/>
                    <a:pt x="10073" y="1501"/>
                  </a:cubicBezTo>
                  <a:cubicBezTo>
                    <a:pt x="10053" y="1442"/>
                    <a:pt x="9977" y="1399"/>
                    <a:pt x="9911" y="1399"/>
                  </a:cubicBezTo>
                  <a:cubicBezTo>
                    <a:pt x="9897" y="1399"/>
                    <a:pt x="9883" y="1401"/>
                    <a:pt x="9871" y="1405"/>
                  </a:cubicBezTo>
                  <a:cubicBezTo>
                    <a:pt x="9799" y="1441"/>
                    <a:pt x="9752" y="1536"/>
                    <a:pt x="9775" y="1620"/>
                  </a:cubicBezTo>
                  <a:cubicBezTo>
                    <a:pt x="9835" y="1751"/>
                    <a:pt x="9859" y="1882"/>
                    <a:pt x="9859" y="2013"/>
                  </a:cubicBezTo>
                  <a:cubicBezTo>
                    <a:pt x="9859" y="2358"/>
                    <a:pt x="9692" y="2667"/>
                    <a:pt x="9406" y="2870"/>
                  </a:cubicBezTo>
                  <a:cubicBezTo>
                    <a:pt x="9287" y="2715"/>
                    <a:pt x="9156" y="2584"/>
                    <a:pt x="9025" y="2453"/>
                  </a:cubicBezTo>
                  <a:cubicBezTo>
                    <a:pt x="8680" y="2120"/>
                    <a:pt x="8287" y="1834"/>
                    <a:pt x="7870" y="1620"/>
                  </a:cubicBezTo>
                  <a:cubicBezTo>
                    <a:pt x="8037" y="1239"/>
                    <a:pt x="8406" y="989"/>
                    <a:pt x="8823" y="989"/>
                  </a:cubicBezTo>
                  <a:cubicBezTo>
                    <a:pt x="9002" y="989"/>
                    <a:pt x="9204" y="1036"/>
                    <a:pt x="9347" y="1143"/>
                  </a:cubicBezTo>
                  <a:cubicBezTo>
                    <a:pt x="9369" y="1154"/>
                    <a:pt x="9394" y="1160"/>
                    <a:pt x="9421" y="1160"/>
                  </a:cubicBezTo>
                  <a:cubicBezTo>
                    <a:pt x="9479" y="1160"/>
                    <a:pt x="9540" y="1133"/>
                    <a:pt x="9573" y="1084"/>
                  </a:cubicBezTo>
                  <a:cubicBezTo>
                    <a:pt x="9621" y="1001"/>
                    <a:pt x="9585" y="905"/>
                    <a:pt x="9513" y="858"/>
                  </a:cubicBezTo>
                  <a:cubicBezTo>
                    <a:pt x="9299" y="739"/>
                    <a:pt x="9061" y="667"/>
                    <a:pt x="8823" y="667"/>
                  </a:cubicBezTo>
                  <a:cubicBezTo>
                    <a:pt x="8287" y="667"/>
                    <a:pt x="7799" y="977"/>
                    <a:pt x="7597" y="1465"/>
                  </a:cubicBezTo>
                  <a:cubicBezTo>
                    <a:pt x="7489" y="1417"/>
                    <a:pt x="7370" y="1382"/>
                    <a:pt x="7263" y="1334"/>
                  </a:cubicBezTo>
                  <a:cubicBezTo>
                    <a:pt x="7537" y="727"/>
                    <a:pt x="8156" y="310"/>
                    <a:pt x="8847" y="310"/>
                  </a:cubicBezTo>
                  <a:close/>
                  <a:moveTo>
                    <a:pt x="5430" y="1322"/>
                  </a:moveTo>
                  <a:cubicBezTo>
                    <a:pt x="6716" y="1322"/>
                    <a:pt x="7906" y="1798"/>
                    <a:pt x="8811" y="2679"/>
                  </a:cubicBezTo>
                  <a:cubicBezTo>
                    <a:pt x="9704" y="3548"/>
                    <a:pt x="10216" y="4715"/>
                    <a:pt x="10216" y="5930"/>
                  </a:cubicBezTo>
                  <a:cubicBezTo>
                    <a:pt x="10216" y="7168"/>
                    <a:pt x="9716" y="8311"/>
                    <a:pt x="8811" y="9192"/>
                  </a:cubicBezTo>
                  <a:cubicBezTo>
                    <a:pt x="7906" y="10073"/>
                    <a:pt x="6716" y="10549"/>
                    <a:pt x="5430" y="10549"/>
                  </a:cubicBezTo>
                  <a:cubicBezTo>
                    <a:pt x="4156" y="10549"/>
                    <a:pt x="2965" y="10073"/>
                    <a:pt x="2060" y="9192"/>
                  </a:cubicBezTo>
                  <a:cubicBezTo>
                    <a:pt x="1167" y="8323"/>
                    <a:pt x="655" y="7168"/>
                    <a:pt x="655" y="5930"/>
                  </a:cubicBezTo>
                  <a:cubicBezTo>
                    <a:pt x="655" y="4703"/>
                    <a:pt x="1143" y="3548"/>
                    <a:pt x="2060" y="2679"/>
                  </a:cubicBezTo>
                  <a:cubicBezTo>
                    <a:pt x="2965" y="1798"/>
                    <a:pt x="4156" y="1322"/>
                    <a:pt x="5430" y="1322"/>
                  </a:cubicBezTo>
                  <a:close/>
                  <a:moveTo>
                    <a:pt x="2024" y="0"/>
                  </a:moveTo>
                  <a:cubicBezTo>
                    <a:pt x="905" y="0"/>
                    <a:pt x="0" y="905"/>
                    <a:pt x="0" y="2024"/>
                  </a:cubicBezTo>
                  <a:cubicBezTo>
                    <a:pt x="0" y="2691"/>
                    <a:pt x="346" y="3334"/>
                    <a:pt x="893" y="3703"/>
                  </a:cubicBezTo>
                  <a:cubicBezTo>
                    <a:pt x="536" y="4382"/>
                    <a:pt x="346" y="5144"/>
                    <a:pt x="346" y="5930"/>
                  </a:cubicBezTo>
                  <a:cubicBezTo>
                    <a:pt x="346" y="7239"/>
                    <a:pt x="881" y="8490"/>
                    <a:pt x="1834" y="9418"/>
                  </a:cubicBezTo>
                  <a:cubicBezTo>
                    <a:pt x="2798" y="10335"/>
                    <a:pt x="4060" y="10859"/>
                    <a:pt x="5430" y="10859"/>
                  </a:cubicBezTo>
                  <a:cubicBezTo>
                    <a:pt x="6799" y="10859"/>
                    <a:pt x="8061" y="10359"/>
                    <a:pt x="9037" y="9418"/>
                  </a:cubicBezTo>
                  <a:cubicBezTo>
                    <a:pt x="10002" y="8490"/>
                    <a:pt x="10526" y="7239"/>
                    <a:pt x="10526" y="5930"/>
                  </a:cubicBezTo>
                  <a:cubicBezTo>
                    <a:pt x="10526" y="5144"/>
                    <a:pt x="10323" y="4382"/>
                    <a:pt x="9978" y="3703"/>
                  </a:cubicBezTo>
                  <a:cubicBezTo>
                    <a:pt x="10526" y="3322"/>
                    <a:pt x="10871" y="2703"/>
                    <a:pt x="10871" y="2024"/>
                  </a:cubicBezTo>
                  <a:cubicBezTo>
                    <a:pt x="10871" y="905"/>
                    <a:pt x="9954" y="0"/>
                    <a:pt x="8847" y="0"/>
                  </a:cubicBezTo>
                  <a:cubicBezTo>
                    <a:pt x="8025" y="0"/>
                    <a:pt x="7275" y="489"/>
                    <a:pt x="6966" y="1251"/>
                  </a:cubicBezTo>
                  <a:cubicBezTo>
                    <a:pt x="6477" y="1096"/>
                    <a:pt x="5965" y="1024"/>
                    <a:pt x="5430" y="1024"/>
                  </a:cubicBezTo>
                  <a:cubicBezTo>
                    <a:pt x="4894" y="1024"/>
                    <a:pt x="4394" y="1096"/>
                    <a:pt x="3894" y="1251"/>
                  </a:cubicBezTo>
                  <a:cubicBezTo>
                    <a:pt x="3584" y="500"/>
                    <a:pt x="2846" y="0"/>
                    <a:pt x="202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6" name="Google Shape;2886;p31"/>
            <p:cNvSpPr/>
            <p:nvPr/>
          </p:nvSpPr>
          <p:spPr>
            <a:xfrm>
              <a:off x="936557" y="1663346"/>
              <a:ext cx="43072" cy="48032"/>
            </a:xfrm>
            <a:custGeom>
              <a:rect b="b" l="l" r="r" t="t"/>
              <a:pathLst>
                <a:path extrusionOk="0" h="1501" w="1346">
                  <a:moveTo>
                    <a:pt x="667" y="0"/>
                  </a:moveTo>
                  <a:cubicBezTo>
                    <a:pt x="298" y="0"/>
                    <a:pt x="0" y="298"/>
                    <a:pt x="0" y="667"/>
                  </a:cubicBezTo>
                  <a:lnTo>
                    <a:pt x="0" y="834"/>
                  </a:lnTo>
                  <a:cubicBezTo>
                    <a:pt x="0" y="1203"/>
                    <a:pt x="298" y="1501"/>
                    <a:pt x="667" y="1501"/>
                  </a:cubicBezTo>
                  <a:cubicBezTo>
                    <a:pt x="1036" y="1501"/>
                    <a:pt x="1334" y="1203"/>
                    <a:pt x="1334" y="834"/>
                  </a:cubicBezTo>
                  <a:lnTo>
                    <a:pt x="1334" y="667"/>
                  </a:lnTo>
                  <a:cubicBezTo>
                    <a:pt x="1345" y="596"/>
                    <a:pt x="1274" y="524"/>
                    <a:pt x="1191" y="524"/>
                  </a:cubicBezTo>
                  <a:cubicBezTo>
                    <a:pt x="1095" y="524"/>
                    <a:pt x="1024" y="596"/>
                    <a:pt x="1024" y="691"/>
                  </a:cubicBezTo>
                  <a:lnTo>
                    <a:pt x="1024" y="846"/>
                  </a:lnTo>
                  <a:cubicBezTo>
                    <a:pt x="1024" y="1048"/>
                    <a:pt x="857" y="1203"/>
                    <a:pt x="667" y="1203"/>
                  </a:cubicBezTo>
                  <a:cubicBezTo>
                    <a:pt x="476" y="1203"/>
                    <a:pt x="310" y="1048"/>
                    <a:pt x="310" y="846"/>
                  </a:cubicBezTo>
                  <a:lnTo>
                    <a:pt x="310" y="691"/>
                  </a:lnTo>
                  <a:cubicBezTo>
                    <a:pt x="310" y="489"/>
                    <a:pt x="476" y="334"/>
                    <a:pt x="667" y="334"/>
                  </a:cubicBezTo>
                  <a:cubicBezTo>
                    <a:pt x="750" y="334"/>
                    <a:pt x="833" y="250"/>
                    <a:pt x="833" y="167"/>
                  </a:cubicBezTo>
                  <a:cubicBezTo>
                    <a:pt x="833" y="72"/>
                    <a:pt x="750" y="0"/>
                    <a:pt x="6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7" name="Google Shape;2887;p31"/>
            <p:cNvSpPr/>
            <p:nvPr/>
          </p:nvSpPr>
          <p:spPr>
            <a:xfrm>
              <a:off x="1066829" y="1663346"/>
              <a:ext cx="43488" cy="48032"/>
            </a:xfrm>
            <a:custGeom>
              <a:rect b="b" l="l" r="r" t="t"/>
              <a:pathLst>
                <a:path extrusionOk="0" h="1501" w="1359">
                  <a:moveTo>
                    <a:pt x="668" y="0"/>
                  </a:moveTo>
                  <a:cubicBezTo>
                    <a:pt x="299" y="0"/>
                    <a:pt x="1" y="298"/>
                    <a:pt x="1" y="667"/>
                  </a:cubicBezTo>
                  <a:lnTo>
                    <a:pt x="1" y="834"/>
                  </a:lnTo>
                  <a:cubicBezTo>
                    <a:pt x="1" y="1203"/>
                    <a:pt x="299" y="1501"/>
                    <a:pt x="668" y="1501"/>
                  </a:cubicBezTo>
                  <a:cubicBezTo>
                    <a:pt x="1049" y="1501"/>
                    <a:pt x="1346" y="1203"/>
                    <a:pt x="1346" y="834"/>
                  </a:cubicBezTo>
                  <a:lnTo>
                    <a:pt x="1346" y="667"/>
                  </a:lnTo>
                  <a:cubicBezTo>
                    <a:pt x="1358" y="596"/>
                    <a:pt x="1287" y="524"/>
                    <a:pt x="1192" y="524"/>
                  </a:cubicBezTo>
                  <a:cubicBezTo>
                    <a:pt x="1108" y="524"/>
                    <a:pt x="1025" y="596"/>
                    <a:pt x="1025" y="691"/>
                  </a:cubicBezTo>
                  <a:lnTo>
                    <a:pt x="1025" y="846"/>
                  </a:lnTo>
                  <a:cubicBezTo>
                    <a:pt x="1025" y="1048"/>
                    <a:pt x="870" y="1203"/>
                    <a:pt x="668" y="1203"/>
                  </a:cubicBezTo>
                  <a:cubicBezTo>
                    <a:pt x="477" y="1203"/>
                    <a:pt x="311" y="1048"/>
                    <a:pt x="311" y="846"/>
                  </a:cubicBezTo>
                  <a:lnTo>
                    <a:pt x="311" y="691"/>
                  </a:lnTo>
                  <a:cubicBezTo>
                    <a:pt x="311" y="489"/>
                    <a:pt x="477" y="334"/>
                    <a:pt x="668" y="334"/>
                  </a:cubicBezTo>
                  <a:cubicBezTo>
                    <a:pt x="763" y="334"/>
                    <a:pt x="834" y="250"/>
                    <a:pt x="834" y="167"/>
                  </a:cubicBezTo>
                  <a:cubicBezTo>
                    <a:pt x="834" y="72"/>
                    <a:pt x="763" y="0"/>
                    <a:pt x="66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8" name="Google Shape;2888;p31"/>
            <p:cNvSpPr/>
            <p:nvPr/>
          </p:nvSpPr>
          <p:spPr>
            <a:xfrm>
              <a:off x="893101" y="1636178"/>
              <a:ext cx="110144" cy="116352"/>
            </a:xfrm>
            <a:custGeom>
              <a:rect b="b" l="l" r="r" t="t"/>
              <a:pathLst>
                <a:path extrusionOk="0" h="3636" w="3442">
                  <a:moveTo>
                    <a:pt x="1926" y="1"/>
                  </a:moveTo>
                  <a:cubicBezTo>
                    <a:pt x="1743" y="1"/>
                    <a:pt x="1556" y="34"/>
                    <a:pt x="1370" y="99"/>
                  </a:cubicBezTo>
                  <a:cubicBezTo>
                    <a:pt x="941" y="254"/>
                    <a:pt x="560" y="576"/>
                    <a:pt x="310" y="992"/>
                  </a:cubicBezTo>
                  <a:cubicBezTo>
                    <a:pt x="84" y="1373"/>
                    <a:pt x="1" y="1802"/>
                    <a:pt x="48" y="2219"/>
                  </a:cubicBezTo>
                  <a:cubicBezTo>
                    <a:pt x="60" y="2302"/>
                    <a:pt x="132" y="2361"/>
                    <a:pt x="227" y="2361"/>
                  </a:cubicBezTo>
                  <a:cubicBezTo>
                    <a:pt x="310" y="2350"/>
                    <a:pt x="370" y="2278"/>
                    <a:pt x="370" y="2183"/>
                  </a:cubicBezTo>
                  <a:cubicBezTo>
                    <a:pt x="346" y="1850"/>
                    <a:pt x="417" y="1469"/>
                    <a:pt x="608" y="1159"/>
                  </a:cubicBezTo>
                  <a:cubicBezTo>
                    <a:pt x="822" y="802"/>
                    <a:pt x="1132" y="540"/>
                    <a:pt x="1489" y="397"/>
                  </a:cubicBezTo>
                  <a:cubicBezTo>
                    <a:pt x="1635" y="348"/>
                    <a:pt x="1782" y="323"/>
                    <a:pt x="1922" y="323"/>
                  </a:cubicBezTo>
                  <a:cubicBezTo>
                    <a:pt x="2125" y="323"/>
                    <a:pt x="2316" y="375"/>
                    <a:pt x="2477" y="480"/>
                  </a:cubicBezTo>
                  <a:cubicBezTo>
                    <a:pt x="2775" y="635"/>
                    <a:pt x="2977" y="933"/>
                    <a:pt x="3049" y="1314"/>
                  </a:cubicBezTo>
                  <a:cubicBezTo>
                    <a:pt x="3120" y="1683"/>
                    <a:pt x="3037" y="2100"/>
                    <a:pt x="2822" y="2457"/>
                  </a:cubicBezTo>
                  <a:cubicBezTo>
                    <a:pt x="2511" y="2985"/>
                    <a:pt x="1984" y="3293"/>
                    <a:pt x="1482" y="3293"/>
                  </a:cubicBezTo>
                  <a:cubicBezTo>
                    <a:pt x="1294" y="3293"/>
                    <a:pt x="1110" y="3250"/>
                    <a:pt x="941" y="3159"/>
                  </a:cubicBezTo>
                  <a:cubicBezTo>
                    <a:pt x="787" y="3064"/>
                    <a:pt x="667" y="2957"/>
                    <a:pt x="584" y="2814"/>
                  </a:cubicBezTo>
                  <a:cubicBezTo>
                    <a:pt x="553" y="2768"/>
                    <a:pt x="498" y="2742"/>
                    <a:pt x="443" y="2742"/>
                  </a:cubicBezTo>
                  <a:cubicBezTo>
                    <a:pt x="413" y="2742"/>
                    <a:pt x="383" y="2749"/>
                    <a:pt x="358" y="2766"/>
                  </a:cubicBezTo>
                  <a:cubicBezTo>
                    <a:pt x="286" y="2814"/>
                    <a:pt x="263" y="2921"/>
                    <a:pt x="310" y="2993"/>
                  </a:cubicBezTo>
                  <a:cubicBezTo>
                    <a:pt x="429" y="3171"/>
                    <a:pt x="596" y="3314"/>
                    <a:pt x="787" y="3433"/>
                  </a:cubicBezTo>
                  <a:cubicBezTo>
                    <a:pt x="1013" y="3576"/>
                    <a:pt x="1251" y="3635"/>
                    <a:pt x="1501" y="3635"/>
                  </a:cubicBezTo>
                  <a:cubicBezTo>
                    <a:pt x="2108" y="3635"/>
                    <a:pt x="2739" y="3254"/>
                    <a:pt x="3108" y="2635"/>
                  </a:cubicBezTo>
                  <a:cubicBezTo>
                    <a:pt x="3346" y="2195"/>
                    <a:pt x="3442" y="1695"/>
                    <a:pt x="3346" y="1254"/>
                  </a:cubicBezTo>
                  <a:cubicBezTo>
                    <a:pt x="3263" y="790"/>
                    <a:pt x="3001" y="421"/>
                    <a:pt x="2632" y="195"/>
                  </a:cubicBezTo>
                  <a:cubicBezTo>
                    <a:pt x="2418" y="64"/>
                    <a:pt x="2177" y="1"/>
                    <a:pt x="192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9" name="Google Shape;2889;p31"/>
            <p:cNvSpPr/>
            <p:nvPr/>
          </p:nvSpPr>
          <p:spPr>
            <a:xfrm>
              <a:off x="1043597" y="1636882"/>
              <a:ext cx="116608" cy="115264"/>
            </a:xfrm>
            <a:custGeom>
              <a:rect b="b" l="l" r="r" t="t"/>
              <a:pathLst>
                <a:path extrusionOk="0" h="3602" w="3644">
                  <a:moveTo>
                    <a:pt x="1513" y="292"/>
                  </a:moveTo>
                  <a:cubicBezTo>
                    <a:pt x="1668" y="292"/>
                    <a:pt x="1810" y="327"/>
                    <a:pt x="1965" y="363"/>
                  </a:cubicBezTo>
                  <a:cubicBezTo>
                    <a:pt x="2322" y="506"/>
                    <a:pt x="2632" y="768"/>
                    <a:pt x="2846" y="1125"/>
                  </a:cubicBezTo>
                  <a:cubicBezTo>
                    <a:pt x="3275" y="1887"/>
                    <a:pt x="3120" y="2780"/>
                    <a:pt x="2513" y="3125"/>
                  </a:cubicBezTo>
                  <a:cubicBezTo>
                    <a:pt x="2344" y="3225"/>
                    <a:pt x="2157" y="3271"/>
                    <a:pt x="1965" y="3271"/>
                  </a:cubicBezTo>
                  <a:cubicBezTo>
                    <a:pt x="1467" y="3271"/>
                    <a:pt x="938" y="2956"/>
                    <a:pt x="620" y="2423"/>
                  </a:cubicBezTo>
                  <a:cubicBezTo>
                    <a:pt x="417" y="2066"/>
                    <a:pt x="346" y="1649"/>
                    <a:pt x="405" y="1280"/>
                  </a:cubicBezTo>
                  <a:cubicBezTo>
                    <a:pt x="477" y="899"/>
                    <a:pt x="667" y="601"/>
                    <a:pt x="965" y="446"/>
                  </a:cubicBezTo>
                  <a:cubicBezTo>
                    <a:pt x="1132" y="339"/>
                    <a:pt x="1322" y="292"/>
                    <a:pt x="1513" y="292"/>
                  </a:cubicBezTo>
                  <a:close/>
                  <a:moveTo>
                    <a:pt x="1522" y="0"/>
                  </a:moveTo>
                  <a:cubicBezTo>
                    <a:pt x="1267" y="0"/>
                    <a:pt x="1022" y="66"/>
                    <a:pt x="798" y="184"/>
                  </a:cubicBezTo>
                  <a:cubicBezTo>
                    <a:pt x="429" y="411"/>
                    <a:pt x="179" y="780"/>
                    <a:pt x="84" y="1244"/>
                  </a:cubicBezTo>
                  <a:cubicBezTo>
                    <a:pt x="1" y="1697"/>
                    <a:pt x="108" y="2185"/>
                    <a:pt x="346" y="2601"/>
                  </a:cubicBezTo>
                  <a:cubicBezTo>
                    <a:pt x="703" y="3221"/>
                    <a:pt x="1334" y="3602"/>
                    <a:pt x="1953" y="3602"/>
                  </a:cubicBezTo>
                  <a:cubicBezTo>
                    <a:pt x="2203" y="3602"/>
                    <a:pt x="2441" y="3542"/>
                    <a:pt x="2668" y="3399"/>
                  </a:cubicBezTo>
                  <a:cubicBezTo>
                    <a:pt x="3442" y="2959"/>
                    <a:pt x="3644" y="1875"/>
                    <a:pt x="3120" y="994"/>
                  </a:cubicBezTo>
                  <a:cubicBezTo>
                    <a:pt x="2870" y="565"/>
                    <a:pt x="2501" y="244"/>
                    <a:pt x="2072" y="101"/>
                  </a:cubicBezTo>
                  <a:cubicBezTo>
                    <a:pt x="1886" y="32"/>
                    <a:pt x="1701" y="0"/>
                    <a:pt x="152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0" name="Google Shape;2890;p31"/>
            <p:cNvSpPr/>
            <p:nvPr/>
          </p:nvSpPr>
          <p:spPr>
            <a:xfrm>
              <a:off x="968173" y="1730002"/>
              <a:ext cx="110144" cy="96064"/>
            </a:xfrm>
            <a:custGeom>
              <a:rect b="b" l="l" r="r" t="t"/>
              <a:pathLst>
                <a:path extrusionOk="0" h="3002" w="3442">
                  <a:moveTo>
                    <a:pt x="1715" y="287"/>
                  </a:moveTo>
                  <a:cubicBezTo>
                    <a:pt x="2024" y="287"/>
                    <a:pt x="2405" y="430"/>
                    <a:pt x="2405" y="644"/>
                  </a:cubicBezTo>
                  <a:cubicBezTo>
                    <a:pt x="2405" y="823"/>
                    <a:pt x="2108" y="1168"/>
                    <a:pt x="1715" y="1168"/>
                  </a:cubicBezTo>
                  <a:cubicBezTo>
                    <a:pt x="1334" y="1168"/>
                    <a:pt x="1036" y="823"/>
                    <a:pt x="1036" y="644"/>
                  </a:cubicBezTo>
                  <a:cubicBezTo>
                    <a:pt x="1036" y="430"/>
                    <a:pt x="1405" y="287"/>
                    <a:pt x="1715" y="287"/>
                  </a:cubicBezTo>
                  <a:close/>
                  <a:moveTo>
                    <a:pt x="1727" y="2025"/>
                  </a:moveTo>
                  <a:cubicBezTo>
                    <a:pt x="1834" y="2025"/>
                    <a:pt x="1929" y="2025"/>
                    <a:pt x="2024" y="2037"/>
                  </a:cubicBezTo>
                  <a:cubicBezTo>
                    <a:pt x="2185" y="2061"/>
                    <a:pt x="2328" y="2073"/>
                    <a:pt x="2456" y="2073"/>
                  </a:cubicBezTo>
                  <a:cubicBezTo>
                    <a:pt x="2584" y="2073"/>
                    <a:pt x="2697" y="2061"/>
                    <a:pt x="2798" y="2037"/>
                  </a:cubicBezTo>
                  <a:lnTo>
                    <a:pt x="2798" y="2037"/>
                  </a:lnTo>
                  <a:cubicBezTo>
                    <a:pt x="2679" y="2406"/>
                    <a:pt x="2251" y="2692"/>
                    <a:pt x="1727" y="2692"/>
                  </a:cubicBezTo>
                  <a:cubicBezTo>
                    <a:pt x="1215" y="2692"/>
                    <a:pt x="774" y="2418"/>
                    <a:pt x="655" y="2037"/>
                  </a:cubicBezTo>
                  <a:lnTo>
                    <a:pt x="655" y="2037"/>
                  </a:lnTo>
                  <a:cubicBezTo>
                    <a:pt x="762" y="2061"/>
                    <a:pt x="878" y="2073"/>
                    <a:pt x="1006" y="2073"/>
                  </a:cubicBezTo>
                  <a:cubicBezTo>
                    <a:pt x="1134" y="2073"/>
                    <a:pt x="1274" y="2061"/>
                    <a:pt x="1429" y="2037"/>
                  </a:cubicBezTo>
                  <a:cubicBezTo>
                    <a:pt x="1536" y="2025"/>
                    <a:pt x="1631" y="2025"/>
                    <a:pt x="1727" y="2025"/>
                  </a:cubicBezTo>
                  <a:close/>
                  <a:moveTo>
                    <a:pt x="1715" y="1"/>
                  </a:moveTo>
                  <a:cubicBezTo>
                    <a:pt x="1143" y="1"/>
                    <a:pt x="703" y="299"/>
                    <a:pt x="703" y="668"/>
                  </a:cubicBezTo>
                  <a:cubicBezTo>
                    <a:pt x="703" y="858"/>
                    <a:pt x="822" y="1073"/>
                    <a:pt x="1000" y="1239"/>
                  </a:cubicBezTo>
                  <a:cubicBezTo>
                    <a:pt x="1167" y="1370"/>
                    <a:pt x="1346" y="1454"/>
                    <a:pt x="1548" y="1501"/>
                  </a:cubicBezTo>
                  <a:lnTo>
                    <a:pt x="1548" y="1739"/>
                  </a:lnTo>
                  <a:cubicBezTo>
                    <a:pt x="1489" y="1739"/>
                    <a:pt x="1429" y="1763"/>
                    <a:pt x="1369" y="1763"/>
                  </a:cubicBezTo>
                  <a:cubicBezTo>
                    <a:pt x="1243" y="1776"/>
                    <a:pt x="1126" y="1783"/>
                    <a:pt x="1019" y="1783"/>
                  </a:cubicBezTo>
                  <a:cubicBezTo>
                    <a:pt x="724" y="1783"/>
                    <a:pt x="510" y="1731"/>
                    <a:pt x="405" y="1608"/>
                  </a:cubicBezTo>
                  <a:cubicBezTo>
                    <a:pt x="298" y="1501"/>
                    <a:pt x="334" y="1382"/>
                    <a:pt x="334" y="1370"/>
                  </a:cubicBezTo>
                  <a:cubicBezTo>
                    <a:pt x="346" y="1275"/>
                    <a:pt x="286" y="1204"/>
                    <a:pt x="215" y="1180"/>
                  </a:cubicBezTo>
                  <a:cubicBezTo>
                    <a:pt x="200" y="1176"/>
                    <a:pt x="186" y="1174"/>
                    <a:pt x="173" y="1174"/>
                  </a:cubicBezTo>
                  <a:cubicBezTo>
                    <a:pt x="99" y="1174"/>
                    <a:pt x="42" y="1228"/>
                    <a:pt x="12" y="1299"/>
                  </a:cubicBezTo>
                  <a:cubicBezTo>
                    <a:pt x="0" y="1394"/>
                    <a:pt x="0" y="1620"/>
                    <a:pt x="167" y="1799"/>
                  </a:cubicBezTo>
                  <a:cubicBezTo>
                    <a:pt x="191" y="1835"/>
                    <a:pt x="238" y="1858"/>
                    <a:pt x="274" y="1894"/>
                  </a:cubicBezTo>
                  <a:cubicBezTo>
                    <a:pt x="310" y="2513"/>
                    <a:pt x="941" y="3001"/>
                    <a:pt x="1703" y="3001"/>
                  </a:cubicBezTo>
                  <a:cubicBezTo>
                    <a:pt x="2453" y="3001"/>
                    <a:pt x="3084" y="2513"/>
                    <a:pt x="3132" y="1894"/>
                  </a:cubicBezTo>
                  <a:cubicBezTo>
                    <a:pt x="3167" y="1858"/>
                    <a:pt x="3203" y="1835"/>
                    <a:pt x="3227" y="1799"/>
                  </a:cubicBezTo>
                  <a:cubicBezTo>
                    <a:pt x="3429" y="1620"/>
                    <a:pt x="3441" y="1406"/>
                    <a:pt x="3417" y="1299"/>
                  </a:cubicBezTo>
                  <a:cubicBezTo>
                    <a:pt x="3398" y="1223"/>
                    <a:pt x="3341" y="1169"/>
                    <a:pt x="3270" y="1169"/>
                  </a:cubicBezTo>
                  <a:cubicBezTo>
                    <a:pt x="3253" y="1169"/>
                    <a:pt x="3234" y="1173"/>
                    <a:pt x="3215" y="1180"/>
                  </a:cubicBezTo>
                  <a:cubicBezTo>
                    <a:pt x="3132" y="1192"/>
                    <a:pt x="3072" y="1275"/>
                    <a:pt x="3096" y="1370"/>
                  </a:cubicBezTo>
                  <a:cubicBezTo>
                    <a:pt x="3096" y="1370"/>
                    <a:pt x="3108" y="1501"/>
                    <a:pt x="3024" y="1608"/>
                  </a:cubicBezTo>
                  <a:cubicBezTo>
                    <a:pt x="2908" y="1725"/>
                    <a:pt x="2690" y="1781"/>
                    <a:pt x="2385" y="1781"/>
                  </a:cubicBezTo>
                  <a:cubicBezTo>
                    <a:pt x="2286" y="1781"/>
                    <a:pt x="2177" y="1775"/>
                    <a:pt x="2060" y="1763"/>
                  </a:cubicBezTo>
                  <a:cubicBezTo>
                    <a:pt x="2000" y="1739"/>
                    <a:pt x="1941" y="1739"/>
                    <a:pt x="1881" y="1739"/>
                  </a:cubicBezTo>
                  <a:lnTo>
                    <a:pt x="1881" y="1501"/>
                  </a:lnTo>
                  <a:cubicBezTo>
                    <a:pt x="2072" y="1477"/>
                    <a:pt x="2262" y="1382"/>
                    <a:pt x="2429" y="1239"/>
                  </a:cubicBezTo>
                  <a:cubicBezTo>
                    <a:pt x="2620" y="1073"/>
                    <a:pt x="2727" y="858"/>
                    <a:pt x="2727" y="668"/>
                  </a:cubicBezTo>
                  <a:cubicBezTo>
                    <a:pt x="2727" y="299"/>
                    <a:pt x="2274" y="1"/>
                    <a:pt x="171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91" name="Google Shape;2891;p31"/>
          <p:cNvGrpSpPr/>
          <p:nvPr/>
        </p:nvGrpSpPr>
        <p:grpSpPr>
          <a:xfrm>
            <a:off x="1387984" y="1576858"/>
            <a:ext cx="315872" cy="347488"/>
            <a:chOff x="1415853" y="1500658"/>
            <a:chExt cx="315872" cy="347488"/>
          </a:xfrm>
        </p:grpSpPr>
        <p:sp>
          <p:nvSpPr>
            <p:cNvPr id="2892" name="Google Shape;2892;p31"/>
            <p:cNvSpPr/>
            <p:nvPr/>
          </p:nvSpPr>
          <p:spPr>
            <a:xfrm>
              <a:off x="1415853" y="1500658"/>
              <a:ext cx="315872" cy="347488"/>
            </a:xfrm>
            <a:custGeom>
              <a:rect b="b" l="l" r="r" t="t"/>
              <a:pathLst>
                <a:path extrusionOk="0" h="10859" w="9871">
                  <a:moveTo>
                    <a:pt x="4894" y="322"/>
                  </a:moveTo>
                  <a:cubicBezTo>
                    <a:pt x="5739" y="322"/>
                    <a:pt x="6465" y="786"/>
                    <a:pt x="6834" y="1465"/>
                  </a:cubicBezTo>
                  <a:cubicBezTo>
                    <a:pt x="6775" y="1429"/>
                    <a:pt x="6727" y="1393"/>
                    <a:pt x="6668" y="1370"/>
                  </a:cubicBezTo>
                  <a:cubicBezTo>
                    <a:pt x="6643" y="1353"/>
                    <a:pt x="6614" y="1345"/>
                    <a:pt x="6586" y="1345"/>
                  </a:cubicBezTo>
                  <a:cubicBezTo>
                    <a:pt x="6532" y="1345"/>
                    <a:pt x="6481" y="1374"/>
                    <a:pt x="6465" y="1429"/>
                  </a:cubicBezTo>
                  <a:cubicBezTo>
                    <a:pt x="6418" y="1501"/>
                    <a:pt x="6441" y="1608"/>
                    <a:pt x="6525" y="1632"/>
                  </a:cubicBezTo>
                  <a:cubicBezTo>
                    <a:pt x="6882" y="1822"/>
                    <a:pt x="7096" y="2179"/>
                    <a:pt x="7120" y="2584"/>
                  </a:cubicBezTo>
                  <a:cubicBezTo>
                    <a:pt x="7084" y="3787"/>
                    <a:pt x="6108" y="4763"/>
                    <a:pt x="4894" y="4763"/>
                  </a:cubicBezTo>
                  <a:cubicBezTo>
                    <a:pt x="3727" y="4763"/>
                    <a:pt x="2739" y="3822"/>
                    <a:pt x="2703" y="2632"/>
                  </a:cubicBezTo>
                  <a:cubicBezTo>
                    <a:pt x="2727" y="2048"/>
                    <a:pt x="3215" y="1584"/>
                    <a:pt x="3810" y="1584"/>
                  </a:cubicBezTo>
                  <a:cubicBezTo>
                    <a:pt x="4132" y="1584"/>
                    <a:pt x="4441" y="1715"/>
                    <a:pt x="4644" y="1965"/>
                  </a:cubicBezTo>
                  <a:cubicBezTo>
                    <a:pt x="4703" y="2036"/>
                    <a:pt x="4798" y="2060"/>
                    <a:pt x="4882" y="2060"/>
                  </a:cubicBezTo>
                  <a:cubicBezTo>
                    <a:pt x="4989" y="2060"/>
                    <a:pt x="5084" y="2013"/>
                    <a:pt x="5144" y="1929"/>
                  </a:cubicBezTo>
                  <a:cubicBezTo>
                    <a:pt x="5334" y="1679"/>
                    <a:pt x="5632" y="1524"/>
                    <a:pt x="5941" y="1501"/>
                  </a:cubicBezTo>
                  <a:cubicBezTo>
                    <a:pt x="6037" y="1501"/>
                    <a:pt x="6096" y="1429"/>
                    <a:pt x="6096" y="1334"/>
                  </a:cubicBezTo>
                  <a:cubicBezTo>
                    <a:pt x="6096" y="1251"/>
                    <a:pt x="6013" y="1191"/>
                    <a:pt x="5929" y="1191"/>
                  </a:cubicBezTo>
                  <a:cubicBezTo>
                    <a:pt x="5525" y="1215"/>
                    <a:pt x="5132" y="1405"/>
                    <a:pt x="4882" y="1739"/>
                  </a:cubicBezTo>
                  <a:cubicBezTo>
                    <a:pt x="4882" y="1739"/>
                    <a:pt x="4870" y="1739"/>
                    <a:pt x="4870" y="1751"/>
                  </a:cubicBezTo>
                  <a:cubicBezTo>
                    <a:pt x="4596" y="1453"/>
                    <a:pt x="4215" y="1274"/>
                    <a:pt x="3798" y="1274"/>
                  </a:cubicBezTo>
                  <a:cubicBezTo>
                    <a:pt x="3453" y="1274"/>
                    <a:pt x="3143" y="1393"/>
                    <a:pt x="2893" y="1608"/>
                  </a:cubicBezTo>
                  <a:cubicBezTo>
                    <a:pt x="3250" y="846"/>
                    <a:pt x="4024" y="322"/>
                    <a:pt x="4894" y="322"/>
                  </a:cubicBezTo>
                  <a:close/>
                  <a:moveTo>
                    <a:pt x="2310" y="4430"/>
                  </a:moveTo>
                  <a:lnTo>
                    <a:pt x="2310" y="4430"/>
                  </a:lnTo>
                  <a:cubicBezTo>
                    <a:pt x="1726" y="5334"/>
                    <a:pt x="1369" y="6489"/>
                    <a:pt x="1357" y="7537"/>
                  </a:cubicBezTo>
                  <a:cubicBezTo>
                    <a:pt x="1146" y="7654"/>
                    <a:pt x="878" y="7684"/>
                    <a:pt x="652" y="7684"/>
                  </a:cubicBezTo>
                  <a:cubicBezTo>
                    <a:pt x="534" y="7684"/>
                    <a:pt x="427" y="7676"/>
                    <a:pt x="345" y="7668"/>
                  </a:cubicBezTo>
                  <a:cubicBezTo>
                    <a:pt x="703" y="6227"/>
                    <a:pt x="1357" y="5334"/>
                    <a:pt x="1857" y="4834"/>
                  </a:cubicBezTo>
                  <a:cubicBezTo>
                    <a:pt x="2024" y="4668"/>
                    <a:pt x="2179" y="4537"/>
                    <a:pt x="2310" y="4430"/>
                  </a:cubicBezTo>
                  <a:close/>
                  <a:moveTo>
                    <a:pt x="7501" y="4430"/>
                  </a:moveTo>
                  <a:cubicBezTo>
                    <a:pt x="7644" y="4537"/>
                    <a:pt x="7799" y="4668"/>
                    <a:pt x="7953" y="4834"/>
                  </a:cubicBezTo>
                  <a:cubicBezTo>
                    <a:pt x="8454" y="5334"/>
                    <a:pt x="9132" y="6251"/>
                    <a:pt x="9466" y="7680"/>
                  </a:cubicBezTo>
                  <a:cubicBezTo>
                    <a:pt x="9400" y="7687"/>
                    <a:pt x="9313" y="7693"/>
                    <a:pt x="9214" y="7693"/>
                  </a:cubicBezTo>
                  <a:cubicBezTo>
                    <a:pt x="8988" y="7693"/>
                    <a:pt x="8701" y="7661"/>
                    <a:pt x="8477" y="7537"/>
                  </a:cubicBezTo>
                  <a:cubicBezTo>
                    <a:pt x="8454" y="6466"/>
                    <a:pt x="8084" y="5323"/>
                    <a:pt x="7501" y="4430"/>
                  </a:cubicBezTo>
                  <a:close/>
                  <a:moveTo>
                    <a:pt x="3727" y="10192"/>
                  </a:moveTo>
                  <a:cubicBezTo>
                    <a:pt x="3965" y="10192"/>
                    <a:pt x="4155" y="10335"/>
                    <a:pt x="4215" y="10549"/>
                  </a:cubicBezTo>
                  <a:lnTo>
                    <a:pt x="2548" y="10549"/>
                  </a:lnTo>
                  <a:cubicBezTo>
                    <a:pt x="2619" y="10335"/>
                    <a:pt x="2822" y="10192"/>
                    <a:pt x="3036" y="10192"/>
                  </a:cubicBezTo>
                  <a:close/>
                  <a:moveTo>
                    <a:pt x="6930" y="4132"/>
                  </a:moveTo>
                  <a:cubicBezTo>
                    <a:pt x="7692" y="5049"/>
                    <a:pt x="8192" y="6406"/>
                    <a:pt x="8192" y="7644"/>
                  </a:cubicBezTo>
                  <a:cubicBezTo>
                    <a:pt x="8156" y="8513"/>
                    <a:pt x="7799" y="9359"/>
                    <a:pt x="7180" y="9966"/>
                  </a:cubicBezTo>
                  <a:cubicBezTo>
                    <a:pt x="7060" y="9906"/>
                    <a:pt x="6930" y="9859"/>
                    <a:pt x="6787" y="9859"/>
                  </a:cubicBezTo>
                  <a:lnTo>
                    <a:pt x="6108" y="9859"/>
                  </a:lnTo>
                  <a:cubicBezTo>
                    <a:pt x="5703" y="9859"/>
                    <a:pt x="5358" y="10156"/>
                    <a:pt x="5286" y="10549"/>
                  </a:cubicBezTo>
                  <a:lnTo>
                    <a:pt x="4560" y="10549"/>
                  </a:lnTo>
                  <a:cubicBezTo>
                    <a:pt x="4489" y="10156"/>
                    <a:pt x="4143" y="9859"/>
                    <a:pt x="3739" y="9859"/>
                  </a:cubicBezTo>
                  <a:lnTo>
                    <a:pt x="3048" y="9859"/>
                  </a:lnTo>
                  <a:cubicBezTo>
                    <a:pt x="2905" y="9859"/>
                    <a:pt x="2774" y="9894"/>
                    <a:pt x="2667" y="9966"/>
                  </a:cubicBezTo>
                  <a:cubicBezTo>
                    <a:pt x="2036" y="9359"/>
                    <a:pt x="1679" y="8525"/>
                    <a:pt x="1679" y="7644"/>
                  </a:cubicBezTo>
                  <a:cubicBezTo>
                    <a:pt x="1679" y="6406"/>
                    <a:pt x="2179" y="5061"/>
                    <a:pt x="2953" y="4132"/>
                  </a:cubicBezTo>
                  <a:cubicBezTo>
                    <a:pt x="2989" y="4180"/>
                    <a:pt x="3036" y="4239"/>
                    <a:pt x="3084" y="4275"/>
                  </a:cubicBezTo>
                  <a:cubicBezTo>
                    <a:pt x="2655" y="5049"/>
                    <a:pt x="2393" y="6049"/>
                    <a:pt x="2393" y="6954"/>
                  </a:cubicBezTo>
                  <a:cubicBezTo>
                    <a:pt x="2393" y="8442"/>
                    <a:pt x="3548" y="9668"/>
                    <a:pt x="4941" y="9668"/>
                  </a:cubicBezTo>
                  <a:cubicBezTo>
                    <a:pt x="6346" y="9668"/>
                    <a:pt x="7489" y="8442"/>
                    <a:pt x="7489" y="6954"/>
                  </a:cubicBezTo>
                  <a:cubicBezTo>
                    <a:pt x="7489" y="6525"/>
                    <a:pt x="7430" y="6096"/>
                    <a:pt x="7322" y="5644"/>
                  </a:cubicBezTo>
                  <a:cubicBezTo>
                    <a:pt x="7312" y="5569"/>
                    <a:pt x="7234" y="5523"/>
                    <a:pt x="7158" y="5523"/>
                  </a:cubicBezTo>
                  <a:cubicBezTo>
                    <a:pt x="7149" y="5523"/>
                    <a:pt x="7140" y="5524"/>
                    <a:pt x="7132" y="5525"/>
                  </a:cubicBezTo>
                  <a:cubicBezTo>
                    <a:pt x="7037" y="5549"/>
                    <a:pt x="7001" y="5632"/>
                    <a:pt x="7013" y="5727"/>
                  </a:cubicBezTo>
                  <a:cubicBezTo>
                    <a:pt x="7120" y="6144"/>
                    <a:pt x="7156" y="6561"/>
                    <a:pt x="7156" y="6954"/>
                  </a:cubicBezTo>
                  <a:cubicBezTo>
                    <a:pt x="7156" y="8287"/>
                    <a:pt x="6168" y="9359"/>
                    <a:pt x="4941" y="9359"/>
                  </a:cubicBezTo>
                  <a:cubicBezTo>
                    <a:pt x="3727" y="9359"/>
                    <a:pt x="2727" y="8287"/>
                    <a:pt x="2727" y="6954"/>
                  </a:cubicBezTo>
                  <a:cubicBezTo>
                    <a:pt x="2727" y="6120"/>
                    <a:pt x="2953" y="5215"/>
                    <a:pt x="3334" y="4501"/>
                  </a:cubicBezTo>
                  <a:cubicBezTo>
                    <a:pt x="3762" y="4858"/>
                    <a:pt x="4334" y="5084"/>
                    <a:pt x="4941" y="5084"/>
                  </a:cubicBezTo>
                  <a:cubicBezTo>
                    <a:pt x="5548" y="5084"/>
                    <a:pt x="6120" y="4858"/>
                    <a:pt x="6549" y="4501"/>
                  </a:cubicBezTo>
                  <a:cubicBezTo>
                    <a:pt x="6644" y="4668"/>
                    <a:pt x="6727" y="4846"/>
                    <a:pt x="6787" y="5037"/>
                  </a:cubicBezTo>
                  <a:cubicBezTo>
                    <a:pt x="6822" y="5096"/>
                    <a:pt x="6882" y="5144"/>
                    <a:pt x="6941" y="5144"/>
                  </a:cubicBezTo>
                  <a:cubicBezTo>
                    <a:pt x="6953" y="5144"/>
                    <a:pt x="6989" y="5144"/>
                    <a:pt x="7001" y="5132"/>
                  </a:cubicBezTo>
                  <a:cubicBezTo>
                    <a:pt x="7084" y="5096"/>
                    <a:pt x="7120" y="5013"/>
                    <a:pt x="7084" y="4918"/>
                  </a:cubicBezTo>
                  <a:cubicBezTo>
                    <a:pt x="7001" y="4691"/>
                    <a:pt x="6894" y="4477"/>
                    <a:pt x="6787" y="4275"/>
                  </a:cubicBezTo>
                  <a:cubicBezTo>
                    <a:pt x="6834" y="4239"/>
                    <a:pt x="6882" y="4180"/>
                    <a:pt x="6930" y="4132"/>
                  </a:cubicBezTo>
                  <a:close/>
                  <a:moveTo>
                    <a:pt x="6787" y="10192"/>
                  </a:moveTo>
                  <a:cubicBezTo>
                    <a:pt x="7025" y="10192"/>
                    <a:pt x="7227" y="10335"/>
                    <a:pt x="7287" y="10549"/>
                  </a:cubicBezTo>
                  <a:lnTo>
                    <a:pt x="5620" y="10549"/>
                  </a:lnTo>
                  <a:cubicBezTo>
                    <a:pt x="5691" y="10335"/>
                    <a:pt x="5882" y="10192"/>
                    <a:pt x="6108" y="10192"/>
                  </a:cubicBezTo>
                  <a:close/>
                  <a:moveTo>
                    <a:pt x="4929" y="0"/>
                  </a:moveTo>
                  <a:cubicBezTo>
                    <a:pt x="3524" y="0"/>
                    <a:pt x="2381" y="1143"/>
                    <a:pt x="2381" y="2536"/>
                  </a:cubicBezTo>
                  <a:cubicBezTo>
                    <a:pt x="2381" y="3001"/>
                    <a:pt x="2500" y="3429"/>
                    <a:pt x="2727" y="3810"/>
                  </a:cubicBezTo>
                  <a:cubicBezTo>
                    <a:pt x="2548" y="3894"/>
                    <a:pt x="2131" y="4132"/>
                    <a:pt x="1667" y="4596"/>
                  </a:cubicBezTo>
                  <a:cubicBezTo>
                    <a:pt x="1107" y="5156"/>
                    <a:pt x="369" y="6156"/>
                    <a:pt x="12" y="7775"/>
                  </a:cubicBezTo>
                  <a:cubicBezTo>
                    <a:pt x="0" y="7823"/>
                    <a:pt x="12" y="7870"/>
                    <a:pt x="36" y="7894"/>
                  </a:cubicBezTo>
                  <a:cubicBezTo>
                    <a:pt x="60" y="7930"/>
                    <a:pt x="95" y="7954"/>
                    <a:pt x="131" y="7978"/>
                  </a:cubicBezTo>
                  <a:cubicBezTo>
                    <a:pt x="155" y="7978"/>
                    <a:pt x="369" y="8013"/>
                    <a:pt x="655" y="8013"/>
                  </a:cubicBezTo>
                  <a:cubicBezTo>
                    <a:pt x="881" y="8013"/>
                    <a:pt x="1143" y="7990"/>
                    <a:pt x="1381" y="7894"/>
                  </a:cubicBezTo>
                  <a:cubicBezTo>
                    <a:pt x="1441" y="8752"/>
                    <a:pt x="1822" y="9561"/>
                    <a:pt x="2429" y="10156"/>
                  </a:cubicBezTo>
                  <a:cubicBezTo>
                    <a:pt x="2310" y="10311"/>
                    <a:pt x="2238" y="10490"/>
                    <a:pt x="2238" y="10692"/>
                  </a:cubicBezTo>
                  <a:cubicBezTo>
                    <a:pt x="2238" y="10787"/>
                    <a:pt x="2310" y="10859"/>
                    <a:pt x="2393" y="10859"/>
                  </a:cubicBezTo>
                  <a:lnTo>
                    <a:pt x="7501" y="10859"/>
                  </a:lnTo>
                  <a:cubicBezTo>
                    <a:pt x="7596" y="10859"/>
                    <a:pt x="7668" y="10787"/>
                    <a:pt x="7668" y="10692"/>
                  </a:cubicBezTo>
                  <a:cubicBezTo>
                    <a:pt x="7668" y="10490"/>
                    <a:pt x="7596" y="10311"/>
                    <a:pt x="7477" y="10156"/>
                  </a:cubicBezTo>
                  <a:cubicBezTo>
                    <a:pt x="8084" y="9549"/>
                    <a:pt x="8454" y="8752"/>
                    <a:pt x="8513" y="7894"/>
                  </a:cubicBezTo>
                  <a:cubicBezTo>
                    <a:pt x="8751" y="7990"/>
                    <a:pt x="9025" y="8013"/>
                    <a:pt x="9239" y="8013"/>
                  </a:cubicBezTo>
                  <a:cubicBezTo>
                    <a:pt x="9525" y="8013"/>
                    <a:pt x="9751" y="7978"/>
                    <a:pt x="9763" y="7978"/>
                  </a:cubicBezTo>
                  <a:cubicBezTo>
                    <a:pt x="9811" y="7954"/>
                    <a:pt x="9835" y="7942"/>
                    <a:pt x="9870" y="7894"/>
                  </a:cubicBezTo>
                  <a:cubicBezTo>
                    <a:pt x="9847" y="7859"/>
                    <a:pt x="9847" y="7811"/>
                    <a:pt x="9847" y="7775"/>
                  </a:cubicBezTo>
                  <a:cubicBezTo>
                    <a:pt x="9489" y="6156"/>
                    <a:pt x="8739" y="5156"/>
                    <a:pt x="8192" y="4596"/>
                  </a:cubicBezTo>
                  <a:cubicBezTo>
                    <a:pt x="7727" y="4132"/>
                    <a:pt x="7311" y="3894"/>
                    <a:pt x="7132" y="3810"/>
                  </a:cubicBezTo>
                  <a:cubicBezTo>
                    <a:pt x="7334" y="3429"/>
                    <a:pt x="7477" y="3001"/>
                    <a:pt x="7477" y="2536"/>
                  </a:cubicBezTo>
                  <a:cubicBezTo>
                    <a:pt x="7477" y="1143"/>
                    <a:pt x="6334" y="0"/>
                    <a:pt x="492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3" name="Google Shape;2893;p31"/>
            <p:cNvSpPr/>
            <p:nvPr/>
          </p:nvSpPr>
          <p:spPr>
            <a:xfrm>
              <a:off x="1524045" y="1565810"/>
              <a:ext cx="32416" cy="37376"/>
            </a:xfrm>
            <a:custGeom>
              <a:rect b="b" l="l" r="r" t="t"/>
              <a:pathLst>
                <a:path extrusionOk="0" h="1168" w="1013">
                  <a:moveTo>
                    <a:pt x="524" y="322"/>
                  </a:moveTo>
                  <a:cubicBezTo>
                    <a:pt x="631" y="322"/>
                    <a:pt x="703" y="393"/>
                    <a:pt x="703" y="500"/>
                  </a:cubicBezTo>
                  <a:lnTo>
                    <a:pt x="703" y="667"/>
                  </a:lnTo>
                  <a:cubicBezTo>
                    <a:pt x="703" y="774"/>
                    <a:pt x="631" y="846"/>
                    <a:pt x="524" y="846"/>
                  </a:cubicBezTo>
                  <a:cubicBezTo>
                    <a:pt x="417" y="846"/>
                    <a:pt x="346" y="774"/>
                    <a:pt x="346" y="667"/>
                  </a:cubicBezTo>
                  <a:lnTo>
                    <a:pt x="346" y="500"/>
                  </a:lnTo>
                  <a:cubicBezTo>
                    <a:pt x="346" y="393"/>
                    <a:pt x="417" y="322"/>
                    <a:pt x="524" y="322"/>
                  </a:cubicBezTo>
                  <a:close/>
                  <a:moveTo>
                    <a:pt x="512" y="0"/>
                  </a:moveTo>
                  <a:cubicBezTo>
                    <a:pt x="227" y="0"/>
                    <a:pt x="0" y="227"/>
                    <a:pt x="0" y="500"/>
                  </a:cubicBezTo>
                  <a:lnTo>
                    <a:pt x="0" y="667"/>
                  </a:lnTo>
                  <a:cubicBezTo>
                    <a:pt x="0" y="953"/>
                    <a:pt x="227" y="1167"/>
                    <a:pt x="512" y="1167"/>
                  </a:cubicBezTo>
                  <a:cubicBezTo>
                    <a:pt x="786" y="1167"/>
                    <a:pt x="1012" y="953"/>
                    <a:pt x="1012" y="667"/>
                  </a:cubicBezTo>
                  <a:lnTo>
                    <a:pt x="1012" y="500"/>
                  </a:lnTo>
                  <a:cubicBezTo>
                    <a:pt x="1012" y="227"/>
                    <a:pt x="786" y="0"/>
                    <a:pt x="51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4" name="Google Shape;2894;p31"/>
            <p:cNvSpPr/>
            <p:nvPr/>
          </p:nvSpPr>
          <p:spPr>
            <a:xfrm>
              <a:off x="1589965" y="1565810"/>
              <a:ext cx="32416" cy="37376"/>
            </a:xfrm>
            <a:custGeom>
              <a:rect b="b" l="l" r="r" t="t"/>
              <a:pathLst>
                <a:path extrusionOk="0" h="1168" w="1013">
                  <a:moveTo>
                    <a:pt x="500" y="322"/>
                  </a:moveTo>
                  <a:cubicBezTo>
                    <a:pt x="607" y="322"/>
                    <a:pt x="679" y="393"/>
                    <a:pt x="679" y="500"/>
                  </a:cubicBezTo>
                  <a:lnTo>
                    <a:pt x="679" y="667"/>
                  </a:lnTo>
                  <a:cubicBezTo>
                    <a:pt x="679" y="774"/>
                    <a:pt x="607" y="846"/>
                    <a:pt x="500" y="846"/>
                  </a:cubicBezTo>
                  <a:cubicBezTo>
                    <a:pt x="393" y="846"/>
                    <a:pt x="322" y="774"/>
                    <a:pt x="322" y="667"/>
                  </a:cubicBezTo>
                  <a:lnTo>
                    <a:pt x="322" y="500"/>
                  </a:lnTo>
                  <a:cubicBezTo>
                    <a:pt x="322" y="393"/>
                    <a:pt x="393" y="322"/>
                    <a:pt x="500" y="322"/>
                  </a:cubicBezTo>
                  <a:close/>
                  <a:moveTo>
                    <a:pt x="500" y="0"/>
                  </a:moveTo>
                  <a:cubicBezTo>
                    <a:pt x="215" y="0"/>
                    <a:pt x="0" y="227"/>
                    <a:pt x="0" y="500"/>
                  </a:cubicBezTo>
                  <a:lnTo>
                    <a:pt x="0" y="667"/>
                  </a:lnTo>
                  <a:cubicBezTo>
                    <a:pt x="0" y="953"/>
                    <a:pt x="215" y="1167"/>
                    <a:pt x="500" y="1167"/>
                  </a:cubicBezTo>
                  <a:cubicBezTo>
                    <a:pt x="786" y="1167"/>
                    <a:pt x="1012" y="953"/>
                    <a:pt x="1012" y="667"/>
                  </a:cubicBezTo>
                  <a:lnTo>
                    <a:pt x="1012" y="500"/>
                  </a:lnTo>
                  <a:cubicBezTo>
                    <a:pt x="988" y="227"/>
                    <a:pt x="774" y="0"/>
                    <a:pt x="50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5" name="Google Shape;2895;p31"/>
            <p:cNvSpPr/>
            <p:nvPr/>
          </p:nvSpPr>
          <p:spPr>
            <a:xfrm>
              <a:off x="1551085" y="1598386"/>
              <a:ext cx="43488" cy="42496"/>
            </a:xfrm>
            <a:custGeom>
              <a:rect b="b" l="l" r="r" t="t"/>
              <a:pathLst>
                <a:path extrusionOk="0" h="1328" w="1359">
                  <a:moveTo>
                    <a:pt x="691" y="352"/>
                  </a:moveTo>
                  <a:lnTo>
                    <a:pt x="977" y="542"/>
                  </a:lnTo>
                  <a:lnTo>
                    <a:pt x="691" y="911"/>
                  </a:lnTo>
                  <a:lnTo>
                    <a:pt x="406" y="542"/>
                  </a:lnTo>
                  <a:lnTo>
                    <a:pt x="691" y="352"/>
                  </a:lnTo>
                  <a:close/>
                  <a:moveTo>
                    <a:pt x="685" y="0"/>
                  </a:moveTo>
                  <a:cubicBezTo>
                    <a:pt x="656" y="0"/>
                    <a:pt x="626" y="6"/>
                    <a:pt x="596" y="18"/>
                  </a:cubicBezTo>
                  <a:lnTo>
                    <a:pt x="96" y="364"/>
                  </a:lnTo>
                  <a:cubicBezTo>
                    <a:pt x="60" y="399"/>
                    <a:pt x="37" y="423"/>
                    <a:pt x="25" y="471"/>
                  </a:cubicBezTo>
                  <a:cubicBezTo>
                    <a:pt x="1" y="518"/>
                    <a:pt x="25" y="554"/>
                    <a:pt x="48" y="590"/>
                  </a:cubicBezTo>
                  <a:lnTo>
                    <a:pt x="560" y="1268"/>
                  </a:lnTo>
                  <a:cubicBezTo>
                    <a:pt x="584" y="1316"/>
                    <a:pt x="632" y="1328"/>
                    <a:pt x="691" y="1328"/>
                  </a:cubicBezTo>
                  <a:cubicBezTo>
                    <a:pt x="739" y="1328"/>
                    <a:pt x="799" y="1304"/>
                    <a:pt x="822" y="1268"/>
                  </a:cubicBezTo>
                  <a:lnTo>
                    <a:pt x="1322" y="590"/>
                  </a:lnTo>
                  <a:cubicBezTo>
                    <a:pt x="1358" y="554"/>
                    <a:pt x="1358" y="518"/>
                    <a:pt x="1358" y="471"/>
                  </a:cubicBezTo>
                  <a:cubicBezTo>
                    <a:pt x="1358" y="423"/>
                    <a:pt x="1334" y="399"/>
                    <a:pt x="1287" y="364"/>
                  </a:cubicBezTo>
                  <a:lnTo>
                    <a:pt x="775" y="18"/>
                  </a:lnTo>
                  <a:cubicBezTo>
                    <a:pt x="745" y="6"/>
                    <a:pt x="715" y="0"/>
                    <a:pt x="68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96" name="Google Shape;2896;p31"/>
          <p:cNvGrpSpPr/>
          <p:nvPr/>
        </p:nvGrpSpPr>
        <p:grpSpPr>
          <a:xfrm>
            <a:off x="4669520" y="1576858"/>
            <a:ext cx="347520" cy="347104"/>
            <a:chOff x="4697389" y="1500658"/>
            <a:chExt cx="347520" cy="347104"/>
          </a:xfrm>
        </p:grpSpPr>
        <p:sp>
          <p:nvSpPr>
            <p:cNvPr id="2897" name="Google Shape;2897;p31"/>
            <p:cNvSpPr/>
            <p:nvPr/>
          </p:nvSpPr>
          <p:spPr>
            <a:xfrm>
              <a:off x="4697389" y="1500658"/>
              <a:ext cx="347520" cy="347104"/>
            </a:xfrm>
            <a:custGeom>
              <a:rect b="b" l="l" r="r" t="t"/>
              <a:pathLst>
                <a:path extrusionOk="0" h="10847" w="10860">
                  <a:moveTo>
                    <a:pt x="2082" y="1011"/>
                  </a:moveTo>
                  <a:cubicBezTo>
                    <a:pt x="2474" y="1011"/>
                    <a:pt x="2807" y="1244"/>
                    <a:pt x="2977" y="1608"/>
                  </a:cubicBezTo>
                  <a:cubicBezTo>
                    <a:pt x="2560" y="1810"/>
                    <a:pt x="2191" y="2084"/>
                    <a:pt x="1846" y="2405"/>
                  </a:cubicBezTo>
                  <a:cubicBezTo>
                    <a:pt x="1691" y="2560"/>
                    <a:pt x="1548" y="2703"/>
                    <a:pt x="1417" y="2858"/>
                  </a:cubicBezTo>
                  <a:cubicBezTo>
                    <a:pt x="1156" y="2656"/>
                    <a:pt x="1001" y="2358"/>
                    <a:pt x="1001" y="2036"/>
                  </a:cubicBezTo>
                  <a:cubicBezTo>
                    <a:pt x="1001" y="1465"/>
                    <a:pt x="1453" y="1012"/>
                    <a:pt x="2025" y="1012"/>
                  </a:cubicBezTo>
                  <a:cubicBezTo>
                    <a:pt x="2044" y="1011"/>
                    <a:pt x="2063" y="1011"/>
                    <a:pt x="2082" y="1011"/>
                  </a:cubicBezTo>
                  <a:close/>
                  <a:moveTo>
                    <a:pt x="2025" y="310"/>
                  </a:moveTo>
                  <a:cubicBezTo>
                    <a:pt x="2703" y="310"/>
                    <a:pt x="3322" y="715"/>
                    <a:pt x="3584" y="1322"/>
                  </a:cubicBezTo>
                  <a:cubicBezTo>
                    <a:pt x="3465" y="1370"/>
                    <a:pt x="3358" y="1405"/>
                    <a:pt x="3239" y="1453"/>
                  </a:cubicBezTo>
                  <a:cubicBezTo>
                    <a:pt x="3025" y="977"/>
                    <a:pt x="2549" y="667"/>
                    <a:pt x="2013" y="667"/>
                  </a:cubicBezTo>
                  <a:cubicBezTo>
                    <a:pt x="1263" y="667"/>
                    <a:pt x="655" y="1274"/>
                    <a:pt x="655" y="2024"/>
                  </a:cubicBezTo>
                  <a:cubicBezTo>
                    <a:pt x="655" y="2453"/>
                    <a:pt x="858" y="2834"/>
                    <a:pt x="1191" y="3096"/>
                  </a:cubicBezTo>
                  <a:cubicBezTo>
                    <a:pt x="1120" y="3191"/>
                    <a:pt x="1060" y="3287"/>
                    <a:pt x="977" y="3394"/>
                  </a:cubicBezTo>
                  <a:cubicBezTo>
                    <a:pt x="584" y="3072"/>
                    <a:pt x="310" y="2572"/>
                    <a:pt x="310" y="2024"/>
                  </a:cubicBezTo>
                  <a:cubicBezTo>
                    <a:pt x="310" y="1084"/>
                    <a:pt x="1084" y="310"/>
                    <a:pt x="2025" y="310"/>
                  </a:cubicBezTo>
                  <a:close/>
                  <a:moveTo>
                    <a:pt x="8823" y="310"/>
                  </a:moveTo>
                  <a:cubicBezTo>
                    <a:pt x="9764" y="310"/>
                    <a:pt x="10538" y="1084"/>
                    <a:pt x="10538" y="2024"/>
                  </a:cubicBezTo>
                  <a:cubicBezTo>
                    <a:pt x="10538" y="2572"/>
                    <a:pt x="10264" y="3072"/>
                    <a:pt x="9835" y="3406"/>
                  </a:cubicBezTo>
                  <a:cubicBezTo>
                    <a:pt x="9776" y="3298"/>
                    <a:pt x="9704" y="3191"/>
                    <a:pt x="9633" y="3108"/>
                  </a:cubicBezTo>
                  <a:cubicBezTo>
                    <a:pt x="9954" y="2858"/>
                    <a:pt x="10157" y="2453"/>
                    <a:pt x="10157" y="2036"/>
                  </a:cubicBezTo>
                  <a:cubicBezTo>
                    <a:pt x="10157" y="1858"/>
                    <a:pt x="10133" y="1679"/>
                    <a:pt x="10061" y="1513"/>
                  </a:cubicBezTo>
                  <a:cubicBezTo>
                    <a:pt x="10034" y="1458"/>
                    <a:pt x="9965" y="1417"/>
                    <a:pt x="9902" y="1417"/>
                  </a:cubicBezTo>
                  <a:cubicBezTo>
                    <a:pt x="9882" y="1417"/>
                    <a:pt x="9864" y="1421"/>
                    <a:pt x="9847" y="1429"/>
                  </a:cubicBezTo>
                  <a:cubicBezTo>
                    <a:pt x="9776" y="1453"/>
                    <a:pt x="9728" y="1560"/>
                    <a:pt x="9764" y="1632"/>
                  </a:cubicBezTo>
                  <a:cubicBezTo>
                    <a:pt x="9823" y="1763"/>
                    <a:pt x="9835" y="1905"/>
                    <a:pt x="9835" y="2036"/>
                  </a:cubicBezTo>
                  <a:cubicBezTo>
                    <a:pt x="9835" y="2358"/>
                    <a:pt x="9680" y="2656"/>
                    <a:pt x="9418" y="2858"/>
                  </a:cubicBezTo>
                  <a:cubicBezTo>
                    <a:pt x="9287" y="2703"/>
                    <a:pt x="9145" y="2536"/>
                    <a:pt x="8990" y="2405"/>
                  </a:cubicBezTo>
                  <a:cubicBezTo>
                    <a:pt x="8645" y="2096"/>
                    <a:pt x="8252" y="1822"/>
                    <a:pt x="7859" y="1608"/>
                  </a:cubicBezTo>
                  <a:cubicBezTo>
                    <a:pt x="8014" y="1227"/>
                    <a:pt x="8395" y="989"/>
                    <a:pt x="8787" y="989"/>
                  </a:cubicBezTo>
                  <a:cubicBezTo>
                    <a:pt x="8966" y="989"/>
                    <a:pt x="9168" y="1036"/>
                    <a:pt x="9311" y="1143"/>
                  </a:cubicBezTo>
                  <a:cubicBezTo>
                    <a:pt x="9334" y="1158"/>
                    <a:pt x="9360" y="1165"/>
                    <a:pt x="9386" y="1165"/>
                  </a:cubicBezTo>
                  <a:cubicBezTo>
                    <a:pt x="9444" y="1165"/>
                    <a:pt x="9505" y="1133"/>
                    <a:pt x="9538" y="1084"/>
                  </a:cubicBezTo>
                  <a:cubicBezTo>
                    <a:pt x="9585" y="1012"/>
                    <a:pt x="9549" y="905"/>
                    <a:pt x="9478" y="858"/>
                  </a:cubicBezTo>
                  <a:cubicBezTo>
                    <a:pt x="9264" y="739"/>
                    <a:pt x="9026" y="667"/>
                    <a:pt x="8787" y="667"/>
                  </a:cubicBezTo>
                  <a:cubicBezTo>
                    <a:pt x="8252" y="667"/>
                    <a:pt x="7775" y="977"/>
                    <a:pt x="7561" y="1453"/>
                  </a:cubicBezTo>
                  <a:cubicBezTo>
                    <a:pt x="7454" y="1405"/>
                    <a:pt x="7335" y="1370"/>
                    <a:pt x="7216" y="1322"/>
                  </a:cubicBezTo>
                  <a:cubicBezTo>
                    <a:pt x="7525" y="727"/>
                    <a:pt x="8156" y="310"/>
                    <a:pt x="8823" y="310"/>
                  </a:cubicBezTo>
                  <a:close/>
                  <a:moveTo>
                    <a:pt x="5430" y="6775"/>
                  </a:moveTo>
                  <a:cubicBezTo>
                    <a:pt x="5692" y="6775"/>
                    <a:pt x="5954" y="6882"/>
                    <a:pt x="6144" y="7073"/>
                  </a:cubicBezTo>
                  <a:cubicBezTo>
                    <a:pt x="6323" y="7275"/>
                    <a:pt x="6430" y="7525"/>
                    <a:pt x="6418" y="7787"/>
                  </a:cubicBezTo>
                  <a:lnTo>
                    <a:pt x="6359" y="9204"/>
                  </a:lnTo>
                  <a:cubicBezTo>
                    <a:pt x="6097" y="9299"/>
                    <a:pt x="5775" y="9335"/>
                    <a:pt x="5430" y="9335"/>
                  </a:cubicBezTo>
                  <a:cubicBezTo>
                    <a:pt x="5085" y="9335"/>
                    <a:pt x="4763" y="9299"/>
                    <a:pt x="4513" y="9204"/>
                  </a:cubicBezTo>
                  <a:lnTo>
                    <a:pt x="4454" y="7787"/>
                  </a:lnTo>
                  <a:cubicBezTo>
                    <a:pt x="4430" y="7525"/>
                    <a:pt x="4537" y="7275"/>
                    <a:pt x="4715" y="7073"/>
                  </a:cubicBezTo>
                  <a:cubicBezTo>
                    <a:pt x="4906" y="6882"/>
                    <a:pt x="5168" y="6775"/>
                    <a:pt x="5430" y="6775"/>
                  </a:cubicBezTo>
                  <a:close/>
                  <a:moveTo>
                    <a:pt x="5430" y="1334"/>
                  </a:moveTo>
                  <a:cubicBezTo>
                    <a:pt x="8061" y="1334"/>
                    <a:pt x="10204" y="3322"/>
                    <a:pt x="10204" y="5775"/>
                  </a:cubicBezTo>
                  <a:cubicBezTo>
                    <a:pt x="10204" y="6823"/>
                    <a:pt x="9811" y="7835"/>
                    <a:pt x="9073" y="8644"/>
                  </a:cubicBezTo>
                  <a:cubicBezTo>
                    <a:pt x="8418" y="9359"/>
                    <a:pt x="7549" y="9859"/>
                    <a:pt x="6573" y="10085"/>
                  </a:cubicBezTo>
                  <a:cubicBezTo>
                    <a:pt x="6620" y="9966"/>
                    <a:pt x="6656" y="9835"/>
                    <a:pt x="6656" y="9704"/>
                  </a:cubicBezTo>
                  <a:lnTo>
                    <a:pt x="6668" y="9442"/>
                  </a:lnTo>
                  <a:cubicBezTo>
                    <a:pt x="6740" y="9406"/>
                    <a:pt x="6811" y="9371"/>
                    <a:pt x="6894" y="9311"/>
                  </a:cubicBezTo>
                  <a:cubicBezTo>
                    <a:pt x="6966" y="9263"/>
                    <a:pt x="6978" y="9168"/>
                    <a:pt x="6918" y="9085"/>
                  </a:cubicBezTo>
                  <a:cubicBezTo>
                    <a:pt x="6884" y="9044"/>
                    <a:pt x="6843" y="9023"/>
                    <a:pt x="6798" y="9023"/>
                  </a:cubicBezTo>
                  <a:cubicBezTo>
                    <a:pt x="6764" y="9023"/>
                    <a:pt x="6728" y="9035"/>
                    <a:pt x="6692" y="9061"/>
                  </a:cubicBezTo>
                  <a:lnTo>
                    <a:pt x="6680" y="9073"/>
                  </a:lnTo>
                  <a:lnTo>
                    <a:pt x="6728" y="7835"/>
                  </a:lnTo>
                  <a:cubicBezTo>
                    <a:pt x="6740" y="7478"/>
                    <a:pt x="6609" y="7144"/>
                    <a:pt x="6370" y="6882"/>
                  </a:cubicBezTo>
                  <a:cubicBezTo>
                    <a:pt x="6120" y="6632"/>
                    <a:pt x="5787" y="6489"/>
                    <a:pt x="5430" y="6489"/>
                  </a:cubicBezTo>
                  <a:cubicBezTo>
                    <a:pt x="5073" y="6489"/>
                    <a:pt x="4751" y="6632"/>
                    <a:pt x="4489" y="6882"/>
                  </a:cubicBezTo>
                  <a:cubicBezTo>
                    <a:pt x="4239" y="7144"/>
                    <a:pt x="4120" y="7478"/>
                    <a:pt x="4132" y="7835"/>
                  </a:cubicBezTo>
                  <a:lnTo>
                    <a:pt x="4180" y="9073"/>
                  </a:lnTo>
                  <a:lnTo>
                    <a:pt x="4168" y="9061"/>
                  </a:lnTo>
                  <a:cubicBezTo>
                    <a:pt x="4138" y="9041"/>
                    <a:pt x="4104" y="9032"/>
                    <a:pt x="4070" y="9032"/>
                  </a:cubicBezTo>
                  <a:cubicBezTo>
                    <a:pt x="4023" y="9032"/>
                    <a:pt x="3976" y="9050"/>
                    <a:pt x="3942" y="9085"/>
                  </a:cubicBezTo>
                  <a:cubicBezTo>
                    <a:pt x="3894" y="9168"/>
                    <a:pt x="3918" y="9252"/>
                    <a:pt x="3977" y="9311"/>
                  </a:cubicBezTo>
                  <a:cubicBezTo>
                    <a:pt x="4037" y="9359"/>
                    <a:pt x="4108" y="9406"/>
                    <a:pt x="4192" y="9442"/>
                  </a:cubicBezTo>
                  <a:lnTo>
                    <a:pt x="4215" y="9704"/>
                  </a:lnTo>
                  <a:cubicBezTo>
                    <a:pt x="4215" y="9835"/>
                    <a:pt x="4239" y="9966"/>
                    <a:pt x="4287" y="10085"/>
                  </a:cubicBezTo>
                  <a:cubicBezTo>
                    <a:pt x="3322" y="9859"/>
                    <a:pt x="2441" y="9359"/>
                    <a:pt x="1787" y="8644"/>
                  </a:cubicBezTo>
                  <a:cubicBezTo>
                    <a:pt x="1060" y="7835"/>
                    <a:pt x="655" y="6823"/>
                    <a:pt x="655" y="5775"/>
                  </a:cubicBezTo>
                  <a:cubicBezTo>
                    <a:pt x="655" y="3334"/>
                    <a:pt x="2799" y="1334"/>
                    <a:pt x="5430" y="1334"/>
                  </a:cubicBezTo>
                  <a:close/>
                  <a:moveTo>
                    <a:pt x="6335" y="9549"/>
                  </a:moveTo>
                  <a:lnTo>
                    <a:pt x="6335" y="9668"/>
                  </a:lnTo>
                  <a:cubicBezTo>
                    <a:pt x="6323" y="10156"/>
                    <a:pt x="5918" y="10537"/>
                    <a:pt x="5430" y="10537"/>
                  </a:cubicBezTo>
                  <a:cubicBezTo>
                    <a:pt x="4942" y="10537"/>
                    <a:pt x="4549" y="10145"/>
                    <a:pt x="4525" y="9668"/>
                  </a:cubicBezTo>
                  <a:lnTo>
                    <a:pt x="4525" y="9549"/>
                  </a:lnTo>
                  <a:cubicBezTo>
                    <a:pt x="4787" y="9621"/>
                    <a:pt x="5108" y="9668"/>
                    <a:pt x="5430" y="9668"/>
                  </a:cubicBezTo>
                  <a:cubicBezTo>
                    <a:pt x="5763" y="9668"/>
                    <a:pt x="6073" y="9621"/>
                    <a:pt x="6335" y="9549"/>
                  </a:cubicBezTo>
                  <a:close/>
                  <a:moveTo>
                    <a:pt x="2025" y="0"/>
                  </a:moveTo>
                  <a:cubicBezTo>
                    <a:pt x="905" y="0"/>
                    <a:pt x="1" y="905"/>
                    <a:pt x="1" y="2024"/>
                  </a:cubicBezTo>
                  <a:cubicBezTo>
                    <a:pt x="1" y="2679"/>
                    <a:pt x="322" y="3298"/>
                    <a:pt x="846" y="3668"/>
                  </a:cubicBezTo>
                  <a:cubicBezTo>
                    <a:pt x="501" y="4310"/>
                    <a:pt x="322" y="5025"/>
                    <a:pt x="322" y="5751"/>
                  </a:cubicBezTo>
                  <a:cubicBezTo>
                    <a:pt x="322" y="6882"/>
                    <a:pt x="763" y="7978"/>
                    <a:pt x="1548" y="8835"/>
                  </a:cubicBezTo>
                  <a:cubicBezTo>
                    <a:pt x="2310" y="9668"/>
                    <a:pt x="3358" y="10240"/>
                    <a:pt x="4513" y="10430"/>
                  </a:cubicBezTo>
                  <a:cubicBezTo>
                    <a:pt x="4727" y="10680"/>
                    <a:pt x="5061" y="10847"/>
                    <a:pt x="5430" y="10847"/>
                  </a:cubicBezTo>
                  <a:cubicBezTo>
                    <a:pt x="5799" y="10847"/>
                    <a:pt x="6132" y="10680"/>
                    <a:pt x="6359" y="10430"/>
                  </a:cubicBezTo>
                  <a:cubicBezTo>
                    <a:pt x="7502" y="10240"/>
                    <a:pt x="8537" y="9668"/>
                    <a:pt x="9299" y="8835"/>
                  </a:cubicBezTo>
                  <a:cubicBezTo>
                    <a:pt x="10085" y="7978"/>
                    <a:pt x="10526" y="6882"/>
                    <a:pt x="10526" y="5751"/>
                  </a:cubicBezTo>
                  <a:cubicBezTo>
                    <a:pt x="10526" y="5025"/>
                    <a:pt x="10347" y="4310"/>
                    <a:pt x="10002" y="3668"/>
                  </a:cubicBezTo>
                  <a:cubicBezTo>
                    <a:pt x="10538" y="3298"/>
                    <a:pt x="10859" y="2691"/>
                    <a:pt x="10859" y="2024"/>
                  </a:cubicBezTo>
                  <a:cubicBezTo>
                    <a:pt x="10859" y="905"/>
                    <a:pt x="9954" y="0"/>
                    <a:pt x="8835" y="0"/>
                  </a:cubicBezTo>
                  <a:cubicBezTo>
                    <a:pt x="8025" y="0"/>
                    <a:pt x="7287" y="489"/>
                    <a:pt x="6966" y="1227"/>
                  </a:cubicBezTo>
                  <a:cubicBezTo>
                    <a:pt x="6478" y="1084"/>
                    <a:pt x="5954" y="1012"/>
                    <a:pt x="5430" y="1012"/>
                  </a:cubicBezTo>
                  <a:cubicBezTo>
                    <a:pt x="4906" y="1012"/>
                    <a:pt x="4394" y="1084"/>
                    <a:pt x="3894" y="1227"/>
                  </a:cubicBezTo>
                  <a:cubicBezTo>
                    <a:pt x="3584" y="489"/>
                    <a:pt x="2846" y="0"/>
                    <a:pt x="202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8" name="Google Shape;2898;p31"/>
            <p:cNvSpPr/>
            <p:nvPr/>
          </p:nvSpPr>
          <p:spPr>
            <a:xfrm>
              <a:off x="4773581" y="1658002"/>
              <a:ext cx="48416" cy="59840"/>
            </a:xfrm>
            <a:custGeom>
              <a:rect b="b" l="l" r="r" t="t"/>
              <a:pathLst>
                <a:path extrusionOk="0" h="1870" w="1513">
                  <a:moveTo>
                    <a:pt x="763" y="1"/>
                  </a:moveTo>
                  <a:cubicBezTo>
                    <a:pt x="346" y="1"/>
                    <a:pt x="1" y="346"/>
                    <a:pt x="1" y="763"/>
                  </a:cubicBezTo>
                  <a:lnTo>
                    <a:pt x="1" y="1108"/>
                  </a:lnTo>
                  <a:cubicBezTo>
                    <a:pt x="1" y="1525"/>
                    <a:pt x="346" y="1870"/>
                    <a:pt x="763" y="1870"/>
                  </a:cubicBezTo>
                  <a:cubicBezTo>
                    <a:pt x="1180" y="1870"/>
                    <a:pt x="1513" y="1525"/>
                    <a:pt x="1513" y="1108"/>
                  </a:cubicBezTo>
                  <a:lnTo>
                    <a:pt x="1513" y="763"/>
                  </a:lnTo>
                  <a:cubicBezTo>
                    <a:pt x="1501" y="656"/>
                    <a:pt x="1489" y="536"/>
                    <a:pt x="1430" y="441"/>
                  </a:cubicBezTo>
                  <a:cubicBezTo>
                    <a:pt x="1394" y="380"/>
                    <a:pt x="1340" y="344"/>
                    <a:pt x="1280" y="344"/>
                  </a:cubicBezTo>
                  <a:cubicBezTo>
                    <a:pt x="1259" y="344"/>
                    <a:pt x="1237" y="349"/>
                    <a:pt x="1215" y="358"/>
                  </a:cubicBezTo>
                  <a:cubicBezTo>
                    <a:pt x="1144" y="406"/>
                    <a:pt x="1096" y="489"/>
                    <a:pt x="1144" y="572"/>
                  </a:cubicBezTo>
                  <a:cubicBezTo>
                    <a:pt x="1180" y="632"/>
                    <a:pt x="1191" y="691"/>
                    <a:pt x="1191" y="763"/>
                  </a:cubicBezTo>
                  <a:lnTo>
                    <a:pt x="1191" y="1108"/>
                  </a:lnTo>
                  <a:cubicBezTo>
                    <a:pt x="1191" y="1346"/>
                    <a:pt x="1001" y="1537"/>
                    <a:pt x="763" y="1537"/>
                  </a:cubicBezTo>
                  <a:cubicBezTo>
                    <a:pt x="525" y="1537"/>
                    <a:pt x="322" y="1346"/>
                    <a:pt x="322" y="1108"/>
                  </a:cubicBezTo>
                  <a:lnTo>
                    <a:pt x="322" y="763"/>
                  </a:lnTo>
                  <a:cubicBezTo>
                    <a:pt x="322" y="525"/>
                    <a:pt x="525" y="334"/>
                    <a:pt x="763" y="334"/>
                  </a:cubicBezTo>
                  <a:cubicBezTo>
                    <a:pt x="846" y="334"/>
                    <a:pt x="918" y="263"/>
                    <a:pt x="918" y="167"/>
                  </a:cubicBezTo>
                  <a:cubicBezTo>
                    <a:pt x="918" y="72"/>
                    <a:pt x="846" y="1"/>
                    <a:pt x="76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9" name="Google Shape;2899;p31"/>
            <p:cNvSpPr/>
            <p:nvPr/>
          </p:nvSpPr>
          <p:spPr>
            <a:xfrm>
              <a:off x="4920653" y="1658002"/>
              <a:ext cx="48416" cy="59840"/>
            </a:xfrm>
            <a:custGeom>
              <a:rect b="b" l="l" r="r" t="t"/>
              <a:pathLst>
                <a:path extrusionOk="0" h="1870" w="1513">
                  <a:moveTo>
                    <a:pt x="763" y="1"/>
                  </a:moveTo>
                  <a:cubicBezTo>
                    <a:pt x="346" y="1"/>
                    <a:pt x="1" y="346"/>
                    <a:pt x="1" y="763"/>
                  </a:cubicBezTo>
                  <a:lnTo>
                    <a:pt x="1" y="1108"/>
                  </a:lnTo>
                  <a:cubicBezTo>
                    <a:pt x="1" y="1525"/>
                    <a:pt x="346" y="1870"/>
                    <a:pt x="763" y="1870"/>
                  </a:cubicBezTo>
                  <a:cubicBezTo>
                    <a:pt x="1179" y="1870"/>
                    <a:pt x="1513" y="1525"/>
                    <a:pt x="1513" y="1108"/>
                  </a:cubicBezTo>
                  <a:lnTo>
                    <a:pt x="1513" y="763"/>
                  </a:lnTo>
                  <a:cubicBezTo>
                    <a:pt x="1501" y="656"/>
                    <a:pt x="1477" y="536"/>
                    <a:pt x="1429" y="441"/>
                  </a:cubicBezTo>
                  <a:cubicBezTo>
                    <a:pt x="1394" y="380"/>
                    <a:pt x="1340" y="344"/>
                    <a:pt x="1280" y="344"/>
                  </a:cubicBezTo>
                  <a:cubicBezTo>
                    <a:pt x="1259" y="344"/>
                    <a:pt x="1237" y="349"/>
                    <a:pt x="1215" y="358"/>
                  </a:cubicBezTo>
                  <a:cubicBezTo>
                    <a:pt x="1144" y="406"/>
                    <a:pt x="1096" y="489"/>
                    <a:pt x="1144" y="572"/>
                  </a:cubicBezTo>
                  <a:cubicBezTo>
                    <a:pt x="1179" y="632"/>
                    <a:pt x="1191" y="691"/>
                    <a:pt x="1191" y="763"/>
                  </a:cubicBezTo>
                  <a:lnTo>
                    <a:pt x="1191" y="1108"/>
                  </a:lnTo>
                  <a:cubicBezTo>
                    <a:pt x="1191" y="1346"/>
                    <a:pt x="1001" y="1537"/>
                    <a:pt x="763" y="1537"/>
                  </a:cubicBezTo>
                  <a:cubicBezTo>
                    <a:pt x="525" y="1537"/>
                    <a:pt x="322" y="1346"/>
                    <a:pt x="322" y="1108"/>
                  </a:cubicBezTo>
                  <a:lnTo>
                    <a:pt x="322" y="763"/>
                  </a:lnTo>
                  <a:cubicBezTo>
                    <a:pt x="322" y="525"/>
                    <a:pt x="525" y="334"/>
                    <a:pt x="763" y="334"/>
                  </a:cubicBezTo>
                  <a:cubicBezTo>
                    <a:pt x="846" y="334"/>
                    <a:pt x="917" y="263"/>
                    <a:pt x="917" y="167"/>
                  </a:cubicBezTo>
                  <a:cubicBezTo>
                    <a:pt x="917" y="72"/>
                    <a:pt x="846" y="1"/>
                    <a:pt x="76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00" name="Google Shape;2900;p31"/>
          <p:cNvGrpSpPr/>
          <p:nvPr/>
        </p:nvGrpSpPr>
        <p:grpSpPr>
          <a:xfrm>
            <a:off x="3575664" y="2041146"/>
            <a:ext cx="347520" cy="353760"/>
            <a:chOff x="3603533" y="1964946"/>
            <a:chExt cx="347520" cy="353760"/>
          </a:xfrm>
        </p:grpSpPr>
        <p:sp>
          <p:nvSpPr>
            <p:cNvPr id="2901" name="Google Shape;2901;p31"/>
            <p:cNvSpPr/>
            <p:nvPr/>
          </p:nvSpPr>
          <p:spPr>
            <a:xfrm>
              <a:off x="3603533" y="1964946"/>
              <a:ext cx="347520" cy="353760"/>
            </a:xfrm>
            <a:custGeom>
              <a:rect b="b" l="l" r="r" t="t"/>
              <a:pathLst>
                <a:path extrusionOk="0" h="11055" w="10860">
                  <a:moveTo>
                    <a:pt x="596" y="5672"/>
                  </a:moveTo>
                  <a:cubicBezTo>
                    <a:pt x="608" y="5672"/>
                    <a:pt x="632" y="5672"/>
                    <a:pt x="656" y="5684"/>
                  </a:cubicBezTo>
                  <a:cubicBezTo>
                    <a:pt x="537" y="5863"/>
                    <a:pt x="513" y="6065"/>
                    <a:pt x="548" y="6184"/>
                  </a:cubicBezTo>
                  <a:cubicBezTo>
                    <a:pt x="560" y="6292"/>
                    <a:pt x="668" y="6339"/>
                    <a:pt x="715" y="6351"/>
                  </a:cubicBezTo>
                  <a:cubicBezTo>
                    <a:pt x="679" y="6363"/>
                    <a:pt x="632" y="6387"/>
                    <a:pt x="596" y="6387"/>
                  </a:cubicBezTo>
                  <a:cubicBezTo>
                    <a:pt x="441" y="6387"/>
                    <a:pt x="322" y="6268"/>
                    <a:pt x="322" y="6113"/>
                  </a:cubicBezTo>
                  <a:lnTo>
                    <a:pt x="322" y="5934"/>
                  </a:lnTo>
                  <a:cubicBezTo>
                    <a:pt x="322" y="5792"/>
                    <a:pt x="441" y="5672"/>
                    <a:pt x="596" y="5672"/>
                  </a:cubicBezTo>
                  <a:close/>
                  <a:moveTo>
                    <a:pt x="4918" y="6857"/>
                  </a:moveTo>
                  <a:cubicBezTo>
                    <a:pt x="5037" y="6857"/>
                    <a:pt x="5130" y="6890"/>
                    <a:pt x="5180" y="6946"/>
                  </a:cubicBezTo>
                  <a:cubicBezTo>
                    <a:pt x="5228" y="7018"/>
                    <a:pt x="5204" y="7161"/>
                    <a:pt x="5085" y="7339"/>
                  </a:cubicBezTo>
                  <a:cubicBezTo>
                    <a:pt x="4918" y="7577"/>
                    <a:pt x="4799" y="7828"/>
                    <a:pt x="4739" y="8066"/>
                  </a:cubicBezTo>
                  <a:cubicBezTo>
                    <a:pt x="4478" y="7673"/>
                    <a:pt x="4287" y="7280"/>
                    <a:pt x="4192" y="7066"/>
                  </a:cubicBezTo>
                  <a:cubicBezTo>
                    <a:pt x="4358" y="7018"/>
                    <a:pt x="4466" y="6982"/>
                    <a:pt x="4537" y="6946"/>
                  </a:cubicBezTo>
                  <a:cubicBezTo>
                    <a:pt x="4678" y="6884"/>
                    <a:pt x="4809" y="6857"/>
                    <a:pt x="4918" y="6857"/>
                  </a:cubicBezTo>
                  <a:close/>
                  <a:moveTo>
                    <a:pt x="8464" y="324"/>
                  </a:moveTo>
                  <a:cubicBezTo>
                    <a:pt x="8714" y="324"/>
                    <a:pt x="8950" y="378"/>
                    <a:pt x="9169" y="481"/>
                  </a:cubicBezTo>
                  <a:cubicBezTo>
                    <a:pt x="9645" y="743"/>
                    <a:pt x="9942" y="1220"/>
                    <a:pt x="10097" y="1541"/>
                  </a:cubicBezTo>
                  <a:cubicBezTo>
                    <a:pt x="9938" y="1498"/>
                    <a:pt x="9780" y="1477"/>
                    <a:pt x="9628" y="1477"/>
                  </a:cubicBezTo>
                  <a:cubicBezTo>
                    <a:pt x="9361" y="1477"/>
                    <a:pt x="9112" y="1543"/>
                    <a:pt x="8907" y="1672"/>
                  </a:cubicBezTo>
                  <a:cubicBezTo>
                    <a:pt x="8585" y="1922"/>
                    <a:pt x="8418" y="2315"/>
                    <a:pt x="8466" y="2827"/>
                  </a:cubicBezTo>
                  <a:cubicBezTo>
                    <a:pt x="8526" y="3458"/>
                    <a:pt x="8942" y="4089"/>
                    <a:pt x="9371" y="4756"/>
                  </a:cubicBezTo>
                  <a:cubicBezTo>
                    <a:pt x="9942" y="5625"/>
                    <a:pt x="10538" y="6494"/>
                    <a:pt x="10538" y="7589"/>
                  </a:cubicBezTo>
                  <a:cubicBezTo>
                    <a:pt x="10514" y="8470"/>
                    <a:pt x="10240" y="9268"/>
                    <a:pt x="9728" y="9816"/>
                  </a:cubicBezTo>
                  <a:cubicBezTo>
                    <a:pt x="9192" y="10399"/>
                    <a:pt x="8454" y="10697"/>
                    <a:pt x="7585" y="10697"/>
                  </a:cubicBezTo>
                  <a:lnTo>
                    <a:pt x="4668" y="10697"/>
                  </a:lnTo>
                  <a:cubicBezTo>
                    <a:pt x="4739" y="10494"/>
                    <a:pt x="4930" y="10328"/>
                    <a:pt x="5180" y="10328"/>
                  </a:cubicBezTo>
                  <a:lnTo>
                    <a:pt x="6383" y="10328"/>
                  </a:lnTo>
                  <a:cubicBezTo>
                    <a:pt x="6466" y="10328"/>
                    <a:pt x="6549" y="10256"/>
                    <a:pt x="6549" y="10161"/>
                  </a:cubicBezTo>
                  <a:cubicBezTo>
                    <a:pt x="6549" y="10066"/>
                    <a:pt x="6466" y="9994"/>
                    <a:pt x="6383" y="9994"/>
                  </a:cubicBezTo>
                  <a:lnTo>
                    <a:pt x="5978" y="9994"/>
                  </a:lnTo>
                  <a:cubicBezTo>
                    <a:pt x="5621" y="9768"/>
                    <a:pt x="5180" y="9328"/>
                    <a:pt x="5049" y="8756"/>
                  </a:cubicBezTo>
                  <a:cubicBezTo>
                    <a:pt x="4966" y="8339"/>
                    <a:pt x="5073" y="7911"/>
                    <a:pt x="5370" y="7494"/>
                  </a:cubicBezTo>
                  <a:cubicBezTo>
                    <a:pt x="5668" y="7077"/>
                    <a:pt x="5513" y="6815"/>
                    <a:pt x="5430" y="6720"/>
                  </a:cubicBezTo>
                  <a:cubicBezTo>
                    <a:pt x="5318" y="6588"/>
                    <a:pt x="5135" y="6522"/>
                    <a:pt x="4926" y="6522"/>
                  </a:cubicBezTo>
                  <a:cubicBezTo>
                    <a:pt x="4759" y="6522"/>
                    <a:pt x="4574" y="6564"/>
                    <a:pt x="4394" y="6649"/>
                  </a:cubicBezTo>
                  <a:cubicBezTo>
                    <a:pt x="4281" y="6705"/>
                    <a:pt x="4082" y="6798"/>
                    <a:pt x="3745" y="6798"/>
                  </a:cubicBezTo>
                  <a:cubicBezTo>
                    <a:pt x="3445" y="6798"/>
                    <a:pt x="3034" y="6724"/>
                    <a:pt x="2477" y="6482"/>
                  </a:cubicBezTo>
                  <a:cubicBezTo>
                    <a:pt x="1882" y="6232"/>
                    <a:pt x="1310" y="6125"/>
                    <a:pt x="989" y="6065"/>
                  </a:cubicBezTo>
                  <a:cubicBezTo>
                    <a:pt x="953" y="6053"/>
                    <a:pt x="882" y="6053"/>
                    <a:pt x="846" y="6042"/>
                  </a:cubicBezTo>
                  <a:cubicBezTo>
                    <a:pt x="846" y="5946"/>
                    <a:pt x="870" y="5803"/>
                    <a:pt x="1060" y="5708"/>
                  </a:cubicBezTo>
                  <a:cubicBezTo>
                    <a:pt x="1092" y="5699"/>
                    <a:pt x="1141" y="5695"/>
                    <a:pt x="1201" y="5695"/>
                  </a:cubicBezTo>
                  <a:cubicBezTo>
                    <a:pt x="1298" y="5695"/>
                    <a:pt x="1423" y="5705"/>
                    <a:pt x="1549" y="5720"/>
                  </a:cubicBezTo>
                  <a:cubicBezTo>
                    <a:pt x="1739" y="5737"/>
                    <a:pt x="1967" y="5757"/>
                    <a:pt x="2218" y="5757"/>
                  </a:cubicBezTo>
                  <a:cubicBezTo>
                    <a:pt x="2877" y="5757"/>
                    <a:pt x="3697" y="5613"/>
                    <a:pt x="4430" y="4863"/>
                  </a:cubicBezTo>
                  <a:cubicBezTo>
                    <a:pt x="4489" y="4803"/>
                    <a:pt x="4489" y="4696"/>
                    <a:pt x="4430" y="4637"/>
                  </a:cubicBezTo>
                  <a:cubicBezTo>
                    <a:pt x="4400" y="4607"/>
                    <a:pt x="4358" y="4592"/>
                    <a:pt x="4317" y="4592"/>
                  </a:cubicBezTo>
                  <a:cubicBezTo>
                    <a:pt x="4275" y="4592"/>
                    <a:pt x="4233" y="4607"/>
                    <a:pt x="4204" y="4637"/>
                  </a:cubicBezTo>
                  <a:cubicBezTo>
                    <a:pt x="3608" y="5232"/>
                    <a:pt x="2977" y="5411"/>
                    <a:pt x="2406" y="5446"/>
                  </a:cubicBezTo>
                  <a:cubicBezTo>
                    <a:pt x="2227" y="5387"/>
                    <a:pt x="2072" y="5280"/>
                    <a:pt x="1977" y="5172"/>
                  </a:cubicBezTo>
                  <a:cubicBezTo>
                    <a:pt x="2120" y="5172"/>
                    <a:pt x="2287" y="5161"/>
                    <a:pt x="2465" y="5113"/>
                  </a:cubicBezTo>
                  <a:cubicBezTo>
                    <a:pt x="2549" y="5101"/>
                    <a:pt x="2596" y="5006"/>
                    <a:pt x="2584" y="4922"/>
                  </a:cubicBezTo>
                  <a:cubicBezTo>
                    <a:pt x="2574" y="4839"/>
                    <a:pt x="2499" y="4801"/>
                    <a:pt x="2425" y="4801"/>
                  </a:cubicBezTo>
                  <a:cubicBezTo>
                    <a:pt x="2415" y="4801"/>
                    <a:pt x="2404" y="4802"/>
                    <a:pt x="2394" y="4803"/>
                  </a:cubicBezTo>
                  <a:cubicBezTo>
                    <a:pt x="2241" y="4843"/>
                    <a:pt x="2103" y="4859"/>
                    <a:pt x="1981" y="4859"/>
                  </a:cubicBezTo>
                  <a:cubicBezTo>
                    <a:pt x="1552" y="4859"/>
                    <a:pt x="1310" y="4660"/>
                    <a:pt x="1227" y="4577"/>
                  </a:cubicBezTo>
                  <a:cubicBezTo>
                    <a:pt x="1275" y="4268"/>
                    <a:pt x="1584" y="3148"/>
                    <a:pt x="2703" y="2767"/>
                  </a:cubicBezTo>
                  <a:lnTo>
                    <a:pt x="2703" y="2827"/>
                  </a:lnTo>
                  <a:cubicBezTo>
                    <a:pt x="2703" y="2910"/>
                    <a:pt x="2775" y="2982"/>
                    <a:pt x="2870" y="2982"/>
                  </a:cubicBezTo>
                  <a:cubicBezTo>
                    <a:pt x="2954" y="2982"/>
                    <a:pt x="3037" y="2910"/>
                    <a:pt x="3037" y="2827"/>
                  </a:cubicBezTo>
                  <a:cubicBezTo>
                    <a:pt x="3049" y="2291"/>
                    <a:pt x="3346" y="2065"/>
                    <a:pt x="3489" y="1993"/>
                  </a:cubicBezTo>
                  <a:cubicBezTo>
                    <a:pt x="3823" y="2386"/>
                    <a:pt x="3727" y="2863"/>
                    <a:pt x="3727" y="2898"/>
                  </a:cubicBezTo>
                  <a:cubicBezTo>
                    <a:pt x="3716" y="2982"/>
                    <a:pt x="3775" y="3077"/>
                    <a:pt x="3846" y="3089"/>
                  </a:cubicBezTo>
                  <a:lnTo>
                    <a:pt x="3882" y="3089"/>
                  </a:lnTo>
                  <a:cubicBezTo>
                    <a:pt x="3930" y="3089"/>
                    <a:pt x="3966" y="3077"/>
                    <a:pt x="4001" y="3029"/>
                  </a:cubicBezTo>
                  <a:cubicBezTo>
                    <a:pt x="4132" y="3160"/>
                    <a:pt x="4311" y="3398"/>
                    <a:pt x="4370" y="3696"/>
                  </a:cubicBezTo>
                  <a:cubicBezTo>
                    <a:pt x="4382" y="3779"/>
                    <a:pt x="4442" y="3815"/>
                    <a:pt x="4525" y="3815"/>
                  </a:cubicBezTo>
                  <a:cubicBezTo>
                    <a:pt x="6037" y="3863"/>
                    <a:pt x="7418" y="4684"/>
                    <a:pt x="8192" y="5982"/>
                  </a:cubicBezTo>
                  <a:cubicBezTo>
                    <a:pt x="8538" y="6554"/>
                    <a:pt x="8752" y="7208"/>
                    <a:pt x="8788" y="7863"/>
                  </a:cubicBezTo>
                  <a:cubicBezTo>
                    <a:pt x="8835" y="8566"/>
                    <a:pt x="8704" y="9256"/>
                    <a:pt x="8371" y="9911"/>
                  </a:cubicBezTo>
                  <a:cubicBezTo>
                    <a:pt x="8335" y="9983"/>
                    <a:pt x="8371" y="10090"/>
                    <a:pt x="8454" y="10125"/>
                  </a:cubicBezTo>
                  <a:cubicBezTo>
                    <a:pt x="8478" y="10149"/>
                    <a:pt x="8490" y="10149"/>
                    <a:pt x="8526" y="10149"/>
                  </a:cubicBezTo>
                  <a:cubicBezTo>
                    <a:pt x="8585" y="10149"/>
                    <a:pt x="8645" y="10113"/>
                    <a:pt x="8669" y="10054"/>
                  </a:cubicBezTo>
                  <a:cubicBezTo>
                    <a:pt x="9014" y="9351"/>
                    <a:pt x="9169" y="8613"/>
                    <a:pt x="9121" y="7851"/>
                  </a:cubicBezTo>
                  <a:cubicBezTo>
                    <a:pt x="9073" y="7137"/>
                    <a:pt x="8847" y="6434"/>
                    <a:pt x="8478" y="5815"/>
                  </a:cubicBezTo>
                  <a:cubicBezTo>
                    <a:pt x="8121" y="5208"/>
                    <a:pt x="7633" y="4696"/>
                    <a:pt x="7061" y="4327"/>
                  </a:cubicBezTo>
                  <a:cubicBezTo>
                    <a:pt x="6787" y="3553"/>
                    <a:pt x="6394" y="2172"/>
                    <a:pt x="6847" y="1243"/>
                  </a:cubicBezTo>
                  <a:cubicBezTo>
                    <a:pt x="7025" y="862"/>
                    <a:pt x="7347" y="589"/>
                    <a:pt x="7799" y="446"/>
                  </a:cubicBezTo>
                  <a:cubicBezTo>
                    <a:pt x="8029" y="364"/>
                    <a:pt x="8252" y="324"/>
                    <a:pt x="8464" y="324"/>
                  </a:cubicBezTo>
                  <a:close/>
                  <a:moveTo>
                    <a:pt x="8449" y="0"/>
                  </a:moveTo>
                  <a:cubicBezTo>
                    <a:pt x="8203" y="0"/>
                    <a:pt x="7947" y="46"/>
                    <a:pt x="7680" y="136"/>
                  </a:cubicBezTo>
                  <a:cubicBezTo>
                    <a:pt x="7145" y="315"/>
                    <a:pt x="6752" y="636"/>
                    <a:pt x="6525" y="1112"/>
                  </a:cubicBezTo>
                  <a:cubicBezTo>
                    <a:pt x="6311" y="1577"/>
                    <a:pt x="6252" y="2172"/>
                    <a:pt x="6335" y="2875"/>
                  </a:cubicBezTo>
                  <a:cubicBezTo>
                    <a:pt x="6383" y="3244"/>
                    <a:pt x="6490" y="3660"/>
                    <a:pt x="6621" y="4077"/>
                  </a:cubicBezTo>
                  <a:cubicBezTo>
                    <a:pt x="6025" y="3744"/>
                    <a:pt x="5335" y="3565"/>
                    <a:pt x="4644" y="3529"/>
                  </a:cubicBezTo>
                  <a:cubicBezTo>
                    <a:pt x="4489" y="3065"/>
                    <a:pt x="4180" y="2767"/>
                    <a:pt x="4025" y="2660"/>
                  </a:cubicBezTo>
                  <a:cubicBezTo>
                    <a:pt x="4013" y="2422"/>
                    <a:pt x="3942" y="2065"/>
                    <a:pt x="3668" y="1767"/>
                  </a:cubicBezTo>
                  <a:lnTo>
                    <a:pt x="3704" y="1589"/>
                  </a:lnTo>
                  <a:cubicBezTo>
                    <a:pt x="3716" y="1505"/>
                    <a:pt x="3656" y="1422"/>
                    <a:pt x="3573" y="1410"/>
                  </a:cubicBezTo>
                  <a:cubicBezTo>
                    <a:pt x="3564" y="1409"/>
                    <a:pt x="3556" y="1409"/>
                    <a:pt x="3549" y="1409"/>
                  </a:cubicBezTo>
                  <a:cubicBezTo>
                    <a:pt x="3466" y="1409"/>
                    <a:pt x="3405" y="1465"/>
                    <a:pt x="3394" y="1541"/>
                  </a:cubicBezTo>
                  <a:lnTo>
                    <a:pt x="3358" y="1720"/>
                  </a:lnTo>
                  <a:cubicBezTo>
                    <a:pt x="3192" y="1803"/>
                    <a:pt x="2882" y="1993"/>
                    <a:pt x="2751" y="2434"/>
                  </a:cubicBezTo>
                  <a:cubicBezTo>
                    <a:pt x="1227" y="2839"/>
                    <a:pt x="894" y="4399"/>
                    <a:pt x="894" y="4672"/>
                  </a:cubicBezTo>
                  <a:cubicBezTo>
                    <a:pt x="894" y="4696"/>
                    <a:pt x="906" y="4744"/>
                    <a:pt x="918" y="4756"/>
                  </a:cubicBezTo>
                  <a:cubicBezTo>
                    <a:pt x="929" y="4780"/>
                    <a:pt x="1108" y="5018"/>
                    <a:pt x="1501" y="5149"/>
                  </a:cubicBezTo>
                  <a:cubicBezTo>
                    <a:pt x="1549" y="5208"/>
                    <a:pt x="1620" y="5339"/>
                    <a:pt x="1763" y="5458"/>
                  </a:cubicBezTo>
                  <a:cubicBezTo>
                    <a:pt x="1703" y="5458"/>
                    <a:pt x="1644" y="5446"/>
                    <a:pt x="1584" y="5446"/>
                  </a:cubicBezTo>
                  <a:cubicBezTo>
                    <a:pt x="1447" y="5428"/>
                    <a:pt x="1325" y="5416"/>
                    <a:pt x="1220" y="5416"/>
                  </a:cubicBezTo>
                  <a:cubicBezTo>
                    <a:pt x="1114" y="5416"/>
                    <a:pt x="1025" y="5428"/>
                    <a:pt x="953" y="5458"/>
                  </a:cubicBezTo>
                  <a:cubicBezTo>
                    <a:pt x="929" y="5458"/>
                    <a:pt x="929" y="5470"/>
                    <a:pt x="918" y="5470"/>
                  </a:cubicBezTo>
                  <a:cubicBezTo>
                    <a:pt x="870" y="5446"/>
                    <a:pt x="810" y="5411"/>
                    <a:pt x="751" y="5399"/>
                  </a:cubicBezTo>
                  <a:lnTo>
                    <a:pt x="751" y="5339"/>
                  </a:lnTo>
                  <a:cubicBezTo>
                    <a:pt x="751" y="5256"/>
                    <a:pt x="679" y="5172"/>
                    <a:pt x="596" y="5172"/>
                  </a:cubicBezTo>
                  <a:cubicBezTo>
                    <a:pt x="501" y="5172"/>
                    <a:pt x="429" y="5256"/>
                    <a:pt x="429" y="5339"/>
                  </a:cubicBezTo>
                  <a:lnTo>
                    <a:pt x="429" y="5399"/>
                  </a:lnTo>
                  <a:cubicBezTo>
                    <a:pt x="167" y="5470"/>
                    <a:pt x="1" y="5696"/>
                    <a:pt x="1" y="5970"/>
                  </a:cubicBezTo>
                  <a:lnTo>
                    <a:pt x="1" y="6149"/>
                  </a:lnTo>
                  <a:cubicBezTo>
                    <a:pt x="1" y="6470"/>
                    <a:pt x="263" y="6744"/>
                    <a:pt x="596" y="6744"/>
                  </a:cubicBezTo>
                  <a:cubicBezTo>
                    <a:pt x="798" y="6744"/>
                    <a:pt x="989" y="6637"/>
                    <a:pt x="1096" y="6458"/>
                  </a:cubicBezTo>
                  <a:cubicBezTo>
                    <a:pt x="1430" y="6518"/>
                    <a:pt x="1870" y="6625"/>
                    <a:pt x="2358" y="6827"/>
                  </a:cubicBezTo>
                  <a:cubicBezTo>
                    <a:pt x="2958" y="7080"/>
                    <a:pt x="3399" y="7165"/>
                    <a:pt x="3740" y="7165"/>
                  </a:cubicBezTo>
                  <a:cubicBezTo>
                    <a:pt x="3785" y="7165"/>
                    <a:pt x="3829" y="7164"/>
                    <a:pt x="3870" y="7161"/>
                  </a:cubicBezTo>
                  <a:cubicBezTo>
                    <a:pt x="3954" y="7375"/>
                    <a:pt x="4239" y="8018"/>
                    <a:pt x="4704" y="8542"/>
                  </a:cubicBezTo>
                  <a:cubicBezTo>
                    <a:pt x="4704" y="8661"/>
                    <a:pt x="4716" y="8768"/>
                    <a:pt x="4739" y="8887"/>
                  </a:cubicBezTo>
                  <a:cubicBezTo>
                    <a:pt x="4847" y="9363"/>
                    <a:pt x="5132" y="9756"/>
                    <a:pt x="5454" y="10042"/>
                  </a:cubicBezTo>
                  <a:lnTo>
                    <a:pt x="5180" y="10042"/>
                  </a:lnTo>
                  <a:cubicBezTo>
                    <a:pt x="4692" y="10042"/>
                    <a:pt x="4323" y="10435"/>
                    <a:pt x="4323" y="10887"/>
                  </a:cubicBezTo>
                  <a:cubicBezTo>
                    <a:pt x="4323" y="10983"/>
                    <a:pt x="4394" y="11054"/>
                    <a:pt x="4489" y="11054"/>
                  </a:cubicBezTo>
                  <a:lnTo>
                    <a:pt x="7597" y="11054"/>
                  </a:lnTo>
                  <a:cubicBezTo>
                    <a:pt x="8561" y="11054"/>
                    <a:pt x="9383" y="10709"/>
                    <a:pt x="9978" y="10078"/>
                  </a:cubicBezTo>
                  <a:cubicBezTo>
                    <a:pt x="10550" y="9459"/>
                    <a:pt x="10859" y="8590"/>
                    <a:pt x="10859" y="7613"/>
                  </a:cubicBezTo>
                  <a:cubicBezTo>
                    <a:pt x="10847" y="6399"/>
                    <a:pt x="10204" y="5434"/>
                    <a:pt x="9645" y="4577"/>
                  </a:cubicBezTo>
                  <a:cubicBezTo>
                    <a:pt x="9228" y="3958"/>
                    <a:pt x="8835" y="3363"/>
                    <a:pt x="8776" y="2791"/>
                  </a:cubicBezTo>
                  <a:cubicBezTo>
                    <a:pt x="8752" y="2410"/>
                    <a:pt x="8847" y="2113"/>
                    <a:pt x="9073" y="1946"/>
                  </a:cubicBezTo>
                  <a:cubicBezTo>
                    <a:pt x="9208" y="1850"/>
                    <a:pt x="9386" y="1802"/>
                    <a:pt x="9584" y="1802"/>
                  </a:cubicBezTo>
                  <a:cubicBezTo>
                    <a:pt x="9806" y="1802"/>
                    <a:pt x="10055" y="1862"/>
                    <a:pt x="10300" y="1982"/>
                  </a:cubicBezTo>
                  <a:cubicBezTo>
                    <a:pt x="10320" y="1989"/>
                    <a:pt x="10339" y="1993"/>
                    <a:pt x="10359" y="1993"/>
                  </a:cubicBezTo>
                  <a:cubicBezTo>
                    <a:pt x="10399" y="1993"/>
                    <a:pt x="10439" y="1978"/>
                    <a:pt x="10478" y="1946"/>
                  </a:cubicBezTo>
                  <a:cubicBezTo>
                    <a:pt x="10514" y="1898"/>
                    <a:pt x="10550" y="1839"/>
                    <a:pt x="10514" y="1779"/>
                  </a:cubicBezTo>
                  <a:cubicBezTo>
                    <a:pt x="10502" y="1743"/>
                    <a:pt x="10181" y="672"/>
                    <a:pt x="9300" y="208"/>
                  </a:cubicBezTo>
                  <a:cubicBezTo>
                    <a:pt x="9036" y="69"/>
                    <a:pt x="8751" y="0"/>
                    <a:pt x="844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2" name="Google Shape;2902;p31"/>
            <p:cNvSpPr/>
            <p:nvPr/>
          </p:nvSpPr>
          <p:spPr>
            <a:xfrm>
              <a:off x="3823757" y="2285522"/>
              <a:ext cx="16416" cy="10304"/>
            </a:xfrm>
            <a:custGeom>
              <a:rect b="b" l="l" r="r" t="t"/>
              <a:pathLst>
                <a:path extrusionOk="0" h="322" w="513">
                  <a:moveTo>
                    <a:pt x="167" y="0"/>
                  </a:moveTo>
                  <a:cubicBezTo>
                    <a:pt x="84" y="0"/>
                    <a:pt x="1" y="72"/>
                    <a:pt x="1" y="155"/>
                  </a:cubicBezTo>
                  <a:cubicBezTo>
                    <a:pt x="1" y="250"/>
                    <a:pt x="84" y="322"/>
                    <a:pt x="167" y="322"/>
                  </a:cubicBezTo>
                  <a:lnTo>
                    <a:pt x="346" y="322"/>
                  </a:lnTo>
                  <a:cubicBezTo>
                    <a:pt x="441" y="322"/>
                    <a:pt x="513" y="250"/>
                    <a:pt x="513" y="155"/>
                  </a:cubicBezTo>
                  <a:cubicBezTo>
                    <a:pt x="513" y="72"/>
                    <a:pt x="441" y="0"/>
                    <a:pt x="34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3" name="Google Shape;2903;p31"/>
            <p:cNvSpPr/>
            <p:nvPr/>
          </p:nvSpPr>
          <p:spPr>
            <a:xfrm>
              <a:off x="3664493" y="2075218"/>
              <a:ext cx="26720" cy="26688"/>
            </a:xfrm>
            <a:custGeom>
              <a:rect b="b" l="l" r="r" t="t"/>
              <a:pathLst>
                <a:path extrusionOk="0" h="834" w="835">
                  <a:moveTo>
                    <a:pt x="417" y="321"/>
                  </a:moveTo>
                  <a:cubicBezTo>
                    <a:pt x="477" y="321"/>
                    <a:pt x="513" y="357"/>
                    <a:pt x="513" y="417"/>
                  </a:cubicBezTo>
                  <a:cubicBezTo>
                    <a:pt x="513" y="476"/>
                    <a:pt x="453" y="524"/>
                    <a:pt x="417" y="524"/>
                  </a:cubicBezTo>
                  <a:cubicBezTo>
                    <a:pt x="358" y="524"/>
                    <a:pt x="310" y="476"/>
                    <a:pt x="310" y="417"/>
                  </a:cubicBezTo>
                  <a:cubicBezTo>
                    <a:pt x="310" y="357"/>
                    <a:pt x="346" y="321"/>
                    <a:pt x="417" y="321"/>
                  </a:cubicBezTo>
                  <a:close/>
                  <a:moveTo>
                    <a:pt x="417" y="0"/>
                  </a:moveTo>
                  <a:cubicBezTo>
                    <a:pt x="179" y="0"/>
                    <a:pt x="1" y="202"/>
                    <a:pt x="1" y="417"/>
                  </a:cubicBezTo>
                  <a:cubicBezTo>
                    <a:pt x="1" y="655"/>
                    <a:pt x="191" y="833"/>
                    <a:pt x="417" y="833"/>
                  </a:cubicBezTo>
                  <a:cubicBezTo>
                    <a:pt x="656" y="833"/>
                    <a:pt x="834" y="643"/>
                    <a:pt x="834" y="417"/>
                  </a:cubicBezTo>
                  <a:cubicBezTo>
                    <a:pt x="834" y="202"/>
                    <a:pt x="632" y="0"/>
                    <a:pt x="41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04" name="Google Shape;2904;p31"/>
          <p:cNvGrpSpPr/>
          <p:nvPr/>
        </p:nvGrpSpPr>
        <p:grpSpPr>
          <a:xfrm>
            <a:off x="1922896" y="2040538"/>
            <a:ext cx="357792" cy="352448"/>
            <a:chOff x="1950765" y="1964338"/>
            <a:chExt cx="357792" cy="352448"/>
          </a:xfrm>
        </p:grpSpPr>
        <p:sp>
          <p:nvSpPr>
            <p:cNvPr id="2905" name="Google Shape;2905;p31"/>
            <p:cNvSpPr/>
            <p:nvPr/>
          </p:nvSpPr>
          <p:spPr>
            <a:xfrm>
              <a:off x="2048301" y="2152530"/>
              <a:ext cx="48800" cy="59488"/>
            </a:xfrm>
            <a:custGeom>
              <a:rect b="b" l="l" r="r" t="t"/>
              <a:pathLst>
                <a:path extrusionOk="0" h="1859" w="1525">
                  <a:moveTo>
                    <a:pt x="762" y="1"/>
                  </a:moveTo>
                  <a:cubicBezTo>
                    <a:pt x="346" y="1"/>
                    <a:pt x="0" y="334"/>
                    <a:pt x="0" y="751"/>
                  </a:cubicBezTo>
                  <a:lnTo>
                    <a:pt x="0" y="1096"/>
                  </a:lnTo>
                  <a:cubicBezTo>
                    <a:pt x="0" y="1513"/>
                    <a:pt x="346" y="1858"/>
                    <a:pt x="762" y="1858"/>
                  </a:cubicBezTo>
                  <a:cubicBezTo>
                    <a:pt x="1179" y="1858"/>
                    <a:pt x="1524" y="1513"/>
                    <a:pt x="1524" y="1096"/>
                  </a:cubicBezTo>
                  <a:lnTo>
                    <a:pt x="1524" y="751"/>
                  </a:lnTo>
                  <a:cubicBezTo>
                    <a:pt x="1524" y="656"/>
                    <a:pt x="1489" y="549"/>
                    <a:pt x="1453" y="442"/>
                  </a:cubicBezTo>
                  <a:cubicBezTo>
                    <a:pt x="1419" y="390"/>
                    <a:pt x="1360" y="351"/>
                    <a:pt x="1303" y="351"/>
                  </a:cubicBezTo>
                  <a:cubicBezTo>
                    <a:pt x="1280" y="351"/>
                    <a:pt x="1259" y="357"/>
                    <a:pt x="1239" y="370"/>
                  </a:cubicBezTo>
                  <a:cubicBezTo>
                    <a:pt x="1167" y="418"/>
                    <a:pt x="1120" y="501"/>
                    <a:pt x="1167" y="572"/>
                  </a:cubicBezTo>
                  <a:cubicBezTo>
                    <a:pt x="1191" y="632"/>
                    <a:pt x="1215" y="703"/>
                    <a:pt x="1215" y="775"/>
                  </a:cubicBezTo>
                  <a:lnTo>
                    <a:pt x="1215" y="1120"/>
                  </a:lnTo>
                  <a:cubicBezTo>
                    <a:pt x="1215" y="1358"/>
                    <a:pt x="1012" y="1561"/>
                    <a:pt x="762" y="1561"/>
                  </a:cubicBezTo>
                  <a:cubicBezTo>
                    <a:pt x="524" y="1561"/>
                    <a:pt x="322" y="1370"/>
                    <a:pt x="322" y="1120"/>
                  </a:cubicBezTo>
                  <a:lnTo>
                    <a:pt x="322" y="775"/>
                  </a:lnTo>
                  <a:cubicBezTo>
                    <a:pt x="322" y="537"/>
                    <a:pt x="512" y="322"/>
                    <a:pt x="762" y="322"/>
                  </a:cubicBezTo>
                  <a:cubicBezTo>
                    <a:pt x="858" y="322"/>
                    <a:pt x="929" y="251"/>
                    <a:pt x="929" y="156"/>
                  </a:cubicBezTo>
                  <a:cubicBezTo>
                    <a:pt x="929" y="72"/>
                    <a:pt x="858" y="1"/>
                    <a:pt x="76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6" name="Google Shape;2906;p31"/>
            <p:cNvSpPr/>
            <p:nvPr/>
          </p:nvSpPr>
          <p:spPr>
            <a:xfrm>
              <a:off x="2164109" y="2152530"/>
              <a:ext cx="48800" cy="59488"/>
            </a:xfrm>
            <a:custGeom>
              <a:rect b="b" l="l" r="r" t="t"/>
              <a:pathLst>
                <a:path extrusionOk="0" h="1859" w="1525">
                  <a:moveTo>
                    <a:pt x="763" y="1"/>
                  </a:moveTo>
                  <a:cubicBezTo>
                    <a:pt x="346" y="1"/>
                    <a:pt x="1" y="334"/>
                    <a:pt x="1" y="751"/>
                  </a:cubicBezTo>
                  <a:lnTo>
                    <a:pt x="1" y="1096"/>
                  </a:lnTo>
                  <a:cubicBezTo>
                    <a:pt x="1" y="1513"/>
                    <a:pt x="346" y="1858"/>
                    <a:pt x="763" y="1858"/>
                  </a:cubicBezTo>
                  <a:cubicBezTo>
                    <a:pt x="1180" y="1858"/>
                    <a:pt x="1525" y="1513"/>
                    <a:pt x="1525" y="1096"/>
                  </a:cubicBezTo>
                  <a:lnTo>
                    <a:pt x="1525" y="751"/>
                  </a:lnTo>
                  <a:cubicBezTo>
                    <a:pt x="1525" y="656"/>
                    <a:pt x="1489" y="549"/>
                    <a:pt x="1442" y="442"/>
                  </a:cubicBezTo>
                  <a:cubicBezTo>
                    <a:pt x="1416" y="390"/>
                    <a:pt x="1359" y="351"/>
                    <a:pt x="1303" y="351"/>
                  </a:cubicBezTo>
                  <a:cubicBezTo>
                    <a:pt x="1281" y="351"/>
                    <a:pt x="1259" y="357"/>
                    <a:pt x="1239" y="370"/>
                  </a:cubicBezTo>
                  <a:cubicBezTo>
                    <a:pt x="1168" y="418"/>
                    <a:pt x="1120" y="501"/>
                    <a:pt x="1168" y="572"/>
                  </a:cubicBezTo>
                  <a:cubicBezTo>
                    <a:pt x="1192" y="632"/>
                    <a:pt x="1203" y="703"/>
                    <a:pt x="1203" y="775"/>
                  </a:cubicBezTo>
                  <a:lnTo>
                    <a:pt x="1203" y="1120"/>
                  </a:lnTo>
                  <a:cubicBezTo>
                    <a:pt x="1203" y="1358"/>
                    <a:pt x="1013" y="1561"/>
                    <a:pt x="763" y="1561"/>
                  </a:cubicBezTo>
                  <a:cubicBezTo>
                    <a:pt x="525" y="1561"/>
                    <a:pt x="311" y="1370"/>
                    <a:pt x="311" y="1120"/>
                  </a:cubicBezTo>
                  <a:lnTo>
                    <a:pt x="311" y="775"/>
                  </a:lnTo>
                  <a:cubicBezTo>
                    <a:pt x="311" y="537"/>
                    <a:pt x="513" y="322"/>
                    <a:pt x="763" y="322"/>
                  </a:cubicBezTo>
                  <a:cubicBezTo>
                    <a:pt x="846" y="322"/>
                    <a:pt x="930" y="251"/>
                    <a:pt x="930" y="156"/>
                  </a:cubicBezTo>
                  <a:cubicBezTo>
                    <a:pt x="930" y="72"/>
                    <a:pt x="846" y="1"/>
                    <a:pt x="76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7" name="Google Shape;2907;p31"/>
            <p:cNvSpPr/>
            <p:nvPr/>
          </p:nvSpPr>
          <p:spPr>
            <a:xfrm>
              <a:off x="2097453" y="2224562"/>
              <a:ext cx="65952" cy="56416"/>
            </a:xfrm>
            <a:custGeom>
              <a:rect b="b" l="l" r="r" t="t"/>
              <a:pathLst>
                <a:path extrusionOk="0" h="1763" w="2061">
                  <a:moveTo>
                    <a:pt x="1012" y="322"/>
                  </a:moveTo>
                  <a:cubicBezTo>
                    <a:pt x="1405" y="322"/>
                    <a:pt x="1715" y="560"/>
                    <a:pt x="1715" y="858"/>
                  </a:cubicBezTo>
                  <a:cubicBezTo>
                    <a:pt x="1727" y="1096"/>
                    <a:pt x="1489" y="1250"/>
                    <a:pt x="1191" y="1405"/>
                  </a:cubicBezTo>
                  <a:cubicBezTo>
                    <a:pt x="1131" y="1435"/>
                    <a:pt x="1075" y="1450"/>
                    <a:pt x="1021" y="1450"/>
                  </a:cubicBezTo>
                  <a:cubicBezTo>
                    <a:pt x="968" y="1450"/>
                    <a:pt x="917" y="1435"/>
                    <a:pt x="870" y="1405"/>
                  </a:cubicBezTo>
                  <a:lnTo>
                    <a:pt x="846" y="1405"/>
                  </a:lnTo>
                  <a:cubicBezTo>
                    <a:pt x="548" y="1250"/>
                    <a:pt x="310" y="1096"/>
                    <a:pt x="310" y="858"/>
                  </a:cubicBezTo>
                  <a:cubicBezTo>
                    <a:pt x="310" y="560"/>
                    <a:pt x="631" y="322"/>
                    <a:pt x="1012" y="322"/>
                  </a:cubicBezTo>
                  <a:close/>
                  <a:moveTo>
                    <a:pt x="1024" y="0"/>
                  </a:moveTo>
                  <a:cubicBezTo>
                    <a:pt x="465" y="0"/>
                    <a:pt x="0" y="381"/>
                    <a:pt x="0" y="846"/>
                  </a:cubicBezTo>
                  <a:cubicBezTo>
                    <a:pt x="0" y="1310"/>
                    <a:pt x="417" y="1524"/>
                    <a:pt x="703" y="1679"/>
                  </a:cubicBezTo>
                  <a:lnTo>
                    <a:pt x="715" y="1679"/>
                  </a:lnTo>
                  <a:cubicBezTo>
                    <a:pt x="822" y="1739"/>
                    <a:pt x="929" y="1762"/>
                    <a:pt x="1024" y="1762"/>
                  </a:cubicBezTo>
                  <a:cubicBezTo>
                    <a:pt x="1131" y="1762"/>
                    <a:pt x="1239" y="1739"/>
                    <a:pt x="1346" y="1679"/>
                  </a:cubicBezTo>
                  <a:lnTo>
                    <a:pt x="1358" y="1679"/>
                  </a:lnTo>
                  <a:cubicBezTo>
                    <a:pt x="1643" y="1524"/>
                    <a:pt x="2060" y="1286"/>
                    <a:pt x="2060" y="846"/>
                  </a:cubicBezTo>
                  <a:cubicBezTo>
                    <a:pt x="2060" y="381"/>
                    <a:pt x="1596" y="0"/>
                    <a:pt x="102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8" name="Google Shape;2908;p31"/>
            <p:cNvSpPr/>
            <p:nvPr/>
          </p:nvSpPr>
          <p:spPr>
            <a:xfrm>
              <a:off x="1950765" y="1964338"/>
              <a:ext cx="357792" cy="352448"/>
            </a:xfrm>
            <a:custGeom>
              <a:rect b="b" l="l" r="r" t="t"/>
              <a:pathLst>
                <a:path extrusionOk="0" h="11014" w="11181">
                  <a:moveTo>
                    <a:pt x="2155" y="346"/>
                  </a:moveTo>
                  <a:cubicBezTo>
                    <a:pt x="2429" y="357"/>
                    <a:pt x="2715" y="453"/>
                    <a:pt x="2977" y="608"/>
                  </a:cubicBezTo>
                  <a:cubicBezTo>
                    <a:pt x="3453" y="893"/>
                    <a:pt x="3822" y="1358"/>
                    <a:pt x="4025" y="1917"/>
                  </a:cubicBezTo>
                  <a:cubicBezTo>
                    <a:pt x="4049" y="2001"/>
                    <a:pt x="4060" y="2072"/>
                    <a:pt x="4072" y="2132"/>
                  </a:cubicBezTo>
                  <a:cubicBezTo>
                    <a:pt x="3930" y="2203"/>
                    <a:pt x="3763" y="2298"/>
                    <a:pt x="3620" y="2393"/>
                  </a:cubicBezTo>
                  <a:cubicBezTo>
                    <a:pt x="3584" y="2239"/>
                    <a:pt x="3537" y="2072"/>
                    <a:pt x="3477" y="1905"/>
                  </a:cubicBezTo>
                  <a:cubicBezTo>
                    <a:pt x="3275" y="1322"/>
                    <a:pt x="2929" y="846"/>
                    <a:pt x="2501" y="536"/>
                  </a:cubicBezTo>
                  <a:cubicBezTo>
                    <a:pt x="2382" y="453"/>
                    <a:pt x="2263" y="393"/>
                    <a:pt x="2155" y="346"/>
                  </a:cubicBezTo>
                  <a:close/>
                  <a:moveTo>
                    <a:pt x="1582" y="529"/>
                  </a:moveTo>
                  <a:cubicBezTo>
                    <a:pt x="2211" y="529"/>
                    <a:pt x="2889" y="1119"/>
                    <a:pt x="3203" y="2012"/>
                  </a:cubicBezTo>
                  <a:cubicBezTo>
                    <a:pt x="3275" y="2203"/>
                    <a:pt x="3322" y="2417"/>
                    <a:pt x="3346" y="2608"/>
                  </a:cubicBezTo>
                  <a:cubicBezTo>
                    <a:pt x="3048" y="2846"/>
                    <a:pt x="2775" y="3132"/>
                    <a:pt x="2501" y="3453"/>
                  </a:cubicBezTo>
                  <a:cubicBezTo>
                    <a:pt x="2239" y="3786"/>
                    <a:pt x="2001" y="4156"/>
                    <a:pt x="1798" y="4537"/>
                  </a:cubicBezTo>
                  <a:cubicBezTo>
                    <a:pt x="1251" y="4287"/>
                    <a:pt x="810" y="3786"/>
                    <a:pt x="584" y="3144"/>
                  </a:cubicBezTo>
                  <a:cubicBezTo>
                    <a:pt x="370" y="2572"/>
                    <a:pt x="370" y="1977"/>
                    <a:pt x="572" y="1465"/>
                  </a:cubicBezTo>
                  <a:cubicBezTo>
                    <a:pt x="703" y="1108"/>
                    <a:pt x="929" y="810"/>
                    <a:pt x="1203" y="608"/>
                  </a:cubicBezTo>
                  <a:cubicBezTo>
                    <a:pt x="1227" y="596"/>
                    <a:pt x="1251" y="596"/>
                    <a:pt x="1263" y="584"/>
                  </a:cubicBezTo>
                  <a:cubicBezTo>
                    <a:pt x="1366" y="547"/>
                    <a:pt x="1474" y="529"/>
                    <a:pt x="1582" y="529"/>
                  </a:cubicBezTo>
                  <a:close/>
                  <a:moveTo>
                    <a:pt x="9061" y="357"/>
                  </a:moveTo>
                  <a:lnTo>
                    <a:pt x="9061" y="357"/>
                  </a:lnTo>
                  <a:cubicBezTo>
                    <a:pt x="8930" y="417"/>
                    <a:pt x="8811" y="488"/>
                    <a:pt x="8680" y="584"/>
                  </a:cubicBezTo>
                  <a:cubicBezTo>
                    <a:pt x="8609" y="643"/>
                    <a:pt x="8585" y="727"/>
                    <a:pt x="8644" y="810"/>
                  </a:cubicBezTo>
                  <a:cubicBezTo>
                    <a:pt x="8680" y="846"/>
                    <a:pt x="8728" y="869"/>
                    <a:pt x="8787" y="869"/>
                  </a:cubicBezTo>
                  <a:cubicBezTo>
                    <a:pt x="8811" y="869"/>
                    <a:pt x="8859" y="846"/>
                    <a:pt x="8871" y="834"/>
                  </a:cubicBezTo>
                  <a:cubicBezTo>
                    <a:pt x="9134" y="647"/>
                    <a:pt x="9409" y="545"/>
                    <a:pt x="9662" y="545"/>
                  </a:cubicBezTo>
                  <a:cubicBezTo>
                    <a:pt x="9764" y="545"/>
                    <a:pt x="9862" y="561"/>
                    <a:pt x="9954" y="596"/>
                  </a:cubicBezTo>
                  <a:cubicBezTo>
                    <a:pt x="9978" y="596"/>
                    <a:pt x="10002" y="608"/>
                    <a:pt x="10037" y="631"/>
                  </a:cubicBezTo>
                  <a:cubicBezTo>
                    <a:pt x="10311" y="822"/>
                    <a:pt x="10526" y="1119"/>
                    <a:pt x="10657" y="1477"/>
                  </a:cubicBezTo>
                  <a:cubicBezTo>
                    <a:pt x="10847" y="1989"/>
                    <a:pt x="10835" y="2584"/>
                    <a:pt x="10645" y="3155"/>
                  </a:cubicBezTo>
                  <a:cubicBezTo>
                    <a:pt x="10418" y="3775"/>
                    <a:pt x="9978" y="4298"/>
                    <a:pt x="9418" y="4548"/>
                  </a:cubicBezTo>
                  <a:cubicBezTo>
                    <a:pt x="9228" y="4167"/>
                    <a:pt x="8990" y="3810"/>
                    <a:pt x="8728" y="3465"/>
                  </a:cubicBezTo>
                  <a:cubicBezTo>
                    <a:pt x="8454" y="3144"/>
                    <a:pt x="8168" y="2858"/>
                    <a:pt x="7870" y="2620"/>
                  </a:cubicBezTo>
                  <a:cubicBezTo>
                    <a:pt x="7906" y="2429"/>
                    <a:pt x="7954" y="2215"/>
                    <a:pt x="8025" y="2024"/>
                  </a:cubicBezTo>
                  <a:cubicBezTo>
                    <a:pt x="8109" y="1774"/>
                    <a:pt x="8251" y="1536"/>
                    <a:pt x="8394" y="1310"/>
                  </a:cubicBezTo>
                  <a:cubicBezTo>
                    <a:pt x="8454" y="1239"/>
                    <a:pt x="8430" y="1131"/>
                    <a:pt x="8371" y="1084"/>
                  </a:cubicBezTo>
                  <a:cubicBezTo>
                    <a:pt x="8340" y="1062"/>
                    <a:pt x="8309" y="1053"/>
                    <a:pt x="8278" y="1053"/>
                  </a:cubicBezTo>
                  <a:cubicBezTo>
                    <a:pt x="8225" y="1053"/>
                    <a:pt x="8175" y="1081"/>
                    <a:pt x="8144" y="1119"/>
                  </a:cubicBezTo>
                  <a:cubicBezTo>
                    <a:pt x="7966" y="1358"/>
                    <a:pt x="7835" y="1620"/>
                    <a:pt x="7728" y="1905"/>
                  </a:cubicBezTo>
                  <a:cubicBezTo>
                    <a:pt x="7668" y="2072"/>
                    <a:pt x="7620" y="2227"/>
                    <a:pt x="7597" y="2393"/>
                  </a:cubicBezTo>
                  <a:cubicBezTo>
                    <a:pt x="7442" y="2286"/>
                    <a:pt x="7299" y="2203"/>
                    <a:pt x="7132" y="2132"/>
                  </a:cubicBezTo>
                  <a:cubicBezTo>
                    <a:pt x="7156" y="2060"/>
                    <a:pt x="7180" y="1977"/>
                    <a:pt x="7204" y="1917"/>
                  </a:cubicBezTo>
                  <a:cubicBezTo>
                    <a:pt x="7418" y="1358"/>
                    <a:pt x="7787" y="893"/>
                    <a:pt x="8251" y="608"/>
                  </a:cubicBezTo>
                  <a:cubicBezTo>
                    <a:pt x="8513" y="465"/>
                    <a:pt x="8787" y="369"/>
                    <a:pt x="9061" y="357"/>
                  </a:cubicBezTo>
                  <a:close/>
                  <a:moveTo>
                    <a:pt x="5620" y="2072"/>
                  </a:moveTo>
                  <a:cubicBezTo>
                    <a:pt x="6632" y="2072"/>
                    <a:pt x="7680" y="2655"/>
                    <a:pt x="8502" y="3667"/>
                  </a:cubicBezTo>
                  <a:cubicBezTo>
                    <a:pt x="9311" y="4679"/>
                    <a:pt x="9775" y="5965"/>
                    <a:pt x="9775" y="7204"/>
                  </a:cubicBezTo>
                  <a:cubicBezTo>
                    <a:pt x="9764" y="7656"/>
                    <a:pt x="9645" y="8085"/>
                    <a:pt x="9418" y="8466"/>
                  </a:cubicBezTo>
                  <a:cubicBezTo>
                    <a:pt x="9121" y="8454"/>
                    <a:pt x="8834" y="8450"/>
                    <a:pt x="8581" y="8450"/>
                  </a:cubicBezTo>
                  <a:cubicBezTo>
                    <a:pt x="8076" y="8450"/>
                    <a:pt x="7708" y="8466"/>
                    <a:pt x="7668" y="8466"/>
                  </a:cubicBezTo>
                  <a:cubicBezTo>
                    <a:pt x="7573" y="8466"/>
                    <a:pt x="7501" y="8549"/>
                    <a:pt x="7513" y="8632"/>
                  </a:cubicBezTo>
                  <a:cubicBezTo>
                    <a:pt x="7513" y="8721"/>
                    <a:pt x="7585" y="8788"/>
                    <a:pt x="7662" y="8788"/>
                  </a:cubicBezTo>
                  <a:cubicBezTo>
                    <a:pt x="7668" y="8788"/>
                    <a:pt x="7674" y="8788"/>
                    <a:pt x="7680" y="8787"/>
                  </a:cubicBezTo>
                  <a:cubicBezTo>
                    <a:pt x="7688" y="8787"/>
                    <a:pt x="8003" y="8771"/>
                    <a:pt x="8455" y="8771"/>
                  </a:cubicBezTo>
                  <a:cubicBezTo>
                    <a:pt x="8681" y="8771"/>
                    <a:pt x="8942" y="8775"/>
                    <a:pt x="9216" y="8787"/>
                  </a:cubicBezTo>
                  <a:cubicBezTo>
                    <a:pt x="9144" y="8882"/>
                    <a:pt x="9061" y="8978"/>
                    <a:pt x="8978" y="9085"/>
                  </a:cubicBezTo>
                  <a:lnTo>
                    <a:pt x="8740" y="9323"/>
                  </a:lnTo>
                  <a:cubicBezTo>
                    <a:pt x="7990" y="9109"/>
                    <a:pt x="7394" y="9001"/>
                    <a:pt x="7370" y="8990"/>
                  </a:cubicBezTo>
                  <a:cubicBezTo>
                    <a:pt x="7362" y="8988"/>
                    <a:pt x="7354" y="8988"/>
                    <a:pt x="7346" y="8988"/>
                  </a:cubicBezTo>
                  <a:cubicBezTo>
                    <a:pt x="7261" y="8988"/>
                    <a:pt x="7191" y="9044"/>
                    <a:pt x="7180" y="9120"/>
                  </a:cubicBezTo>
                  <a:cubicBezTo>
                    <a:pt x="7156" y="9216"/>
                    <a:pt x="7216" y="9299"/>
                    <a:pt x="7311" y="9323"/>
                  </a:cubicBezTo>
                  <a:cubicBezTo>
                    <a:pt x="7323" y="9323"/>
                    <a:pt x="7799" y="9406"/>
                    <a:pt x="8418" y="9573"/>
                  </a:cubicBezTo>
                  <a:cubicBezTo>
                    <a:pt x="7990" y="9871"/>
                    <a:pt x="7478" y="10109"/>
                    <a:pt x="6894" y="10240"/>
                  </a:cubicBezTo>
                  <a:cubicBezTo>
                    <a:pt x="6918" y="10192"/>
                    <a:pt x="6966" y="10168"/>
                    <a:pt x="6989" y="10121"/>
                  </a:cubicBezTo>
                  <a:cubicBezTo>
                    <a:pt x="7037" y="10049"/>
                    <a:pt x="7025" y="9942"/>
                    <a:pt x="6954" y="9894"/>
                  </a:cubicBezTo>
                  <a:cubicBezTo>
                    <a:pt x="6924" y="9882"/>
                    <a:pt x="6892" y="9875"/>
                    <a:pt x="6862" y="9875"/>
                  </a:cubicBezTo>
                  <a:cubicBezTo>
                    <a:pt x="6808" y="9875"/>
                    <a:pt x="6758" y="9896"/>
                    <a:pt x="6727" y="9942"/>
                  </a:cubicBezTo>
                  <a:cubicBezTo>
                    <a:pt x="6608" y="10109"/>
                    <a:pt x="6430" y="10216"/>
                    <a:pt x="6216" y="10216"/>
                  </a:cubicBezTo>
                  <a:cubicBezTo>
                    <a:pt x="6096" y="10216"/>
                    <a:pt x="6001" y="10180"/>
                    <a:pt x="5894" y="10109"/>
                  </a:cubicBezTo>
                  <a:cubicBezTo>
                    <a:pt x="5811" y="10055"/>
                    <a:pt x="5712" y="10028"/>
                    <a:pt x="5616" y="10028"/>
                  </a:cubicBezTo>
                  <a:cubicBezTo>
                    <a:pt x="5519" y="10028"/>
                    <a:pt x="5424" y="10055"/>
                    <a:pt x="5346" y="10109"/>
                  </a:cubicBezTo>
                  <a:cubicBezTo>
                    <a:pt x="5239" y="10168"/>
                    <a:pt x="5132" y="10216"/>
                    <a:pt x="5013" y="10216"/>
                  </a:cubicBezTo>
                  <a:cubicBezTo>
                    <a:pt x="4811" y="10216"/>
                    <a:pt x="4632" y="10109"/>
                    <a:pt x="4513" y="9942"/>
                  </a:cubicBezTo>
                  <a:cubicBezTo>
                    <a:pt x="4482" y="9896"/>
                    <a:pt x="4427" y="9875"/>
                    <a:pt x="4373" y="9875"/>
                  </a:cubicBezTo>
                  <a:cubicBezTo>
                    <a:pt x="4343" y="9875"/>
                    <a:pt x="4312" y="9882"/>
                    <a:pt x="4287" y="9894"/>
                  </a:cubicBezTo>
                  <a:cubicBezTo>
                    <a:pt x="4215" y="9942"/>
                    <a:pt x="4203" y="10049"/>
                    <a:pt x="4239" y="10121"/>
                  </a:cubicBezTo>
                  <a:cubicBezTo>
                    <a:pt x="4275" y="10168"/>
                    <a:pt x="4299" y="10216"/>
                    <a:pt x="4346" y="10240"/>
                  </a:cubicBezTo>
                  <a:cubicBezTo>
                    <a:pt x="3763" y="10109"/>
                    <a:pt x="3263" y="9882"/>
                    <a:pt x="2810" y="9573"/>
                  </a:cubicBezTo>
                  <a:cubicBezTo>
                    <a:pt x="3441" y="9406"/>
                    <a:pt x="3918" y="9323"/>
                    <a:pt x="3930" y="9323"/>
                  </a:cubicBezTo>
                  <a:cubicBezTo>
                    <a:pt x="4025" y="9299"/>
                    <a:pt x="4072" y="9216"/>
                    <a:pt x="4060" y="9120"/>
                  </a:cubicBezTo>
                  <a:cubicBezTo>
                    <a:pt x="4050" y="9044"/>
                    <a:pt x="3969" y="8988"/>
                    <a:pt x="3892" y="8988"/>
                  </a:cubicBezTo>
                  <a:cubicBezTo>
                    <a:pt x="3884" y="8988"/>
                    <a:pt x="3877" y="8988"/>
                    <a:pt x="3870" y="8990"/>
                  </a:cubicBezTo>
                  <a:cubicBezTo>
                    <a:pt x="3822" y="8990"/>
                    <a:pt x="3227" y="9109"/>
                    <a:pt x="2501" y="9323"/>
                  </a:cubicBezTo>
                  <a:cubicBezTo>
                    <a:pt x="2406" y="9240"/>
                    <a:pt x="2334" y="9168"/>
                    <a:pt x="2263" y="9085"/>
                  </a:cubicBezTo>
                  <a:cubicBezTo>
                    <a:pt x="2167" y="8990"/>
                    <a:pt x="2096" y="8882"/>
                    <a:pt x="2025" y="8787"/>
                  </a:cubicBezTo>
                  <a:cubicBezTo>
                    <a:pt x="2298" y="8775"/>
                    <a:pt x="2558" y="8771"/>
                    <a:pt x="2783" y="8771"/>
                  </a:cubicBezTo>
                  <a:cubicBezTo>
                    <a:pt x="3232" y="8771"/>
                    <a:pt x="3545" y="8787"/>
                    <a:pt x="3560" y="8787"/>
                  </a:cubicBezTo>
                  <a:cubicBezTo>
                    <a:pt x="3644" y="8787"/>
                    <a:pt x="3715" y="8728"/>
                    <a:pt x="3715" y="8632"/>
                  </a:cubicBezTo>
                  <a:cubicBezTo>
                    <a:pt x="3715" y="8549"/>
                    <a:pt x="3656" y="8466"/>
                    <a:pt x="3572" y="8466"/>
                  </a:cubicBezTo>
                  <a:cubicBezTo>
                    <a:pt x="3533" y="8466"/>
                    <a:pt x="3160" y="8450"/>
                    <a:pt x="2651" y="8450"/>
                  </a:cubicBezTo>
                  <a:cubicBezTo>
                    <a:pt x="2396" y="8450"/>
                    <a:pt x="2108" y="8454"/>
                    <a:pt x="1810" y="8466"/>
                  </a:cubicBezTo>
                  <a:cubicBezTo>
                    <a:pt x="1596" y="8073"/>
                    <a:pt x="1477" y="7632"/>
                    <a:pt x="1477" y="7204"/>
                  </a:cubicBezTo>
                  <a:cubicBezTo>
                    <a:pt x="1477" y="5965"/>
                    <a:pt x="1929" y="4679"/>
                    <a:pt x="2751" y="3667"/>
                  </a:cubicBezTo>
                  <a:cubicBezTo>
                    <a:pt x="3572" y="2655"/>
                    <a:pt x="4608" y="2072"/>
                    <a:pt x="5620" y="2072"/>
                  </a:cubicBezTo>
                  <a:close/>
                  <a:moveTo>
                    <a:pt x="5605" y="10335"/>
                  </a:moveTo>
                  <a:cubicBezTo>
                    <a:pt x="5641" y="10335"/>
                    <a:pt x="5680" y="10347"/>
                    <a:pt x="5715" y="10371"/>
                  </a:cubicBezTo>
                  <a:cubicBezTo>
                    <a:pt x="5858" y="10478"/>
                    <a:pt x="6037" y="10525"/>
                    <a:pt x="6216" y="10525"/>
                  </a:cubicBezTo>
                  <a:cubicBezTo>
                    <a:pt x="6311" y="10525"/>
                    <a:pt x="6394" y="10502"/>
                    <a:pt x="6477" y="10478"/>
                  </a:cubicBezTo>
                  <a:lnTo>
                    <a:pt x="6477" y="10478"/>
                  </a:lnTo>
                  <a:cubicBezTo>
                    <a:pt x="6204" y="10644"/>
                    <a:pt x="5906" y="10716"/>
                    <a:pt x="5608" y="10716"/>
                  </a:cubicBezTo>
                  <a:cubicBezTo>
                    <a:pt x="5311" y="10716"/>
                    <a:pt x="5013" y="10644"/>
                    <a:pt x="4751" y="10478"/>
                  </a:cubicBezTo>
                  <a:lnTo>
                    <a:pt x="4751" y="10478"/>
                  </a:lnTo>
                  <a:cubicBezTo>
                    <a:pt x="4834" y="10502"/>
                    <a:pt x="4918" y="10525"/>
                    <a:pt x="5001" y="10525"/>
                  </a:cubicBezTo>
                  <a:cubicBezTo>
                    <a:pt x="5180" y="10525"/>
                    <a:pt x="5358" y="10478"/>
                    <a:pt x="5513" y="10371"/>
                  </a:cubicBezTo>
                  <a:cubicBezTo>
                    <a:pt x="5537" y="10347"/>
                    <a:pt x="5570" y="10335"/>
                    <a:pt x="5605" y="10335"/>
                  </a:cubicBezTo>
                  <a:close/>
                  <a:moveTo>
                    <a:pt x="2035" y="1"/>
                  </a:moveTo>
                  <a:cubicBezTo>
                    <a:pt x="1822" y="1"/>
                    <a:pt x="1610" y="39"/>
                    <a:pt x="1405" y="119"/>
                  </a:cubicBezTo>
                  <a:cubicBezTo>
                    <a:pt x="846" y="310"/>
                    <a:pt x="429" y="738"/>
                    <a:pt x="215" y="1358"/>
                  </a:cubicBezTo>
                  <a:cubicBezTo>
                    <a:pt x="0" y="1929"/>
                    <a:pt x="0" y="2620"/>
                    <a:pt x="227" y="3239"/>
                  </a:cubicBezTo>
                  <a:cubicBezTo>
                    <a:pt x="477" y="3953"/>
                    <a:pt x="989" y="4537"/>
                    <a:pt x="1608" y="4822"/>
                  </a:cubicBezTo>
                  <a:cubicBezTo>
                    <a:pt x="1263" y="5584"/>
                    <a:pt x="1084" y="6406"/>
                    <a:pt x="1084" y="7204"/>
                  </a:cubicBezTo>
                  <a:cubicBezTo>
                    <a:pt x="1084" y="7632"/>
                    <a:pt x="1191" y="8085"/>
                    <a:pt x="1382" y="8489"/>
                  </a:cubicBezTo>
                  <a:cubicBezTo>
                    <a:pt x="953" y="8513"/>
                    <a:pt x="524" y="8561"/>
                    <a:pt x="167" y="8644"/>
                  </a:cubicBezTo>
                  <a:cubicBezTo>
                    <a:pt x="72" y="8668"/>
                    <a:pt x="36" y="8751"/>
                    <a:pt x="48" y="8847"/>
                  </a:cubicBezTo>
                  <a:cubicBezTo>
                    <a:pt x="60" y="8918"/>
                    <a:pt x="131" y="8966"/>
                    <a:pt x="215" y="8966"/>
                  </a:cubicBezTo>
                  <a:lnTo>
                    <a:pt x="239" y="8966"/>
                  </a:lnTo>
                  <a:cubicBezTo>
                    <a:pt x="608" y="8870"/>
                    <a:pt x="1084" y="8823"/>
                    <a:pt x="1560" y="8799"/>
                  </a:cubicBezTo>
                  <a:cubicBezTo>
                    <a:pt x="1667" y="8978"/>
                    <a:pt x="1798" y="9144"/>
                    <a:pt x="1953" y="9287"/>
                  </a:cubicBezTo>
                  <a:lnTo>
                    <a:pt x="2072" y="9406"/>
                  </a:lnTo>
                  <a:cubicBezTo>
                    <a:pt x="1667" y="9525"/>
                    <a:pt x="1239" y="9680"/>
                    <a:pt x="834" y="9859"/>
                  </a:cubicBezTo>
                  <a:cubicBezTo>
                    <a:pt x="762" y="9882"/>
                    <a:pt x="715" y="9990"/>
                    <a:pt x="762" y="10061"/>
                  </a:cubicBezTo>
                  <a:cubicBezTo>
                    <a:pt x="786" y="10121"/>
                    <a:pt x="846" y="10156"/>
                    <a:pt x="905" y="10156"/>
                  </a:cubicBezTo>
                  <a:cubicBezTo>
                    <a:pt x="929" y="10156"/>
                    <a:pt x="953" y="10156"/>
                    <a:pt x="965" y="10132"/>
                  </a:cubicBezTo>
                  <a:cubicBezTo>
                    <a:pt x="1417" y="9942"/>
                    <a:pt x="1905" y="9775"/>
                    <a:pt x="2358" y="9644"/>
                  </a:cubicBezTo>
                  <a:cubicBezTo>
                    <a:pt x="2870" y="10061"/>
                    <a:pt x="3501" y="10359"/>
                    <a:pt x="4227" y="10525"/>
                  </a:cubicBezTo>
                  <a:cubicBezTo>
                    <a:pt x="4596" y="10835"/>
                    <a:pt x="5073" y="11014"/>
                    <a:pt x="5573" y="11014"/>
                  </a:cubicBezTo>
                  <a:cubicBezTo>
                    <a:pt x="6061" y="11014"/>
                    <a:pt x="6537" y="10835"/>
                    <a:pt x="6906" y="10525"/>
                  </a:cubicBezTo>
                  <a:cubicBezTo>
                    <a:pt x="7620" y="10359"/>
                    <a:pt x="8263" y="10061"/>
                    <a:pt x="8787" y="9644"/>
                  </a:cubicBezTo>
                  <a:cubicBezTo>
                    <a:pt x="9240" y="9775"/>
                    <a:pt x="9740" y="9942"/>
                    <a:pt x="10168" y="10132"/>
                  </a:cubicBezTo>
                  <a:cubicBezTo>
                    <a:pt x="10180" y="10156"/>
                    <a:pt x="10216" y="10156"/>
                    <a:pt x="10228" y="10156"/>
                  </a:cubicBezTo>
                  <a:cubicBezTo>
                    <a:pt x="10287" y="10156"/>
                    <a:pt x="10347" y="10121"/>
                    <a:pt x="10371" y="10061"/>
                  </a:cubicBezTo>
                  <a:cubicBezTo>
                    <a:pt x="10407" y="9990"/>
                    <a:pt x="10371" y="9882"/>
                    <a:pt x="10299" y="9859"/>
                  </a:cubicBezTo>
                  <a:cubicBezTo>
                    <a:pt x="9918" y="9680"/>
                    <a:pt x="9478" y="9525"/>
                    <a:pt x="9061" y="9406"/>
                  </a:cubicBezTo>
                  <a:lnTo>
                    <a:pt x="9180" y="9287"/>
                  </a:lnTo>
                  <a:cubicBezTo>
                    <a:pt x="9335" y="9144"/>
                    <a:pt x="9466" y="8966"/>
                    <a:pt x="9573" y="8799"/>
                  </a:cubicBezTo>
                  <a:cubicBezTo>
                    <a:pt x="10049" y="8823"/>
                    <a:pt x="10526" y="8870"/>
                    <a:pt x="10895" y="8966"/>
                  </a:cubicBezTo>
                  <a:lnTo>
                    <a:pt x="10930" y="8966"/>
                  </a:lnTo>
                  <a:cubicBezTo>
                    <a:pt x="11002" y="8966"/>
                    <a:pt x="11061" y="8918"/>
                    <a:pt x="11085" y="8847"/>
                  </a:cubicBezTo>
                  <a:cubicBezTo>
                    <a:pt x="11133" y="8751"/>
                    <a:pt x="11085" y="8680"/>
                    <a:pt x="11002" y="8644"/>
                  </a:cubicBezTo>
                  <a:cubicBezTo>
                    <a:pt x="10645" y="8573"/>
                    <a:pt x="10216" y="8513"/>
                    <a:pt x="9775" y="8489"/>
                  </a:cubicBezTo>
                  <a:cubicBezTo>
                    <a:pt x="9978" y="8085"/>
                    <a:pt x="10073" y="7644"/>
                    <a:pt x="10073" y="7204"/>
                  </a:cubicBezTo>
                  <a:cubicBezTo>
                    <a:pt x="10073" y="6406"/>
                    <a:pt x="9895" y="5584"/>
                    <a:pt x="9561" y="4822"/>
                  </a:cubicBezTo>
                  <a:cubicBezTo>
                    <a:pt x="10168" y="4525"/>
                    <a:pt x="10692" y="3941"/>
                    <a:pt x="10942" y="3239"/>
                  </a:cubicBezTo>
                  <a:cubicBezTo>
                    <a:pt x="11169" y="2608"/>
                    <a:pt x="11180" y="1929"/>
                    <a:pt x="10954" y="1358"/>
                  </a:cubicBezTo>
                  <a:cubicBezTo>
                    <a:pt x="10728" y="762"/>
                    <a:pt x="10311" y="334"/>
                    <a:pt x="9764" y="119"/>
                  </a:cubicBezTo>
                  <a:cubicBezTo>
                    <a:pt x="9561" y="49"/>
                    <a:pt x="9352" y="14"/>
                    <a:pt x="9141" y="14"/>
                  </a:cubicBezTo>
                  <a:cubicBezTo>
                    <a:pt x="8782" y="14"/>
                    <a:pt x="8418" y="115"/>
                    <a:pt x="8073" y="310"/>
                  </a:cubicBezTo>
                  <a:cubicBezTo>
                    <a:pt x="7537" y="631"/>
                    <a:pt x="7120" y="1155"/>
                    <a:pt x="6882" y="1786"/>
                  </a:cubicBezTo>
                  <a:cubicBezTo>
                    <a:pt x="6858" y="1846"/>
                    <a:pt x="6835" y="1905"/>
                    <a:pt x="6823" y="1977"/>
                  </a:cubicBezTo>
                  <a:cubicBezTo>
                    <a:pt x="6418" y="1810"/>
                    <a:pt x="6001" y="1727"/>
                    <a:pt x="5584" y="1727"/>
                  </a:cubicBezTo>
                  <a:cubicBezTo>
                    <a:pt x="5168" y="1727"/>
                    <a:pt x="4763" y="1822"/>
                    <a:pt x="4346" y="1977"/>
                  </a:cubicBezTo>
                  <a:cubicBezTo>
                    <a:pt x="4334" y="1917"/>
                    <a:pt x="4299" y="1858"/>
                    <a:pt x="4287" y="1786"/>
                  </a:cubicBezTo>
                  <a:cubicBezTo>
                    <a:pt x="4060" y="1143"/>
                    <a:pt x="3632" y="619"/>
                    <a:pt x="3096" y="310"/>
                  </a:cubicBezTo>
                  <a:cubicBezTo>
                    <a:pt x="2753" y="109"/>
                    <a:pt x="2392" y="1"/>
                    <a:pt x="203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09" name="Google Shape;2909;p31"/>
          <p:cNvGrpSpPr/>
          <p:nvPr/>
        </p:nvGrpSpPr>
        <p:grpSpPr>
          <a:xfrm>
            <a:off x="7407760" y="2040890"/>
            <a:ext cx="367712" cy="353248"/>
            <a:chOff x="7435629" y="1964690"/>
            <a:chExt cx="367712" cy="353248"/>
          </a:xfrm>
        </p:grpSpPr>
        <p:sp>
          <p:nvSpPr>
            <p:cNvPr id="2910" name="Google Shape;2910;p31"/>
            <p:cNvSpPr/>
            <p:nvPr/>
          </p:nvSpPr>
          <p:spPr>
            <a:xfrm>
              <a:off x="7586125" y="2054258"/>
              <a:ext cx="65952" cy="62880"/>
            </a:xfrm>
            <a:custGeom>
              <a:rect b="b" l="l" r="r" t="t"/>
              <a:pathLst>
                <a:path extrusionOk="0" h="1965" w="2061">
                  <a:moveTo>
                    <a:pt x="1037" y="334"/>
                  </a:moveTo>
                  <a:cubicBezTo>
                    <a:pt x="1120" y="334"/>
                    <a:pt x="1299" y="405"/>
                    <a:pt x="1465" y="560"/>
                  </a:cubicBezTo>
                  <a:cubicBezTo>
                    <a:pt x="1596" y="679"/>
                    <a:pt x="1691" y="798"/>
                    <a:pt x="1715" y="917"/>
                  </a:cubicBezTo>
                  <a:cubicBezTo>
                    <a:pt x="1489" y="774"/>
                    <a:pt x="1215" y="691"/>
                    <a:pt x="1037" y="691"/>
                  </a:cubicBezTo>
                  <a:cubicBezTo>
                    <a:pt x="858" y="691"/>
                    <a:pt x="572" y="774"/>
                    <a:pt x="346" y="917"/>
                  </a:cubicBezTo>
                  <a:cubicBezTo>
                    <a:pt x="382" y="810"/>
                    <a:pt x="465" y="667"/>
                    <a:pt x="596" y="560"/>
                  </a:cubicBezTo>
                  <a:cubicBezTo>
                    <a:pt x="763" y="405"/>
                    <a:pt x="941" y="334"/>
                    <a:pt x="1037" y="334"/>
                  </a:cubicBezTo>
                  <a:close/>
                  <a:moveTo>
                    <a:pt x="1025" y="1012"/>
                  </a:moveTo>
                  <a:cubicBezTo>
                    <a:pt x="1191" y="1012"/>
                    <a:pt x="1477" y="1119"/>
                    <a:pt x="1620" y="1238"/>
                  </a:cubicBezTo>
                  <a:cubicBezTo>
                    <a:pt x="1596" y="1298"/>
                    <a:pt x="1537" y="1369"/>
                    <a:pt x="1465" y="1429"/>
                  </a:cubicBezTo>
                  <a:cubicBezTo>
                    <a:pt x="1299" y="1584"/>
                    <a:pt x="1120" y="1655"/>
                    <a:pt x="1037" y="1655"/>
                  </a:cubicBezTo>
                  <a:cubicBezTo>
                    <a:pt x="941" y="1655"/>
                    <a:pt x="763" y="1584"/>
                    <a:pt x="596" y="1429"/>
                  </a:cubicBezTo>
                  <a:cubicBezTo>
                    <a:pt x="525" y="1369"/>
                    <a:pt x="465" y="1310"/>
                    <a:pt x="418" y="1238"/>
                  </a:cubicBezTo>
                  <a:cubicBezTo>
                    <a:pt x="584" y="1119"/>
                    <a:pt x="870" y="1012"/>
                    <a:pt x="1025" y="1012"/>
                  </a:cubicBezTo>
                  <a:close/>
                  <a:moveTo>
                    <a:pt x="1037" y="0"/>
                  </a:moveTo>
                  <a:cubicBezTo>
                    <a:pt x="668" y="0"/>
                    <a:pt x="1" y="512"/>
                    <a:pt x="1" y="988"/>
                  </a:cubicBezTo>
                  <a:cubicBezTo>
                    <a:pt x="1" y="1465"/>
                    <a:pt x="668" y="1965"/>
                    <a:pt x="1037" y="1965"/>
                  </a:cubicBezTo>
                  <a:cubicBezTo>
                    <a:pt x="1394" y="1965"/>
                    <a:pt x="2061" y="1465"/>
                    <a:pt x="2061" y="988"/>
                  </a:cubicBezTo>
                  <a:cubicBezTo>
                    <a:pt x="2061" y="512"/>
                    <a:pt x="1394" y="0"/>
                    <a:pt x="103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1" name="Google Shape;2911;p31"/>
            <p:cNvSpPr/>
            <p:nvPr/>
          </p:nvSpPr>
          <p:spPr>
            <a:xfrm>
              <a:off x="7553357" y="2030994"/>
              <a:ext cx="32416" cy="38144"/>
            </a:xfrm>
            <a:custGeom>
              <a:rect b="b" l="l" r="r" t="t"/>
              <a:pathLst>
                <a:path extrusionOk="0" h="1192" w="1013">
                  <a:moveTo>
                    <a:pt x="513" y="334"/>
                  </a:moveTo>
                  <a:cubicBezTo>
                    <a:pt x="608" y="334"/>
                    <a:pt x="691" y="418"/>
                    <a:pt x="691" y="513"/>
                  </a:cubicBezTo>
                  <a:lnTo>
                    <a:pt x="691" y="691"/>
                  </a:lnTo>
                  <a:cubicBezTo>
                    <a:pt x="691" y="787"/>
                    <a:pt x="596" y="870"/>
                    <a:pt x="513" y="870"/>
                  </a:cubicBezTo>
                  <a:cubicBezTo>
                    <a:pt x="406" y="870"/>
                    <a:pt x="334" y="775"/>
                    <a:pt x="334" y="691"/>
                  </a:cubicBezTo>
                  <a:lnTo>
                    <a:pt x="334" y="513"/>
                  </a:lnTo>
                  <a:cubicBezTo>
                    <a:pt x="334" y="406"/>
                    <a:pt x="418" y="334"/>
                    <a:pt x="513" y="334"/>
                  </a:cubicBezTo>
                  <a:close/>
                  <a:moveTo>
                    <a:pt x="513" y="1"/>
                  </a:moveTo>
                  <a:cubicBezTo>
                    <a:pt x="227" y="1"/>
                    <a:pt x="1" y="227"/>
                    <a:pt x="1" y="501"/>
                  </a:cubicBezTo>
                  <a:lnTo>
                    <a:pt x="1" y="680"/>
                  </a:lnTo>
                  <a:cubicBezTo>
                    <a:pt x="1" y="965"/>
                    <a:pt x="227" y="1192"/>
                    <a:pt x="513" y="1192"/>
                  </a:cubicBezTo>
                  <a:cubicBezTo>
                    <a:pt x="787" y="1192"/>
                    <a:pt x="1013" y="965"/>
                    <a:pt x="1013" y="680"/>
                  </a:cubicBezTo>
                  <a:lnTo>
                    <a:pt x="1013" y="501"/>
                  </a:lnTo>
                  <a:cubicBezTo>
                    <a:pt x="1013" y="239"/>
                    <a:pt x="775" y="1"/>
                    <a:pt x="51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2" name="Google Shape;2912;p31"/>
            <p:cNvSpPr/>
            <p:nvPr/>
          </p:nvSpPr>
          <p:spPr>
            <a:xfrm>
              <a:off x="7652429" y="2030994"/>
              <a:ext cx="32416" cy="38144"/>
            </a:xfrm>
            <a:custGeom>
              <a:rect b="b" l="l" r="r" t="t"/>
              <a:pathLst>
                <a:path extrusionOk="0" h="1192" w="1013">
                  <a:moveTo>
                    <a:pt x="524" y="334"/>
                  </a:moveTo>
                  <a:cubicBezTo>
                    <a:pt x="632" y="334"/>
                    <a:pt x="703" y="418"/>
                    <a:pt x="703" y="513"/>
                  </a:cubicBezTo>
                  <a:lnTo>
                    <a:pt x="703" y="691"/>
                  </a:lnTo>
                  <a:cubicBezTo>
                    <a:pt x="703" y="787"/>
                    <a:pt x="608" y="870"/>
                    <a:pt x="524" y="870"/>
                  </a:cubicBezTo>
                  <a:cubicBezTo>
                    <a:pt x="417" y="870"/>
                    <a:pt x="346" y="775"/>
                    <a:pt x="346" y="691"/>
                  </a:cubicBezTo>
                  <a:lnTo>
                    <a:pt x="346" y="513"/>
                  </a:lnTo>
                  <a:cubicBezTo>
                    <a:pt x="346" y="406"/>
                    <a:pt x="429" y="334"/>
                    <a:pt x="524" y="334"/>
                  </a:cubicBezTo>
                  <a:close/>
                  <a:moveTo>
                    <a:pt x="512" y="1"/>
                  </a:moveTo>
                  <a:cubicBezTo>
                    <a:pt x="227" y="1"/>
                    <a:pt x="0" y="227"/>
                    <a:pt x="0" y="501"/>
                  </a:cubicBezTo>
                  <a:lnTo>
                    <a:pt x="0" y="680"/>
                  </a:lnTo>
                  <a:cubicBezTo>
                    <a:pt x="0" y="965"/>
                    <a:pt x="227" y="1192"/>
                    <a:pt x="512" y="1192"/>
                  </a:cubicBezTo>
                  <a:cubicBezTo>
                    <a:pt x="786" y="1192"/>
                    <a:pt x="1013" y="965"/>
                    <a:pt x="1013" y="680"/>
                  </a:cubicBezTo>
                  <a:lnTo>
                    <a:pt x="1013" y="501"/>
                  </a:lnTo>
                  <a:cubicBezTo>
                    <a:pt x="1013" y="239"/>
                    <a:pt x="786" y="1"/>
                    <a:pt x="51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3" name="Google Shape;2913;p31"/>
            <p:cNvSpPr/>
            <p:nvPr/>
          </p:nvSpPr>
          <p:spPr>
            <a:xfrm>
              <a:off x="7435629" y="1964690"/>
              <a:ext cx="367712" cy="353248"/>
            </a:xfrm>
            <a:custGeom>
              <a:rect b="b" l="l" r="r" t="t"/>
              <a:pathLst>
                <a:path extrusionOk="0" h="11039" w="11491">
                  <a:moveTo>
                    <a:pt x="572" y="2549"/>
                  </a:moveTo>
                  <a:lnTo>
                    <a:pt x="572" y="2549"/>
                  </a:lnTo>
                  <a:cubicBezTo>
                    <a:pt x="1418" y="3275"/>
                    <a:pt x="2323" y="3692"/>
                    <a:pt x="2715" y="3847"/>
                  </a:cubicBezTo>
                  <a:cubicBezTo>
                    <a:pt x="2668" y="3990"/>
                    <a:pt x="2596" y="4121"/>
                    <a:pt x="2501" y="4240"/>
                  </a:cubicBezTo>
                  <a:cubicBezTo>
                    <a:pt x="2394" y="4395"/>
                    <a:pt x="2311" y="4537"/>
                    <a:pt x="2215" y="4704"/>
                  </a:cubicBezTo>
                  <a:cubicBezTo>
                    <a:pt x="2181" y="4706"/>
                    <a:pt x="2147" y="4706"/>
                    <a:pt x="2113" y="4706"/>
                  </a:cubicBezTo>
                  <a:cubicBezTo>
                    <a:pt x="1579" y="4706"/>
                    <a:pt x="1163" y="4529"/>
                    <a:pt x="894" y="4204"/>
                  </a:cubicBezTo>
                  <a:cubicBezTo>
                    <a:pt x="501" y="3692"/>
                    <a:pt x="525" y="2954"/>
                    <a:pt x="572" y="2549"/>
                  </a:cubicBezTo>
                  <a:close/>
                  <a:moveTo>
                    <a:pt x="5730" y="346"/>
                  </a:moveTo>
                  <a:cubicBezTo>
                    <a:pt x="5745" y="346"/>
                    <a:pt x="5760" y="346"/>
                    <a:pt x="5775" y="346"/>
                  </a:cubicBezTo>
                  <a:cubicBezTo>
                    <a:pt x="7037" y="382"/>
                    <a:pt x="8133" y="1347"/>
                    <a:pt x="8288" y="2597"/>
                  </a:cubicBezTo>
                  <a:cubicBezTo>
                    <a:pt x="8323" y="2787"/>
                    <a:pt x="8323" y="2978"/>
                    <a:pt x="8311" y="3180"/>
                  </a:cubicBezTo>
                  <a:cubicBezTo>
                    <a:pt x="8276" y="3514"/>
                    <a:pt x="8347" y="3859"/>
                    <a:pt x="8502" y="4192"/>
                  </a:cubicBezTo>
                  <a:cubicBezTo>
                    <a:pt x="8536" y="4244"/>
                    <a:pt x="8589" y="4283"/>
                    <a:pt x="8652" y="4283"/>
                  </a:cubicBezTo>
                  <a:cubicBezTo>
                    <a:pt x="8676" y="4283"/>
                    <a:pt x="8702" y="4277"/>
                    <a:pt x="8728" y="4264"/>
                  </a:cubicBezTo>
                  <a:cubicBezTo>
                    <a:pt x="8800" y="4216"/>
                    <a:pt x="8847" y="4133"/>
                    <a:pt x="8800" y="4037"/>
                  </a:cubicBezTo>
                  <a:cubicBezTo>
                    <a:pt x="8764" y="3978"/>
                    <a:pt x="8752" y="3930"/>
                    <a:pt x="8728" y="3871"/>
                  </a:cubicBezTo>
                  <a:cubicBezTo>
                    <a:pt x="9109" y="3716"/>
                    <a:pt x="10014" y="3299"/>
                    <a:pt x="10871" y="2585"/>
                  </a:cubicBezTo>
                  <a:lnTo>
                    <a:pt x="10871" y="2585"/>
                  </a:lnTo>
                  <a:cubicBezTo>
                    <a:pt x="10943" y="2954"/>
                    <a:pt x="10978" y="3692"/>
                    <a:pt x="10574" y="4204"/>
                  </a:cubicBezTo>
                  <a:cubicBezTo>
                    <a:pt x="10288" y="4549"/>
                    <a:pt x="9835" y="4728"/>
                    <a:pt x="9240" y="4728"/>
                  </a:cubicBezTo>
                  <a:cubicBezTo>
                    <a:pt x="9216" y="4680"/>
                    <a:pt x="9181" y="4621"/>
                    <a:pt x="9169" y="4573"/>
                  </a:cubicBezTo>
                  <a:cubicBezTo>
                    <a:pt x="9144" y="4524"/>
                    <a:pt x="9086" y="4492"/>
                    <a:pt x="9025" y="4492"/>
                  </a:cubicBezTo>
                  <a:cubicBezTo>
                    <a:pt x="8997" y="4492"/>
                    <a:pt x="8969" y="4499"/>
                    <a:pt x="8942" y="4514"/>
                  </a:cubicBezTo>
                  <a:cubicBezTo>
                    <a:pt x="8871" y="4561"/>
                    <a:pt x="8847" y="4668"/>
                    <a:pt x="8883" y="4740"/>
                  </a:cubicBezTo>
                  <a:cubicBezTo>
                    <a:pt x="9169" y="5228"/>
                    <a:pt x="9335" y="5800"/>
                    <a:pt x="9359" y="6371"/>
                  </a:cubicBezTo>
                  <a:lnTo>
                    <a:pt x="8680" y="6716"/>
                  </a:lnTo>
                  <a:lnTo>
                    <a:pt x="7728" y="6073"/>
                  </a:lnTo>
                  <a:cubicBezTo>
                    <a:pt x="7704" y="6059"/>
                    <a:pt x="7675" y="6053"/>
                    <a:pt x="7645" y="6053"/>
                  </a:cubicBezTo>
                  <a:cubicBezTo>
                    <a:pt x="7599" y="6053"/>
                    <a:pt x="7550" y="6068"/>
                    <a:pt x="7514" y="6097"/>
                  </a:cubicBezTo>
                  <a:lnTo>
                    <a:pt x="7335" y="6276"/>
                  </a:lnTo>
                  <a:cubicBezTo>
                    <a:pt x="7276" y="6335"/>
                    <a:pt x="7276" y="6431"/>
                    <a:pt x="7335" y="6490"/>
                  </a:cubicBezTo>
                  <a:cubicBezTo>
                    <a:pt x="7365" y="6520"/>
                    <a:pt x="7407" y="6535"/>
                    <a:pt x="7448" y="6535"/>
                  </a:cubicBezTo>
                  <a:cubicBezTo>
                    <a:pt x="7490" y="6535"/>
                    <a:pt x="7532" y="6520"/>
                    <a:pt x="7561" y="6490"/>
                  </a:cubicBezTo>
                  <a:lnTo>
                    <a:pt x="7633" y="6419"/>
                  </a:lnTo>
                  <a:lnTo>
                    <a:pt x="8561" y="7026"/>
                  </a:lnTo>
                  <a:cubicBezTo>
                    <a:pt x="8585" y="7050"/>
                    <a:pt x="8621" y="7062"/>
                    <a:pt x="8645" y="7062"/>
                  </a:cubicBezTo>
                  <a:cubicBezTo>
                    <a:pt x="8680" y="7062"/>
                    <a:pt x="8692" y="7062"/>
                    <a:pt x="8728" y="7050"/>
                  </a:cubicBezTo>
                  <a:lnTo>
                    <a:pt x="9871" y="6478"/>
                  </a:lnTo>
                  <a:lnTo>
                    <a:pt x="9871" y="6573"/>
                  </a:lnTo>
                  <a:cubicBezTo>
                    <a:pt x="9871" y="8859"/>
                    <a:pt x="8014" y="10717"/>
                    <a:pt x="5716" y="10717"/>
                  </a:cubicBezTo>
                  <a:cubicBezTo>
                    <a:pt x="3430" y="10717"/>
                    <a:pt x="1561" y="8859"/>
                    <a:pt x="1561" y="6573"/>
                  </a:cubicBezTo>
                  <a:cubicBezTo>
                    <a:pt x="1561" y="6454"/>
                    <a:pt x="1561" y="6335"/>
                    <a:pt x="1584" y="6216"/>
                  </a:cubicBezTo>
                  <a:lnTo>
                    <a:pt x="2180" y="6704"/>
                  </a:lnTo>
                  <a:cubicBezTo>
                    <a:pt x="2209" y="6728"/>
                    <a:pt x="2242" y="6740"/>
                    <a:pt x="2275" y="6740"/>
                  </a:cubicBezTo>
                  <a:cubicBezTo>
                    <a:pt x="2308" y="6740"/>
                    <a:pt x="2340" y="6728"/>
                    <a:pt x="2370" y="6704"/>
                  </a:cubicBezTo>
                  <a:lnTo>
                    <a:pt x="2954" y="6276"/>
                  </a:lnTo>
                  <a:lnTo>
                    <a:pt x="4263" y="7585"/>
                  </a:lnTo>
                  <a:cubicBezTo>
                    <a:pt x="4287" y="7609"/>
                    <a:pt x="4335" y="7621"/>
                    <a:pt x="4382" y="7621"/>
                  </a:cubicBezTo>
                  <a:cubicBezTo>
                    <a:pt x="4418" y="7621"/>
                    <a:pt x="4466" y="7609"/>
                    <a:pt x="4501" y="7585"/>
                  </a:cubicBezTo>
                  <a:lnTo>
                    <a:pt x="5394" y="6645"/>
                  </a:lnTo>
                  <a:lnTo>
                    <a:pt x="6311" y="7562"/>
                  </a:lnTo>
                  <a:cubicBezTo>
                    <a:pt x="6341" y="7591"/>
                    <a:pt x="6383" y="7606"/>
                    <a:pt x="6424" y="7606"/>
                  </a:cubicBezTo>
                  <a:cubicBezTo>
                    <a:pt x="6466" y="7606"/>
                    <a:pt x="6508" y="7591"/>
                    <a:pt x="6537" y="7562"/>
                  </a:cubicBezTo>
                  <a:lnTo>
                    <a:pt x="7061" y="7050"/>
                  </a:lnTo>
                  <a:cubicBezTo>
                    <a:pt x="7121" y="6990"/>
                    <a:pt x="7121" y="6883"/>
                    <a:pt x="7061" y="6823"/>
                  </a:cubicBezTo>
                  <a:cubicBezTo>
                    <a:pt x="7031" y="6794"/>
                    <a:pt x="6990" y="6779"/>
                    <a:pt x="6948" y="6779"/>
                  </a:cubicBezTo>
                  <a:cubicBezTo>
                    <a:pt x="6906" y="6779"/>
                    <a:pt x="6865" y="6794"/>
                    <a:pt x="6835" y="6823"/>
                  </a:cubicBezTo>
                  <a:lnTo>
                    <a:pt x="6430" y="7228"/>
                  </a:lnTo>
                  <a:lnTo>
                    <a:pt x="5513" y="6300"/>
                  </a:lnTo>
                  <a:cubicBezTo>
                    <a:pt x="5478" y="6276"/>
                    <a:pt x="5430" y="6252"/>
                    <a:pt x="5394" y="6252"/>
                  </a:cubicBezTo>
                  <a:cubicBezTo>
                    <a:pt x="5347" y="6252"/>
                    <a:pt x="5299" y="6276"/>
                    <a:pt x="5275" y="6300"/>
                  </a:cubicBezTo>
                  <a:lnTo>
                    <a:pt x="4382" y="7240"/>
                  </a:lnTo>
                  <a:lnTo>
                    <a:pt x="3085" y="5942"/>
                  </a:lnTo>
                  <a:cubicBezTo>
                    <a:pt x="3053" y="5911"/>
                    <a:pt x="3012" y="5896"/>
                    <a:pt x="2971" y="5896"/>
                  </a:cubicBezTo>
                  <a:cubicBezTo>
                    <a:pt x="2934" y="5896"/>
                    <a:pt x="2898" y="5908"/>
                    <a:pt x="2870" y="5931"/>
                  </a:cubicBezTo>
                  <a:lnTo>
                    <a:pt x="2275" y="6371"/>
                  </a:lnTo>
                  <a:lnTo>
                    <a:pt x="2096" y="6228"/>
                  </a:lnTo>
                  <a:cubicBezTo>
                    <a:pt x="2156" y="5585"/>
                    <a:pt x="2382" y="4990"/>
                    <a:pt x="2751" y="4466"/>
                  </a:cubicBezTo>
                  <a:cubicBezTo>
                    <a:pt x="3025" y="4085"/>
                    <a:pt x="3156" y="3621"/>
                    <a:pt x="3132" y="3133"/>
                  </a:cubicBezTo>
                  <a:lnTo>
                    <a:pt x="3132" y="2954"/>
                  </a:lnTo>
                  <a:cubicBezTo>
                    <a:pt x="3132" y="2251"/>
                    <a:pt x="3406" y="1585"/>
                    <a:pt x="3906" y="1097"/>
                  </a:cubicBezTo>
                  <a:cubicBezTo>
                    <a:pt x="4395" y="607"/>
                    <a:pt x="5044" y="346"/>
                    <a:pt x="5730" y="346"/>
                  </a:cubicBezTo>
                  <a:close/>
                  <a:moveTo>
                    <a:pt x="5778" y="1"/>
                  </a:moveTo>
                  <a:cubicBezTo>
                    <a:pt x="5008" y="1"/>
                    <a:pt x="4264" y="298"/>
                    <a:pt x="3716" y="835"/>
                  </a:cubicBezTo>
                  <a:cubicBezTo>
                    <a:pt x="3144" y="1394"/>
                    <a:pt x="2835" y="2132"/>
                    <a:pt x="2835" y="2918"/>
                  </a:cubicBezTo>
                  <a:lnTo>
                    <a:pt x="2835" y="3121"/>
                  </a:lnTo>
                  <a:cubicBezTo>
                    <a:pt x="2846" y="3252"/>
                    <a:pt x="2835" y="3394"/>
                    <a:pt x="2823" y="3537"/>
                  </a:cubicBezTo>
                  <a:cubicBezTo>
                    <a:pt x="2382" y="3359"/>
                    <a:pt x="1430" y="2906"/>
                    <a:pt x="584" y="2121"/>
                  </a:cubicBezTo>
                  <a:cubicBezTo>
                    <a:pt x="552" y="2089"/>
                    <a:pt x="515" y="2073"/>
                    <a:pt x="484" y="2073"/>
                  </a:cubicBezTo>
                  <a:cubicBezTo>
                    <a:pt x="468" y="2073"/>
                    <a:pt x="453" y="2077"/>
                    <a:pt x="441" y="2085"/>
                  </a:cubicBezTo>
                  <a:cubicBezTo>
                    <a:pt x="382" y="2109"/>
                    <a:pt x="334" y="2144"/>
                    <a:pt x="334" y="2204"/>
                  </a:cubicBezTo>
                  <a:cubicBezTo>
                    <a:pt x="322" y="2263"/>
                    <a:pt x="1" y="3573"/>
                    <a:pt x="679" y="4407"/>
                  </a:cubicBezTo>
                  <a:cubicBezTo>
                    <a:pt x="989" y="4811"/>
                    <a:pt x="1477" y="5026"/>
                    <a:pt x="2096" y="5049"/>
                  </a:cubicBezTo>
                  <a:cubicBezTo>
                    <a:pt x="1989" y="5347"/>
                    <a:pt x="1894" y="5657"/>
                    <a:pt x="1846" y="5978"/>
                  </a:cubicBezTo>
                  <a:lnTo>
                    <a:pt x="1584" y="5752"/>
                  </a:lnTo>
                  <a:cubicBezTo>
                    <a:pt x="1553" y="5720"/>
                    <a:pt x="1516" y="5710"/>
                    <a:pt x="1477" y="5710"/>
                  </a:cubicBezTo>
                  <a:cubicBezTo>
                    <a:pt x="1457" y="5710"/>
                    <a:pt x="1438" y="5712"/>
                    <a:pt x="1418" y="5716"/>
                  </a:cubicBezTo>
                  <a:cubicBezTo>
                    <a:pt x="1358" y="5752"/>
                    <a:pt x="1334" y="5800"/>
                    <a:pt x="1311" y="5859"/>
                  </a:cubicBezTo>
                  <a:cubicBezTo>
                    <a:pt x="1299" y="6097"/>
                    <a:pt x="1287" y="6335"/>
                    <a:pt x="1287" y="6550"/>
                  </a:cubicBezTo>
                  <a:cubicBezTo>
                    <a:pt x="1287" y="9026"/>
                    <a:pt x="3287" y="11038"/>
                    <a:pt x="5763" y="11038"/>
                  </a:cubicBezTo>
                  <a:cubicBezTo>
                    <a:pt x="8228" y="11038"/>
                    <a:pt x="10240" y="9026"/>
                    <a:pt x="10240" y="6550"/>
                  </a:cubicBezTo>
                  <a:lnTo>
                    <a:pt x="10240" y="6192"/>
                  </a:lnTo>
                  <a:cubicBezTo>
                    <a:pt x="10240" y="6115"/>
                    <a:pt x="10179" y="6048"/>
                    <a:pt x="10094" y="6048"/>
                  </a:cubicBezTo>
                  <a:cubicBezTo>
                    <a:pt x="10087" y="6048"/>
                    <a:pt x="10081" y="6049"/>
                    <a:pt x="10074" y="6050"/>
                  </a:cubicBezTo>
                  <a:cubicBezTo>
                    <a:pt x="10050" y="6050"/>
                    <a:pt x="10014" y="6061"/>
                    <a:pt x="9990" y="6073"/>
                  </a:cubicBezTo>
                  <a:lnTo>
                    <a:pt x="9728" y="6216"/>
                  </a:lnTo>
                  <a:cubicBezTo>
                    <a:pt x="9693" y="5811"/>
                    <a:pt x="9585" y="5407"/>
                    <a:pt x="9442" y="5038"/>
                  </a:cubicBezTo>
                  <a:cubicBezTo>
                    <a:pt x="10074" y="5002"/>
                    <a:pt x="10550" y="4799"/>
                    <a:pt x="10871" y="4395"/>
                  </a:cubicBezTo>
                  <a:cubicBezTo>
                    <a:pt x="11490" y="3573"/>
                    <a:pt x="11181" y="2251"/>
                    <a:pt x="11169" y="2204"/>
                  </a:cubicBezTo>
                  <a:cubicBezTo>
                    <a:pt x="11157" y="2144"/>
                    <a:pt x="11109" y="2109"/>
                    <a:pt x="11062" y="2085"/>
                  </a:cubicBezTo>
                  <a:cubicBezTo>
                    <a:pt x="11047" y="2082"/>
                    <a:pt x="11032" y="2080"/>
                    <a:pt x="11018" y="2080"/>
                  </a:cubicBezTo>
                  <a:cubicBezTo>
                    <a:pt x="10975" y="2080"/>
                    <a:pt x="10937" y="2094"/>
                    <a:pt x="10919" y="2121"/>
                  </a:cubicBezTo>
                  <a:cubicBezTo>
                    <a:pt x="10062" y="2906"/>
                    <a:pt x="9097" y="3359"/>
                    <a:pt x="8680" y="3537"/>
                  </a:cubicBezTo>
                  <a:cubicBezTo>
                    <a:pt x="8669" y="3418"/>
                    <a:pt x="8645" y="3299"/>
                    <a:pt x="8669" y="3180"/>
                  </a:cubicBezTo>
                  <a:cubicBezTo>
                    <a:pt x="8680" y="2966"/>
                    <a:pt x="8680" y="2740"/>
                    <a:pt x="8657" y="2537"/>
                  </a:cubicBezTo>
                  <a:cubicBezTo>
                    <a:pt x="8454" y="1120"/>
                    <a:pt x="7240" y="37"/>
                    <a:pt x="5823" y="1"/>
                  </a:cubicBezTo>
                  <a:cubicBezTo>
                    <a:pt x="5808" y="1"/>
                    <a:pt x="5793" y="1"/>
                    <a:pt x="577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14" name="Google Shape;2914;p31"/>
          <p:cNvGrpSpPr/>
          <p:nvPr/>
        </p:nvGrpSpPr>
        <p:grpSpPr>
          <a:xfrm>
            <a:off x="2484880" y="2041242"/>
            <a:ext cx="333024" cy="352896"/>
            <a:chOff x="2512749" y="1965042"/>
            <a:chExt cx="333024" cy="352896"/>
          </a:xfrm>
        </p:grpSpPr>
        <p:sp>
          <p:nvSpPr>
            <p:cNvPr id="2915" name="Google Shape;2915;p31"/>
            <p:cNvSpPr/>
            <p:nvPr/>
          </p:nvSpPr>
          <p:spPr>
            <a:xfrm>
              <a:off x="2590829" y="2129682"/>
              <a:ext cx="49568" cy="60224"/>
            </a:xfrm>
            <a:custGeom>
              <a:rect b="b" l="l" r="r" t="t"/>
              <a:pathLst>
                <a:path extrusionOk="0" h="1882" w="1549">
                  <a:moveTo>
                    <a:pt x="775" y="1"/>
                  </a:moveTo>
                  <a:cubicBezTo>
                    <a:pt x="358" y="1"/>
                    <a:pt x="1" y="346"/>
                    <a:pt x="1" y="775"/>
                  </a:cubicBezTo>
                  <a:lnTo>
                    <a:pt x="1" y="1120"/>
                  </a:lnTo>
                  <a:cubicBezTo>
                    <a:pt x="1" y="1537"/>
                    <a:pt x="346" y="1882"/>
                    <a:pt x="775" y="1882"/>
                  </a:cubicBezTo>
                  <a:cubicBezTo>
                    <a:pt x="1203" y="1882"/>
                    <a:pt x="1549" y="1548"/>
                    <a:pt x="1549" y="1120"/>
                  </a:cubicBezTo>
                  <a:lnTo>
                    <a:pt x="1549" y="775"/>
                  </a:lnTo>
                  <a:cubicBezTo>
                    <a:pt x="1537" y="667"/>
                    <a:pt x="1525" y="548"/>
                    <a:pt x="1465" y="441"/>
                  </a:cubicBezTo>
                  <a:cubicBezTo>
                    <a:pt x="1431" y="390"/>
                    <a:pt x="1372" y="351"/>
                    <a:pt x="1315" y="351"/>
                  </a:cubicBezTo>
                  <a:cubicBezTo>
                    <a:pt x="1293" y="351"/>
                    <a:pt x="1271" y="356"/>
                    <a:pt x="1251" y="370"/>
                  </a:cubicBezTo>
                  <a:cubicBezTo>
                    <a:pt x="1180" y="417"/>
                    <a:pt x="1132" y="501"/>
                    <a:pt x="1180" y="584"/>
                  </a:cubicBezTo>
                  <a:cubicBezTo>
                    <a:pt x="1203" y="644"/>
                    <a:pt x="1227" y="703"/>
                    <a:pt x="1227" y="775"/>
                  </a:cubicBezTo>
                  <a:lnTo>
                    <a:pt x="1227" y="1120"/>
                  </a:lnTo>
                  <a:cubicBezTo>
                    <a:pt x="1227" y="1358"/>
                    <a:pt x="1025" y="1560"/>
                    <a:pt x="775" y="1560"/>
                  </a:cubicBezTo>
                  <a:cubicBezTo>
                    <a:pt x="525" y="1560"/>
                    <a:pt x="334" y="1370"/>
                    <a:pt x="334" y="1120"/>
                  </a:cubicBezTo>
                  <a:lnTo>
                    <a:pt x="334" y="775"/>
                  </a:lnTo>
                  <a:cubicBezTo>
                    <a:pt x="334" y="536"/>
                    <a:pt x="525" y="322"/>
                    <a:pt x="775" y="322"/>
                  </a:cubicBezTo>
                  <a:cubicBezTo>
                    <a:pt x="870" y="322"/>
                    <a:pt x="942" y="251"/>
                    <a:pt x="942" y="167"/>
                  </a:cubicBezTo>
                  <a:cubicBezTo>
                    <a:pt x="942" y="72"/>
                    <a:pt x="870" y="1"/>
                    <a:pt x="77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6" name="Google Shape;2916;p31"/>
            <p:cNvSpPr/>
            <p:nvPr/>
          </p:nvSpPr>
          <p:spPr>
            <a:xfrm>
              <a:off x="2718477" y="2129682"/>
              <a:ext cx="49568" cy="60224"/>
            </a:xfrm>
            <a:custGeom>
              <a:rect b="b" l="l" r="r" t="t"/>
              <a:pathLst>
                <a:path extrusionOk="0" h="1882" w="1549">
                  <a:moveTo>
                    <a:pt x="774" y="1"/>
                  </a:moveTo>
                  <a:cubicBezTo>
                    <a:pt x="358" y="1"/>
                    <a:pt x="1" y="346"/>
                    <a:pt x="1" y="775"/>
                  </a:cubicBezTo>
                  <a:lnTo>
                    <a:pt x="1" y="1120"/>
                  </a:lnTo>
                  <a:cubicBezTo>
                    <a:pt x="1" y="1537"/>
                    <a:pt x="346" y="1882"/>
                    <a:pt x="774" y="1882"/>
                  </a:cubicBezTo>
                  <a:cubicBezTo>
                    <a:pt x="1191" y="1882"/>
                    <a:pt x="1548" y="1548"/>
                    <a:pt x="1548" y="1120"/>
                  </a:cubicBezTo>
                  <a:lnTo>
                    <a:pt x="1548" y="775"/>
                  </a:lnTo>
                  <a:cubicBezTo>
                    <a:pt x="1536" y="667"/>
                    <a:pt x="1501" y="548"/>
                    <a:pt x="1465" y="441"/>
                  </a:cubicBezTo>
                  <a:cubicBezTo>
                    <a:pt x="1431" y="390"/>
                    <a:pt x="1372" y="351"/>
                    <a:pt x="1315" y="351"/>
                  </a:cubicBezTo>
                  <a:cubicBezTo>
                    <a:pt x="1292" y="351"/>
                    <a:pt x="1271" y="356"/>
                    <a:pt x="1251" y="370"/>
                  </a:cubicBezTo>
                  <a:cubicBezTo>
                    <a:pt x="1179" y="417"/>
                    <a:pt x="1132" y="501"/>
                    <a:pt x="1179" y="584"/>
                  </a:cubicBezTo>
                  <a:cubicBezTo>
                    <a:pt x="1203" y="644"/>
                    <a:pt x="1215" y="703"/>
                    <a:pt x="1215" y="775"/>
                  </a:cubicBezTo>
                  <a:lnTo>
                    <a:pt x="1215" y="1120"/>
                  </a:lnTo>
                  <a:cubicBezTo>
                    <a:pt x="1215" y="1358"/>
                    <a:pt x="1024" y="1560"/>
                    <a:pt x="774" y="1560"/>
                  </a:cubicBezTo>
                  <a:cubicBezTo>
                    <a:pt x="536" y="1560"/>
                    <a:pt x="322" y="1370"/>
                    <a:pt x="322" y="1120"/>
                  </a:cubicBezTo>
                  <a:lnTo>
                    <a:pt x="322" y="775"/>
                  </a:lnTo>
                  <a:cubicBezTo>
                    <a:pt x="322" y="536"/>
                    <a:pt x="524" y="322"/>
                    <a:pt x="774" y="322"/>
                  </a:cubicBezTo>
                  <a:cubicBezTo>
                    <a:pt x="870" y="322"/>
                    <a:pt x="941" y="251"/>
                    <a:pt x="941" y="167"/>
                  </a:cubicBezTo>
                  <a:cubicBezTo>
                    <a:pt x="941" y="72"/>
                    <a:pt x="870" y="1"/>
                    <a:pt x="77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7" name="Google Shape;2917;p31"/>
            <p:cNvSpPr/>
            <p:nvPr/>
          </p:nvSpPr>
          <p:spPr>
            <a:xfrm>
              <a:off x="2624365" y="2242994"/>
              <a:ext cx="110528" cy="52064"/>
            </a:xfrm>
            <a:custGeom>
              <a:rect b="b" l="l" r="r" t="t"/>
              <a:pathLst>
                <a:path extrusionOk="0" h="1627" w="3454">
                  <a:moveTo>
                    <a:pt x="1870" y="365"/>
                  </a:moveTo>
                  <a:cubicBezTo>
                    <a:pt x="1882" y="365"/>
                    <a:pt x="1882" y="389"/>
                    <a:pt x="1906" y="389"/>
                  </a:cubicBezTo>
                  <a:cubicBezTo>
                    <a:pt x="2001" y="460"/>
                    <a:pt x="2120" y="508"/>
                    <a:pt x="2239" y="555"/>
                  </a:cubicBezTo>
                  <a:lnTo>
                    <a:pt x="2239" y="793"/>
                  </a:lnTo>
                  <a:cubicBezTo>
                    <a:pt x="2239" y="1091"/>
                    <a:pt x="2001" y="1329"/>
                    <a:pt x="1703" y="1329"/>
                  </a:cubicBezTo>
                  <a:cubicBezTo>
                    <a:pt x="1406" y="1329"/>
                    <a:pt x="1168" y="1091"/>
                    <a:pt x="1168" y="793"/>
                  </a:cubicBezTo>
                  <a:lnTo>
                    <a:pt x="1168" y="555"/>
                  </a:lnTo>
                  <a:cubicBezTo>
                    <a:pt x="1287" y="520"/>
                    <a:pt x="1406" y="460"/>
                    <a:pt x="1513" y="389"/>
                  </a:cubicBezTo>
                  <a:cubicBezTo>
                    <a:pt x="1525" y="389"/>
                    <a:pt x="1525" y="365"/>
                    <a:pt x="1537" y="365"/>
                  </a:cubicBezTo>
                  <a:lnTo>
                    <a:pt x="1537" y="603"/>
                  </a:lnTo>
                  <a:cubicBezTo>
                    <a:pt x="1537" y="698"/>
                    <a:pt x="1620" y="770"/>
                    <a:pt x="1703" y="770"/>
                  </a:cubicBezTo>
                  <a:cubicBezTo>
                    <a:pt x="1799" y="770"/>
                    <a:pt x="1870" y="698"/>
                    <a:pt x="1870" y="603"/>
                  </a:cubicBezTo>
                  <a:lnTo>
                    <a:pt x="1870" y="365"/>
                  </a:lnTo>
                  <a:close/>
                  <a:moveTo>
                    <a:pt x="173" y="0"/>
                  </a:moveTo>
                  <a:cubicBezTo>
                    <a:pt x="132" y="0"/>
                    <a:pt x="91" y="18"/>
                    <a:pt x="60" y="55"/>
                  </a:cubicBezTo>
                  <a:cubicBezTo>
                    <a:pt x="1" y="115"/>
                    <a:pt x="1" y="222"/>
                    <a:pt x="72" y="282"/>
                  </a:cubicBezTo>
                  <a:cubicBezTo>
                    <a:pt x="298" y="472"/>
                    <a:pt x="572" y="591"/>
                    <a:pt x="870" y="591"/>
                  </a:cubicBezTo>
                  <a:lnTo>
                    <a:pt x="894" y="591"/>
                  </a:lnTo>
                  <a:lnTo>
                    <a:pt x="894" y="770"/>
                  </a:lnTo>
                  <a:cubicBezTo>
                    <a:pt x="894" y="1246"/>
                    <a:pt x="1275" y="1627"/>
                    <a:pt x="1739" y="1627"/>
                  </a:cubicBezTo>
                  <a:cubicBezTo>
                    <a:pt x="2203" y="1627"/>
                    <a:pt x="2584" y="1234"/>
                    <a:pt x="2584" y="770"/>
                  </a:cubicBezTo>
                  <a:lnTo>
                    <a:pt x="2584" y="591"/>
                  </a:lnTo>
                  <a:lnTo>
                    <a:pt x="2596" y="591"/>
                  </a:lnTo>
                  <a:cubicBezTo>
                    <a:pt x="2894" y="591"/>
                    <a:pt x="3180" y="496"/>
                    <a:pt x="3406" y="282"/>
                  </a:cubicBezTo>
                  <a:cubicBezTo>
                    <a:pt x="3454" y="234"/>
                    <a:pt x="3454" y="139"/>
                    <a:pt x="3394" y="55"/>
                  </a:cubicBezTo>
                  <a:cubicBezTo>
                    <a:pt x="3361" y="23"/>
                    <a:pt x="3314" y="4"/>
                    <a:pt x="3268" y="4"/>
                  </a:cubicBezTo>
                  <a:cubicBezTo>
                    <a:pt x="3231" y="4"/>
                    <a:pt x="3195" y="17"/>
                    <a:pt x="3168" y="43"/>
                  </a:cubicBezTo>
                  <a:cubicBezTo>
                    <a:pt x="3001" y="198"/>
                    <a:pt x="2799" y="270"/>
                    <a:pt x="2584" y="270"/>
                  </a:cubicBezTo>
                  <a:cubicBezTo>
                    <a:pt x="2406" y="270"/>
                    <a:pt x="2239" y="210"/>
                    <a:pt x="2096" y="115"/>
                  </a:cubicBezTo>
                  <a:cubicBezTo>
                    <a:pt x="1983" y="43"/>
                    <a:pt x="1852" y="8"/>
                    <a:pt x="1721" y="8"/>
                  </a:cubicBezTo>
                  <a:cubicBezTo>
                    <a:pt x="1590" y="8"/>
                    <a:pt x="1459" y="43"/>
                    <a:pt x="1346" y="115"/>
                  </a:cubicBezTo>
                  <a:cubicBezTo>
                    <a:pt x="1203" y="222"/>
                    <a:pt x="1037" y="270"/>
                    <a:pt x="858" y="270"/>
                  </a:cubicBezTo>
                  <a:cubicBezTo>
                    <a:pt x="656" y="270"/>
                    <a:pt x="441" y="198"/>
                    <a:pt x="275" y="43"/>
                  </a:cubicBezTo>
                  <a:cubicBezTo>
                    <a:pt x="246" y="15"/>
                    <a:pt x="210" y="0"/>
                    <a:pt x="17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8" name="Google Shape;2918;p31"/>
            <p:cNvSpPr/>
            <p:nvPr/>
          </p:nvSpPr>
          <p:spPr>
            <a:xfrm>
              <a:off x="2654477" y="2194834"/>
              <a:ext cx="49184" cy="38144"/>
            </a:xfrm>
            <a:custGeom>
              <a:rect b="b" l="l" r="r" t="t"/>
              <a:pathLst>
                <a:path extrusionOk="0" h="1192" w="1537">
                  <a:moveTo>
                    <a:pt x="1131" y="346"/>
                  </a:moveTo>
                  <a:cubicBezTo>
                    <a:pt x="1155" y="346"/>
                    <a:pt x="1167" y="346"/>
                    <a:pt x="1167" y="358"/>
                  </a:cubicBezTo>
                  <a:cubicBezTo>
                    <a:pt x="1203" y="358"/>
                    <a:pt x="1203" y="370"/>
                    <a:pt x="1179" y="393"/>
                  </a:cubicBezTo>
                  <a:lnTo>
                    <a:pt x="798" y="870"/>
                  </a:lnTo>
                  <a:cubicBezTo>
                    <a:pt x="786" y="882"/>
                    <a:pt x="786" y="882"/>
                    <a:pt x="762" y="882"/>
                  </a:cubicBezTo>
                  <a:cubicBezTo>
                    <a:pt x="750" y="882"/>
                    <a:pt x="750" y="882"/>
                    <a:pt x="738" y="870"/>
                  </a:cubicBezTo>
                  <a:lnTo>
                    <a:pt x="346" y="393"/>
                  </a:lnTo>
                  <a:cubicBezTo>
                    <a:pt x="334" y="370"/>
                    <a:pt x="334" y="358"/>
                    <a:pt x="346" y="358"/>
                  </a:cubicBezTo>
                  <a:cubicBezTo>
                    <a:pt x="357" y="358"/>
                    <a:pt x="357" y="346"/>
                    <a:pt x="381" y="346"/>
                  </a:cubicBezTo>
                  <a:close/>
                  <a:moveTo>
                    <a:pt x="393" y="1"/>
                  </a:moveTo>
                  <a:cubicBezTo>
                    <a:pt x="262" y="1"/>
                    <a:pt x="131" y="72"/>
                    <a:pt x="60" y="215"/>
                  </a:cubicBezTo>
                  <a:cubicBezTo>
                    <a:pt x="0" y="334"/>
                    <a:pt x="24" y="477"/>
                    <a:pt x="107" y="584"/>
                  </a:cubicBezTo>
                  <a:lnTo>
                    <a:pt x="500" y="1060"/>
                  </a:lnTo>
                  <a:cubicBezTo>
                    <a:pt x="572" y="1144"/>
                    <a:pt x="655" y="1191"/>
                    <a:pt x="774" y="1191"/>
                  </a:cubicBezTo>
                  <a:cubicBezTo>
                    <a:pt x="881" y="1191"/>
                    <a:pt x="989" y="1144"/>
                    <a:pt x="1060" y="1060"/>
                  </a:cubicBezTo>
                  <a:lnTo>
                    <a:pt x="1453" y="584"/>
                  </a:lnTo>
                  <a:cubicBezTo>
                    <a:pt x="1524" y="477"/>
                    <a:pt x="1536" y="334"/>
                    <a:pt x="1477" y="215"/>
                  </a:cubicBezTo>
                  <a:cubicBezTo>
                    <a:pt x="1417" y="96"/>
                    <a:pt x="1298" y="1"/>
                    <a:pt x="115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9" name="Google Shape;2919;p31"/>
            <p:cNvSpPr/>
            <p:nvPr/>
          </p:nvSpPr>
          <p:spPr>
            <a:xfrm>
              <a:off x="2512749" y="1965042"/>
              <a:ext cx="333024" cy="352896"/>
            </a:xfrm>
            <a:custGeom>
              <a:rect b="b" l="l" r="r" t="t"/>
              <a:pathLst>
                <a:path extrusionOk="0" h="11028" w="10407">
                  <a:moveTo>
                    <a:pt x="1038" y="321"/>
                  </a:moveTo>
                  <a:cubicBezTo>
                    <a:pt x="1078" y="321"/>
                    <a:pt x="1119" y="335"/>
                    <a:pt x="1155" y="371"/>
                  </a:cubicBezTo>
                  <a:lnTo>
                    <a:pt x="3108" y="1955"/>
                  </a:lnTo>
                  <a:cubicBezTo>
                    <a:pt x="2881" y="2062"/>
                    <a:pt x="2667" y="2181"/>
                    <a:pt x="2441" y="2300"/>
                  </a:cubicBezTo>
                  <a:lnTo>
                    <a:pt x="846" y="502"/>
                  </a:lnTo>
                  <a:cubicBezTo>
                    <a:pt x="869" y="431"/>
                    <a:pt x="905" y="371"/>
                    <a:pt x="965" y="335"/>
                  </a:cubicBezTo>
                  <a:cubicBezTo>
                    <a:pt x="988" y="326"/>
                    <a:pt x="1012" y="321"/>
                    <a:pt x="1038" y="321"/>
                  </a:cubicBezTo>
                  <a:close/>
                  <a:moveTo>
                    <a:pt x="869" y="990"/>
                  </a:moveTo>
                  <a:lnTo>
                    <a:pt x="2191" y="2479"/>
                  </a:lnTo>
                  <a:cubicBezTo>
                    <a:pt x="2012" y="2610"/>
                    <a:pt x="1834" y="2752"/>
                    <a:pt x="1667" y="2907"/>
                  </a:cubicBezTo>
                  <a:cubicBezTo>
                    <a:pt x="1357" y="3205"/>
                    <a:pt x="1084" y="3538"/>
                    <a:pt x="869" y="3895"/>
                  </a:cubicBezTo>
                  <a:lnTo>
                    <a:pt x="869" y="990"/>
                  </a:lnTo>
                  <a:close/>
                  <a:moveTo>
                    <a:pt x="9373" y="324"/>
                  </a:moveTo>
                  <a:cubicBezTo>
                    <a:pt x="9394" y="324"/>
                    <a:pt x="9414" y="328"/>
                    <a:pt x="9430" y="335"/>
                  </a:cubicBezTo>
                  <a:cubicBezTo>
                    <a:pt x="9489" y="371"/>
                    <a:pt x="9537" y="431"/>
                    <a:pt x="9537" y="502"/>
                  </a:cubicBezTo>
                  <a:lnTo>
                    <a:pt x="9228" y="859"/>
                  </a:lnTo>
                  <a:cubicBezTo>
                    <a:pt x="9168" y="919"/>
                    <a:pt x="9168" y="1026"/>
                    <a:pt x="9239" y="1086"/>
                  </a:cubicBezTo>
                  <a:cubicBezTo>
                    <a:pt x="9275" y="1109"/>
                    <a:pt x="9323" y="1121"/>
                    <a:pt x="9347" y="1121"/>
                  </a:cubicBezTo>
                  <a:cubicBezTo>
                    <a:pt x="9394" y="1121"/>
                    <a:pt x="9442" y="1109"/>
                    <a:pt x="9466" y="1062"/>
                  </a:cubicBezTo>
                  <a:lnTo>
                    <a:pt x="9537" y="990"/>
                  </a:lnTo>
                  <a:lnTo>
                    <a:pt x="9537" y="3895"/>
                  </a:lnTo>
                  <a:cubicBezTo>
                    <a:pt x="9323" y="3538"/>
                    <a:pt x="9049" y="3205"/>
                    <a:pt x="8739" y="2907"/>
                  </a:cubicBezTo>
                  <a:cubicBezTo>
                    <a:pt x="8573" y="2764"/>
                    <a:pt x="8394" y="2610"/>
                    <a:pt x="8215" y="2479"/>
                  </a:cubicBezTo>
                  <a:lnTo>
                    <a:pt x="9001" y="1586"/>
                  </a:lnTo>
                  <a:cubicBezTo>
                    <a:pt x="9061" y="1526"/>
                    <a:pt x="9061" y="1419"/>
                    <a:pt x="8989" y="1359"/>
                  </a:cubicBezTo>
                  <a:cubicBezTo>
                    <a:pt x="8962" y="1332"/>
                    <a:pt x="8925" y="1317"/>
                    <a:pt x="8887" y="1317"/>
                  </a:cubicBezTo>
                  <a:cubicBezTo>
                    <a:pt x="8842" y="1317"/>
                    <a:pt x="8795" y="1338"/>
                    <a:pt x="8763" y="1383"/>
                  </a:cubicBezTo>
                  <a:lnTo>
                    <a:pt x="7942" y="2300"/>
                  </a:lnTo>
                  <a:cubicBezTo>
                    <a:pt x="7739" y="2169"/>
                    <a:pt x="7513" y="2050"/>
                    <a:pt x="7275" y="1955"/>
                  </a:cubicBezTo>
                  <a:lnTo>
                    <a:pt x="9239" y="371"/>
                  </a:lnTo>
                  <a:cubicBezTo>
                    <a:pt x="9279" y="339"/>
                    <a:pt x="9329" y="324"/>
                    <a:pt x="9373" y="324"/>
                  </a:cubicBezTo>
                  <a:close/>
                  <a:moveTo>
                    <a:pt x="5191" y="1859"/>
                  </a:moveTo>
                  <a:cubicBezTo>
                    <a:pt x="7787" y="1859"/>
                    <a:pt x="9882" y="3836"/>
                    <a:pt x="9882" y="6277"/>
                  </a:cubicBezTo>
                  <a:cubicBezTo>
                    <a:pt x="9882" y="6753"/>
                    <a:pt x="9811" y="7217"/>
                    <a:pt x="9656" y="7646"/>
                  </a:cubicBezTo>
                  <a:cubicBezTo>
                    <a:pt x="8940" y="7550"/>
                    <a:pt x="8096" y="7537"/>
                    <a:pt x="7673" y="7537"/>
                  </a:cubicBezTo>
                  <a:cubicBezTo>
                    <a:pt x="7520" y="7537"/>
                    <a:pt x="7422" y="7539"/>
                    <a:pt x="7406" y="7539"/>
                  </a:cubicBezTo>
                  <a:cubicBezTo>
                    <a:pt x="7323" y="7539"/>
                    <a:pt x="7251" y="7610"/>
                    <a:pt x="7251" y="7705"/>
                  </a:cubicBezTo>
                  <a:cubicBezTo>
                    <a:pt x="7251" y="7789"/>
                    <a:pt x="7323" y="7872"/>
                    <a:pt x="7406" y="7872"/>
                  </a:cubicBezTo>
                  <a:cubicBezTo>
                    <a:pt x="7415" y="7872"/>
                    <a:pt x="7581" y="7867"/>
                    <a:pt x="7836" y="7867"/>
                  </a:cubicBezTo>
                  <a:cubicBezTo>
                    <a:pt x="8260" y="7867"/>
                    <a:pt x="8930" y="7881"/>
                    <a:pt x="9525" y="7955"/>
                  </a:cubicBezTo>
                  <a:cubicBezTo>
                    <a:pt x="9418" y="8194"/>
                    <a:pt x="9287" y="8432"/>
                    <a:pt x="9156" y="8646"/>
                  </a:cubicBezTo>
                  <a:cubicBezTo>
                    <a:pt x="8204" y="8289"/>
                    <a:pt x="7203" y="8086"/>
                    <a:pt x="7156" y="8075"/>
                  </a:cubicBezTo>
                  <a:cubicBezTo>
                    <a:pt x="7149" y="8074"/>
                    <a:pt x="7141" y="8073"/>
                    <a:pt x="7134" y="8073"/>
                  </a:cubicBezTo>
                  <a:cubicBezTo>
                    <a:pt x="7057" y="8073"/>
                    <a:pt x="6976" y="8129"/>
                    <a:pt x="6965" y="8206"/>
                  </a:cubicBezTo>
                  <a:cubicBezTo>
                    <a:pt x="6953" y="8301"/>
                    <a:pt x="7013" y="8384"/>
                    <a:pt x="7096" y="8408"/>
                  </a:cubicBezTo>
                  <a:cubicBezTo>
                    <a:pt x="7120" y="8408"/>
                    <a:pt x="8049" y="8598"/>
                    <a:pt x="8966" y="8920"/>
                  </a:cubicBezTo>
                  <a:cubicBezTo>
                    <a:pt x="8108" y="10015"/>
                    <a:pt x="6739" y="10706"/>
                    <a:pt x="5191" y="10706"/>
                  </a:cubicBezTo>
                  <a:cubicBezTo>
                    <a:pt x="3667" y="10706"/>
                    <a:pt x="2298" y="10015"/>
                    <a:pt x="1429" y="8920"/>
                  </a:cubicBezTo>
                  <a:cubicBezTo>
                    <a:pt x="2334" y="8598"/>
                    <a:pt x="3274" y="8420"/>
                    <a:pt x="3286" y="8408"/>
                  </a:cubicBezTo>
                  <a:cubicBezTo>
                    <a:pt x="3382" y="8384"/>
                    <a:pt x="3441" y="8301"/>
                    <a:pt x="3429" y="8206"/>
                  </a:cubicBezTo>
                  <a:cubicBezTo>
                    <a:pt x="3407" y="8129"/>
                    <a:pt x="3336" y="8073"/>
                    <a:pt x="3251" y="8073"/>
                  </a:cubicBezTo>
                  <a:cubicBezTo>
                    <a:pt x="3243" y="8073"/>
                    <a:pt x="3235" y="8074"/>
                    <a:pt x="3227" y="8075"/>
                  </a:cubicBezTo>
                  <a:cubicBezTo>
                    <a:pt x="3167" y="8086"/>
                    <a:pt x="2191" y="8289"/>
                    <a:pt x="1238" y="8646"/>
                  </a:cubicBezTo>
                  <a:cubicBezTo>
                    <a:pt x="1084" y="8420"/>
                    <a:pt x="965" y="8194"/>
                    <a:pt x="869" y="7955"/>
                  </a:cubicBezTo>
                  <a:cubicBezTo>
                    <a:pt x="1465" y="7881"/>
                    <a:pt x="2134" y="7867"/>
                    <a:pt x="2556" y="7867"/>
                  </a:cubicBezTo>
                  <a:cubicBezTo>
                    <a:pt x="2809" y="7867"/>
                    <a:pt x="2972" y="7872"/>
                    <a:pt x="2977" y="7872"/>
                  </a:cubicBezTo>
                  <a:cubicBezTo>
                    <a:pt x="3072" y="7872"/>
                    <a:pt x="3143" y="7789"/>
                    <a:pt x="3143" y="7705"/>
                  </a:cubicBezTo>
                  <a:cubicBezTo>
                    <a:pt x="3143" y="7610"/>
                    <a:pt x="3072" y="7539"/>
                    <a:pt x="2977" y="7539"/>
                  </a:cubicBezTo>
                  <a:cubicBezTo>
                    <a:pt x="2961" y="7539"/>
                    <a:pt x="2865" y="7537"/>
                    <a:pt x="2713" y="7537"/>
                  </a:cubicBezTo>
                  <a:cubicBezTo>
                    <a:pt x="2296" y="7537"/>
                    <a:pt x="1460" y="7550"/>
                    <a:pt x="726" y="7646"/>
                  </a:cubicBezTo>
                  <a:cubicBezTo>
                    <a:pt x="584" y="7217"/>
                    <a:pt x="512" y="6753"/>
                    <a:pt x="512" y="6277"/>
                  </a:cubicBezTo>
                  <a:cubicBezTo>
                    <a:pt x="512" y="3836"/>
                    <a:pt x="2608" y="1859"/>
                    <a:pt x="5191" y="1859"/>
                  </a:cubicBezTo>
                  <a:close/>
                  <a:moveTo>
                    <a:pt x="1042" y="0"/>
                  </a:moveTo>
                  <a:cubicBezTo>
                    <a:pt x="968" y="0"/>
                    <a:pt x="893" y="17"/>
                    <a:pt x="822" y="50"/>
                  </a:cubicBezTo>
                  <a:cubicBezTo>
                    <a:pt x="643" y="145"/>
                    <a:pt x="536" y="324"/>
                    <a:pt x="536" y="514"/>
                  </a:cubicBezTo>
                  <a:lnTo>
                    <a:pt x="536" y="4538"/>
                  </a:lnTo>
                  <a:cubicBezTo>
                    <a:pt x="310" y="5086"/>
                    <a:pt x="191" y="5669"/>
                    <a:pt x="191" y="6277"/>
                  </a:cubicBezTo>
                  <a:cubicBezTo>
                    <a:pt x="191" y="6765"/>
                    <a:pt x="262" y="7241"/>
                    <a:pt x="417" y="7705"/>
                  </a:cubicBezTo>
                  <a:cubicBezTo>
                    <a:pt x="310" y="7717"/>
                    <a:pt x="226" y="7753"/>
                    <a:pt x="131" y="7765"/>
                  </a:cubicBezTo>
                  <a:cubicBezTo>
                    <a:pt x="48" y="7789"/>
                    <a:pt x="0" y="7884"/>
                    <a:pt x="12" y="7955"/>
                  </a:cubicBezTo>
                  <a:cubicBezTo>
                    <a:pt x="36" y="8027"/>
                    <a:pt x="107" y="8075"/>
                    <a:pt x="167" y="8075"/>
                  </a:cubicBezTo>
                  <a:lnTo>
                    <a:pt x="203" y="8075"/>
                  </a:lnTo>
                  <a:cubicBezTo>
                    <a:pt x="310" y="8051"/>
                    <a:pt x="417" y="8027"/>
                    <a:pt x="524" y="8003"/>
                  </a:cubicBezTo>
                  <a:cubicBezTo>
                    <a:pt x="631" y="8265"/>
                    <a:pt x="762" y="8527"/>
                    <a:pt x="929" y="8765"/>
                  </a:cubicBezTo>
                  <a:cubicBezTo>
                    <a:pt x="762" y="8837"/>
                    <a:pt x="595" y="8908"/>
                    <a:pt x="453" y="8979"/>
                  </a:cubicBezTo>
                  <a:cubicBezTo>
                    <a:pt x="369" y="9027"/>
                    <a:pt x="345" y="9122"/>
                    <a:pt x="369" y="9206"/>
                  </a:cubicBezTo>
                  <a:cubicBezTo>
                    <a:pt x="405" y="9265"/>
                    <a:pt x="465" y="9301"/>
                    <a:pt x="524" y="9301"/>
                  </a:cubicBezTo>
                  <a:cubicBezTo>
                    <a:pt x="548" y="9301"/>
                    <a:pt x="560" y="9301"/>
                    <a:pt x="595" y="9277"/>
                  </a:cubicBezTo>
                  <a:cubicBezTo>
                    <a:pt x="762" y="9194"/>
                    <a:pt x="941" y="9122"/>
                    <a:pt x="1119" y="9039"/>
                  </a:cubicBezTo>
                  <a:cubicBezTo>
                    <a:pt x="1286" y="9253"/>
                    <a:pt x="1453" y="9456"/>
                    <a:pt x="1655" y="9634"/>
                  </a:cubicBezTo>
                  <a:cubicBezTo>
                    <a:pt x="2608" y="10527"/>
                    <a:pt x="3858" y="11027"/>
                    <a:pt x="5191" y="11027"/>
                  </a:cubicBezTo>
                  <a:cubicBezTo>
                    <a:pt x="6537" y="11027"/>
                    <a:pt x="7787" y="10527"/>
                    <a:pt x="8739" y="9634"/>
                  </a:cubicBezTo>
                  <a:cubicBezTo>
                    <a:pt x="8930" y="9444"/>
                    <a:pt x="9108" y="9253"/>
                    <a:pt x="9275" y="9039"/>
                  </a:cubicBezTo>
                  <a:cubicBezTo>
                    <a:pt x="9454" y="9122"/>
                    <a:pt x="9632" y="9194"/>
                    <a:pt x="9787" y="9277"/>
                  </a:cubicBezTo>
                  <a:cubicBezTo>
                    <a:pt x="9823" y="9301"/>
                    <a:pt x="9835" y="9301"/>
                    <a:pt x="9870" y="9301"/>
                  </a:cubicBezTo>
                  <a:cubicBezTo>
                    <a:pt x="9930" y="9301"/>
                    <a:pt x="9990" y="9265"/>
                    <a:pt x="10013" y="9206"/>
                  </a:cubicBezTo>
                  <a:cubicBezTo>
                    <a:pt x="10061" y="9134"/>
                    <a:pt x="10025" y="9027"/>
                    <a:pt x="9942" y="8979"/>
                  </a:cubicBezTo>
                  <a:cubicBezTo>
                    <a:pt x="9787" y="8908"/>
                    <a:pt x="9632" y="8837"/>
                    <a:pt x="9466" y="8765"/>
                  </a:cubicBezTo>
                  <a:cubicBezTo>
                    <a:pt x="9632" y="8527"/>
                    <a:pt x="9763" y="8265"/>
                    <a:pt x="9870" y="8003"/>
                  </a:cubicBezTo>
                  <a:cubicBezTo>
                    <a:pt x="9978" y="8015"/>
                    <a:pt x="10073" y="8051"/>
                    <a:pt x="10180" y="8075"/>
                  </a:cubicBezTo>
                  <a:lnTo>
                    <a:pt x="10228" y="8075"/>
                  </a:lnTo>
                  <a:cubicBezTo>
                    <a:pt x="10299" y="8075"/>
                    <a:pt x="10359" y="8027"/>
                    <a:pt x="10371" y="7955"/>
                  </a:cubicBezTo>
                  <a:cubicBezTo>
                    <a:pt x="10406" y="7872"/>
                    <a:pt x="10347" y="7777"/>
                    <a:pt x="10275" y="7765"/>
                  </a:cubicBezTo>
                  <a:cubicBezTo>
                    <a:pt x="10180" y="7729"/>
                    <a:pt x="10085" y="7717"/>
                    <a:pt x="9990" y="7705"/>
                  </a:cubicBezTo>
                  <a:cubicBezTo>
                    <a:pt x="10132" y="7241"/>
                    <a:pt x="10216" y="6765"/>
                    <a:pt x="10216" y="6277"/>
                  </a:cubicBezTo>
                  <a:cubicBezTo>
                    <a:pt x="10216" y="5669"/>
                    <a:pt x="10097" y="5086"/>
                    <a:pt x="9870" y="4538"/>
                  </a:cubicBezTo>
                  <a:lnTo>
                    <a:pt x="9870" y="514"/>
                  </a:lnTo>
                  <a:cubicBezTo>
                    <a:pt x="9870" y="324"/>
                    <a:pt x="9763" y="145"/>
                    <a:pt x="9585" y="50"/>
                  </a:cubicBezTo>
                  <a:cubicBezTo>
                    <a:pt x="9514" y="17"/>
                    <a:pt x="9439" y="0"/>
                    <a:pt x="9365" y="0"/>
                  </a:cubicBezTo>
                  <a:cubicBezTo>
                    <a:pt x="9253" y="0"/>
                    <a:pt x="9142" y="38"/>
                    <a:pt x="9049" y="109"/>
                  </a:cubicBezTo>
                  <a:lnTo>
                    <a:pt x="6942" y="1812"/>
                  </a:lnTo>
                  <a:cubicBezTo>
                    <a:pt x="6382" y="1621"/>
                    <a:pt x="5810" y="1514"/>
                    <a:pt x="5191" y="1514"/>
                  </a:cubicBezTo>
                  <a:cubicBezTo>
                    <a:pt x="4584" y="1514"/>
                    <a:pt x="4001" y="1621"/>
                    <a:pt x="3453" y="1812"/>
                  </a:cubicBezTo>
                  <a:lnTo>
                    <a:pt x="1357" y="109"/>
                  </a:lnTo>
                  <a:cubicBezTo>
                    <a:pt x="1264" y="38"/>
                    <a:pt x="1154" y="0"/>
                    <a:pt x="104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20" name="Google Shape;2920;p31"/>
          <p:cNvGrpSpPr/>
          <p:nvPr/>
        </p:nvGrpSpPr>
        <p:grpSpPr>
          <a:xfrm>
            <a:off x="1370448" y="2057978"/>
            <a:ext cx="365792" cy="335392"/>
            <a:chOff x="1398317" y="1981778"/>
            <a:chExt cx="365792" cy="335392"/>
          </a:xfrm>
        </p:grpSpPr>
        <p:sp>
          <p:nvSpPr>
            <p:cNvPr id="2921" name="Google Shape;2921;p31"/>
            <p:cNvSpPr/>
            <p:nvPr/>
          </p:nvSpPr>
          <p:spPr>
            <a:xfrm>
              <a:off x="1398317" y="1981778"/>
              <a:ext cx="365792" cy="335392"/>
            </a:xfrm>
            <a:custGeom>
              <a:rect b="b" l="l" r="r" t="t"/>
              <a:pathLst>
                <a:path extrusionOk="0" h="10481" w="11431">
                  <a:moveTo>
                    <a:pt x="1882" y="717"/>
                  </a:moveTo>
                  <a:cubicBezTo>
                    <a:pt x="1905" y="801"/>
                    <a:pt x="1929" y="848"/>
                    <a:pt x="1965" y="932"/>
                  </a:cubicBezTo>
                  <a:cubicBezTo>
                    <a:pt x="2132" y="1277"/>
                    <a:pt x="2441" y="1706"/>
                    <a:pt x="3084" y="1944"/>
                  </a:cubicBezTo>
                  <a:cubicBezTo>
                    <a:pt x="2917" y="2146"/>
                    <a:pt x="2775" y="2372"/>
                    <a:pt x="2655" y="2610"/>
                  </a:cubicBezTo>
                  <a:cubicBezTo>
                    <a:pt x="1739" y="2003"/>
                    <a:pt x="1739" y="1217"/>
                    <a:pt x="1882" y="717"/>
                  </a:cubicBezTo>
                  <a:close/>
                  <a:moveTo>
                    <a:pt x="9573" y="717"/>
                  </a:moveTo>
                  <a:cubicBezTo>
                    <a:pt x="9597" y="836"/>
                    <a:pt x="9633" y="955"/>
                    <a:pt x="9633" y="1110"/>
                  </a:cubicBezTo>
                  <a:cubicBezTo>
                    <a:pt x="9656" y="1717"/>
                    <a:pt x="9383" y="2229"/>
                    <a:pt x="8799" y="2610"/>
                  </a:cubicBezTo>
                  <a:cubicBezTo>
                    <a:pt x="8680" y="2372"/>
                    <a:pt x="8549" y="2146"/>
                    <a:pt x="8370" y="1944"/>
                  </a:cubicBezTo>
                  <a:cubicBezTo>
                    <a:pt x="9002" y="1694"/>
                    <a:pt x="9323" y="1277"/>
                    <a:pt x="9478" y="932"/>
                  </a:cubicBezTo>
                  <a:cubicBezTo>
                    <a:pt x="9513" y="860"/>
                    <a:pt x="9537" y="777"/>
                    <a:pt x="9573" y="717"/>
                  </a:cubicBezTo>
                  <a:close/>
                  <a:moveTo>
                    <a:pt x="548" y="2658"/>
                  </a:moveTo>
                  <a:lnTo>
                    <a:pt x="2358" y="3563"/>
                  </a:lnTo>
                  <a:cubicBezTo>
                    <a:pt x="2310" y="3837"/>
                    <a:pt x="2298" y="4134"/>
                    <a:pt x="2322" y="4432"/>
                  </a:cubicBezTo>
                  <a:cubicBezTo>
                    <a:pt x="2163" y="4457"/>
                    <a:pt x="2014" y="4470"/>
                    <a:pt x="1875" y="4470"/>
                  </a:cubicBezTo>
                  <a:cubicBezTo>
                    <a:pt x="1483" y="4470"/>
                    <a:pt x="1173" y="4369"/>
                    <a:pt x="953" y="4158"/>
                  </a:cubicBezTo>
                  <a:cubicBezTo>
                    <a:pt x="524" y="3742"/>
                    <a:pt x="524" y="3015"/>
                    <a:pt x="548" y="2658"/>
                  </a:cubicBezTo>
                  <a:close/>
                  <a:moveTo>
                    <a:pt x="10895" y="2646"/>
                  </a:moveTo>
                  <a:lnTo>
                    <a:pt x="10895" y="2646"/>
                  </a:lnTo>
                  <a:cubicBezTo>
                    <a:pt x="10930" y="3015"/>
                    <a:pt x="10930" y="3742"/>
                    <a:pt x="10490" y="4158"/>
                  </a:cubicBezTo>
                  <a:cubicBezTo>
                    <a:pt x="10270" y="4369"/>
                    <a:pt x="9960" y="4470"/>
                    <a:pt x="9568" y="4470"/>
                  </a:cubicBezTo>
                  <a:cubicBezTo>
                    <a:pt x="9429" y="4470"/>
                    <a:pt x="9280" y="4457"/>
                    <a:pt x="9121" y="4432"/>
                  </a:cubicBezTo>
                  <a:cubicBezTo>
                    <a:pt x="9156" y="4134"/>
                    <a:pt x="9144" y="3849"/>
                    <a:pt x="9097" y="3551"/>
                  </a:cubicBezTo>
                  <a:lnTo>
                    <a:pt x="10895" y="2646"/>
                  </a:lnTo>
                  <a:close/>
                  <a:moveTo>
                    <a:pt x="5727" y="1003"/>
                  </a:moveTo>
                  <a:cubicBezTo>
                    <a:pt x="6644" y="1003"/>
                    <a:pt x="7489" y="1396"/>
                    <a:pt x="8085" y="2087"/>
                  </a:cubicBezTo>
                  <a:cubicBezTo>
                    <a:pt x="8668" y="2777"/>
                    <a:pt x="8918" y="3682"/>
                    <a:pt x="8787" y="4575"/>
                  </a:cubicBezTo>
                  <a:lnTo>
                    <a:pt x="8347" y="7409"/>
                  </a:lnTo>
                  <a:cubicBezTo>
                    <a:pt x="8251" y="8064"/>
                    <a:pt x="7906" y="8635"/>
                    <a:pt x="7394" y="9052"/>
                  </a:cubicBezTo>
                  <a:cubicBezTo>
                    <a:pt x="7275" y="8504"/>
                    <a:pt x="6799" y="8099"/>
                    <a:pt x="6227" y="8099"/>
                  </a:cubicBezTo>
                  <a:lnTo>
                    <a:pt x="5215" y="8099"/>
                  </a:lnTo>
                  <a:cubicBezTo>
                    <a:pt x="4644" y="8099"/>
                    <a:pt x="4156" y="8504"/>
                    <a:pt x="4037" y="9052"/>
                  </a:cubicBezTo>
                  <a:cubicBezTo>
                    <a:pt x="3525" y="8635"/>
                    <a:pt x="3191" y="8064"/>
                    <a:pt x="3084" y="7409"/>
                  </a:cubicBezTo>
                  <a:lnTo>
                    <a:pt x="2655" y="4575"/>
                  </a:lnTo>
                  <a:cubicBezTo>
                    <a:pt x="2548" y="3932"/>
                    <a:pt x="2655" y="3301"/>
                    <a:pt x="2929" y="2730"/>
                  </a:cubicBezTo>
                  <a:cubicBezTo>
                    <a:pt x="2964" y="2730"/>
                    <a:pt x="3169" y="2755"/>
                    <a:pt x="3475" y="2755"/>
                  </a:cubicBezTo>
                  <a:cubicBezTo>
                    <a:pt x="3589" y="2755"/>
                    <a:pt x="3718" y="2751"/>
                    <a:pt x="3858" y="2741"/>
                  </a:cubicBezTo>
                  <a:cubicBezTo>
                    <a:pt x="4418" y="2718"/>
                    <a:pt x="4894" y="2646"/>
                    <a:pt x="5299" y="2491"/>
                  </a:cubicBezTo>
                  <a:lnTo>
                    <a:pt x="5299" y="2491"/>
                  </a:lnTo>
                  <a:lnTo>
                    <a:pt x="5215" y="2860"/>
                  </a:lnTo>
                  <a:cubicBezTo>
                    <a:pt x="5192" y="2920"/>
                    <a:pt x="5215" y="2968"/>
                    <a:pt x="5239" y="3015"/>
                  </a:cubicBezTo>
                  <a:cubicBezTo>
                    <a:pt x="5275" y="3039"/>
                    <a:pt x="5311" y="3075"/>
                    <a:pt x="5358" y="3075"/>
                  </a:cubicBezTo>
                  <a:lnTo>
                    <a:pt x="5394" y="3075"/>
                  </a:lnTo>
                  <a:cubicBezTo>
                    <a:pt x="5430" y="3075"/>
                    <a:pt x="6644" y="2896"/>
                    <a:pt x="7370" y="2360"/>
                  </a:cubicBezTo>
                  <a:cubicBezTo>
                    <a:pt x="7442" y="2301"/>
                    <a:pt x="7454" y="2206"/>
                    <a:pt x="7394" y="2134"/>
                  </a:cubicBezTo>
                  <a:cubicBezTo>
                    <a:pt x="7360" y="2094"/>
                    <a:pt x="7319" y="2072"/>
                    <a:pt x="7276" y="2072"/>
                  </a:cubicBezTo>
                  <a:cubicBezTo>
                    <a:pt x="7244" y="2072"/>
                    <a:pt x="7211" y="2085"/>
                    <a:pt x="7180" y="2110"/>
                  </a:cubicBezTo>
                  <a:cubicBezTo>
                    <a:pt x="6716" y="2468"/>
                    <a:pt x="5965" y="2646"/>
                    <a:pt x="5596" y="2718"/>
                  </a:cubicBezTo>
                  <a:lnTo>
                    <a:pt x="5715" y="2265"/>
                  </a:lnTo>
                  <a:cubicBezTo>
                    <a:pt x="5727" y="2206"/>
                    <a:pt x="5715" y="2146"/>
                    <a:pt x="5656" y="2110"/>
                  </a:cubicBezTo>
                  <a:cubicBezTo>
                    <a:pt x="5628" y="2082"/>
                    <a:pt x="5592" y="2071"/>
                    <a:pt x="5555" y="2071"/>
                  </a:cubicBezTo>
                  <a:cubicBezTo>
                    <a:pt x="5529" y="2071"/>
                    <a:pt x="5502" y="2077"/>
                    <a:pt x="5477" y="2087"/>
                  </a:cubicBezTo>
                  <a:cubicBezTo>
                    <a:pt x="4891" y="2384"/>
                    <a:pt x="4113" y="2450"/>
                    <a:pt x="3585" y="2450"/>
                  </a:cubicBezTo>
                  <a:cubicBezTo>
                    <a:pt x="3394" y="2450"/>
                    <a:pt x="3236" y="2441"/>
                    <a:pt x="3132" y="2432"/>
                  </a:cubicBezTo>
                  <a:cubicBezTo>
                    <a:pt x="3203" y="2313"/>
                    <a:pt x="3287" y="2206"/>
                    <a:pt x="3382" y="2087"/>
                  </a:cubicBezTo>
                  <a:cubicBezTo>
                    <a:pt x="3977" y="1408"/>
                    <a:pt x="4822" y="1003"/>
                    <a:pt x="5727" y="1003"/>
                  </a:cubicBezTo>
                  <a:close/>
                  <a:moveTo>
                    <a:pt x="6215" y="8421"/>
                  </a:moveTo>
                  <a:cubicBezTo>
                    <a:pt x="6656" y="8421"/>
                    <a:pt x="7013" y="8730"/>
                    <a:pt x="7085" y="9147"/>
                  </a:cubicBezTo>
                  <a:lnTo>
                    <a:pt x="7108" y="9349"/>
                  </a:lnTo>
                  <a:cubicBezTo>
                    <a:pt x="7156" y="9564"/>
                    <a:pt x="7097" y="9766"/>
                    <a:pt x="6966" y="9921"/>
                  </a:cubicBezTo>
                  <a:cubicBezTo>
                    <a:pt x="6835" y="10088"/>
                    <a:pt x="6644" y="10171"/>
                    <a:pt x="6430" y="10171"/>
                  </a:cubicBezTo>
                  <a:lnTo>
                    <a:pt x="5013" y="10171"/>
                  </a:lnTo>
                  <a:cubicBezTo>
                    <a:pt x="4811" y="10171"/>
                    <a:pt x="4608" y="10076"/>
                    <a:pt x="4477" y="9921"/>
                  </a:cubicBezTo>
                  <a:cubicBezTo>
                    <a:pt x="4346" y="9754"/>
                    <a:pt x="4287" y="9552"/>
                    <a:pt x="4310" y="9349"/>
                  </a:cubicBezTo>
                  <a:lnTo>
                    <a:pt x="4346" y="9147"/>
                  </a:lnTo>
                  <a:cubicBezTo>
                    <a:pt x="4418" y="8730"/>
                    <a:pt x="4775" y="8421"/>
                    <a:pt x="5203" y="8421"/>
                  </a:cubicBezTo>
                  <a:close/>
                  <a:moveTo>
                    <a:pt x="1937" y="1"/>
                  </a:moveTo>
                  <a:cubicBezTo>
                    <a:pt x="1876" y="1"/>
                    <a:pt x="1817" y="34"/>
                    <a:pt x="1786" y="86"/>
                  </a:cubicBezTo>
                  <a:cubicBezTo>
                    <a:pt x="1774" y="98"/>
                    <a:pt x="1524" y="527"/>
                    <a:pt x="1489" y="1098"/>
                  </a:cubicBezTo>
                  <a:cubicBezTo>
                    <a:pt x="1465" y="1610"/>
                    <a:pt x="1620" y="2337"/>
                    <a:pt x="2513" y="2908"/>
                  </a:cubicBezTo>
                  <a:cubicBezTo>
                    <a:pt x="2477" y="3015"/>
                    <a:pt x="2441" y="3111"/>
                    <a:pt x="2417" y="3218"/>
                  </a:cubicBezTo>
                  <a:lnTo>
                    <a:pt x="477" y="2253"/>
                  </a:lnTo>
                  <a:cubicBezTo>
                    <a:pt x="453" y="2241"/>
                    <a:pt x="426" y="2235"/>
                    <a:pt x="401" y="2235"/>
                  </a:cubicBezTo>
                  <a:cubicBezTo>
                    <a:pt x="375" y="2235"/>
                    <a:pt x="352" y="2241"/>
                    <a:pt x="334" y="2253"/>
                  </a:cubicBezTo>
                  <a:cubicBezTo>
                    <a:pt x="286" y="2289"/>
                    <a:pt x="250" y="2313"/>
                    <a:pt x="239" y="2372"/>
                  </a:cubicBezTo>
                  <a:cubicBezTo>
                    <a:pt x="227" y="2432"/>
                    <a:pt x="0" y="3694"/>
                    <a:pt x="715" y="4384"/>
                  </a:cubicBezTo>
                  <a:cubicBezTo>
                    <a:pt x="1001" y="4646"/>
                    <a:pt x="1370" y="4789"/>
                    <a:pt x="1846" y="4789"/>
                  </a:cubicBezTo>
                  <a:cubicBezTo>
                    <a:pt x="2013" y="4789"/>
                    <a:pt x="2179" y="4765"/>
                    <a:pt x="2370" y="4742"/>
                  </a:cubicBezTo>
                  <a:lnTo>
                    <a:pt x="2786" y="7444"/>
                  </a:lnTo>
                  <a:cubicBezTo>
                    <a:pt x="2906" y="8242"/>
                    <a:pt x="3346" y="8956"/>
                    <a:pt x="3989" y="9409"/>
                  </a:cubicBezTo>
                  <a:cubicBezTo>
                    <a:pt x="3977" y="9659"/>
                    <a:pt x="4060" y="9921"/>
                    <a:pt x="4227" y="10123"/>
                  </a:cubicBezTo>
                  <a:cubicBezTo>
                    <a:pt x="4418" y="10349"/>
                    <a:pt x="4703" y="10480"/>
                    <a:pt x="5013" y="10480"/>
                  </a:cubicBezTo>
                  <a:lnTo>
                    <a:pt x="6430" y="10480"/>
                  </a:lnTo>
                  <a:cubicBezTo>
                    <a:pt x="6727" y="10480"/>
                    <a:pt x="7013" y="10349"/>
                    <a:pt x="7216" y="10123"/>
                  </a:cubicBezTo>
                  <a:cubicBezTo>
                    <a:pt x="7382" y="9933"/>
                    <a:pt x="7478" y="9683"/>
                    <a:pt x="7454" y="9409"/>
                  </a:cubicBezTo>
                  <a:cubicBezTo>
                    <a:pt x="8109" y="8945"/>
                    <a:pt x="8549" y="8242"/>
                    <a:pt x="8668" y="7444"/>
                  </a:cubicBezTo>
                  <a:lnTo>
                    <a:pt x="9085" y="4742"/>
                  </a:lnTo>
                  <a:cubicBezTo>
                    <a:pt x="9263" y="4765"/>
                    <a:pt x="9442" y="4789"/>
                    <a:pt x="9597" y="4789"/>
                  </a:cubicBezTo>
                  <a:cubicBezTo>
                    <a:pt x="10073" y="4789"/>
                    <a:pt x="10454" y="4646"/>
                    <a:pt x="10728" y="4384"/>
                  </a:cubicBezTo>
                  <a:cubicBezTo>
                    <a:pt x="11430" y="3694"/>
                    <a:pt x="11204" y="2420"/>
                    <a:pt x="11192" y="2372"/>
                  </a:cubicBezTo>
                  <a:cubicBezTo>
                    <a:pt x="11180" y="2325"/>
                    <a:pt x="11145" y="2289"/>
                    <a:pt x="11109" y="2253"/>
                  </a:cubicBezTo>
                  <a:cubicBezTo>
                    <a:pt x="11085" y="2241"/>
                    <a:pt x="11058" y="2235"/>
                    <a:pt x="11032" y="2235"/>
                  </a:cubicBezTo>
                  <a:cubicBezTo>
                    <a:pt x="11005" y="2235"/>
                    <a:pt x="10978" y="2241"/>
                    <a:pt x="10954" y="2253"/>
                  </a:cubicBezTo>
                  <a:lnTo>
                    <a:pt x="9025" y="3218"/>
                  </a:lnTo>
                  <a:cubicBezTo>
                    <a:pt x="8990" y="3122"/>
                    <a:pt x="8966" y="3015"/>
                    <a:pt x="8918" y="2908"/>
                  </a:cubicBezTo>
                  <a:cubicBezTo>
                    <a:pt x="9811" y="2337"/>
                    <a:pt x="9978" y="1610"/>
                    <a:pt x="9942" y="1098"/>
                  </a:cubicBezTo>
                  <a:cubicBezTo>
                    <a:pt x="9918" y="527"/>
                    <a:pt x="9656" y="98"/>
                    <a:pt x="9644" y="86"/>
                  </a:cubicBezTo>
                  <a:cubicBezTo>
                    <a:pt x="9624" y="34"/>
                    <a:pt x="9558" y="1"/>
                    <a:pt x="9494" y="1"/>
                  </a:cubicBezTo>
                  <a:cubicBezTo>
                    <a:pt x="9484" y="1"/>
                    <a:pt x="9475" y="1"/>
                    <a:pt x="9466" y="3"/>
                  </a:cubicBezTo>
                  <a:cubicBezTo>
                    <a:pt x="9394" y="27"/>
                    <a:pt x="9347" y="86"/>
                    <a:pt x="9347" y="158"/>
                  </a:cubicBezTo>
                  <a:cubicBezTo>
                    <a:pt x="9347" y="158"/>
                    <a:pt x="9347" y="467"/>
                    <a:pt x="9168" y="813"/>
                  </a:cubicBezTo>
                  <a:cubicBezTo>
                    <a:pt x="8966" y="1241"/>
                    <a:pt x="8609" y="1527"/>
                    <a:pt x="8132" y="1682"/>
                  </a:cubicBezTo>
                  <a:cubicBezTo>
                    <a:pt x="7489" y="1051"/>
                    <a:pt x="6620" y="694"/>
                    <a:pt x="5715" y="694"/>
                  </a:cubicBezTo>
                  <a:cubicBezTo>
                    <a:pt x="4811" y="694"/>
                    <a:pt x="3941" y="1051"/>
                    <a:pt x="3310" y="1682"/>
                  </a:cubicBezTo>
                  <a:cubicBezTo>
                    <a:pt x="2810" y="1527"/>
                    <a:pt x="2453" y="1241"/>
                    <a:pt x="2263" y="813"/>
                  </a:cubicBezTo>
                  <a:cubicBezTo>
                    <a:pt x="2096" y="467"/>
                    <a:pt x="2084" y="170"/>
                    <a:pt x="2084" y="158"/>
                  </a:cubicBezTo>
                  <a:cubicBezTo>
                    <a:pt x="2084" y="86"/>
                    <a:pt x="2036" y="27"/>
                    <a:pt x="1965" y="3"/>
                  </a:cubicBezTo>
                  <a:cubicBezTo>
                    <a:pt x="1956" y="1"/>
                    <a:pt x="1946" y="1"/>
                    <a:pt x="193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2" name="Google Shape;2922;p31"/>
            <p:cNvSpPr/>
            <p:nvPr/>
          </p:nvSpPr>
          <p:spPr>
            <a:xfrm>
              <a:off x="1498893" y="2108338"/>
              <a:ext cx="43840" cy="49568"/>
            </a:xfrm>
            <a:custGeom>
              <a:rect b="b" l="l" r="r" t="t"/>
              <a:pathLst>
                <a:path extrusionOk="0" h="1549" w="1370">
                  <a:moveTo>
                    <a:pt x="679" y="1"/>
                  </a:moveTo>
                  <a:cubicBezTo>
                    <a:pt x="310" y="1"/>
                    <a:pt x="1" y="299"/>
                    <a:pt x="1" y="680"/>
                  </a:cubicBezTo>
                  <a:lnTo>
                    <a:pt x="1" y="858"/>
                  </a:lnTo>
                  <a:cubicBezTo>
                    <a:pt x="1" y="1227"/>
                    <a:pt x="298" y="1549"/>
                    <a:pt x="679" y="1549"/>
                  </a:cubicBezTo>
                  <a:cubicBezTo>
                    <a:pt x="1072" y="1549"/>
                    <a:pt x="1370" y="1251"/>
                    <a:pt x="1370" y="858"/>
                  </a:cubicBezTo>
                  <a:lnTo>
                    <a:pt x="1370" y="680"/>
                  </a:lnTo>
                  <a:cubicBezTo>
                    <a:pt x="1370" y="596"/>
                    <a:pt x="1298" y="513"/>
                    <a:pt x="1203" y="513"/>
                  </a:cubicBezTo>
                  <a:cubicBezTo>
                    <a:pt x="1120" y="513"/>
                    <a:pt x="1036" y="596"/>
                    <a:pt x="1036" y="680"/>
                  </a:cubicBezTo>
                  <a:lnTo>
                    <a:pt x="1036" y="858"/>
                  </a:lnTo>
                  <a:cubicBezTo>
                    <a:pt x="1036" y="1049"/>
                    <a:pt x="870" y="1215"/>
                    <a:pt x="679" y="1215"/>
                  </a:cubicBezTo>
                  <a:cubicBezTo>
                    <a:pt x="489" y="1215"/>
                    <a:pt x="322" y="1049"/>
                    <a:pt x="322" y="858"/>
                  </a:cubicBezTo>
                  <a:lnTo>
                    <a:pt x="322" y="680"/>
                  </a:lnTo>
                  <a:cubicBezTo>
                    <a:pt x="322" y="489"/>
                    <a:pt x="489" y="322"/>
                    <a:pt x="679" y="322"/>
                  </a:cubicBezTo>
                  <a:cubicBezTo>
                    <a:pt x="775" y="322"/>
                    <a:pt x="846" y="251"/>
                    <a:pt x="846" y="156"/>
                  </a:cubicBezTo>
                  <a:cubicBezTo>
                    <a:pt x="846" y="72"/>
                    <a:pt x="775" y="1"/>
                    <a:pt x="67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3" name="Google Shape;2923;p31"/>
            <p:cNvSpPr/>
            <p:nvPr/>
          </p:nvSpPr>
          <p:spPr>
            <a:xfrm>
              <a:off x="1620429" y="2108338"/>
              <a:ext cx="43840" cy="49568"/>
            </a:xfrm>
            <a:custGeom>
              <a:rect b="b" l="l" r="r" t="t"/>
              <a:pathLst>
                <a:path extrusionOk="0" h="1549" w="1370">
                  <a:moveTo>
                    <a:pt x="679" y="1"/>
                  </a:moveTo>
                  <a:cubicBezTo>
                    <a:pt x="310" y="1"/>
                    <a:pt x="1" y="299"/>
                    <a:pt x="1" y="680"/>
                  </a:cubicBezTo>
                  <a:lnTo>
                    <a:pt x="1" y="858"/>
                  </a:lnTo>
                  <a:cubicBezTo>
                    <a:pt x="1" y="1227"/>
                    <a:pt x="298" y="1549"/>
                    <a:pt x="679" y="1549"/>
                  </a:cubicBezTo>
                  <a:cubicBezTo>
                    <a:pt x="1048" y="1549"/>
                    <a:pt x="1370" y="1251"/>
                    <a:pt x="1370" y="858"/>
                  </a:cubicBezTo>
                  <a:lnTo>
                    <a:pt x="1370" y="680"/>
                  </a:lnTo>
                  <a:cubicBezTo>
                    <a:pt x="1370" y="596"/>
                    <a:pt x="1287" y="513"/>
                    <a:pt x="1203" y="513"/>
                  </a:cubicBezTo>
                  <a:cubicBezTo>
                    <a:pt x="1108" y="513"/>
                    <a:pt x="1037" y="596"/>
                    <a:pt x="1037" y="680"/>
                  </a:cubicBezTo>
                  <a:lnTo>
                    <a:pt x="1037" y="858"/>
                  </a:lnTo>
                  <a:cubicBezTo>
                    <a:pt x="1037" y="1049"/>
                    <a:pt x="870" y="1215"/>
                    <a:pt x="679" y="1215"/>
                  </a:cubicBezTo>
                  <a:cubicBezTo>
                    <a:pt x="489" y="1215"/>
                    <a:pt x="322" y="1049"/>
                    <a:pt x="322" y="858"/>
                  </a:cubicBezTo>
                  <a:lnTo>
                    <a:pt x="322" y="680"/>
                  </a:lnTo>
                  <a:cubicBezTo>
                    <a:pt x="322" y="489"/>
                    <a:pt x="489" y="322"/>
                    <a:pt x="679" y="322"/>
                  </a:cubicBezTo>
                  <a:cubicBezTo>
                    <a:pt x="775" y="322"/>
                    <a:pt x="846" y="251"/>
                    <a:pt x="846" y="156"/>
                  </a:cubicBezTo>
                  <a:cubicBezTo>
                    <a:pt x="846" y="72"/>
                    <a:pt x="775" y="1"/>
                    <a:pt x="67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4" name="Google Shape;2924;p31"/>
            <p:cNvSpPr/>
            <p:nvPr/>
          </p:nvSpPr>
          <p:spPr>
            <a:xfrm>
              <a:off x="1548813" y="2263314"/>
              <a:ext cx="15264" cy="21088"/>
            </a:xfrm>
            <a:custGeom>
              <a:rect b="b" l="l" r="r" t="t"/>
              <a:pathLst>
                <a:path extrusionOk="0" h="659" w="477">
                  <a:moveTo>
                    <a:pt x="283" y="0"/>
                  </a:moveTo>
                  <a:cubicBezTo>
                    <a:pt x="240" y="0"/>
                    <a:pt x="200" y="19"/>
                    <a:pt x="167" y="51"/>
                  </a:cubicBezTo>
                  <a:cubicBezTo>
                    <a:pt x="48" y="182"/>
                    <a:pt x="0" y="337"/>
                    <a:pt x="0" y="492"/>
                  </a:cubicBezTo>
                  <a:cubicBezTo>
                    <a:pt x="0" y="587"/>
                    <a:pt x="72" y="659"/>
                    <a:pt x="167" y="659"/>
                  </a:cubicBezTo>
                  <a:cubicBezTo>
                    <a:pt x="250" y="659"/>
                    <a:pt x="334" y="587"/>
                    <a:pt x="334" y="492"/>
                  </a:cubicBezTo>
                  <a:cubicBezTo>
                    <a:pt x="334" y="408"/>
                    <a:pt x="358" y="337"/>
                    <a:pt x="417" y="254"/>
                  </a:cubicBezTo>
                  <a:cubicBezTo>
                    <a:pt x="477" y="194"/>
                    <a:pt x="465" y="99"/>
                    <a:pt x="393" y="39"/>
                  </a:cubicBezTo>
                  <a:cubicBezTo>
                    <a:pt x="356" y="13"/>
                    <a:pt x="318" y="0"/>
                    <a:pt x="28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5" name="Google Shape;2925;p31"/>
            <p:cNvSpPr/>
            <p:nvPr/>
          </p:nvSpPr>
          <p:spPr>
            <a:xfrm>
              <a:off x="1599469" y="2263186"/>
              <a:ext cx="15296" cy="21216"/>
            </a:xfrm>
            <a:custGeom>
              <a:rect b="b" l="l" r="r" t="t"/>
              <a:pathLst>
                <a:path extrusionOk="0" h="663" w="478">
                  <a:moveTo>
                    <a:pt x="180" y="0"/>
                  </a:moveTo>
                  <a:cubicBezTo>
                    <a:pt x="140" y="0"/>
                    <a:pt x="101" y="15"/>
                    <a:pt x="72" y="43"/>
                  </a:cubicBezTo>
                  <a:cubicBezTo>
                    <a:pt x="1" y="91"/>
                    <a:pt x="1" y="198"/>
                    <a:pt x="60" y="258"/>
                  </a:cubicBezTo>
                  <a:cubicBezTo>
                    <a:pt x="120" y="341"/>
                    <a:pt x="144" y="412"/>
                    <a:pt x="144" y="496"/>
                  </a:cubicBezTo>
                  <a:cubicBezTo>
                    <a:pt x="144" y="591"/>
                    <a:pt x="215" y="663"/>
                    <a:pt x="310" y="663"/>
                  </a:cubicBezTo>
                  <a:cubicBezTo>
                    <a:pt x="394" y="663"/>
                    <a:pt x="477" y="591"/>
                    <a:pt x="477" y="496"/>
                  </a:cubicBezTo>
                  <a:cubicBezTo>
                    <a:pt x="453" y="353"/>
                    <a:pt x="394" y="186"/>
                    <a:pt x="299" y="55"/>
                  </a:cubicBezTo>
                  <a:cubicBezTo>
                    <a:pt x="267" y="18"/>
                    <a:pt x="223" y="0"/>
                    <a:pt x="18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6" name="Google Shape;2926;p31"/>
            <p:cNvSpPr/>
            <p:nvPr/>
          </p:nvSpPr>
          <p:spPr>
            <a:xfrm>
              <a:off x="1631117" y="2062130"/>
              <a:ext cx="22496" cy="23392"/>
            </a:xfrm>
            <a:custGeom>
              <a:rect b="b" l="l" r="r" t="t"/>
              <a:pathLst>
                <a:path extrusionOk="0" h="731" w="703">
                  <a:moveTo>
                    <a:pt x="521" y="0"/>
                  </a:moveTo>
                  <a:cubicBezTo>
                    <a:pt x="470" y="0"/>
                    <a:pt x="422" y="24"/>
                    <a:pt x="393" y="76"/>
                  </a:cubicBezTo>
                  <a:cubicBezTo>
                    <a:pt x="286" y="207"/>
                    <a:pt x="179" y="338"/>
                    <a:pt x="60" y="457"/>
                  </a:cubicBezTo>
                  <a:cubicBezTo>
                    <a:pt x="0" y="516"/>
                    <a:pt x="0" y="623"/>
                    <a:pt x="60" y="683"/>
                  </a:cubicBezTo>
                  <a:cubicBezTo>
                    <a:pt x="95" y="707"/>
                    <a:pt x="143" y="730"/>
                    <a:pt x="179" y="730"/>
                  </a:cubicBezTo>
                  <a:cubicBezTo>
                    <a:pt x="226" y="730"/>
                    <a:pt x="274" y="707"/>
                    <a:pt x="298" y="683"/>
                  </a:cubicBezTo>
                  <a:cubicBezTo>
                    <a:pt x="441" y="552"/>
                    <a:pt x="560" y="397"/>
                    <a:pt x="655" y="254"/>
                  </a:cubicBezTo>
                  <a:cubicBezTo>
                    <a:pt x="703" y="195"/>
                    <a:pt x="691" y="88"/>
                    <a:pt x="619" y="28"/>
                  </a:cubicBezTo>
                  <a:cubicBezTo>
                    <a:pt x="587" y="10"/>
                    <a:pt x="553" y="0"/>
                    <a:pt x="52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27" name="Google Shape;2927;p31"/>
          <p:cNvGrpSpPr/>
          <p:nvPr/>
        </p:nvGrpSpPr>
        <p:grpSpPr>
          <a:xfrm>
            <a:off x="3024368" y="2079770"/>
            <a:ext cx="353600" cy="314752"/>
            <a:chOff x="3052237" y="2003570"/>
            <a:chExt cx="353600" cy="314752"/>
          </a:xfrm>
        </p:grpSpPr>
        <p:sp>
          <p:nvSpPr>
            <p:cNvPr id="2928" name="Google Shape;2928;p31"/>
            <p:cNvSpPr/>
            <p:nvPr/>
          </p:nvSpPr>
          <p:spPr>
            <a:xfrm>
              <a:off x="3261773" y="2108338"/>
              <a:ext cx="48800" cy="59488"/>
            </a:xfrm>
            <a:custGeom>
              <a:rect b="b" l="l" r="r" t="t"/>
              <a:pathLst>
                <a:path extrusionOk="0" h="1859" w="1525">
                  <a:moveTo>
                    <a:pt x="763" y="1"/>
                  </a:moveTo>
                  <a:cubicBezTo>
                    <a:pt x="346" y="1"/>
                    <a:pt x="1" y="334"/>
                    <a:pt x="1" y="751"/>
                  </a:cubicBezTo>
                  <a:lnTo>
                    <a:pt x="1" y="1096"/>
                  </a:lnTo>
                  <a:cubicBezTo>
                    <a:pt x="1" y="1513"/>
                    <a:pt x="346" y="1858"/>
                    <a:pt x="763" y="1858"/>
                  </a:cubicBezTo>
                  <a:cubicBezTo>
                    <a:pt x="1180" y="1858"/>
                    <a:pt x="1525" y="1513"/>
                    <a:pt x="1525" y="1096"/>
                  </a:cubicBezTo>
                  <a:lnTo>
                    <a:pt x="1525" y="751"/>
                  </a:lnTo>
                  <a:cubicBezTo>
                    <a:pt x="1525" y="668"/>
                    <a:pt x="1489" y="549"/>
                    <a:pt x="1453" y="441"/>
                  </a:cubicBezTo>
                  <a:cubicBezTo>
                    <a:pt x="1419" y="390"/>
                    <a:pt x="1360" y="351"/>
                    <a:pt x="1303" y="351"/>
                  </a:cubicBezTo>
                  <a:cubicBezTo>
                    <a:pt x="1281" y="351"/>
                    <a:pt x="1259" y="357"/>
                    <a:pt x="1239" y="370"/>
                  </a:cubicBezTo>
                  <a:cubicBezTo>
                    <a:pt x="1168" y="418"/>
                    <a:pt x="1120" y="501"/>
                    <a:pt x="1168" y="572"/>
                  </a:cubicBezTo>
                  <a:cubicBezTo>
                    <a:pt x="1191" y="632"/>
                    <a:pt x="1215" y="691"/>
                    <a:pt x="1215" y="775"/>
                  </a:cubicBezTo>
                  <a:lnTo>
                    <a:pt x="1215" y="1108"/>
                  </a:lnTo>
                  <a:cubicBezTo>
                    <a:pt x="1215" y="1346"/>
                    <a:pt x="1013" y="1561"/>
                    <a:pt x="763" y="1561"/>
                  </a:cubicBezTo>
                  <a:cubicBezTo>
                    <a:pt x="525" y="1561"/>
                    <a:pt x="322" y="1370"/>
                    <a:pt x="322" y="1108"/>
                  </a:cubicBezTo>
                  <a:lnTo>
                    <a:pt x="322" y="775"/>
                  </a:lnTo>
                  <a:cubicBezTo>
                    <a:pt x="322" y="537"/>
                    <a:pt x="513" y="322"/>
                    <a:pt x="763" y="322"/>
                  </a:cubicBezTo>
                  <a:cubicBezTo>
                    <a:pt x="858" y="322"/>
                    <a:pt x="930" y="251"/>
                    <a:pt x="930" y="156"/>
                  </a:cubicBezTo>
                  <a:cubicBezTo>
                    <a:pt x="930" y="72"/>
                    <a:pt x="858" y="1"/>
                    <a:pt x="76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9" name="Google Shape;2929;p31"/>
            <p:cNvSpPr/>
            <p:nvPr/>
          </p:nvSpPr>
          <p:spPr>
            <a:xfrm>
              <a:off x="3146349" y="2108338"/>
              <a:ext cx="48416" cy="59488"/>
            </a:xfrm>
            <a:custGeom>
              <a:rect b="b" l="l" r="r" t="t"/>
              <a:pathLst>
                <a:path extrusionOk="0" h="1859" w="1513">
                  <a:moveTo>
                    <a:pt x="750" y="1"/>
                  </a:moveTo>
                  <a:cubicBezTo>
                    <a:pt x="334" y="1"/>
                    <a:pt x="0" y="334"/>
                    <a:pt x="0" y="751"/>
                  </a:cubicBezTo>
                  <a:lnTo>
                    <a:pt x="0" y="1096"/>
                  </a:lnTo>
                  <a:cubicBezTo>
                    <a:pt x="0" y="1513"/>
                    <a:pt x="334" y="1858"/>
                    <a:pt x="750" y="1858"/>
                  </a:cubicBezTo>
                  <a:cubicBezTo>
                    <a:pt x="1167" y="1858"/>
                    <a:pt x="1512" y="1513"/>
                    <a:pt x="1512" y="1096"/>
                  </a:cubicBezTo>
                  <a:lnTo>
                    <a:pt x="1512" y="751"/>
                  </a:lnTo>
                  <a:cubicBezTo>
                    <a:pt x="1512" y="668"/>
                    <a:pt x="1489" y="549"/>
                    <a:pt x="1441" y="441"/>
                  </a:cubicBezTo>
                  <a:cubicBezTo>
                    <a:pt x="1407" y="390"/>
                    <a:pt x="1354" y="351"/>
                    <a:pt x="1296" y="351"/>
                  </a:cubicBezTo>
                  <a:cubicBezTo>
                    <a:pt x="1273" y="351"/>
                    <a:pt x="1250" y="357"/>
                    <a:pt x="1227" y="370"/>
                  </a:cubicBezTo>
                  <a:cubicBezTo>
                    <a:pt x="1155" y="418"/>
                    <a:pt x="1108" y="501"/>
                    <a:pt x="1155" y="572"/>
                  </a:cubicBezTo>
                  <a:cubicBezTo>
                    <a:pt x="1191" y="632"/>
                    <a:pt x="1203" y="691"/>
                    <a:pt x="1203" y="775"/>
                  </a:cubicBezTo>
                  <a:lnTo>
                    <a:pt x="1203" y="1108"/>
                  </a:lnTo>
                  <a:cubicBezTo>
                    <a:pt x="1203" y="1346"/>
                    <a:pt x="1012" y="1561"/>
                    <a:pt x="750" y="1561"/>
                  </a:cubicBezTo>
                  <a:cubicBezTo>
                    <a:pt x="512" y="1561"/>
                    <a:pt x="310" y="1370"/>
                    <a:pt x="310" y="1108"/>
                  </a:cubicBezTo>
                  <a:lnTo>
                    <a:pt x="310" y="775"/>
                  </a:lnTo>
                  <a:cubicBezTo>
                    <a:pt x="310" y="537"/>
                    <a:pt x="500" y="322"/>
                    <a:pt x="750" y="322"/>
                  </a:cubicBezTo>
                  <a:cubicBezTo>
                    <a:pt x="846" y="322"/>
                    <a:pt x="917" y="251"/>
                    <a:pt x="917" y="156"/>
                  </a:cubicBezTo>
                  <a:cubicBezTo>
                    <a:pt x="917" y="72"/>
                    <a:pt x="846" y="1"/>
                    <a:pt x="75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0" name="Google Shape;2930;p31"/>
            <p:cNvSpPr/>
            <p:nvPr/>
          </p:nvSpPr>
          <p:spPr>
            <a:xfrm>
              <a:off x="3052237" y="2003570"/>
              <a:ext cx="353600" cy="314752"/>
            </a:xfrm>
            <a:custGeom>
              <a:rect b="b" l="l" r="r" t="t"/>
              <a:pathLst>
                <a:path extrusionOk="0" h="9836" w="11050">
                  <a:moveTo>
                    <a:pt x="2227" y="334"/>
                  </a:moveTo>
                  <a:cubicBezTo>
                    <a:pt x="2477" y="334"/>
                    <a:pt x="2786" y="429"/>
                    <a:pt x="3013" y="513"/>
                  </a:cubicBezTo>
                  <a:cubicBezTo>
                    <a:pt x="2144" y="989"/>
                    <a:pt x="2013" y="2049"/>
                    <a:pt x="1882" y="3061"/>
                  </a:cubicBezTo>
                  <a:cubicBezTo>
                    <a:pt x="1786" y="3894"/>
                    <a:pt x="1667" y="4763"/>
                    <a:pt x="1179" y="5275"/>
                  </a:cubicBezTo>
                  <a:cubicBezTo>
                    <a:pt x="1138" y="5316"/>
                    <a:pt x="1091" y="5329"/>
                    <a:pt x="1054" y="5329"/>
                  </a:cubicBezTo>
                  <a:cubicBezTo>
                    <a:pt x="1038" y="5329"/>
                    <a:pt x="1023" y="5326"/>
                    <a:pt x="1012" y="5323"/>
                  </a:cubicBezTo>
                  <a:cubicBezTo>
                    <a:pt x="953" y="5311"/>
                    <a:pt x="893" y="5263"/>
                    <a:pt x="881" y="5204"/>
                  </a:cubicBezTo>
                  <a:cubicBezTo>
                    <a:pt x="798" y="4906"/>
                    <a:pt x="691" y="4418"/>
                    <a:pt x="703" y="3668"/>
                  </a:cubicBezTo>
                  <a:cubicBezTo>
                    <a:pt x="715" y="2918"/>
                    <a:pt x="512" y="2620"/>
                    <a:pt x="346" y="2513"/>
                  </a:cubicBezTo>
                  <a:cubicBezTo>
                    <a:pt x="465" y="2037"/>
                    <a:pt x="1012" y="334"/>
                    <a:pt x="2227" y="334"/>
                  </a:cubicBezTo>
                  <a:close/>
                  <a:moveTo>
                    <a:pt x="5513" y="5847"/>
                  </a:moveTo>
                  <a:cubicBezTo>
                    <a:pt x="5977" y="5847"/>
                    <a:pt x="6370" y="6085"/>
                    <a:pt x="6370" y="6382"/>
                  </a:cubicBezTo>
                  <a:cubicBezTo>
                    <a:pt x="6370" y="6632"/>
                    <a:pt x="6001" y="6811"/>
                    <a:pt x="5739" y="6930"/>
                  </a:cubicBezTo>
                  <a:lnTo>
                    <a:pt x="5715" y="6930"/>
                  </a:lnTo>
                  <a:cubicBezTo>
                    <a:pt x="5650" y="6960"/>
                    <a:pt x="5576" y="6975"/>
                    <a:pt x="5501" y="6975"/>
                  </a:cubicBezTo>
                  <a:cubicBezTo>
                    <a:pt x="5427" y="6975"/>
                    <a:pt x="5352" y="6960"/>
                    <a:pt x="5287" y="6930"/>
                  </a:cubicBezTo>
                  <a:lnTo>
                    <a:pt x="5275" y="6930"/>
                  </a:lnTo>
                  <a:cubicBezTo>
                    <a:pt x="5001" y="6811"/>
                    <a:pt x="4632" y="6632"/>
                    <a:pt x="4632" y="6382"/>
                  </a:cubicBezTo>
                  <a:cubicBezTo>
                    <a:pt x="4632" y="6097"/>
                    <a:pt x="5037" y="5847"/>
                    <a:pt x="5513" y="5847"/>
                  </a:cubicBezTo>
                  <a:close/>
                  <a:moveTo>
                    <a:pt x="8847" y="298"/>
                  </a:moveTo>
                  <a:cubicBezTo>
                    <a:pt x="10061" y="298"/>
                    <a:pt x="10597" y="1989"/>
                    <a:pt x="10716" y="2465"/>
                  </a:cubicBezTo>
                  <a:cubicBezTo>
                    <a:pt x="10502" y="2620"/>
                    <a:pt x="10276" y="2918"/>
                    <a:pt x="10287" y="3656"/>
                  </a:cubicBezTo>
                  <a:cubicBezTo>
                    <a:pt x="10299" y="4406"/>
                    <a:pt x="10204" y="4894"/>
                    <a:pt x="10109" y="5192"/>
                  </a:cubicBezTo>
                  <a:cubicBezTo>
                    <a:pt x="10097" y="5251"/>
                    <a:pt x="10037" y="5299"/>
                    <a:pt x="9978" y="5311"/>
                  </a:cubicBezTo>
                  <a:cubicBezTo>
                    <a:pt x="9968" y="5311"/>
                    <a:pt x="9955" y="5312"/>
                    <a:pt x="9940" y="5312"/>
                  </a:cubicBezTo>
                  <a:cubicBezTo>
                    <a:pt x="9902" y="5312"/>
                    <a:pt x="9854" y="5306"/>
                    <a:pt x="9811" y="5263"/>
                  </a:cubicBezTo>
                  <a:cubicBezTo>
                    <a:pt x="9311" y="4739"/>
                    <a:pt x="9204" y="3882"/>
                    <a:pt x="9097" y="3049"/>
                  </a:cubicBezTo>
                  <a:cubicBezTo>
                    <a:pt x="9025" y="2501"/>
                    <a:pt x="8966" y="1918"/>
                    <a:pt x="8763" y="1441"/>
                  </a:cubicBezTo>
                  <a:cubicBezTo>
                    <a:pt x="8745" y="1369"/>
                    <a:pt x="8678" y="1337"/>
                    <a:pt x="8616" y="1337"/>
                  </a:cubicBezTo>
                  <a:cubicBezTo>
                    <a:pt x="8597" y="1337"/>
                    <a:pt x="8578" y="1340"/>
                    <a:pt x="8561" y="1346"/>
                  </a:cubicBezTo>
                  <a:cubicBezTo>
                    <a:pt x="8466" y="1382"/>
                    <a:pt x="8442" y="1489"/>
                    <a:pt x="8466" y="1560"/>
                  </a:cubicBezTo>
                  <a:cubicBezTo>
                    <a:pt x="8656" y="1989"/>
                    <a:pt x="8716" y="2525"/>
                    <a:pt x="8787" y="3072"/>
                  </a:cubicBezTo>
                  <a:cubicBezTo>
                    <a:pt x="8871" y="3787"/>
                    <a:pt x="8966" y="4513"/>
                    <a:pt x="9311" y="5097"/>
                  </a:cubicBezTo>
                  <a:cubicBezTo>
                    <a:pt x="9228" y="5739"/>
                    <a:pt x="8966" y="6251"/>
                    <a:pt x="8752" y="6561"/>
                  </a:cubicBezTo>
                  <a:cubicBezTo>
                    <a:pt x="8561" y="6847"/>
                    <a:pt x="8323" y="7085"/>
                    <a:pt x="8085" y="7263"/>
                  </a:cubicBezTo>
                  <a:cubicBezTo>
                    <a:pt x="8073" y="6978"/>
                    <a:pt x="7906" y="6704"/>
                    <a:pt x="7632" y="6513"/>
                  </a:cubicBezTo>
                  <a:cubicBezTo>
                    <a:pt x="7382" y="6323"/>
                    <a:pt x="7037" y="6216"/>
                    <a:pt x="6680" y="6204"/>
                  </a:cubicBezTo>
                  <a:cubicBezTo>
                    <a:pt x="6585" y="5799"/>
                    <a:pt x="6108" y="5513"/>
                    <a:pt x="5513" y="5513"/>
                  </a:cubicBezTo>
                  <a:cubicBezTo>
                    <a:pt x="4918" y="5513"/>
                    <a:pt x="4441" y="5811"/>
                    <a:pt x="4334" y="6204"/>
                  </a:cubicBezTo>
                  <a:cubicBezTo>
                    <a:pt x="4263" y="6204"/>
                    <a:pt x="4191" y="6216"/>
                    <a:pt x="4108" y="6216"/>
                  </a:cubicBezTo>
                  <a:cubicBezTo>
                    <a:pt x="4025" y="6228"/>
                    <a:pt x="3965" y="6311"/>
                    <a:pt x="3977" y="6394"/>
                  </a:cubicBezTo>
                  <a:cubicBezTo>
                    <a:pt x="3989" y="6466"/>
                    <a:pt x="4049" y="6525"/>
                    <a:pt x="4144" y="6525"/>
                  </a:cubicBezTo>
                  <a:lnTo>
                    <a:pt x="4168" y="6525"/>
                  </a:lnTo>
                  <a:cubicBezTo>
                    <a:pt x="4227" y="6513"/>
                    <a:pt x="4287" y="6513"/>
                    <a:pt x="4346" y="6513"/>
                  </a:cubicBezTo>
                  <a:cubicBezTo>
                    <a:pt x="4453" y="6871"/>
                    <a:pt x="4870" y="7061"/>
                    <a:pt x="5156" y="7192"/>
                  </a:cubicBezTo>
                  <a:lnTo>
                    <a:pt x="5168" y="7192"/>
                  </a:lnTo>
                  <a:cubicBezTo>
                    <a:pt x="5287" y="7240"/>
                    <a:pt x="5406" y="7275"/>
                    <a:pt x="5525" y="7275"/>
                  </a:cubicBezTo>
                  <a:cubicBezTo>
                    <a:pt x="5644" y="7275"/>
                    <a:pt x="5763" y="7240"/>
                    <a:pt x="5882" y="7192"/>
                  </a:cubicBezTo>
                  <a:lnTo>
                    <a:pt x="5894" y="7192"/>
                  </a:lnTo>
                  <a:cubicBezTo>
                    <a:pt x="6192" y="7061"/>
                    <a:pt x="6608" y="6871"/>
                    <a:pt x="6704" y="6513"/>
                  </a:cubicBezTo>
                  <a:cubicBezTo>
                    <a:pt x="7299" y="6525"/>
                    <a:pt x="7787" y="6882"/>
                    <a:pt x="7787" y="7299"/>
                  </a:cubicBezTo>
                  <a:cubicBezTo>
                    <a:pt x="7787" y="7728"/>
                    <a:pt x="7287" y="8085"/>
                    <a:pt x="6656" y="8085"/>
                  </a:cubicBezTo>
                  <a:cubicBezTo>
                    <a:pt x="6346" y="8085"/>
                    <a:pt x="6049" y="8002"/>
                    <a:pt x="5834" y="7835"/>
                  </a:cubicBezTo>
                  <a:cubicBezTo>
                    <a:pt x="5745" y="7769"/>
                    <a:pt x="5641" y="7737"/>
                    <a:pt x="5537" y="7737"/>
                  </a:cubicBezTo>
                  <a:cubicBezTo>
                    <a:pt x="5433" y="7737"/>
                    <a:pt x="5328" y="7769"/>
                    <a:pt x="5239" y="7835"/>
                  </a:cubicBezTo>
                  <a:cubicBezTo>
                    <a:pt x="5025" y="8002"/>
                    <a:pt x="4739" y="8085"/>
                    <a:pt x="4430" y="8085"/>
                  </a:cubicBezTo>
                  <a:cubicBezTo>
                    <a:pt x="3799" y="8085"/>
                    <a:pt x="3298" y="7740"/>
                    <a:pt x="3298" y="7299"/>
                  </a:cubicBezTo>
                  <a:cubicBezTo>
                    <a:pt x="3298" y="7109"/>
                    <a:pt x="3394" y="6930"/>
                    <a:pt x="3572" y="6775"/>
                  </a:cubicBezTo>
                  <a:cubicBezTo>
                    <a:pt x="3656" y="6716"/>
                    <a:pt x="3656" y="6621"/>
                    <a:pt x="3608" y="6561"/>
                  </a:cubicBezTo>
                  <a:cubicBezTo>
                    <a:pt x="3578" y="6523"/>
                    <a:pt x="3519" y="6500"/>
                    <a:pt x="3465" y="6500"/>
                  </a:cubicBezTo>
                  <a:cubicBezTo>
                    <a:pt x="3434" y="6500"/>
                    <a:pt x="3404" y="6508"/>
                    <a:pt x="3382" y="6525"/>
                  </a:cubicBezTo>
                  <a:cubicBezTo>
                    <a:pt x="3132" y="6716"/>
                    <a:pt x="2989" y="6978"/>
                    <a:pt x="2977" y="7240"/>
                  </a:cubicBezTo>
                  <a:cubicBezTo>
                    <a:pt x="2739" y="7061"/>
                    <a:pt x="2501" y="6823"/>
                    <a:pt x="2310" y="6549"/>
                  </a:cubicBezTo>
                  <a:cubicBezTo>
                    <a:pt x="2096" y="6228"/>
                    <a:pt x="1834" y="5739"/>
                    <a:pt x="1763" y="5085"/>
                  </a:cubicBezTo>
                  <a:cubicBezTo>
                    <a:pt x="2096" y="4513"/>
                    <a:pt x="2191" y="3775"/>
                    <a:pt x="2275" y="3061"/>
                  </a:cubicBezTo>
                  <a:cubicBezTo>
                    <a:pt x="2358" y="2489"/>
                    <a:pt x="2417" y="1953"/>
                    <a:pt x="2596" y="1513"/>
                  </a:cubicBezTo>
                  <a:cubicBezTo>
                    <a:pt x="2786" y="1048"/>
                    <a:pt x="3072" y="786"/>
                    <a:pt x="3489" y="632"/>
                  </a:cubicBezTo>
                  <a:cubicBezTo>
                    <a:pt x="3627" y="681"/>
                    <a:pt x="3748" y="700"/>
                    <a:pt x="3863" y="700"/>
                  </a:cubicBezTo>
                  <a:cubicBezTo>
                    <a:pt x="4027" y="700"/>
                    <a:pt x="4178" y="662"/>
                    <a:pt x="4346" y="620"/>
                  </a:cubicBezTo>
                  <a:cubicBezTo>
                    <a:pt x="4620" y="548"/>
                    <a:pt x="4953" y="453"/>
                    <a:pt x="5573" y="453"/>
                  </a:cubicBezTo>
                  <a:cubicBezTo>
                    <a:pt x="6180" y="453"/>
                    <a:pt x="6501" y="548"/>
                    <a:pt x="6787" y="620"/>
                  </a:cubicBezTo>
                  <a:cubicBezTo>
                    <a:pt x="6954" y="667"/>
                    <a:pt x="7120" y="715"/>
                    <a:pt x="7275" y="715"/>
                  </a:cubicBezTo>
                  <a:cubicBezTo>
                    <a:pt x="7394" y="715"/>
                    <a:pt x="7525" y="691"/>
                    <a:pt x="7656" y="632"/>
                  </a:cubicBezTo>
                  <a:cubicBezTo>
                    <a:pt x="7870" y="715"/>
                    <a:pt x="8073" y="834"/>
                    <a:pt x="8216" y="989"/>
                  </a:cubicBezTo>
                  <a:cubicBezTo>
                    <a:pt x="8245" y="1019"/>
                    <a:pt x="8287" y="1034"/>
                    <a:pt x="8329" y="1034"/>
                  </a:cubicBezTo>
                  <a:cubicBezTo>
                    <a:pt x="8371" y="1034"/>
                    <a:pt x="8412" y="1019"/>
                    <a:pt x="8442" y="989"/>
                  </a:cubicBezTo>
                  <a:cubicBezTo>
                    <a:pt x="8501" y="929"/>
                    <a:pt x="8501" y="822"/>
                    <a:pt x="8442" y="763"/>
                  </a:cubicBezTo>
                  <a:cubicBezTo>
                    <a:pt x="8323" y="644"/>
                    <a:pt x="8192" y="548"/>
                    <a:pt x="8049" y="465"/>
                  </a:cubicBezTo>
                  <a:cubicBezTo>
                    <a:pt x="8287" y="382"/>
                    <a:pt x="8585" y="298"/>
                    <a:pt x="8847" y="298"/>
                  </a:cubicBezTo>
                  <a:close/>
                  <a:moveTo>
                    <a:pt x="3929" y="8395"/>
                  </a:moveTo>
                  <a:lnTo>
                    <a:pt x="3929" y="8395"/>
                  </a:lnTo>
                  <a:cubicBezTo>
                    <a:pt x="4072" y="8418"/>
                    <a:pt x="4215" y="8430"/>
                    <a:pt x="4382" y="8430"/>
                  </a:cubicBezTo>
                  <a:lnTo>
                    <a:pt x="4489" y="8430"/>
                  </a:lnTo>
                  <a:lnTo>
                    <a:pt x="4489" y="8787"/>
                  </a:lnTo>
                  <a:lnTo>
                    <a:pt x="4489" y="8906"/>
                  </a:lnTo>
                  <a:cubicBezTo>
                    <a:pt x="4227" y="8764"/>
                    <a:pt x="4049" y="8585"/>
                    <a:pt x="3929" y="8395"/>
                  </a:cubicBezTo>
                  <a:close/>
                  <a:moveTo>
                    <a:pt x="7061" y="8395"/>
                  </a:moveTo>
                  <a:lnTo>
                    <a:pt x="7061" y="8395"/>
                  </a:lnTo>
                  <a:cubicBezTo>
                    <a:pt x="6942" y="8585"/>
                    <a:pt x="6763" y="8764"/>
                    <a:pt x="6513" y="8906"/>
                  </a:cubicBezTo>
                  <a:lnTo>
                    <a:pt x="6513" y="8787"/>
                  </a:lnTo>
                  <a:lnTo>
                    <a:pt x="6513" y="8430"/>
                  </a:lnTo>
                  <a:lnTo>
                    <a:pt x="6608" y="8430"/>
                  </a:lnTo>
                  <a:cubicBezTo>
                    <a:pt x="6763" y="8430"/>
                    <a:pt x="6906" y="8418"/>
                    <a:pt x="7061" y="8395"/>
                  </a:cubicBezTo>
                  <a:close/>
                  <a:moveTo>
                    <a:pt x="5656" y="8168"/>
                  </a:moveTo>
                  <a:cubicBezTo>
                    <a:pt x="5823" y="8275"/>
                    <a:pt x="6001" y="8347"/>
                    <a:pt x="6192" y="8395"/>
                  </a:cubicBezTo>
                  <a:lnTo>
                    <a:pt x="6192" y="8787"/>
                  </a:lnTo>
                  <a:cubicBezTo>
                    <a:pt x="6192" y="9180"/>
                    <a:pt x="5882" y="9490"/>
                    <a:pt x="5489" y="9490"/>
                  </a:cubicBezTo>
                  <a:cubicBezTo>
                    <a:pt x="5108" y="9490"/>
                    <a:pt x="4799" y="9180"/>
                    <a:pt x="4799" y="8787"/>
                  </a:cubicBezTo>
                  <a:lnTo>
                    <a:pt x="4799" y="8395"/>
                  </a:lnTo>
                  <a:cubicBezTo>
                    <a:pt x="4989" y="8347"/>
                    <a:pt x="5180" y="8275"/>
                    <a:pt x="5334" y="8168"/>
                  </a:cubicBezTo>
                  <a:lnTo>
                    <a:pt x="5334" y="8633"/>
                  </a:lnTo>
                  <a:cubicBezTo>
                    <a:pt x="5334" y="8716"/>
                    <a:pt x="5406" y="8787"/>
                    <a:pt x="5489" y="8787"/>
                  </a:cubicBezTo>
                  <a:cubicBezTo>
                    <a:pt x="5584" y="8787"/>
                    <a:pt x="5656" y="8716"/>
                    <a:pt x="5656" y="8633"/>
                  </a:cubicBezTo>
                  <a:lnTo>
                    <a:pt x="5656" y="8168"/>
                  </a:lnTo>
                  <a:close/>
                  <a:moveTo>
                    <a:pt x="2239" y="1"/>
                  </a:moveTo>
                  <a:cubicBezTo>
                    <a:pt x="1536" y="1"/>
                    <a:pt x="929" y="441"/>
                    <a:pt x="477" y="1287"/>
                  </a:cubicBezTo>
                  <a:cubicBezTo>
                    <a:pt x="155" y="1906"/>
                    <a:pt x="24" y="2513"/>
                    <a:pt x="24" y="2537"/>
                  </a:cubicBezTo>
                  <a:cubicBezTo>
                    <a:pt x="0" y="2584"/>
                    <a:pt x="0" y="2632"/>
                    <a:pt x="36" y="2680"/>
                  </a:cubicBezTo>
                  <a:cubicBezTo>
                    <a:pt x="60" y="2703"/>
                    <a:pt x="96" y="2727"/>
                    <a:pt x="143" y="2727"/>
                  </a:cubicBezTo>
                  <a:cubicBezTo>
                    <a:pt x="167" y="2751"/>
                    <a:pt x="405" y="2882"/>
                    <a:pt x="393" y="3656"/>
                  </a:cubicBezTo>
                  <a:cubicBezTo>
                    <a:pt x="381" y="4430"/>
                    <a:pt x="477" y="4977"/>
                    <a:pt x="584" y="5287"/>
                  </a:cubicBezTo>
                  <a:cubicBezTo>
                    <a:pt x="643" y="5466"/>
                    <a:pt x="774" y="5585"/>
                    <a:pt x="953" y="5632"/>
                  </a:cubicBezTo>
                  <a:cubicBezTo>
                    <a:pt x="1001" y="5656"/>
                    <a:pt x="1036" y="5656"/>
                    <a:pt x="1072" y="5656"/>
                  </a:cubicBezTo>
                  <a:cubicBezTo>
                    <a:pt x="1215" y="5656"/>
                    <a:pt x="1334" y="5597"/>
                    <a:pt x="1429" y="5501"/>
                  </a:cubicBezTo>
                  <a:lnTo>
                    <a:pt x="1453" y="5489"/>
                  </a:lnTo>
                  <a:cubicBezTo>
                    <a:pt x="1667" y="6549"/>
                    <a:pt x="2370" y="7371"/>
                    <a:pt x="3037" y="7716"/>
                  </a:cubicBezTo>
                  <a:cubicBezTo>
                    <a:pt x="3120" y="7871"/>
                    <a:pt x="3239" y="8014"/>
                    <a:pt x="3394" y="8133"/>
                  </a:cubicBezTo>
                  <a:lnTo>
                    <a:pt x="3537" y="8228"/>
                  </a:lnTo>
                  <a:cubicBezTo>
                    <a:pt x="3668" y="8633"/>
                    <a:pt x="4037" y="9121"/>
                    <a:pt x="4668" y="9347"/>
                  </a:cubicBezTo>
                  <a:cubicBezTo>
                    <a:pt x="4846" y="9645"/>
                    <a:pt x="5168" y="9835"/>
                    <a:pt x="5537" y="9835"/>
                  </a:cubicBezTo>
                  <a:cubicBezTo>
                    <a:pt x="5918" y="9835"/>
                    <a:pt x="6239" y="9645"/>
                    <a:pt x="6418" y="9347"/>
                  </a:cubicBezTo>
                  <a:cubicBezTo>
                    <a:pt x="7049" y="9121"/>
                    <a:pt x="7406" y="8633"/>
                    <a:pt x="7549" y="8228"/>
                  </a:cubicBezTo>
                  <a:lnTo>
                    <a:pt x="7680" y="8133"/>
                  </a:lnTo>
                  <a:cubicBezTo>
                    <a:pt x="7847" y="8014"/>
                    <a:pt x="7966" y="7883"/>
                    <a:pt x="8037" y="7716"/>
                  </a:cubicBezTo>
                  <a:cubicBezTo>
                    <a:pt x="8692" y="7371"/>
                    <a:pt x="9406" y="6549"/>
                    <a:pt x="9633" y="5489"/>
                  </a:cubicBezTo>
                  <a:lnTo>
                    <a:pt x="9644" y="5501"/>
                  </a:lnTo>
                  <a:cubicBezTo>
                    <a:pt x="9740" y="5608"/>
                    <a:pt x="9871" y="5656"/>
                    <a:pt x="10002" y="5656"/>
                  </a:cubicBezTo>
                  <a:cubicBezTo>
                    <a:pt x="10049" y="5656"/>
                    <a:pt x="10085" y="5656"/>
                    <a:pt x="10121" y="5632"/>
                  </a:cubicBezTo>
                  <a:cubicBezTo>
                    <a:pt x="10299" y="5585"/>
                    <a:pt x="10442" y="5454"/>
                    <a:pt x="10502" y="5287"/>
                  </a:cubicBezTo>
                  <a:cubicBezTo>
                    <a:pt x="10585" y="4977"/>
                    <a:pt x="10704" y="4442"/>
                    <a:pt x="10692" y="3656"/>
                  </a:cubicBezTo>
                  <a:cubicBezTo>
                    <a:pt x="10680" y="2882"/>
                    <a:pt x="10918" y="2751"/>
                    <a:pt x="10942" y="2727"/>
                  </a:cubicBezTo>
                  <a:cubicBezTo>
                    <a:pt x="10990" y="2727"/>
                    <a:pt x="11014" y="2703"/>
                    <a:pt x="11049" y="2680"/>
                  </a:cubicBezTo>
                  <a:cubicBezTo>
                    <a:pt x="11002" y="2644"/>
                    <a:pt x="11014" y="2596"/>
                    <a:pt x="11002" y="2537"/>
                  </a:cubicBezTo>
                  <a:cubicBezTo>
                    <a:pt x="11002" y="2513"/>
                    <a:pt x="10871" y="1906"/>
                    <a:pt x="10537" y="1287"/>
                  </a:cubicBezTo>
                  <a:cubicBezTo>
                    <a:pt x="10097" y="441"/>
                    <a:pt x="9490" y="1"/>
                    <a:pt x="8787" y="1"/>
                  </a:cubicBezTo>
                  <a:cubicBezTo>
                    <a:pt x="8263" y="1"/>
                    <a:pt x="7597" y="310"/>
                    <a:pt x="7525" y="358"/>
                  </a:cubicBezTo>
                  <a:cubicBezTo>
                    <a:pt x="7410" y="398"/>
                    <a:pt x="7314" y="415"/>
                    <a:pt x="7221" y="415"/>
                  </a:cubicBezTo>
                  <a:cubicBezTo>
                    <a:pt x="7093" y="415"/>
                    <a:pt x="6970" y="382"/>
                    <a:pt x="6811" y="334"/>
                  </a:cubicBezTo>
                  <a:cubicBezTo>
                    <a:pt x="6537" y="263"/>
                    <a:pt x="6156" y="155"/>
                    <a:pt x="5513" y="155"/>
                  </a:cubicBezTo>
                  <a:cubicBezTo>
                    <a:pt x="4870" y="155"/>
                    <a:pt x="4489" y="263"/>
                    <a:pt x="4215" y="334"/>
                  </a:cubicBezTo>
                  <a:cubicBezTo>
                    <a:pt x="4049" y="382"/>
                    <a:pt x="3932" y="415"/>
                    <a:pt x="3806" y="415"/>
                  </a:cubicBezTo>
                  <a:cubicBezTo>
                    <a:pt x="3716" y="415"/>
                    <a:pt x="3621" y="398"/>
                    <a:pt x="3501" y="358"/>
                  </a:cubicBezTo>
                  <a:cubicBezTo>
                    <a:pt x="3429" y="310"/>
                    <a:pt x="2763" y="1"/>
                    <a:pt x="223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31" name="Google Shape;2931;p31"/>
          <p:cNvGrpSpPr/>
          <p:nvPr/>
        </p:nvGrpSpPr>
        <p:grpSpPr>
          <a:xfrm>
            <a:off x="1376144" y="3034266"/>
            <a:ext cx="368096" cy="223968"/>
            <a:chOff x="1404013" y="2958066"/>
            <a:chExt cx="368096" cy="223968"/>
          </a:xfrm>
        </p:grpSpPr>
        <p:sp>
          <p:nvSpPr>
            <p:cNvPr id="2932" name="Google Shape;2932;p31"/>
            <p:cNvSpPr/>
            <p:nvPr/>
          </p:nvSpPr>
          <p:spPr>
            <a:xfrm>
              <a:off x="1426893" y="3073426"/>
              <a:ext cx="40032" cy="45760"/>
            </a:xfrm>
            <a:custGeom>
              <a:rect b="b" l="l" r="r" t="t"/>
              <a:pathLst>
                <a:path extrusionOk="0" h="1430" w="1251">
                  <a:moveTo>
                    <a:pt x="631" y="0"/>
                  </a:moveTo>
                  <a:cubicBezTo>
                    <a:pt x="286" y="0"/>
                    <a:pt x="0" y="286"/>
                    <a:pt x="0" y="631"/>
                  </a:cubicBezTo>
                  <a:lnTo>
                    <a:pt x="0" y="810"/>
                  </a:lnTo>
                  <a:cubicBezTo>
                    <a:pt x="0" y="1155"/>
                    <a:pt x="286" y="1429"/>
                    <a:pt x="631" y="1429"/>
                  </a:cubicBezTo>
                  <a:cubicBezTo>
                    <a:pt x="965" y="1429"/>
                    <a:pt x="1251" y="1155"/>
                    <a:pt x="1251" y="810"/>
                  </a:cubicBezTo>
                  <a:lnTo>
                    <a:pt x="1251" y="703"/>
                  </a:lnTo>
                  <a:cubicBezTo>
                    <a:pt x="1239" y="619"/>
                    <a:pt x="1167" y="536"/>
                    <a:pt x="1072" y="536"/>
                  </a:cubicBezTo>
                  <a:cubicBezTo>
                    <a:pt x="989" y="536"/>
                    <a:pt x="905" y="619"/>
                    <a:pt x="905" y="703"/>
                  </a:cubicBezTo>
                  <a:lnTo>
                    <a:pt x="905" y="798"/>
                  </a:lnTo>
                  <a:cubicBezTo>
                    <a:pt x="905" y="941"/>
                    <a:pt x="786" y="1072"/>
                    <a:pt x="631" y="1072"/>
                  </a:cubicBezTo>
                  <a:cubicBezTo>
                    <a:pt x="477" y="1072"/>
                    <a:pt x="346" y="953"/>
                    <a:pt x="346" y="798"/>
                  </a:cubicBezTo>
                  <a:lnTo>
                    <a:pt x="346" y="619"/>
                  </a:lnTo>
                  <a:cubicBezTo>
                    <a:pt x="346" y="465"/>
                    <a:pt x="465" y="334"/>
                    <a:pt x="631" y="334"/>
                  </a:cubicBezTo>
                  <a:cubicBezTo>
                    <a:pt x="715" y="334"/>
                    <a:pt x="786" y="262"/>
                    <a:pt x="786" y="167"/>
                  </a:cubicBezTo>
                  <a:cubicBezTo>
                    <a:pt x="786" y="72"/>
                    <a:pt x="715" y="0"/>
                    <a:pt x="63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3" name="Google Shape;2933;p31"/>
            <p:cNvSpPr/>
            <p:nvPr/>
          </p:nvSpPr>
          <p:spPr>
            <a:xfrm>
              <a:off x="1404013" y="2958066"/>
              <a:ext cx="368096" cy="223968"/>
            </a:xfrm>
            <a:custGeom>
              <a:rect b="b" l="l" r="r" t="t"/>
              <a:pathLst>
                <a:path extrusionOk="0" h="6999" w="11503">
                  <a:moveTo>
                    <a:pt x="7800" y="2593"/>
                  </a:moveTo>
                  <a:lnTo>
                    <a:pt x="7895" y="2855"/>
                  </a:lnTo>
                  <a:cubicBezTo>
                    <a:pt x="7811" y="2831"/>
                    <a:pt x="7740" y="2820"/>
                    <a:pt x="7669" y="2796"/>
                  </a:cubicBezTo>
                  <a:cubicBezTo>
                    <a:pt x="7716" y="2712"/>
                    <a:pt x="7752" y="2653"/>
                    <a:pt x="7800" y="2593"/>
                  </a:cubicBezTo>
                  <a:close/>
                  <a:moveTo>
                    <a:pt x="4656" y="2820"/>
                  </a:moveTo>
                  <a:lnTo>
                    <a:pt x="4656" y="2820"/>
                  </a:lnTo>
                  <a:cubicBezTo>
                    <a:pt x="4347" y="3212"/>
                    <a:pt x="3263" y="3582"/>
                    <a:pt x="2430" y="3772"/>
                  </a:cubicBezTo>
                  <a:cubicBezTo>
                    <a:pt x="2370" y="3570"/>
                    <a:pt x="2263" y="3379"/>
                    <a:pt x="2132" y="3248"/>
                  </a:cubicBezTo>
                  <a:cubicBezTo>
                    <a:pt x="2096" y="3224"/>
                    <a:pt x="2049" y="3177"/>
                    <a:pt x="2013" y="3141"/>
                  </a:cubicBezTo>
                  <a:cubicBezTo>
                    <a:pt x="2537" y="3010"/>
                    <a:pt x="3466" y="2831"/>
                    <a:pt x="4656" y="2820"/>
                  </a:cubicBezTo>
                  <a:close/>
                  <a:moveTo>
                    <a:pt x="5049" y="2820"/>
                  </a:moveTo>
                  <a:cubicBezTo>
                    <a:pt x="5371" y="2820"/>
                    <a:pt x="5704" y="2855"/>
                    <a:pt x="6061" y="2879"/>
                  </a:cubicBezTo>
                  <a:lnTo>
                    <a:pt x="4883" y="4224"/>
                  </a:lnTo>
                  <a:cubicBezTo>
                    <a:pt x="4097" y="4129"/>
                    <a:pt x="3490" y="4022"/>
                    <a:pt x="3073" y="3951"/>
                  </a:cubicBezTo>
                  <a:cubicBezTo>
                    <a:pt x="3251" y="3903"/>
                    <a:pt x="3454" y="3832"/>
                    <a:pt x="3644" y="3760"/>
                  </a:cubicBezTo>
                  <a:cubicBezTo>
                    <a:pt x="4454" y="3462"/>
                    <a:pt x="4918" y="3165"/>
                    <a:pt x="5049" y="2820"/>
                  </a:cubicBezTo>
                  <a:close/>
                  <a:moveTo>
                    <a:pt x="8431" y="3355"/>
                  </a:moveTo>
                  <a:lnTo>
                    <a:pt x="8431" y="3355"/>
                  </a:lnTo>
                  <a:cubicBezTo>
                    <a:pt x="9240" y="3605"/>
                    <a:pt x="10014" y="3951"/>
                    <a:pt x="10764" y="4367"/>
                  </a:cubicBezTo>
                  <a:cubicBezTo>
                    <a:pt x="10109" y="4379"/>
                    <a:pt x="9455" y="4415"/>
                    <a:pt x="8812" y="4415"/>
                  </a:cubicBezTo>
                  <a:lnTo>
                    <a:pt x="8431" y="3355"/>
                  </a:lnTo>
                  <a:close/>
                  <a:moveTo>
                    <a:pt x="9586" y="4725"/>
                  </a:moveTo>
                  <a:lnTo>
                    <a:pt x="9990" y="5070"/>
                  </a:lnTo>
                  <a:cubicBezTo>
                    <a:pt x="9752" y="5201"/>
                    <a:pt x="9466" y="5320"/>
                    <a:pt x="9181" y="5427"/>
                  </a:cubicBezTo>
                  <a:lnTo>
                    <a:pt x="8931" y="4736"/>
                  </a:lnTo>
                  <a:cubicBezTo>
                    <a:pt x="9157" y="4736"/>
                    <a:pt x="9359" y="4736"/>
                    <a:pt x="9586" y="4725"/>
                  </a:cubicBezTo>
                  <a:close/>
                  <a:moveTo>
                    <a:pt x="2489" y="4177"/>
                  </a:moveTo>
                  <a:cubicBezTo>
                    <a:pt x="2668" y="4224"/>
                    <a:pt x="2954" y="4284"/>
                    <a:pt x="3347" y="4355"/>
                  </a:cubicBezTo>
                  <a:cubicBezTo>
                    <a:pt x="3239" y="4594"/>
                    <a:pt x="2978" y="5153"/>
                    <a:pt x="2489" y="5689"/>
                  </a:cubicBezTo>
                  <a:cubicBezTo>
                    <a:pt x="2335" y="5665"/>
                    <a:pt x="2216" y="5653"/>
                    <a:pt x="2132" y="5629"/>
                  </a:cubicBezTo>
                  <a:cubicBezTo>
                    <a:pt x="2358" y="5248"/>
                    <a:pt x="2489" y="4772"/>
                    <a:pt x="2489" y="4320"/>
                  </a:cubicBezTo>
                  <a:lnTo>
                    <a:pt x="2489" y="4177"/>
                  </a:lnTo>
                  <a:close/>
                  <a:moveTo>
                    <a:pt x="3704" y="4403"/>
                  </a:moveTo>
                  <a:cubicBezTo>
                    <a:pt x="3978" y="4439"/>
                    <a:pt x="4275" y="4486"/>
                    <a:pt x="4621" y="4522"/>
                  </a:cubicBezTo>
                  <a:cubicBezTo>
                    <a:pt x="4597" y="4522"/>
                    <a:pt x="3454" y="5832"/>
                    <a:pt x="3454" y="5832"/>
                  </a:cubicBezTo>
                  <a:cubicBezTo>
                    <a:pt x="3251" y="5796"/>
                    <a:pt x="3049" y="5784"/>
                    <a:pt x="2894" y="5748"/>
                  </a:cubicBezTo>
                  <a:cubicBezTo>
                    <a:pt x="3370" y="5177"/>
                    <a:pt x="3632" y="4594"/>
                    <a:pt x="3704" y="4403"/>
                  </a:cubicBezTo>
                  <a:close/>
                  <a:moveTo>
                    <a:pt x="1251" y="3224"/>
                  </a:moveTo>
                  <a:cubicBezTo>
                    <a:pt x="1835" y="3224"/>
                    <a:pt x="2156" y="3605"/>
                    <a:pt x="2156" y="4308"/>
                  </a:cubicBezTo>
                  <a:cubicBezTo>
                    <a:pt x="2156" y="4713"/>
                    <a:pt x="2037" y="5129"/>
                    <a:pt x="1846" y="5451"/>
                  </a:cubicBezTo>
                  <a:cubicBezTo>
                    <a:pt x="1668" y="5748"/>
                    <a:pt x="1442" y="5927"/>
                    <a:pt x="1251" y="5927"/>
                  </a:cubicBezTo>
                  <a:cubicBezTo>
                    <a:pt x="1061" y="5927"/>
                    <a:pt x="834" y="5748"/>
                    <a:pt x="656" y="5451"/>
                  </a:cubicBezTo>
                  <a:cubicBezTo>
                    <a:pt x="465" y="5129"/>
                    <a:pt x="346" y="4713"/>
                    <a:pt x="346" y="4308"/>
                  </a:cubicBezTo>
                  <a:cubicBezTo>
                    <a:pt x="346" y="3605"/>
                    <a:pt x="668" y="3224"/>
                    <a:pt x="1251" y="3224"/>
                  </a:cubicBezTo>
                  <a:close/>
                  <a:moveTo>
                    <a:pt x="7454" y="3081"/>
                  </a:moveTo>
                  <a:cubicBezTo>
                    <a:pt x="7657" y="3129"/>
                    <a:pt x="7835" y="3177"/>
                    <a:pt x="8026" y="3224"/>
                  </a:cubicBezTo>
                  <a:lnTo>
                    <a:pt x="8454" y="4391"/>
                  </a:lnTo>
                  <a:lnTo>
                    <a:pt x="8264" y="4391"/>
                  </a:lnTo>
                  <a:cubicBezTo>
                    <a:pt x="8169" y="4391"/>
                    <a:pt x="8097" y="4474"/>
                    <a:pt x="8097" y="4558"/>
                  </a:cubicBezTo>
                  <a:cubicBezTo>
                    <a:pt x="8097" y="4653"/>
                    <a:pt x="8169" y="4725"/>
                    <a:pt x="8264" y="4725"/>
                  </a:cubicBezTo>
                  <a:lnTo>
                    <a:pt x="8573" y="4725"/>
                  </a:lnTo>
                  <a:lnTo>
                    <a:pt x="8859" y="5510"/>
                  </a:lnTo>
                  <a:cubicBezTo>
                    <a:pt x="8526" y="5629"/>
                    <a:pt x="8157" y="5725"/>
                    <a:pt x="7776" y="5796"/>
                  </a:cubicBezTo>
                  <a:cubicBezTo>
                    <a:pt x="7085" y="5915"/>
                    <a:pt x="6347" y="5975"/>
                    <a:pt x="5537" y="5975"/>
                  </a:cubicBezTo>
                  <a:cubicBezTo>
                    <a:pt x="5752" y="5677"/>
                    <a:pt x="6073" y="5201"/>
                    <a:pt x="6418" y="4701"/>
                  </a:cubicBezTo>
                  <a:cubicBezTo>
                    <a:pt x="6788" y="4713"/>
                    <a:pt x="7157" y="4736"/>
                    <a:pt x="7538" y="4736"/>
                  </a:cubicBezTo>
                  <a:cubicBezTo>
                    <a:pt x="7621" y="4736"/>
                    <a:pt x="7692" y="4665"/>
                    <a:pt x="7692" y="4570"/>
                  </a:cubicBezTo>
                  <a:cubicBezTo>
                    <a:pt x="7692" y="4486"/>
                    <a:pt x="7621" y="4415"/>
                    <a:pt x="7538" y="4391"/>
                  </a:cubicBezTo>
                  <a:cubicBezTo>
                    <a:pt x="7216" y="4379"/>
                    <a:pt x="6919" y="4379"/>
                    <a:pt x="6621" y="4355"/>
                  </a:cubicBezTo>
                  <a:cubicBezTo>
                    <a:pt x="6919" y="3903"/>
                    <a:pt x="7216" y="3462"/>
                    <a:pt x="7454" y="3081"/>
                  </a:cubicBezTo>
                  <a:close/>
                  <a:moveTo>
                    <a:pt x="7406" y="1933"/>
                  </a:moveTo>
                  <a:cubicBezTo>
                    <a:pt x="7423" y="1933"/>
                    <a:pt x="7435" y="1935"/>
                    <a:pt x="7442" y="1938"/>
                  </a:cubicBezTo>
                  <a:cubicBezTo>
                    <a:pt x="7466" y="1938"/>
                    <a:pt x="7550" y="1974"/>
                    <a:pt x="7597" y="2058"/>
                  </a:cubicBezTo>
                  <a:lnTo>
                    <a:pt x="7645" y="2212"/>
                  </a:lnTo>
                  <a:cubicBezTo>
                    <a:pt x="6978" y="3224"/>
                    <a:pt x="5323" y="5737"/>
                    <a:pt x="5073" y="5987"/>
                  </a:cubicBezTo>
                  <a:cubicBezTo>
                    <a:pt x="4940" y="6127"/>
                    <a:pt x="4780" y="6199"/>
                    <a:pt x="4592" y="6199"/>
                  </a:cubicBezTo>
                  <a:cubicBezTo>
                    <a:pt x="4477" y="6199"/>
                    <a:pt x="4351" y="6172"/>
                    <a:pt x="4216" y="6118"/>
                  </a:cubicBezTo>
                  <a:cubicBezTo>
                    <a:pt x="4049" y="6058"/>
                    <a:pt x="3918" y="5975"/>
                    <a:pt x="3823" y="5915"/>
                  </a:cubicBezTo>
                  <a:lnTo>
                    <a:pt x="7264" y="1998"/>
                  </a:lnTo>
                  <a:cubicBezTo>
                    <a:pt x="7306" y="1947"/>
                    <a:pt x="7366" y="1933"/>
                    <a:pt x="7406" y="1933"/>
                  </a:cubicBezTo>
                  <a:close/>
                  <a:moveTo>
                    <a:pt x="525" y="1"/>
                  </a:moveTo>
                  <a:cubicBezTo>
                    <a:pt x="480" y="1"/>
                    <a:pt x="436" y="16"/>
                    <a:pt x="406" y="45"/>
                  </a:cubicBezTo>
                  <a:cubicBezTo>
                    <a:pt x="394" y="69"/>
                    <a:pt x="1" y="462"/>
                    <a:pt x="1" y="1438"/>
                  </a:cubicBezTo>
                  <a:cubicBezTo>
                    <a:pt x="1" y="2248"/>
                    <a:pt x="394" y="2784"/>
                    <a:pt x="632" y="3046"/>
                  </a:cubicBezTo>
                  <a:cubicBezTo>
                    <a:pt x="537" y="3105"/>
                    <a:pt x="453" y="3165"/>
                    <a:pt x="370" y="3236"/>
                  </a:cubicBezTo>
                  <a:cubicBezTo>
                    <a:pt x="132" y="3486"/>
                    <a:pt x="13" y="3843"/>
                    <a:pt x="13" y="4320"/>
                  </a:cubicBezTo>
                  <a:cubicBezTo>
                    <a:pt x="13" y="4784"/>
                    <a:pt x="156" y="5260"/>
                    <a:pt x="370" y="5641"/>
                  </a:cubicBezTo>
                  <a:cubicBezTo>
                    <a:pt x="632" y="6058"/>
                    <a:pt x="942" y="6284"/>
                    <a:pt x="1263" y="6284"/>
                  </a:cubicBezTo>
                  <a:cubicBezTo>
                    <a:pt x="1501" y="6284"/>
                    <a:pt x="1739" y="6153"/>
                    <a:pt x="1942" y="5927"/>
                  </a:cubicBezTo>
                  <a:cubicBezTo>
                    <a:pt x="1966" y="5939"/>
                    <a:pt x="2037" y="5939"/>
                    <a:pt x="2132" y="5975"/>
                  </a:cubicBezTo>
                  <a:lnTo>
                    <a:pt x="1715" y="6677"/>
                  </a:lnTo>
                  <a:lnTo>
                    <a:pt x="715" y="6677"/>
                  </a:lnTo>
                  <a:cubicBezTo>
                    <a:pt x="632" y="6677"/>
                    <a:pt x="549" y="6749"/>
                    <a:pt x="549" y="6832"/>
                  </a:cubicBezTo>
                  <a:cubicBezTo>
                    <a:pt x="549" y="6927"/>
                    <a:pt x="632" y="6999"/>
                    <a:pt x="715" y="6999"/>
                  </a:cubicBezTo>
                  <a:lnTo>
                    <a:pt x="1704" y="6999"/>
                  </a:lnTo>
                  <a:cubicBezTo>
                    <a:pt x="1823" y="6999"/>
                    <a:pt x="1942" y="6939"/>
                    <a:pt x="2001" y="6832"/>
                  </a:cubicBezTo>
                  <a:lnTo>
                    <a:pt x="2477" y="6034"/>
                  </a:lnTo>
                  <a:cubicBezTo>
                    <a:pt x="2597" y="6046"/>
                    <a:pt x="2728" y="6082"/>
                    <a:pt x="2894" y="6094"/>
                  </a:cubicBezTo>
                  <a:lnTo>
                    <a:pt x="2894" y="6653"/>
                  </a:lnTo>
                  <a:cubicBezTo>
                    <a:pt x="2894" y="6653"/>
                    <a:pt x="2894" y="6677"/>
                    <a:pt x="2870" y="6677"/>
                  </a:cubicBezTo>
                  <a:lnTo>
                    <a:pt x="2513" y="6677"/>
                  </a:lnTo>
                  <a:cubicBezTo>
                    <a:pt x="2430" y="6677"/>
                    <a:pt x="2358" y="6749"/>
                    <a:pt x="2358" y="6832"/>
                  </a:cubicBezTo>
                  <a:cubicBezTo>
                    <a:pt x="2358" y="6927"/>
                    <a:pt x="2430" y="6999"/>
                    <a:pt x="2513" y="6999"/>
                  </a:cubicBezTo>
                  <a:lnTo>
                    <a:pt x="2870" y="6999"/>
                  </a:lnTo>
                  <a:cubicBezTo>
                    <a:pt x="3073" y="6999"/>
                    <a:pt x="3216" y="6856"/>
                    <a:pt x="3216" y="6653"/>
                  </a:cubicBezTo>
                  <a:lnTo>
                    <a:pt x="3216" y="6153"/>
                  </a:lnTo>
                  <a:cubicBezTo>
                    <a:pt x="3347" y="6165"/>
                    <a:pt x="3501" y="6177"/>
                    <a:pt x="3644" y="6201"/>
                  </a:cubicBezTo>
                  <a:cubicBezTo>
                    <a:pt x="3751" y="6272"/>
                    <a:pt x="3918" y="6356"/>
                    <a:pt x="4097" y="6439"/>
                  </a:cubicBezTo>
                  <a:cubicBezTo>
                    <a:pt x="4275" y="6510"/>
                    <a:pt x="4454" y="6534"/>
                    <a:pt x="4621" y="6534"/>
                  </a:cubicBezTo>
                  <a:cubicBezTo>
                    <a:pt x="4859" y="6534"/>
                    <a:pt x="5073" y="6451"/>
                    <a:pt x="5275" y="6296"/>
                  </a:cubicBezTo>
                  <a:lnTo>
                    <a:pt x="5609" y="6296"/>
                  </a:lnTo>
                  <a:cubicBezTo>
                    <a:pt x="6895" y="6296"/>
                    <a:pt x="8026" y="6153"/>
                    <a:pt x="8990" y="5856"/>
                  </a:cubicBezTo>
                  <a:lnTo>
                    <a:pt x="9288" y="6653"/>
                  </a:lnTo>
                  <a:cubicBezTo>
                    <a:pt x="9359" y="6868"/>
                    <a:pt x="9562" y="6999"/>
                    <a:pt x="9776" y="6999"/>
                  </a:cubicBezTo>
                  <a:lnTo>
                    <a:pt x="10788" y="6999"/>
                  </a:lnTo>
                  <a:cubicBezTo>
                    <a:pt x="10883" y="6999"/>
                    <a:pt x="10955" y="6927"/>
                    <a:pt x="10955" y="6832"/>
                  </a:cubicBezTo>
                  <a:cubicBezTo>
                    <a:pt x="10955" y="6749"/>
                    <a:pt x="10883" y="6677"/>
                    <a:pt x="10788" y="6677"/>
                  </a:cubicBezTo>
                  <a:lnTo>
                    <a:pt x="9776" y="6677"/>
                  </a:lnTo>
                  <a:cubicBezTo>
                    <a:pt x="9705" y="6677"/>
                    <a:pt x="9633" y="6630"/>
                    <a:pt x="9597" y="6558"/>
                  </a:cubicBezTo>
                  <a:lnTo>
                    <a:pt x="9300" y="5760"/>
                  </a:lnTo>
                  <a:cubicBezTo>
                    <a:pt x="9693" y="5629"/>
                    <a:pt x="10050" y="5463"/>
                    <a:pt x="10371" y="5272"/>
                  </a:cubicBezTo>
                  <a:cubicBezTo>
                    <a:pt x="10419" y="5248"/>
                    <a:pt x="10455" y="5201"/>
                    <a:pt x="10467" y="5141"/>
                  </a:cubicBezTo>
                  <a:cubicBezTo>
                    <a:pt x="10478" y="5082"/>
                    <a:pt x="10455" y="5034"/>
                    <a:pt x="10407" y="4986"/>
                  </a:cubicBezTo>
                  <a:lnTo>
                    <a:pt x="10109" y="4736"/>
                  </a:lnTo>
                  <a:cubicBezTo>
                    <a:pt x="10514" y="4725"/>
                    <a:pt x="10931" y="4713"/>
                    <a:pt x="11348" y="4677"/>
                  </a:cubicBezTo>
                  <a:cubicBezTo>
                    <a:pt x="11419" y="4677"/>
                    <a:pt x="11479" y="4617"/>
                    <a:pt x="11491" y="4558"/>
                  </a:cubicBezTo>
                  <a:cubicBezTo>
                    <a:pt x="11502" y="4463"/>
                    <a:pt x="11479" y="4379"/>
                    <a:pt x="11419" y="4355"/>
                  </a:cubicBezTo>
                  <a:cubicBezTo>
                    <a:pt x="10431" y="3736"/>
                    <a:pt x="9395" y="3272"/>
                    <a:pt x="8288" y="2950"/>
                  </a:cubicBezTo>
                  <a:lnTo>
                    <a:pt x="7919" y="1938"/>
                  </a:lnTo>
                  <a:cubicBezTo>
                    <a:pt x="7859" y="1760"/>
                    <a:pt x="7716" y="1641"/>
                    <a:pt x="7514" y="1617"/>
                  </a:cubicBezTo>
                  <a:cubicBezTo>
                    <a:pt x="7480" y="1610"/>
                    <a:pt x="7446" y="1607"/>
                    <a:pt x="7411" y="1607"/>
                  </a:cubicBezTo>
                  <a:cubicBezTo>
                    <a:pt x="7265" y="1607"/>
                    <a:pt x="7122" y="1668"/>
                    <a:pt x="7026" y="1784"/>
                  </a:cubicBezTo>
                  <a:lnTo>
                    <a:pt x="6323" y="2569"/>
                  </a:lnTo>
                  <a:cubicBezTo>
                    <a:pt x="5785" y="2506"/>
                    <a:pt x="5273" y="2481"/>
                    <a:pt x="4799" y="2481"/>
                  </a:cubicBezTo>
                  <a:cubicBezTo>
                    <a:pt x="3040" y="2481"/>
                    <a:pt x="1788" y="2833"/>
                    <a:pt x="1525" y="2927"/>
                  </a:cubicBezTo>
                  <a:cubicBezTo>
                    <a:pt x="1430" y="2903"/>
                    <a:pt x="1346" y="2891"/>
                    <a:pt x="1239" y="2891"/>
                  </a:cubicBezTo>
                  <a:lnTo>
                    <a:pt x="1168" y="2891"/>
                  </a:lnTo>
                  <a:cubicBezTo>
                    <a:pt x="989" y="2462"/>
                    <a:pt x="823" y="1879"/>
                    <a:pt x="942" y="1343"/>
                  </a:cubicBezTo>
                  <a:cubicBezTo>
                    <a:pt x="1013" y="998"/>
                    <a:pt x="1168" y="843"/>
                    <a:pt x="1180" y="843"/>
                  </a:cubicBezTo>
                  <a:cubicBezTo>
                    <a:pt x="1239" y="784"/>
                    <a:pt x="1239" y="664"/>
                    <a:pt x="1180" y="605"/>
                  </a:cubicBezTo>
                  <a:cubicBezTo>
                    <a:pt x="1150" y="575"/>
                    <a:pt x="1105" y="560"/>
                    <a:pt x="1061" y="560"/>
                  </a:cubicBezTo>
                  <a:cubicBezTo>
                    <a:pt x="1016" y="560"/>
                    <a:pt x="971" y="575"/>
                    <a:pt x="942" y="605"/>
                  </a:cubicBezTo>
                  <a:cubicBezTo>
                    <a:pt x="906" y="629"/>
                    <a:pt x="287" y="1272"/>
                    <a:pt x="727" y="2653"/>
                  </a:cubicBezTo>
                  <a:cubicBezTo>
                    <a:pt x="549" y="2415"/>
                    <a:pt x="334" y="2010"/>
                    <a:pt x="334" y="1438"/>
                  </a:cubicBezTo>
                  <a:cubicBezTo>
                    <a:pt x="334" y="629"/>
                    <a:pt x="644" y="307"/>
                    <a:pt x="644" y="283"/>
                  </a:cubicBezTo>
                  <a:cubicBezTo>
                    <a:pt x="703" y="224"/>
                    <a:pt x="703" y="105"/>
                    <a:pt x="644" y="45"/>
                  </a:cubicBezTo>
                  <a:cubicBezTo>
                    <a:pt x="614" y="16"/>
                    <a:pt x="569" y="1"/>
                    <a:pt x="52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934" name="Google Shape;2934;p31"/>
          <p:cNvSpPr/>
          <p:nvPr/>
        </p:nvSpPr>
        <p:spPr>
          <a:xfrm>
            <a:off x="4119728" y="2962554"/>
            <a:ext cx="367712" cy="367680"/>
          </a:xfrm>
          <a:custGeom>
            <a:rect b="b" l="l" r="r" t="t"/>
            <a:pathLst>
              <a:path extrusionOk="0" h="11490" w="11491">
                <a:moveTo>
                  <a:pt x="5585" y="1643"/>
                </a:moveTo>
                <a:lnTo>
                  <a:pt x="5585" y="3013"/>
                </a:lnTo>
                <a:cubicBezTo>
                  <a:pt x="5322" y="3482"/>
                  <a:pt x="4845" y="3751"/>
                  <a:pt x="4340" y="3751"/>
                </a:cubicBezTo>
                <a:cubicBezTo>
                  <a:pt x="4204" y="3751"/>
                  <a:pt x="4066" y="3732"/>
                  <a:pt x="3930" y="3691"/>
                </a:cubicBezTo>
                <a:lnTo>
                  <a:pt x="2966" y="2727"/>
                </a:lnTo>
                <a:lnTo>
                  <a:pt x="2966" y="2727"/>
                </a:lnTo>
                <a:cubicBezTo>
                  <a:pt x="3070" y="2737"/>
                  <a:pt x="3176" y="2742"/>
                  <a:pt x="3281" y="2742"/>
                </a:cubicBezTo>
                <a:cubicBezTo>
                  <a:pt x="3666" y="2742"/>
                  <a:pt x="4051" y="2672"/>
                  <a:pt x="4406" y="2513"/>
                </a:cubicBezTo>
                <a:cubicBezTo>
                  <a:pt x="4871" y="2322"/>
                  <a:pt x="5275" y="2024"/>
                  <a:pt x="5585" y="1643"/>
                </a:cubicBezTo>
                <a:close/>
                <a:moveTo>
                  <a:pt x="5573" y="3560"/>
                </a:moveTo>
                <a:lnTo>
                  <a:pt x="5573" y="5322"/>
                </a:lnTo>
                <a:lnTo>
                  <a:pt x="4323" y="4084"/>
                </a:lnTo>
                <a:cubicBezTo>
                  <a:pt x="4799" y="4084"/>
                  <a:pt x="5240" y="3882"/>
                  <a:pt x="5573" y="3560"/>
                </a:cubicBezTo>
                <a:close/>
                <a:moveTo>
                  <a:pt x="5918" y="3560"/>
                </a:moveTo>
                <a:cubicBezTo>
                  <a:pt x="6240" y="3882"/>
                  <a:pt x="6692" y="4084"/>
                  <a:pt x="7168" y="4084"/>
                </a:cubicBezTo>
                <a:lnTo>
                  <a:pt x="5918" y="5322"/>
                </a:lnTo>
                <a:lnTo>
                  <a:pt x="5918" y="3560"/>
                </a:lnTo>
                <a:close/>
                <a:moveTo>
                  <a:pt x="2727" y="2965"/>
                </a:moveTo>
                <a:lnTo>
                  <a:pt x="3692" y="3929"/>
                </a:lnTo>
                <a:cubicBezTo>
                  <a:pt x="3894" y="4572"/>
                  <a:pt x="3608" y="5251"/>
                  <a:pt x="3013" y="5584"/>
                </a:cubicBezTo>
                <a:lnTo>
                  <a:pt x="1644" y="5584"/>
                </a:lnTo>
                <a:cubicBezTo>
                  <a:pt x="2025" y="5275"/>
                  <a:pt x="2323" y="4870"/>
                  <a:pt x="2525" y="4406"/>
                </a:cubicBezTo>
                <a:cubicBezTo>
                  <a:pt x="2716" y="3941"/>
                  <a:pt x="2775" y="3453"/>
                  <a:pt x="2727" y="2965"/>
                </a:cubicBezTo>
                <a:close/>
                <a:moveTo>
                  <a:pt x="4085" y="4334"/>
                </a:moveTo>
                <a:lnTo>
                  <a:pt x="5335" y="5584"/>
                </a:lnTo>
                <a:lnTo>
                  <a:pt x="3561" y="5584"/>
                </a:lnTo>
                <a:cubicBezTo>
                  <a:pt x="3894" y="5251"/>
                  <a:pt x="4085" y="4799"/>
                  <a:pt x="4085" y="4334"/>
                </a:cubicBezTo>
                <a:close/>
                <a:moveTo>
                  <a:pt x="7407" y="4334"/>
                </a:moveTo>
                <a:cubicBezTo>
                  <a:pt x="7407" y="4810"/>
                  <a:pt x="7585" y="5251"/>
                  <a:pt x="7919" y="5584"/>
                </a:cubicBezTo>
                <a:lnTo>
                  <a:pt x="6156" y="5584"/>
                </a:lnTo>
                <a:lnTo>
                  <a:pt x="7407" y="4334"/>
                </a:lnTo>
                <a:close/>
                <a:moveTo>
                  <a:pt x="5918" y="1643"/>
                </a:moveTo>
                <a:cubicBezTo>
                  <a:pt x="6228" y="2024"/>
                  <a:pt x="6633" y="2322"/>
                  <a:pt x="7085" y="2513"/>
                </a:cubicBezTo>
                <a:cubicBezTo>
                  <a:pt x="7457" y="2665"/>
                  <a:pt x="7843" y="2741"/>
                  <a:pt x="8239" y="2741"/>
                </a:cubicBezTo>
                <a:cubicBezTo>
                  <a:pt x="8338" y="2741"/>
                  <a:pt x="8438" y="2736"/>
                  <a:pt x="8538" y="2727"/>
                </a:cubicBezTo>
                <a:lnTo>
                  <a:pt x="8538" y="2727"/>
                </a:lnTo>
                <a:lnTo>
                  <a:pt x="8502" y="2751"/>
                </a:lnTo>
                <a:cubicBezTo>
                  <a:pt x="8442" y="2810"/>
                  <a:pt x="8442" y="2929"/>
                  <a:pt x="8502" y="2989"/>
                </a:cubicBezTo>
                <a:cubicBezTo>
                  <a:pt x="8538" y="3025"/>
                  <a:pt x="8573" y="3036"/>
                  <a:pt x="8621" y="3036"/>
                </a:cubicBezTo>
                <a:cubicBezTo>
                  <a:pt x="8669" y="3036"/>
                  <a:pt x="8716" y="3025"/>
                  <a:pt x="8740" y="2989"/>
                </a:cubicBezTo>
                <a:lnTo>
                  <a:pt x="8764" y="2965"/>
                </a:lnTo>
                <a:lnTo>
                  <a:pt x="8764" y="2965"/>
                </a:lnTo>
                <a:cubicBezTo>
                  <a:pt x="8716" y="3453"/>
                  <a:pt x="8788" y="3941"/>
                  <a:pt x="8978" y="4406"/>
                </a:cubicBezTo>
                <a:cubicBezTo>
                  <a:pt x="9169" y="4870"/>
                  <a:pt x="9466" y="5275"/>
                  <a:pt x="9859" y="5584"/>
                </a:cubicBezTo>
                <a:lnTo>
                  <a:pt x="8490" y="5584"/>
                </a:lnTo>
                <a:cubicBezTo>
                  <a:pt x="7895" y="5251"/>
                  <a:pt x="7609" y="4572"/>
                  <a:pt x="7799" y="3929"/>
                </a:cubicBezTo>
                <a:lnTo>
                  <a:pt x="8204" y="3525"/>
                </a:lnTo>
                <a:cubicBezTo>
                  <a:pt x="8264" y="3465"/>
                  <a:pt x="8264" y="3346"/>
                  <a:pt x="8204" y="3286"/>
                </a:cubicBezTo>
                <a:cubicBezTo>
                  <a:pt x="8175" y="3257"/>
                  <a:pt x="8130" y="3242"/>
                  <a:pt x="8085" y="3242"/>
                </a:cubicBezTo>
                <a:cubicBezTo>
                  <a:pt x="8041" y="3242"/>
                  <a:pt x="7996" y="3257"/>
                  <a:pt x="7966" y="3286"/>
                </a:cubicBezTo>
                <a:lnTo>
                  <a:pt x="7561" y="3691"/>
                </a:lnTo>
                <a:cubicBezTo>
                  <a:pt x="7428" y="3731"/>
                  <a:pt x="7293" y="3750"/>
                  <a:pt x="7160" y="3750"/>
                </a:cubicBezTo>
                <a:cubicBezTo>
                  <a:pt x="6652" y="3750"/>
                  <a:pt x="6171" y="3472"/>
                  <a:pt x="5906" y="3001"/>
                </a:cubicBezTo>
                <a:lnTo>
                  <a:pt x="5906" y="1643"/>
                </a:lnTo>
                <a:close/>
                <a:moveTo>
                  <a:pt x="5347" y="5906"/>
                </a:moveTo>
                <a:lnTo>
                  <a:pt x="4097" y="7156"/>
                </a:lnTo>
                <a:cubicBezTo>
                  <a:pt x="4097" y="6680"/>
                  <a:pt x="3918" y="6239"/>
                  <a:pt x="3573" y="5906"/>
                </a:cubicBezTo>
                <a:close/>
                <a:moveTo>
                  <a:pt x="7942" y="5906"/>
                </a:moveTo>
                <a:cubicBezTo>
                  <a:pt x="7609" y="6239"/>
                  <a:pt x="7418" y="6704"/>
                  <a:pt x="7418" y="7156"/>
                </a:cubicBezTo>
                <a:lnTo>
                  <a:pt x="6168" y="5906"/>
                </a:lnTo>
                <a:close/>
                <a:moveTo>
                  <a:pt x="5585" y="6144"/>
                </a:moveTo>
                <a:lnTo>
                  <a:pt x="5585" y="7918"/>
                </a:lnTo>
                <a:cubicBezTo>
                  <a:pt x="5263" y="7585"/>
                  <a:pt x="4811" y="7394"/>
                  <a:pt x="4335" y="7394"/>
                </a:cubicBezTo>
                <a:lnTo>
                  <a:pt x="5585" y="6144"/>
                </a:lnTo>
                <a:close/>
                <a:moveTo>
                  <a:pt x="5918" y="6144"/>
                </a:moveTo>
                <a:lnTo>
                  <a:pt x="7168" y="7394"/>
                </a:lnTo>
                <a:cubicBezTo>
                  <a:pt x="6680" y="7394"/>
                  <a:pt x="6240" y="7573"/>
                  <a:pt x="5918" y="7918"/>
                </a:cubicBezTo>
                <a:lnTo>
                  <a:pt x="5918" y="6144"/>
                </a:lnTo>
                <a:close/>
                <a:moveTo>
                  <a:pt x="9859" y="5906"/>
                </a:moveTo>
                <a:cubicBezTo>
                  <a:pt x="9466" y="6215"/>
                  <a:pt x="9169" y="6620"/>
                  <a:pt x="8978" y="7085"/>
                </a:cubicBezTo>
                <a:cubicBezTo>
                  <a:pt x="8788" y="7549"/>
                  <a:pt x="8728" y="8037"/>
                  <a:pt x="8776" y="8525"/>
                </a:cubicBezTo>
                <a:lnTo>
                  <a:pt x="7799" y="7561"/>
                </a:lnTo>
                <a:cubicBezTo>
                  <a:pt x="7609" y="6918"/>
                  <a:pt x="7895" y="6239"/>
                  <a:pt x="8490" y="5906"/>
                </a:cubicBezTo>
                <a:close/>
                <a:moveTo>
                  <a:pt x="3001" y="5906"/>
                </a:moveTo>
                <a:cubicBezTo>
                  <a:pt x="3597" y="6239"/>
                  <a:pt x="3870" y="6918"/>
                  <a:pt x="3680" y="7561"/>
                </a:cubicBezTo>
                <a:lnTo>
                  <a:pt x="3275" y="7966"/>
                </a:lnTo>
                <a:cubicBezTo>
                  <a:pt x="3216" y="8025"/>
                  <a:pt x="3216" y="8144"/>
                  <a:pt x="3275" y="8204"/>
                </a:cubicBezTo>
                <a:cubicBezTo>
                  <a:pt x="3311" y="8228"/>
                  <a:pt x="3358" y="8251"/>
                  <a:pt x="3394" y="8251"/>
                </a:cubicBezTo>
                <a:cubicBezTo>
                  <a:pt x="3442" y="8251"/>
                  <a:pt x="3489" y="8228"/>
                  <a:pt x="3513" y="8204"/>
                </a:cubicBezTo>
                <a:lnTo>
                  <a:pt x="3918" y="7799"/>
                </a:lnTo>
                <a:cubicBezTo>
                  <a:pt x="4051" y="7759"/>
                  <a:pt x="4186" y="7740"/>
                  <a:pt x="4320" y="7740"/>
                </a:cubicBezTo>
                <a:cubicBezTo>
                  <a:pt x="4828" y="7740"/>
                  <a:pt x="5309" y="8018"/>
                  <a:pt x="5573" y="8490"/>
                </a:cubicBezTo>
                <a:lnTo>
                  <a:pt x="5573" y="9844"/>
                </a:lnTo>
                <a:lnTo>
                  <a:pt x="5573" y="9844"/>
                </a:lnTo>
                <a:cubicBezTo>
                  <a:pt x="5265" y="9458"/>
                  <a:pt x="4865" y="9166"/>
                  <a:pt x="4406" y="8978"/>
                </a:cubicBezTo>
                <a:cubicBezTo>
                  <a:pt x="4049" y="8823"/>
                  <a:pt x="3668" y="8751"/>
                  <a:pt x="3275" y="8751"/>
                </a:cubicBezTo>
                <a:cubicBezTo>
                  <a:pt x="3180" y="8751"/>
                  <a:pt x="3061" y="8751"/>
                  <a:pt x="2954" y="8763"/>
                </a:cubicBezTo>
                <a:lnTo>
                  <a:pt x="2977" y="8740"/>
                </a:lnTo>
                <a:cubicBezTo>
                  <a:pt x="3037" y="8680"/>
                  <a:pt x="3037" y="8561"/>
                  <a:pt x="2977" y="8501"/>
                </a:cubicBezTo>
                <a:cubicBezTo>
                  <a:pt x="2948" y="8472"/>
                  <a:pt x="2903" y="8457"/>
                  <a:pt x="2858" y="8457"/>
                </a:cubicBezTo>
                <a:cubicBezTo>
                  <a:pt x="2814" y="8457"/>
                  <a:pt x="2769" y="8472"/>
                  <a:pt x="2739" y="8501"/>
                </a:cubicBezTo>
                <a:lnTo>
                  <a:pt x="2716" y="8525"/>
                </a:lnTo>
                <a:cubicBezTo>
                  <a:pt x="2775" y="8037"/>
                  <a:pt x="2704" y="7549"/>
                  <a:pt x="2501" y="7085"/>
                </a:cubicBezTo>
                <a:cubicBezTo>
                  <a:pt x="2311" y="6620"/>
                  <a:pt x="2013" y="6227"/>
                  <a:pt x="1632" y="5906"/>
                </a:cubicBezTo>
                <a:close/>
                <a:moveTo>
                  <a:pt x="7165" y="7740"/>
                </a:moveTo>
                <a:cubicBezTo>
                  <a:pt x="7297" y="7740"/>
                  <a:pt x="7430" y="7759"/>
                  <a:pt x="7561" y="7799"/>
                </a:cubicBezTo>
                <a:lnTo>
                  <a:pt x="8538" y="8763"/>
                </a:lnTo>
                <a:cubicBezTo>
                  <a:pt x="8447" y="8757"/>
                  <a:pt x="8357" y="8754"/>
                  <a:pt x="8267" y="8754"/>
                </a:cubicBezTo>
                <a:cubicBezTo>
                  <a:pt x="7861" y="8754"/>
                  <a:pt x="7465" y="8822"/>
                  <a:pt x="7085" y="8978"/>
                </a:cubicBezTo>
                <a:cubicBezTo>
                  <a:pt x="6633" y="9168"/>
                  <a:pt x="6228" y="9466"/>
                  <a:pt x="5918" y="9847"/>
                </a:cubicBezTo>
                <a:lnTo>
                  <a:pt x="5918" y="8490"/>
                </a:lnTo>
                <a:cubicBezTo>
                  <a:pt x="6173" y="8018"/>
                  <a:pt x="6660" y="7740"/>
                  <a:pt x="7165" y="7740"/>
                </a:cubicBezTo>
                <a:close/>
                <a:moveTo>
                  <a:pt x="5752" y="0"/>
                </a:moveTo>
                <a:cubicBezTo>
                  <a:pt x="5656" y="0"/>
                  <a:pt x="5585" y="72"/>
                  <a:pt x="5585" y="167"/>
                </a:cubicBezTo>
                <a:lnTo>
                  <a:pt x="5585" y="1024"/>
                </a:lnTo>
                <a:cubicBezTo>
                  <a:pt x="5299" y="1560"/>
                  <a:pt x="4847" y="1977"/>
                  <a:pt x="4287" y="2203"/>
                </a:cubicBezTo>
                <a:cubicBezTo>
                  <a:pt x="3970" y="2334"/>
                  <a:pt x="3626" y="2397"/>
                  <a:pt x="3281" y="2397"/>
                </a:cubicBezTo>
                <a:cubicBezTo>
                  <a:pt x="3029" y="2397"/>
                  <a:pt x="2778" y="2364"/>
                  <a:pt x="2537" y="2298"/>
                </a:cubicBezTo>
                <a:lnTo>
                  <a:pt x="1918" y="1679"/>
                </a:lnTo>
                <a:cubicBezTo>
                  <a:pt x="1894" y="1649"/>
                  <a:pt x="1849" y="1634"/>
                  <a:pt x="1803" y="1634"/>
                </a:cubicBezTo>
                <a:cubicBezTo>
                  <a:pt x="1757" y="1634"/>
                  <a:pt x="1709" y="1649"/>
                  <a:pt x="1680" y="1679"/>
                </a:cubicBezTo>
                <a:cubicBezTo>
                  <a:pt x="1620" y="1739"/>
                  <a:pt x="1620" y="1858"/>
                  <a:pt x="1680" y="1917"/>
                </a:cubicBezTo>
                <a:lnTo>
                  <a:pt x="2299" y="2536"/>
                </a:lnTo>
                <a:cubicBezTo>
                  <a:pt x="2477" y="3108"/>
                  <a:pt x="2442" y="3727"/>
                  <a:pt x="2204" y="4287"/>
                </a:cubicBezTo>
                <a:cubicBezTo>
                  <a:pt x="1977" y="4834"/>
                  <a:pt x="1549" y="5299"/>
                  <a:pt x="1025" y="5584"/>
                </a:cubicBezTo>
                <a:lnTo>
                  <a:pt x="168" y="5584"/>
                </a:lnTo>
                <a:cubicBezTo>
                  <a:pt x="84" y="5584"/>
                  <a:pt x="1" y="5656"/>
                  <a:pt x="1" y="5751"/>
                </a:cubicBezTo>
                <a:cubicBezTo>
                  <a:pt x="1" y="5834"/>
                  <a:pt x="84" y="5906"/>
                  <a:pt x="168" y="5906"/>
                </a:cubicBezTo>
                <a:lnTo>
                  <a:pt x="1025" y="5906"/>
                </a:lnTo>
                <a:cubicBezTo>
                  <a:pt x="1573" y="6192"/>
                  <a:pt x="1977" y="6656"/>
                  <a:pt x="2204" y="7204"/>
                </a:cubicBezTo>
                <a:cubicBezTo>
                  <a:pt x="2430" y="7751"/>
                  <a:pt x="2465" y="8382"/>
                  <a:pt x="2299" y="8966"/>
                </a:cubicBezTo>
                <a:lnTo>
                  <a:pt x="1680" y="9573"/>
                </a:lnTo>
                <a:cubicBezTo>
                  <a:pt x="1620" y="9632"/>
                  <a:pt x="1620" y="9752"/>
                  <a:pt x="1680" y="9811"/>
                </a:cubicBezTo>
                <a:cubicBezTo>
                  <a:pt x="1715" y="9835"/>
                  <a:pt x="1763" y="9859"/>
                  <a:pt x="1799" y="9859"/>
                </a:cubicBezTo>
                <a:cubicBezTo>
                  <a:pt x="1846" y="9859"/>
                  <a:pt x="1894" y="9835"/>
                  <a:pt x="1918" y="9811"/>
                </a:cubicBezTo>
                <a:lnTo>
                  <a:pt x="2537" y="9204"/>
                </a:lnTo>
                <a:cubicBezTo>
                  <a:pt x="2786" y="9126"/>
                  <a:pt x="3044" y="9087"/>
                  <a:pt x="3302" y="9087"/>
                </a:cubicBezTo>
                <a:cubicBezTo>
                  <a:pt x="3636" y="9087"/>
                  <a:pt x="3971" y="9153"/>
                  <a:pt x="4287" y="9287"/>
                </a:cubicBezTo>
                <a:cubicBezTo>
                  <a:pt x="4835" y="9513"/>
                  <a:pt x="5299" y="9942"/>
                  <a:pt x="5585" y="10466"/>
                </a:cubicBezTo>
                <a:lnTo>
                  <a:pt x="5585" y="11323"/>
                </a:lnTo>
                <a:cubicBezTo>
                  <a:pt x="5585" y="11418"/>
                  <a:pt x="5656" y="11490"/>
                  <a:pt x="5752" y="11490"/>
                </a:cubicBezTo>
                <a:cubicBezTo>
                  <a:pt x="5835" y="11490"/>
                  <a:pt x="5906" y="11418"/>
                  <a:pt x="5906" y="11323"/>
                </a:cubicBezTo>
                <a:lnTo>
                  <a:pt x="5906" y="10466"/>
                </a:lnTo>
                <a:cubicBezTo>
                  <a:pt x="6192" y="9930"/>
                  <a:pt x="6656" y="9513"/>
                  <a:pt x="7204" y="9287"/>
                </a:cubicBezTo>
                <a:cubicBezTo>
                  <a:pt x="7522" y="9159"/>
                  <a:pt x="7859" y="9095"/>
                  <a:pt x="8198" y="9095"/>
                </a:cubicBezTo>
                <a:cubicBezTo>
                  <a:pt x="8456" y="9095"/>
                  <a:pt x="8714" y="9132"/>
                  <a:pt x="8966" y="9204"/>
                </a:cubicBezTo>
                <a:lnTo>
                  <a:pt x="9574" y="9811"/>
                </a:lnTo>
                <a:cubicBezTo>
                  <a:pt x="9609" y="9835"/>
                  <a:pt x="9645" y="9859"/>
                  <a:pt x="9693" y="9859"/>
                </a:cubicBezTo>
                <a:cubicBezTo>
                  <a:pt x="9740" y="9859"/>
                  <a:pt x="9776" y="9835"/>
                  <a:pt x="9812" y="9811"/>
                </a:cubicBezTo>
                <a:cubicBezTo>
                  <a:pt x="9871" y="9752"/>
                  <a:pt x="9871" y="9632"/>
                  <a:pt x="9812" y="9573"/>
                </a:cubicBezTo>
                <a:lnTo>
                  <a:pt x="9204" y="8966"/>
                </a:lnTo>
                <a:cubicBezTo>
                  <a:pt x="9026" y="8382"/>
                  <a:pt x="9050" y="7775"/>
                  <a:pt x="9288" y="7204"/>
                </a:cubicBezTo>
                <a:cubicBezTo>
                  <a:pt x="9514" y="6656"/>
                  <a:pt x="9943" y="6192"/>
                  <a:pt x="10466" y="5906"/>
                </a:cubicBezTo>
                <a:lnTo>
                  <a:pt x="11324" y="5906"/>
                </a:lnTo>
                <a:cubicBezTo>
                  <a:pt x="11419" y="5906"/>
                  <a:pt x="11490" y="5834"/>
                  <a:pt x="11490" y="5751"/>
                </a:cubicBezTo>
                <a:cubicBezTo>
                  <a:pt x="11490" y="5656"/>
                  <a:pt x="11419" y="5584"/>
                  <a:pt x="11336" y="5584"/>
                </a:cubicBezTo>
                <a:lnTo>
                  <a:pt x="10466" y="5584"/>
                </a:lnTo>
                <a:cubicBezTo>
                  <a:pt x="9931" y="5299"/>
                  <a:pt x="9514" y="4834"/>
                  <a:pt x="9288" y="4287"/>
                </a:cubicBezTo>
                <a:cubicBezTo>
                  <a:pt x="9073" y="3739"/>
                  <a:pt x="9038" y="3108"/>
                  <a:pt x="9204" y="2536"/>
                </a:cubicBezTo>
                <a:lnTo>
                  <a:pt x="9812" y="1917"/>
                </a:lnTo>
                <a:cubicBezTo>
                  <a:pt x="9871" y="1858"/>
                  <a:pt x="9871" y="1739"/>
                  <a:pt x="9812" y="1679"/>
                </a:cubicBezTo>
                <a:cubicBezTo>
                  <a:pt x="9782" y="1649"/>
                  <a:pt x="9737" y="1634"/>
                  <a:pt x="9693" y="1634"/>
                </a:cubicBezTo>
                <a:cubicBezTo>
                  <a:pt x="9648" y="1634"/>
                  <a:pt x="9603" y="1649"/>
                  <a:pt x="9574" y="1679"/>
                </a:cubicBezTo>
                <a:lnTo>
                  <a:pt x="8966" y="2298"/>
                </a:lnTo>
                <a:cubicBezTo>
                  <a:pt x="8720" y="2374"/>
                  <a:pt x="8470" y="2411"/>
                  <a:pt x="8220" y="2411"/>
                </a:cubicBezTo>
                <a:cubicBezTo>
                  <a:pt x="7877" y="2411"/>
                  <a:pt x="7535" y="2341"/>
                  <a:pt x="7204" y="2203"/>
                </a:cubicBezTo>
                <a:cubicBezTo>
                  <a:pt x="6656" y="1977"/>
                  <a:pt x="6192" y="1548"/>
                  <a:pt x="5918" y="1024"/>
                </a:cubicBezTo>
                <a:lnTo>
                  <a:pt x="5918" y="167"/>
                </a:lnTo>
                <a:cubicBezTo>
                  <a:pt x="5918" y="72"/>
                  <a:pt x="5835" y="0"/>
                  <a:pt x="575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5" name="Google Shape;2935;p31"/>
          <p:cNvSpPr/>
          <p:nvPr/>
        </p:nvSpPr>
        <p:spPr>
          <a:xfrm>
            <a:off x="852272" y="2962490"/>
            <a:ext cx="323520" cy="367360"/>
          </a:xfrm>
          <a:custGeom>
            <a:rect b="b" l="l" r="r" t="t"/>
            <a:pathLst>
              <a:path extrusionOk="0" h="11480" w="10110">
                <a:moveTo>
                  <a:pt x="4240" y="2681"/>
                </a:moveTo>
                <a:cubicBezTo>
                  <a:pt x="4347" y="2681"/>
                  <a:pt x="4442" y="2777"/>
                  <a:pt x="4442" y="2872"/>
                </a:cubicBezTo>
                <a:cubicBezTo>
                  <a:pt x="4442" y="2979"/>
                  <a:pt x="4347" y="3062"/>
                  <a:pt x="4240" y="3062"/>
                </a:cubicBezTo>
                <a:cubicBezTo>
                  <a:pt x="4144" y="3050"/>
                  <a:pt x="4049" y="2979"/>
                  <a:pt x="4049" y="2872"/>
                </a:cubicBezTo>
                <a:cubicBezTo>
                  <a:pt x="4049" y="2765"/>
                  <a:pt x="4144" y="2681"/>
                  <a:pt x="4240" y="2681"/>
                </a:cubicBezTo>
                <a:close/>
                <a:moveTo>
                  <a:pt x="5692" y="2681"/>
                </a:moveTo>
                <a:cubicBezTo>
                  <a:pt x="5787" y="2681"/>
                  <a:pt x="5883" y="2777"/>
                  <a:pt x="5883" y="2872"/>
                </a:cubicBezTo>
                <a:cubicBezTo>
                  <a:pt x="5883" y="2979"/>
                  <a:pt x="5787" y="3062"/>
                  <a:pt x="5692" y="3062"/>
                </a:cubicBezTo>
                <a:cubicBezTo>
                  <a:pt x="5585" y="3062"/>
                  <a:pt x="5490" y="2979"/>
                  <a:pt x="5490" y="2872"/>
                </a:cubicBezTo>
                <a:cubicBezTo>
                  <a:pt x="5490" y="2777"/>
                  <a:pt x="5585" y="2681"/>
                  <a:pt x="5692" y="2681"/>
                </a:cubicBezTo>
                <a:close/>
                <a:moveTo>
                  <a:pt x="4978" y="1788"/>
                </a:moveTo>
                <a:cubicBezTo>
                  <a:pt x="5299" y="1788"/>
                  <a:pt x="5585" y="2038"/>
                  <a:pt x="5752" y="2348"/>
                </a:cubicBezTo>
                <a:lnTo>
                  <a:pt x="5692" y="2348"/>
                </a:lnTo>
                <a:cubicBezTo>
                  <a:pt x="5394" y="2348"/>
                  <a:pt x="5168" y="2598"/>
                  <a:pt x="5168" y="2872"/>
                </a:cubicBezTo>
                <a:cubicBezTo>
                  <a:pt x="5168" y="3158"/>
                  <a:pt x="5371" y="3384"/>
                  <a:pt x="5656" y="3396"/>
                </a:cubicBezTo>
                <a:cubicBezTo>
                  <a:pt x="5478" y="3539"/>
                  <a:pt x="5228" y="3598"/>
                  <a:pt x="4990" y="3598"/>
                </a:cubicBezTo>
                <a:cubicBezTo>
                  <a:pt x="4751" y="3598"/>
                  <a:pt x="4466" y="3539"/>
                  <a:pt x="4287" y="3396"/>
                </a:cubicBezTo>
                <a:cubicBezTo>
                  <a:pt x="4561" y="3384"/>
                  <a:pt x="4775" y="3146"/>
                  <a:pt x="4775" y="2872"/>
                </a:cubicBezTo>
                <a:cubicBezTo>
                  <a:pt x="4775" y="2574"/>
                  <a:pt x="4537" y="2348"/>
                  <a:pt x="4263" y="2348"/>
                </a:cubicBezTo>
                <a:lnTo>
                  <a:pt x="4204" y="2348"/>
                </a:lnTo>
                <a:cubicBezTo>
                  <a:pt x="4359" y="2038"/>
                  <a:pt x="4644" y="1788"/>
                  <a:pt x="4978" y="1788"/>
                </a:cubicBezTo>
                <a:close/>
                <a:moveTo>
                  <a:pt x="4978" y="3943"/>
                </a:moveTo>
                <a:cubicBezTo>
                  <a:pt x="5275" y="3943"/>
                  <a:pt x="5525" y="4455"/>
                  <a:pt x="5525" y="5039"/>
                </a:cubicBezTo>
                <a:cubicBezTo>
                  <a:pt x="5525" y="5610"/>
                  <a:pt x="5252" y="6122"/>
                  <a:pt x="4978" y="6122"/>
                </a:cubicBezTo>
                <a:cubicBezTo>
                  <a:pt x="4680" y="6122"/>
                  <a:pt x="4418" y="5610"/>
                  <a:pt x="4418" y="5039"/>
                </a:cubicBezTo>
                <a:cubicBezTo>
                  <a:pt x="4418" y="4455"/>
                  <a:pt x="4680" y="3943"/>
                  <a:pt x="4978" y="3943"/>
                </a:cubicBezTo>
                <a:close/>
                <a:moveTo>
                  <a:pt x="5064" y="6488"/>
                </a:moveTo>
                <a:cubicBezTo>
                  <a:pt x="5446" y="6488"/>
                  <a:pt x="5749" y="6618"/>
                  <a:pt x="6002" y="6848"/>
                </a:cubicBezTo>
                <a:cubicBezTo>
                  <a:pt x="6204" y="7063"/>
                  <a:pt x="6347" y="7360"/>
                  <a:pt x="6406" y="7706"/>
                </a:cubicBezTo>
                <a:cubicBezTo>
                  <a:pt x="6311" y="7789"/>
                  <a:pt x="6192" y="7860"/>
                  <a:pt x="6049" y="7920"/>
                </a:cubicBezTo>
                <a:cubicBezTo>
                  <a:pt x="5954" y="7956"/>
                  <a:pt x="5906" y="8051"/>
                  <a:pt x="5954" y="8146"/>
                </a:cubicBezTo>
                <a:cubicBezTo>
                  <a:pt x="5990" y="8206"/>
                  <a:pt x="6049" y="8253"/>
                  <a:pt x="6109" y="8253"/>
                </a:cubicBezTo>
                <a:cubicBezTo>
                  <a:pt x="6121" y="8253"/>
                  <a:pt x="6145" y="8253"/>
                  <a:pt x="6168" y="8230"/>
                </a:cubicBezTo>
                <a:cubicBezTo>
                  <a:pt x="6252" y="8194"/>
                  <a:pt x="6347" y="8158"/>
                  <a:pt x="6418" y="8111"/>
                </a:cubicBezTo>
                <a:lnTo>
                  <a:pt x="6418" y="8111"/>
                </a:lnTo>
                <a:cubicBezTo>
                  <a:pt x="6418" y="8408"/>
                  <a:pt x="6347" y="8753"/>
                  <a:pt x="6216" y="9063"/>
                </a:cubicBezTo>
                <a:cubicBezTo>
                  <a:pt x="6073" y="9158"/>
                  <a:pt x="5894" y="9230"/>
                  <a:pt x="5692" y="9289"/>
                </a:cubicBezTo>
                <a:cubicBezTo>
                  <a:pt x="5597" y="9325"/>
                  <a:pt x="5537" y="9408"/>
                  <a:pt x="5561" y="9492"/>
                </a:cubicBezTo>
                <a:cubicBezTo>
                  <a:pt x="5585" y="9575"/>
                  <a:pt x="5656" y="9611"/>
                  <a:pt x="5728" y="9611"/>
                </a:cubicBezTo>
                <a:lnTo>
                  <a:pt x="5775" y="9611"/>
                </a:lnTo>
                <a:cubicBezTo>
                  <a:pt x="5847" y="9599"/>
                  <a:pt x="5918" y="9575"/>
                  <a:pt x="6002" y="9539"/>
                </a:cubicBezTo>
                <a:lnTo>
                  <a:pt x="6002" y="9539"/>
                </a:lnTo>
                <a:cubicBezTo>
                  <a:pt x="5966" y="9599"/>
                  <a:pt x="5942" y="9646"/>
                  <a:pt x="5906" y="9706"/>
                </a:cubicBezTo>
                <a:cubicBezTo>
                  <a:pt x="5609" y="10170"/>
                  <a:pt x="5252" y="10444"/>
                  <a:pt x="4966" y="10444"/>
                </a:cubicBezTo>
                <a:cubicBezTo>
                  <a:pt x="4692" y="10444"/>
                  <a:pt x="4335" y="10170"/>
                  <a:pt x="4037" y="9706"/>
                </a:cubicBezTo>
                <a:cubicBezTo>
                  <a:pt x="4001" y="9646"/>
                  <a:pt x="3978" y="9599"/>
                  <a:pt x="3942" y="9539"/>
                </a:cubicBezTo>
                <a:lnTo>
                  <a:pt x="3942" y="9539"/>
                </a:lnTo>
                <a:cubicBezTo>
                  <a:pt x="4251" y="9646"/>
                  <a:pt x="4609" y="9706"/>
                  <a:pt x="4966" y="9706"/>
                </a:cubicBezTo>
                <a:cubicBezTo>
                  <a:pt x="5061" y="9706"/>
                  <a:pt x="5132" y="9634"/>
                  <a:pt x="5132" y="9539"/>
                </a:cubicBezTo>
                <a:cubicBezTo>
                  <a:pt x="5132" y="9456"/>
                  <a:pt x="5061" y="9373"/>
                  <a:pt x="4966" y="9373"/>
                </a:cubicBezTo>
                <a:cubicBezTo>
                  <a:pt x="4478" y="9373"/>
                  <a:pt x="4037" y="9277"/>
                  <a:pt x="3716" y="9063"/>
                </a:cubicBezTo>
                <a:cubicBezTo>
                  <a:pt x="3597" y="8753"/>
                  <a:pt x="3525" y="8408"/>
                  <a:pt x="3525" y="8111"/>
                </a:cubicBezTo>
                <a:lnTo>
                  <a:pt x="3525" y="8111"/>
                </a:lnTo>
                <a:cubicBezTo>
                  <a:pt x="3882" y="8325"/>
                  <a:pt x="4418" y="8456"/>
                  <a:pt x="4966" y="8456"/>
                </a:cubicBezTo>
                <a:cubicBezTo>
                  <a:pt x="5085" y="8456"/>
                  <a:pt x="5228" y="8456"/>
                  <a:pt x="5347" y="8444"/>
                </a:cubicBezTo>
                <a:cubicBezTo>
                  <a:pt x="5430" y="8420"/>
                  <a:pt x="5502" y="8349"/>
                  <a:pt x="5490" y="8265"/>
                </a:cubicBezTo>
                <a:cubicBezTo>
                  <a:pt x="5479" y="8177"/>
                  <a:pt x="5416" y="8109"/>
                  <a:pt x="5332" y="8109"/>
                </a:cubicBezTo>
                <a:cubicBezTo>
                  <a:pt x="5325" y="8109"/>
                  <a:pt x="5318" y="8110"/>
                  <a:pt x="5311" y="8111"/>
                </a:cubicBezTo>
                <a:cubicBezTo>
                  <a:pt x="5192" y="8122"/>
                  <a:pt x="5085" y="8122"/>
                  <a:pt x="4966" y="8122"/>
                </a:cubicBezTo>
                <a:cubicBezTo>
                  <a:pt x="4394" y="8122"/>
                  <a:pt x="3835" y="7980"/>
                  <a:pt x="3537" y="7741"/>
                </a:cubicBezTo>
                <a:cubicBezTo>
                  <a:pt x="3597" y="7384"/>
                  <a:pt x="3739" y="7087"/>
                  <a:pt x="3942" y="6872"/>
                </a:cubicBezTo>
                <a:cubicBezTo>
                  <a:pt x="4192" y="6622"/>
                  <a:pt x="4549" y="6491"/>
                  <a:pt x="4966" y="6491"/>
                </a:cubicBezTo>
                <a:cubicBezTo>
                  <a:pt x="4999" y="6489"/>
                  <a:pt x="5032" y="6488"/>
                  <a:pt x="5064" y="6488"/>
                </a:cubicBezTo>
                <a:close/>
                <a:moveTo>
                  <a:pt x="2134" y="1"/>
                </a:moveTo>
                <a:cubicBezTo>
                  <a:pt x="2057" y="1"/>
                  <a:pt x="1976" y="57"/>
                  <a:pt x="1965" y="133"/>
                </a:cubicBezTo>
                <a:cubicBezTo>
                  <a:pt x="1954" y="229"/>
                  <a:pt x="2013" y="312"/>
                  <a:pt x="2096" y="324"/>
                </a:cubicBezTo>
                <a:cubicBezTo>
                  <a:pt x="2644" y="431"/>
                  <a:pt x="3216" y="1145"/>
                  <a:pt x="3561" y="1776"/>
                </a:cubicBezTo>
                <a:cubicBezTo>
                  <a:pt x="3620" y="1884"/>
                  <a:pt x="3739" y="1955"/>
                  <a:pt x="3859" y="1955"/>
                </a:cubicBezTo>
                <a:lnTo>
                  <a:pt x="4085" y="1955"/>
                </a:lnTo>
                <a:cubicBezTo>
                  <a:pt x="3870" y="2217"/>
                  <a:pt x="3763" y="2550"/>
                  <a:pt x="3763" y="2860"/>
                </a:cubicBezTo>
                <a:cubicBezTo>
                  <a:pt x="3763" y="3205"/>
                  <a:pt x="3906" y="3467"/>
                  <a:pt x="4156" y="3669"/>
                </a:cubicBezTo>
                <a:cubicBezTo>
                  <a:pt x="4263" y="3741"/>
                  <a:pt x="4382" y="3800"/>
                  <a:pt x="4513" y="3848"/>
                </a:cubicBezTo>
                <a:cubicBezTo>
                  <a:pt x="4406" y="3967"/>
                  <a:pt x="4323" y="4110"/>
                  <a:pt x="4263" y="4289"/>
                </a:cubicBezTo>
                <a:lnTo>
                  <a:pt x="2513" y="3812"/>
                </a:lnTo>
                <a:cubicBezTo>
                  <a:pt x="2454" y="3800"/>
                  <a:pt x="2394" y="3765"/>
                  <a:pt x="2358" y="3729"/>
                </a:cubicBezTo>
                <a:lnTo>
                  <a:pt x="834" y="2205"/>
                </a:lnTo>
                <a:cubicBezTo>
                  <a:pt x="805" y="2175"/>
                  <a:pt x="760" y="2160"/>
                  <a:pt x="715" y="2160"/>
                </a:cubicBezTo>
                <a:cubicBezTo>
                  <a:pt x="671" y="2160"/>
                  <a:pt x="626" y="2175"/>
                  <a:pt x="596" y="2205"/>
                </a:cubicBezTo>
                <a:cubicBezTo>
                  <a:pt x="537" y="2265"/>
                  <a:pt x="537" y="2384"/>
                  <a:pt x="596" y="2443"/>
                </a:cubicBezTo>
                <a:lnTo>
                  <a:pt x="2120" y="3967"/>
                </a:lnTo>
                <a:cubicBezTo>
                  <a:pt x="2204" y="4050"/>
                  <a:pt x="2311" y="4110"/>
                  <a:pt x="2430" y="4146"/>
                </a:cubicBezTo>
                <a:lnTo>
                  <a:pt x="4180" y="4622"/>
                </a:lnTo>
                <a:cubicBezTo>
                  <a:pt x="4156" y="4753"/>
                  <a:pt x="4156" y="4884"/>
                  <a:pt x="4156" y="5015"/>
                </a:cubicBezTo>
                <a:cubicBezTo>
                  <a:pt x="4156" y="5074"/>
                  <a:pt x="4156" y="5158"/>
                  <a:pt x="4168" y="5217"/>
                </a:cubicBezTo>
                <a:lnTo>
                  <a:pt x="2501" y="5217"/>
                </a:lnTo>
                <a:cubicBezTo>
                  <a:pt x="2382" y="5217"/>
                  <a:pt x="2251" y="5241"/>
                  <a:pt x="2144" y="5301"/>
                </a:cubicBezTo>
                <a:lnTo>
                  <a:pt x="108" y="6491"/>
                </a:lnTo>
                <a:cubicBezTo>
                  <a:pt x="37" y="6539"/>
                  <a:pt x="1" y="6646"/>
                  <a:pt x="49" y="6717"/>
                </a:cubicBezTo>
                <a:cubicBezTo>
                  <a:pt x="72" y="6777"/>
                  <a:pt x="132" y="6801"/>
                  <a:pt x="191" y="6801"/>
                </a:cubicBezTo>
                <a:cubicBezTo>
                  <a:pt x="227" y="6801"/>
                  <a:pt x="251" y="6801"/>
                  <a:pt x="287" y="6777"/>
                </a:cubicBezTo>
                <a:lnTo>
                  <a:pt x="2323" y="5586"/>
                </a:lnTo>
                <a:cubicBezTo>
                  <a:pt x="2382" y="5551"/>
                  <a:pt x="2442" y="5539"/>
                  <a:pt x="2513" y="5539"/>
                </a:cubicBezTo>
                <a:lnTo>
                  <a:pt x="4240" y="5539"/>
                </a:lnTo>
                <a:cubicBezTo>
                  <a:pt x="4299" y="5789"/>
                  <a:pt x="4406" y="6015"/>
                  <a:pt x="4537" y="6170"/>
                </a:cubicBezTo>
                <a:cubicBezTo>
                  <a:pt x="4263" y="6241"/>
                  <a:pt x="4001" y="6384"/>
                  <a:pt x="3799" y="6587"/>
                </a:cubicBezTo>
                <a:cubicBezTo>
                  <a:pt x="3668" y="6717"/>
                  <a:pt x="3549" y="6884"/>
                  <a:pt x="3466" y="7075"/>
                </a:cubicBezTo>
                <a:lnTo>
                  <a:pt x="2418" y="7837"/>
                </a:lnTo>
                <a:cubicBezTo>
                  <a:pt x="2299" y="7920"/>
                  <a:pt x="2204" y="8039"/>
                  <a:pt x="2156" y="8194"/>
                </a:cubicBezTo>
                <a:lnTo>
                  <a:pt x="1132" y="11254"/>
                </a:lnTo>
                <a:cubicBezTo>
                  <a:pt x="1108" y="11349"/>
                  <a:pt x="1144" y="11432"/>
                  <a:pt x="1239" y="11468"/>
                </a:cubicBezTo>
                <a:cubicBezTo>
                  <a:pt x="1251" y="11468"/>
                  <a:pt x="1263" y="11480"/>
                  <a:pt x="1299" y="11480"/>
                </a:cubicBezTo>
                <a:cubicBezTo>
                  <a:pt x="1370" y="11480"/>
                  <a:pt x="1430" y="11432"/>
                  <a:pt x="1465" y="11361"/>
                </a:cubicBezTo>
                <a:lnTo>
                  <a:pt x="2489" y="8289"/>
                </a:lnTo>
                <a:cubicBezTo>
                  <a:pt x="2513" y="8218"/>
                  <a:pt x="2561" y="8158"/>
                  <a:pt x="2620" y="8111"/>
                </a:cubicBezTo>
                <a:lnTo>
                  <a:pt x="3323" y="7610"/>
                </a:lnTo>
                <a:lnTo>
                  <a:pt x="3323" y="7610"/>
                </a:lnTo>
                <a:cubicBezTo>
                  <a:pt x="3287" y="7741"/>
                  <a:pt x="3287" y="7896"/>
                  <a:pt x="3287" y="8039"/>
                </a:cubicBezTo>
                <a:cubicBezTo>
                  <a:pt x="3287" y="9301"/>
                  <a:pt x="4240" y="10766"/>
                  <a:pt x="5073" y="10766"/>
                </a:cubicBezTo>
                <a:cubicBezTo>
                  <a:pt x="5906" y="10766"/>
                  <a:pt x="6859" y="9325"/>
                  <a:pt x="6859" y="8039"/>
                </a:cubicBezTo>
                <a:cubicBezTo>
                  <a:pt x="6859" y="7896"/>
                  <a:pt x="6847" y="7741"/>
                  <a:pt x="6835" y="7610"/>
                </a:cubicBezTo>
                <a:lnTo>
                  <a:pt x="6835" y="7610"/>
                </a:lnTo>
                <a:lnTo>
                  <a:pt x="7538" y="8111"/>
                </a:lnTo>
                <a:cubicBezTo>
                  <a:pt x="7597" y="8158"/>
                  <a:pt x="7633" y="8218"/>
                  <a:pt x="7669" y="8289"/>
                </a:cubicBezTo>
                <a:lnTo>
                  <a:pt x="8692" y="11361"/>
                </a:lnTo>
                <a:cubicBezTo>
                  <a:pt x="8728" y="11432"/>
                  <a:pt x="8788" y="11480"/>
                  <a:pt x="8859" y="11480"/>
                </a:cubicBezTo>
                <a:cubicBezTo>
                  <a:pt x="8871" y="11480"/>
                  <a:pt x="8883" y="11480"/>
                  <a:pt x="8919" y="11468"/>
                </a:cubicBezTo>
                <a:cubicBezTo>
                  <a:pt x="9002" y="11432"/>
                  <a:pt x="9050" y="11349"/>
                  <a:pt x="9026" y="11254"/>
                </a:cubicBezTo>
                <a:lnTo>
                  <a:pt x="7990" y="8194"/>
                </a:lnTo>
                <a:cubicBezTo>
                  <a:pt x="7954" y="8039"/>
                  <a:pt x="7859" y="7920"/>
                  <a:pt x="7740" y="7837"/>
                </a:cubicBezTo>
                <a:lnTo>
                  <a:pt x="6680" y="7075"/>
                </a:lnTo>
                <a:cubicBezTo>
                  <a:pt x="6597" y="6884"/>
                  <a:pt x="6490" y="6717"/>
                  <a:pt x="6359" y="6587"/>
                </a:cubicBezTo>
                <a:cubicBezTo>
                  <a:pt x="6145" y="6372"/>
                  <a:pt x="5906" y="6241"/>
                  <a:pt x="5609" y="6170"/>
                </a:cubicBezTo>
                <a:cubicBezTo>
                  <a:pt x="5752" y="6003"/>
                  <a:pt x="5847" y="5789"/>
                  <a:pt x="5906" y="5539"/>
                </a:cubicBezTo>
                <a:lnTo>
                  <a:pt x="7633" y="5539"/>
                </a:lnTo>
                <a:cubicBezTo>
                  <a:pt x="7692" y="5539"/>
                  <a:pt x="7776" y="5551"/>
                  <a:pt x="7835" y="5586"/>
                </a:cubicBezTo>
                <a:lnTo>
                  <a:pt x="9871" y="6777"/>
                </a:lnTo>
                <a:cubicBezTo>
                  <a:pt x="9895" y="6789"/>
                  <a:pt x="9931" y="6801"/>
                  <a:pt x="9955" y="6801"/>
                </a:cubicBezTo>
                <a:cubicBezTo>
                  <a:pt x="10014" y="6801"/>
                  <a:pt x="10074" y="6777"/>
                  <a:pt x="10109" y="6717"/>
                </a:cubicBezTo>
                <a:cubicBezTo>
                  <a:pt x="10014" y="6658"/>
                  <a:pt x="9990" y="6551"/>
                  <a:pt x="9919" y="6503"/>
                </a:cubicBezTo>
                <a:lnTo>
                  <a:pt x="7871" y="5313"/>
                </a:lnTo>
                <a:cubicBezTo>
                  <a:pt x="7776" y="5253"/>
                  <a:pt x="7633" y="5229"/>
                  <a:pt x="7514" y="5229"/>
                </a:cubicBezTo>
                <a:lnTo>
                  <a:pt x="5847" y="5229"/>
                </a:lnTo>
                <a:cubicBezTo>
                  <a:pt x="5847" y="5170"/>
                  <a:pt x="5871" y="5110"/>
                  <a:pt x="5871" y="5039"/>
                </a:cubicBezTo>
                <a:cubicBezTo>
                  <a:pt x="5871" y="4896"/>
                  <a:pt x="5847" y="4765"/>
                  <a:pt x="5835" y="4634"/>
                </a:cubicBezTo>
                <a:lnTo>
                  <a:pt x="7597" y="4158"/>
                </a:lnTo>
                <a:cubicBezTo>
                  <a:pt x="7716" y="4122"/>
                  <a:pt x="7811" y="4062"/>
                  <a:pt x="7907" y="3979"/>
                </a:cubicBezTo>
                <a:lnTo>
                  <a:pt x="9419" y="2455"/>
                </a:lnTo>
                <a:cubicBezTo>
                  <a:pt x="9478" y="2396"/>
                  <a:pt x="9478" y="2276"/>
                  <a:pt x="9419" y="2217"/>
                </a:cubicBezTo>
                <a:cubicBezTo>
                  <a:pt x="9389" y="2187"/>
                  <a:pt x="9344" y="2172"/>
                  <a:pt x="9300" y="2172"/>
                </a:cubicBezTo>
                <a:cubicBezTo>
                  <a:pt x="9255" y="2172"/>
                  <a:pt x="9210" y="2187"/>
                  <a:pt x="9181" y="2217"/>
                </a:cubicBezTo>
                <a:lnTo>
                  <a:pt x="7657" y="3729"/>
                </a:lnTo>
                <a:cubicBezTo>
                  <a:pt x="7609" y="3765"/>
                  <a:pt x="7549" y="3800"/>
                  <a:pt x="7490" y="3812"/>
                </a:cubicBezTo>
                <a:lnTo>
                  <a:pt x="5752" y="4289"/>
                </a:lnTo>
                <a:cubicBezTo>
                  <a:pt x="5692" y="4110"/>
                  <a:pt x="5597" y="3967"/>
                  <a:pt x="5490" y="3848"/>
                </a:cubicBezTo>
                <a:cubicBezTo>
                  <a:pt x="5633" y="3800"/>
                  <a:pt x="5752" y="3741"/>
                  <a:pt x="5847" y="3669"/>
                </a:cubicBezTo>
                <a:cubicBezTo>
                  <a:pt x="6109" y="3467"/>
                  <a:pt x="6240" y="3193"/>
                  <a:pt x="6240" y="2860"/>
                </a:cubicBezTo>
                <a:cubicBezTo>
                  <a:pt x="6240" y="2550"/>
                  <a:pt x="6121" y="2217"/>
                  <a:pt x="5930" y="1955"/>
                </a:cubicBezTo>
                <a:lnTo>
                  <a:pt x="6145" y="1955"/>
                </a:lnTo>
                <a:cubicBezTo>
                  <a:pt x="6287" y="1955"/>
                  <a:pt x="6383" y="1884"/>
                  <a:pt x="6442" y="1776"/>
                </a:cubicBezTo>
                <a:cubicBezTo>
                  <a:pt x="6787" y="1145"/>
                  <a:pt x="7359" y="431"/>
                  <a:pt x="7907" y="324"/>
                </a:cubicBezTo>
                <a:cubicBezTo>
                  <a:pt x="7990" y="312"/>
                  <a:pt x="8050" y="229"/>
                  <a:pt x="8038" y="133"/>
                </a:cubicBezTo>
                <a:cubicBezTo>
                  <a:pt x="8027" y="57"/>
                  <a:pt x="7946" y="1"/>
                  <a:pt x="7869" y="1"/>
                </a:cubicBezTo>
                <a:cubicBezTo>
                  <a:pt x="7861" y="1"/>
                  <a:pt x="7854" y="1"/>
                  <a:pt x="7847" y="2"/>
                </a:cubicBezTo>
                <a:cubicBezTo>
                  <a:pt x="7490" y="74"/>
                  <a:pt x="7121" y="336"/>
                  <a:pt x="6740" y="764"/>
                </a:cubicBezTo>
                <a:cubicBezTo>
                  <a:pt x="6466" y="1086"/>
                  <a:pt x="6252" y="1431"/>
                  <a:pt x="6168" y="1610"/>
                </a:cubicBezTo>
                <a:lnTo>
                  <a:pt x="5585" y="1610"/>
                </a:lnTo>
                <a:cubicBezTo>
                  <a:pt x="5406" y="1491"/>
                  <a:pt x="5216" y="1431"/>
                  <a:pt x="5002" y="1431"/>
                </a:cubicBezTo>
                <a:cubicBezTo>
                  <a:pt x="4799" y="1431"/>
                  <a:pt x="4597" y="1491"/>
                  <a:pt x="4418" y="1610"/>
                </a:cubicBezTo>
                <a:lnTo>
                  <a:pt x="3847" y="1610"/>
                </a:lnTo>
                <a:cubicBezTo>
                  <a:pt x="3739" y="1431"/>
                  <a:pt x="3549" y="1086"/>
                  <a:pt x="3263" y="764"/>
                </a:cubicBezTo>
                <a:cubicBezTo>
                  <a:pt x="2894" y="336"/>
                  <a:pt x="2537" y="74"/>
                  <a:pt x="2156" y="2"/>
                </a:cubicBezTo>
                <a:cubicBezTo>
                  <a:pt x="2149" y="1"/>
                  <a:pt x="2142" y="1"/>
                  <a:pt x="213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936" name="Google Shape;2936;p31"/>
          <p:cNvGrpSpPr/>
          <p:nvPr/>
        </p:nvGrpSpPr>
        <p:grpSpPr>
          <a:xfrm>
            <a:off x="1923280" y="2961402"/>
            <a:ext cx="370368" cy="367328"/>
            <a:chOff x="1951149" y="2885202"/>
            <a:chExt cx="370368" cy="367328"/>
          </a:xfrm>
        </p:grpSpPr>
        <p:sp>
          <p:nvSpPr>
            <p:cNvPr id="2937" name="Google Shape;2937;p31"/>
            <p:cNvSpPr/>
            <p:nvPr/>
          </p:nvSpPr>
          <p:spPr>
            <a:xfrm>
              <a:off x="1951149" y="2885202"/>
              <a:ext cx="370368" cy="367328"/>
            </a:xfrm>
            <a:custGeom>
              <a:rect b="b" l="l" r="r" t="t"/>
              <a:pathLst>
                <a:path extrusionOk="0" h="11479" w="11574">
                  <a:moveTo>
                    <a:pt x="4632" y="1287"/>
                  </a:moveTo>
                  <a:cubicBezTo>
                    <a:pt x="4691" y="1358"/>
                    <a:pt x="4727" y="1465"/>
                    <a:pt x="4727" y="1548"/>
                  </a:cubicBezTo>
                  <a:cubicBezTo>
                    <a:pt x="4727" y="1810"/>
                    <a:pt x="4513" y="2013"/>
                    <a:pt x="4263" y="2013"/>
                  </a:cubicBezTo>
                  <a:cubicBezTo>
                    <a:pt x="4072" y="2013"/>
                    <a:pt x="3906" y="1894"/>
                    <a:pt x="3834" y="1715"/>
                  </a:cubicBezTo>
                  <a:cubicBezTo>
                    <a:pt x="4048" y="1537"/>
                    <a:pt x="4334" y="1394"/>
                    <a:pt x="4632" y="1287"/>
                  </a:cubicBezTo>
                  <a:close/>
                  <a:moveTo>
                    <a:pt x="6954" y="1287"/>
                  </a:moveTo>
                  <a:cubicBezTo>
                    <a:pt x="7263" y="1394"/>
                    <a:pt x="7537" y="1537"/>
                    <a:pt x="7763" y="1739"/>
                  </a:cubicBezTo>
                  <a:cubicBezTo>
                    <a:pt x="7680" y="1918"/>
                    <a:pt x="7513" y="2037"/>
                    <a:pt x="7323" y="2037"/>
                  </a:cubicBezTo>
                  <a:cubicBezTo>
                    <a:pt x="7073" y="2037"/>
                    <a:pt x="6870" y="1822"/>
                    <a:pt x="6870" y="1572"/>
                  </a:cubicBezTo>
                  <a:cubicBezTo>
                    <a:pt x="6870" y="1453"/>
                    <a:pt x="6894" y="1358"/>
                    <a:pt x="6954" y="1287"/>
                  </a:cubicBezTo>
                  <a:close/>
                  <a:moveTo>
                    <a:pt x="2477" y="5049"/>
                  </a:moveTo>
                  <a:cubicBezTo>
                    <a:pt x="2620" y="5049"/>
                    <a:pt x="2751" y="5168"/>
                    <a:pt x="2751" y="5335"/>
                  </a:cubicBezTo>
                  <a:cubicBezTo>
                    <a:pt x="2751" y="5501"/>
                    <a:pt x="2632" y="5620"/>
                    <a:pt x="2477" y="5620"/>
                  </a:cubicBezTo>
                  <a:cubicBezTo>
                    <a:pt x="2310" y="5620"/>
                    <a:pt x="2191" y="5489"/>
                    <a:pt x="2191" y="5335"/>
                  </a:cubicBezTo>
                  <a:cubicBezTo>
                    <a:pt x="2191" y="5192"/>
                    <a:pt x="2310" y="5049"/>
                    <a:pt x="2477" y="5049"/>
                  </a:cubicBezTo>
                  <a:close/>
                  <a:moveTo>
                    <a:pt x="9132" y="5049"/>
                  </a:moveTo>
                  <a:cubicBezTo>
                    <a:pt x="9275" y="5049"/>
                    <a:pt x="9406" y="5168"/>
                    <a:pt x="9406" y="5335"/>
                  </a:cubicBezTo>
                  <a:cubicBezTo>
                    <a:pt x="9406" y="5489"/>
                    <a:pt x="9287" y="5620"/>
                    <a:pt x="9132" y="5620"/>
                  </a:cubicBezTo>
                  <a:cubicBezTo>
                    <a:pt x="8978" y="5620"/>
                    <a:pt x="8847" y="5501"/>
                    <a:pt x="8847" y="5335"/>
                  </a:cubicBezTo>
                  <a:cubicBezTo>
                    <a:pt x="8847" y="5192"/>
                    <a:pt x="8966" y="5049"/>
                    <a:pt x="9132" y="5049"/>
                  </a:cubicBezTo>
                  <a:close/>
                  <a:moveTo>
                    <a:pt x="3453" y="9549"/>
                  </a:moveTo>
                  <a:cubicBezTo>
                    <a:pt x="3667" y="9549"/>
                    <a:pt x="3834" y="9716"/>
                    <a:pt x="3834" y="9919"/>
                  </a:cubicBezTo>
                  <a:cubicBezTo>
                    <a:pt x="3834" y="10073"/>
                    <a:pt x="3739" y="10204"/>
                    <a:pt x="3596" y="10264"/>
                  </a:cubicBezTo>
                  <a:cubicBezTo>
                    <a:pt x="3429" y="10109"/>
                    <a:pt x="3263" y="9930"/>
                    <a:pt x="3132" y="9740"/>
                  </a:cubicBezTo>
                  <a:cubicBezTo>
                    <a:pt x="3191" y="9621"/>
                    <a:pt x="3322" y="9549"/>
                    <a:pt x="3453" y="9549"/>
                  </a:cubicBezTo>
                  <a:close/>
                  <a:moveTo>
                    <a:pt x="8132" y="9549"/>
                  </a:moveTo>
                  <a:cubicBezTo>
                    <a:pt x="8263" y="9549"/>
                    <a:pt x="8394" y="9621"/>
                    <a:pt x="8454" y="9740"/>
                  </a:cubicBezTo>
                  <a:cubicBezTo>
                    <a:pt x="8323" y="9930"/>
                    <a:pt x="8156" y="10109"/>
                    <a:pt x="8001" y="10264"/>
                  </a:cubicBezTo>
                  <a:cubicBezTo>
                    <a:pt x="7858" y="10204"/>
                    <a:pt x="7763" y="10073"/>
                    <a:pt x="7763" y="9919"/>
                  </a:cubicBezTo>
                  <a:cubicBezTo>
                    <a:pt x="7763" y="9716"/>
                    <a:pt x="7918" y="9549"/>
                    <a:pt x="8132" y="9549"/>
                  </a:cubicBezTo>
                  <a:close/>
                  <a:moveTo>
                    <a:pt x="5775" y="1072"/>
                  </a:moveTo>
                  <a:cubicBezTo>
                    <a:pt x="6061" y="1072"/>
                    <a:pt x="6346" y="1108"/>
                    <a:pt x="6596" y="1167"/>
                  </a:cubicBezTo>
                  <a:cubicBezTo>
                    <a:pt x="6537" y="1287"/>
                    <a:pt x="6501" y="1406"/>
                    <a:pt x="6501" y="1537"/>
                  </a:cubicBezTo>
                  <a:cubicBezTo>
                    <a:pt x="6501" y="1989"/>
                    <a:pt x="6858" y="2346"/>
                    <a:pt x="7311" y="2346"/>
                  </a:cubicBezTo>
                  <a:cubicBezTo>
                    <a:pt x="7597" y="2346"/>
                    <a:pt x="7847" y="2191"/>
                    <a:pt x="7989" y="1965"/>
                  </a:cubicBezTo>
                  <a:cubicBezTo>
                    <a:pt x="8204" y="2227"/>
                    <a:pt x="8323" y="2501"/>
                    <a:pt x="8323" y="2799"/>
                  </a:cubicBezTo>
                  <a:cubicBezTo>
                    <a:pt x="8323" y="3001"/>
                    <a:pt x="8228" y="3144"/>
                    <a:pt x="8037" y="3275"/>
                  </a:cubicBezTo>
                  <a:cubicBezTo>
                    <a:pt x="7966" y="3322"/>
                    <a:pt x="7930" y="3430"/>
                    <a:pt x="7989" y="3513"/>
                  </a:cubicBezTo>
                  <a:cubicBezTo>
                    <a:pt x="8019" y="3565"/>
                    <a:pt x="8072" y="3594"/>
                    <a:pt x="8127" y="3594"/>
                  </a:cubicBezTo>
                  <a:cubicBezTo>
                    <a:pt x="8161" y="3594"/>
                    <a:pt x="8196" y="3583"/>
                    <a:pt x="8228" y="3561"/>
                  </a:cubicBezTo>
                  <a:cubicBezTo>
                    <a:pt x="8370" y="3477"/>
                    <a:pt x="8466" y="3370"/>
                    <a:pt x="8549" y="3251"/>
                  </a:cubicBezTo>
                  <a:cubicBezTo>
                    <a:pt x="8740" y="3263"/>
                    <a:pt x="8906" y="3382"/>
                    <a:pt x="8990" y="3549"/>
                  </a:cubicBezTo>
                  <a:cubicBezTo>
                    <a:pt x="9180" y="3930"/>
                    <a:pt x="9335" y="4346"/>
                    <a:pt x="9442" y="4787"/>
                  </a:cubicBezTo>
                  <a:cubicBezTo>
                    <a:pt x="9347" y="4739"/>
                    <a:pt x="9240" y="4704"/>
                    <a:pt x="9144" y="4704"/>
                  </a:cubicBezTo>
                  <a:cubicBezTo>
                    <a:pt x="8799" y="4704"/>
                    <a:pt x="8513" y="4989"/>
                    <a:pt x="8513" y="5335"/>
                  </a:cubicBezTo>
                  <a:cubicBezTo>
                    <a:pt x="8513" y="5680"/>
                    <a:pt x="8799" y="5954"/>
                    <a:pt x="9144" y="5954"/>
                  </a:cubicBezTo>
                  <a:cubicBezTo>
                    <a:pt x="9323" y="5954"/>
                    <a:pt x="9466" y="5882"/>
                    <a:pt x="9585" y="5763"/>
                  </a:cubicBezTo>
                  <a:cubicBezTo>
                    <a:pt x="9597" y="5918"/>
                    <a:pt x="9597" y="6073"/>
                    <a:pt x="9597" y="6240"/>
                  </a:cubicBezTo>
                  <a:cubicBezTo>
                    <a:pt x="9585" y="7466"/>
                    <a:pt x="9228" y="8597"/>
                    <a:pt x="8668" y="9454"/>
                  </a:cubicBezTo>
                  <a:cubicBezTo>
                    <a:pt x="8537" y="9311"/>
                    <a:pt x="8335" y="9204"/>
                    <a:pt x="8132" y="9204"/>
                  </a:cubicBezTo>
                  <a:cubicBezTo>
                    <a:pt x="7739" y="9204"/>
                    <a:pt x="7418" y="9514"/>
                    <a:pt x="7418" y="9919"/>
                  </a:cubicBezTo>
                  <a:cubicBezTo>
                    <a:pt x="7418" y="10157"/>
                    <a:pt x="7537" y="10359"/>
                    <a:pt x="7716" y="10502"/>
                  </a:cubicBezTo>
                  <a:cubicBezTo>
                    <a:pt x="7144" y="10942"/>
                    <a:pt x="6489" y="11192"/>
                    <a:pt x="5775" y="11192"/>
                  </a:cubicBezTo>
                  <a:cubicBezTo>
                    <a:pt x="5084" y="11192"/>
                    <a:pt x="4406" y="10942"/>
                    <a:pt x="3846" y="10502"/>
                  </a:cubicBezTo>
                  <a:cubicBezTo>
                    <a:pt x="4025" y="10359"/>
                    <a:pt x="4144" y="10157"/>
                    <a:pt x="4144" y="9919"/>
                  </a:cubicBezTo>
                  <a:cubicBezTo>
                    <a:pt x="4144" y="9526"/>
                    <a:pt x="3822" y="9204"/>
                    <a:pt x="3429" y="9204"/>
                  </a:cubicBezTo>
                  <a:cubicBezTo>
                    <a:pt x="3215" y="9204"/>
                    <a:pt x="3025" y="9288"/>
                    <a:pt x="2894" y="9454"/>
                  </a:cubicBezTo>
                  <a:cubicBezTo>
                    <a:pt x="2322" y="8597"/>
                    <a:pt x="1977" y="7466"/>
                    <a:pt x="1977" y="6228"/>
                  </a:cubicBezTo>
                  <a:cubicBezTo>
                    <a:pt x="1977" y="6061"/>
                    <a:pt x="1977" y="5918"/>
                    <a:pt x="2001" y="5751"/>
                  </a:cubicBezTo>
                  <a:cubicBezTo>
                    <a:pt x="2120" y="5870"/>
                    <a:pt x="2263" y="5942"/>
                    <a:pt x="2441" y="5942"/>
                  </a:cubicBezTo>
                  <a:cubicBezTo>
                    <a:pt x="2786" y="5942"/>
                    <a:pt x="3072" y="5656"/>
                    <a:pt x="3072" y="5323"/>
                  </a:cubicBezTo>
                  <a:cubicBezTo>
                    <a:pt x="3072" y="4977"/>
                    <a:pt x="2786" y="4692"/>
                    <a:pt x="2441" y="4692"/>
                  </a:cubicBezTo>
                  <a:cubicBezTo>
                    <a:pt x="2334" y="4692"/>
                    <a:pt x="2239" y="4727"/>
                    <a:pt x="2143" y="4763"/>
                  </a:cubicBezTo>
                  <a:cubicBezTo>
                    <a:pt x="2251" y="4335"/>
                    <a:pt x="2394" y="3918"/>
                    <a:pt x="2596" y="3537"/>
                  </a:cubicBezTo>
                  <a:cubicBezTo>
                    <a:pt x="2679" y="3370"/>
                    <a:pt x="2846" y="3251"/>
                    <a:pt x="3025" y="3239"/>
                  </a:cubicBezTo>
                  <a:cubicBezTo>
                    <a:pt x="3156" y="3453"/>
                    <a:pt x="3429" y="3632"/>
                    <a:pt x="3810" y="3751"/>
                  </a:cubicBezTo>
                  <a:cubicBezTo>
                    <a:pt x="4227" y="3870"/>
                    <a:pt x="4810" y="3954"/>
                    <a:pt x="5596" y="3954"/>
                  </a:cubicBezTo>
                  <a:lnTo>
                    <a:pt x="5596" y="10621"/>
                  </a:lnTo>
                  <a:cubicBezTo>
                    <a:pt x="5596" y="10704"/>
                    <a:pt x="5668" y="10776"/>
                    <a:pt x="5763" y="10776"/>
                  </a:cubicBezTo>
                  <a:cubicBezTo>
                    <a:pt x="5846" y="10776"/>
                    <a:pt x="5930" y="10704"/>
                    <a:pt x="5930" y="10621"/>
                  </a:cubicBezTo>
                  <a:lnTo>
                    <a:pt x="5930" y="3954"/>
                  </a:lnTo>
                  <a:cubicBezTo>
                    <a:pt x="6537" y="3954"/>
                    <a:pt x="7025" y="3906"/>
                    <a:pt x="7418" y="3834"/>
                  </a:cubicBezTo>
                  <a:cubicBezTo>
                    <a:pt x="7501" y="3811"/>
                    <a:pt x="7561" y="3727"/>
                    <a:pt x="7549" y="3632"/>
                  </a:cubicBezTo>
                  <a:cubicBezTo>
                    <a:pt x="7538" y="3556"/>
                    <a:pt x="7457" y="3500"/>
                    <a:pt x="7380" y="3500"/>
                  </a:cubicBezTo>
                  <a:cubicBezTo>
                    <a:pt x="7373" y="3500"/>
                    <a:pt x="7366" y="3500"/>
                    <a:pt x="7358" y="3501"/>
                  </a:cubicBezTo>
                  <a:cubicBezTo>
                    <a:pt x="6966" y="3573"/>
                    <a:pt x="6442" y="3620"/>
                    <a:pt x="5763" y="3620"/>
                  </a:cubicBezTo>
                  <a:cubicBezTo>
                    <a:pt x="4037" y="3620"/>
                    <a:pt x="3227" y="3358"/>
                    <a:pt x="3227" y="2799"/>
                  </a:cubicBezTo>
                  <a:cubicBezTo>
                    <a:pt x="3227" y="2501"/>
                    <a:pt x="3346" y="2203"/>
                    <a:pt x="3560" y="1965"/>
                  </a:cubicBezTo>
                  <a:cubicBezTo>
                    <a:pt x="3703" y="2191"/>
                    <a:pt x="3965" y="2346"/>
                    <a:pt x="4239" y="2346"/>
                  </a:cubicBezTo>
                  <a:cubicBezTo>
                    <a:pt x="4691" y="2346"/>
                    <a:pt x="5049" y="1989"/>
                    <a:pt x="5049" y="1537"/>
                  </a:cubicBezTo>
                  <a:cubicBezTo>
                    <a:pt x="5049" y="1406"/>
                    <a:pt x="5013" y="1287"/>
                    <a:pt x="4953" y="1167"/>
                  </a:cubicBezTo>
                  <a:cubicBezTo>
                    <a:pt x="5215" y="1108"/>
                    <a:pt x="5489" y="1072"/>
                    <a:pt x="5775" y="1072"/>
                  </a:cubicBezTo>
                  <a:close/>
                  <a:moveTo>
                    <a:pt x="3632" y="1"/>
                  </a:moveTo>
                  <a:cubicBezTo>
                    <a:pt x="3548" y="1"/>
                    <a:pt x="3465" y="84"/>
                    <a:pt x="3465" y="167"/>
                  </a:cubicBezTo>
                  <a:cubicBezTo>
                    <a:pt x="3465" y="263"/>
                    <a:pt x="3548" y="334"/>
                    <a:pt x="3632" y="334"/>
                  </a:cubicBezTo>
                  <a:cubicBezTo>
                    <a:pt x="3834" y="334"/>
                    <a:pt x="3906" y="334"/>
                    <a:pt x="3977" y="370"/>
                  </a:cubicBezTo>
                  <a:cubicBezTo>
                    <a:pt x="4048" y="394"/>
                    <a:pt x="4132" y="465"/>
                    <a:pt x="4287" y="608"/>
                  </a:cubicBezTo>
                  <a:cubicBezTo>
                    <a:pt x="4382" y="679"/>
                    <a:pt x="4501" y="786"/>
                    <a:pt x="4632" y="906"/>
                  </a:cubicBezTo>
                  <a:cubicBezTo>
                    <a:pt x="4322" y="1001"/>
                    <a:pt x="4037" y="1144"/>
                    <a:pt x="3787" y="1322"/>
                  </a:cubicBezTo>
                  <a:cubicBezTo>
                    <a:pt x="3441" y="1560"/>
                    <a:pt x="3191" y="1858"/>
                    <a:pt x="3060" y="2168"/>
                  </a:cubicBezTo>
                  <a:lnTo>
                    <a:pt x="2382" y="2168"/>
                  </a:lnTo>
                  <a:cubicBezTo>
                    <a:pt x="2322" y="2168"/>
                    <a:pt x="2263" y="2132"/>
                    <a:pt x="2239" y="2096"/>
                  </a:cubicBezTo>
                  <a:lnTo>
                    <a:pt x="1453" y="989"/>
                  </a:lnTo>
                  <a:cubicBezTo>
                    <a:pt x="1415" y="943"/>
                    <a:pt x="1357" y="922"/>
                    <a:pt x="1302" y="922"/>
                  </a:cubicBezTo>
                  <a:cubicBezTo>
                    <a:pt x="1271" y="922"/>
                    <a:pt x="1240" y="928"/>
                    <a:pt x="1215" y="941"/>
                  </a:cubicBezTo>
                  <a:cubicBezTo>
                    <a:pt x="1131" y="1001"/>
                    <a:pt x="1120" y="1108"/>
                    <a:pt x="1167" y="1179"/>
                  </a:cubicBezTo>
                  <a:lnTo>
                    <a:pt x="1953" y="2287"/>
                  </a:lnTo>
                  <a:cubicBezTo>
                    <a:pt x="2060" y="2418"/>
                    <a:pt x="2203" y="2513"/>
                    <a:pt x="2382" y="2513"/>
                  </a:cubicBezTo>
                  <a:lnTo>
                    <a:pt x="2953" y="2513"/>
                  </a:lnTo>
                  <a:cubicBezTo>
                    <a:pt x="2941" y="2596"/>
                    <a:pt x="2917" y="2703"/>
                    <a:pt x="2917" y="2787"/>
                  </a:cubicBezTo>
                  <a:lnTo>
                    <a:pt x="2917" y="2906"/>
                  </a:lnTo>
                  <a:cubicBezTo>
                    <a:pt x="2655" y="2953"/>
                    <a:pt x="2417" y="3132"/>
                    <a:pt x="2298" y="3382"/>
                  </a:cubicBezTo>
                  <a:cubicBezTo>
                    <a:pt x="2072" y="3846"/>
                    <a:pt x="1893" y="4358"/>
                    <a:pt x="1786" y="4870"/>
                  </a:cubicBezTo>
                  <a:lnTo>
                    <a:pt x="1572" y="4870"/>
                  </a:lnTo>
                  <a:cubicBezTo>
                    <a:pt x="1310" y="4870"/>
                    <a:pt x="1108" y="5037"/>
                    <a:pt x="1048" y="5287"/>
                  </a:cubicBezTo>
                  <a:lnTo>
                    <a:pt x="798" y="6466"/>
                  </a:lnTo>
                  <a:cubicBezTo>
                    <a:pt x="774" y="6525"/>
                    <a:pt x="750" y="6573"/>
                    <a:pt x="691" y="6597"/>
                  </a:cubicBezTo>
                  <a:lnTo>
                    <a:pt x="119" y="6882"/>
                  </a:lnTo>
                  <a:cubicBezTo>
                    <a:pt x="36" y="6930"/>
                    <a:pt x="0" y="7037"/>
                    <a:pt x="48" y="7109"/>
                  </a:cubicBezTo>
                  <a:cubicBezTo>
                    <a:pt x="84" y="7168"/>
                    <a:pt x="143" y="7192"/>
                    <a:pt x="203" y="7192"/>
                  </a:cubicBezTo>
                  <a:cubicBezTo>
                    <a:pt x="227" y="7192"/>
                    <a:pt x="238" y="7192"/>
                    <a:pt x="274" y="7180"/>
                  </a:cubicBezTo>
                  <a:lnTo>
                    <a:pt x="834" y="6894"/>
                  </a:lnTo>
                  <a:cubicBezTo>
                    <a:pt x="989" y="6823"/>
                    <a:pt x="1072" y="6692"/>
                    <a:pt x="1120" y="6537"/>
                  </a:cubicBezTo>
                  <a:lnTo>
                    <a:pt x="1370" y="5370"/>
                  </a:lnTo>
                  <a:cubicBezTo>
                    <a:pt x="1393" y="5275"/>
                    <a:pt x="1465" y="5216"/>
                    <a:pt x="1572" y="5216"/>
                  </a:cubicBezTo>
                  <a:lnTo>
                    <a:pt x="1727" y="5216"/>
                  </a:lnTo>
                  <a:cubicBezTo>
                    <a:pt x="1691" y="5549"/>
                    <a:pt x="1655" y="5882"/>
                    <a:pt x="1655" y="6216"/>
                  </a:cubicBezTo>
                  <a:cubicBezTo>
                    <a:pt x="1655" y="6799"/>
                    <a:pt x="1727" y="7359"/>
                    <a:pt x="1870" y="7894"/>
                  </a:cubicBezTo>
                  <a:lnTo>
                    <a:pt x="1489" y="8204"/>
                  </a:lnTo>
                  <a:cubicBezTo>
                    <a:pt x="1358" y="8311"/>
                    <a:pt x="1298" y="8490"/>
                    <a:pt x="1310" y="8656"/>
                  </a:cubicBezTo>
                  <a:lnTo>
                    <a:pt x="1477" y="10442"/>
                  </a:lnTo>
                  <a:cubicBezTo>
                    <a:pt x="1489" y="10526"/>
                    <a:pt x="1548" y="10585"/>
                    <a:pt x="1643" y="10585"/>
                  </a:cubicBezTo>
                  <a:lnTo>
                    <a:pt x="1655" y="10585"/>
                  </a:lnTo>
                  <a:cubicBezTo>
                    <a:pt x="1751" y="10573"/>
                    <a:pt x="1822" y="10502"/>
                    <a:pt x="1810" y="10407"/>
                  </a:cubicBezTo>
                  <a:lnTo>
                    <a:pt x="1643" y="8621"/>
                  </a:lnTo>
                  <a:cubicBezTo>
                    <a:pt x="1643" y="8561"/>
                    <a:pt x="1655" y="8502"/>
                    <a:pt x="1715" y="8466"/>
                  </a:cubicBezTo>
                  <a:lnTo>
                    <a:pt x="1965" y="8240"/>
                  </a:lnTo>
                  <a:cubicBezTo>
                    <a:pt x="2179" y="8859"/>
                    <a:pt x="2465" y="9430"/>
                    <a:pt x="2846" y="9919"/>
                  </a:cubicBezTo>
                  <a:cubicBezTo>
                    <a:pt x="3620" y="10931"/>
                    <a:pt x="4668" y="11478"/>
                    <a:pt x="5775" y="11478"/>
                  </a:cubicBezTo>
                  <a:cubicBezTo>
                    <a:pt x="6894" y="11478"/>
                    <a:pt x="7942" y="10931"/>
                    <a:pt x="8716" y="9919"/>
                  </a:cubicBezTo>
                  <a:cubicBezTo>
                    <a:pt x="9097" y="9430"/>
                    <a:pt x="9382" y="8847"/>
                    <a:pt x="9585" y="8240"/>
                  </a:cubicBezTo>
                  <a:lnTo>
                    <a:pt x="9847" y="8466"/>
                  </a:lnTo>
                  <a:cubicBezTo>
                    <a:pt x="9883" y="8502"/>
                    <a:pt x="9918" y="8561"/>
                    <a:pt x="9918" y="8621"/>
                  </a:cubicBezTo>
                  <a:lnTo>
                    <a:pt x="9752" y="10407"/>
                  </a:lnTo>
                  <a:cubicBezTo>
                    <a:pt x="9740" y="10502"/>
                    <a:pt x="9811" y="10585"/>
                    <a:pt x="9906" y="10585"/>
                  </a:cubicBezTo>
                  <a:lnTo>
                    <a:pt x="9918" y="10585"/>
                  </a:lnTo>
                  <a:cubicBezTo>
                    <a:pt x="10002" y="10585"/>
                    <a:pt x="10085" y="10526"/>
                    <a:pt x="10085" y="10442"/>
                  </a:cubicBezTo>
                  <a:lnTo>
                    <a:pt x="10240" y="8656"/>
                  </a:lnTo>
                  <a:cubicBezTo>
                    <a:pt x="10264" y="8478"/>
                    <a:pt x="10180" y="8311"/>
                    <a:pt x="10061" y="8204"/>
                  </a:cubicBezTo>
                  <a:lnTo>
                    <a:pt x="9692" y="7894"/>
                  </a:lnTo>
                  <a:cubicBezTo>
                    <a:pt x="9823" y="7359"/>
                    <a:pt x="9906" y="6799"/>
                    <a:pt x="9906" y="6216"/>
                  </a:cubicBezTo>
                  <a:cubicBezTo>
                    <a:pt x="9906" y="5870"/>
                    <a:pt x="9871" y="5549"/>
                    <a:pt x="9823" y="5216"/>
                  </a:cubicBezTo>
                  <a:lnTo>
                    <a:pt x="9990" y="5216"/>
                  </a:lnTo>
                  <a:cubicBezTo>
                    <a:pt x="10085" y="5216"/>
                    <a:pt x="10156" y="5275"/>
                    <a:pt x="10180" y="5370"/>
                  </a:cubicBezTo>
                  <a:lnTo>
                    <a:pt x="10442" y="6537"/>
                  </a:lnTo>
                  <a:cubicBezTo>
                    <a:pt x="10466" y="6692"/>
                    <a:pt x="10573" y="6823"/>
                    <a:pt x="10716" y="6894"/>
                  </a:cubicBezTo>
                  <a:lnTo>
                    <a:pt x="11287" y="7180"/>
                  </a:lnTo>
                  <a:cubicBezTo>
                    <a:pt x="11311" y="7192"/>
                    <a:pt x="11335" y="7192"/>
                    <a:pt x="11359" y="7192"/>
                  </a:cubicBezTo>
                  <a:cubicBezTo>
                    <a:pt x="11418" y="7192"/>
                    <a:pt x="11478" y="7168"/>
                    <a:pt x="11514" y="7109"/>
                  </a:cubicBezTo>
                  <a:cubicBezTo>
                    <a:pt x="11573" y="7037"/>
                    <a:pt x="11526" y="6930"/>
                    <a:pt x="11454" y="6882"/>
                  </a:cubicBezTo>
                  <a:lnTo>
                    <a:pt x="10883" y="6597"/>
                  </a:lnTo>
                  <a:cubicBezTo>
                    <a:pt x="10835" y="6573"/>
                    <a:pt x="10787" y="6525"/>
                    <a:pt x="10776" y="6466"/>
                  </a:cubicBezTo>
                  <a:lnTo>
                    <a:pt x="10525" y="5287"/>
                  </a:lnTo>
                  <a:cubicBezTo>
                    <a:pt x="10466" y="5049"/>
                    <a:pt x="10264" y="4870"/>
                    <a:pt x="10002" y="4870"/>
                  </a:cubicBezTo>
                  <a:lnTo>
                    <a:pt x="9787" y="4870"/>
                  </a:lnTo>
                  <a:cubicBezTo>
                    <a:pt x="9680" y="4358"/>
                    <a:pt x="9502" y="3846"/>
                    <a:pt x="9275" y="3382"/>
                  </a:cubicBezTo>
                  <a:cubicBezTo>
                    <a:pt x="9156" y="3132"/>
                    <a:pt x="8918" y="2965"/>
                    <a:pt x="8656" y="2906"/>
                  </a:cubicBezTo>
                  <a:lnTo>
                    <a:pt x="8656" y="2787"/>
                  </a:lnTo>
                  <a:cubicBezTo>
                    <a:pt x="8656" y="2703"/>
                    <a:pt x="8632" y="2596"/>
                    <a:pt x="8620" y="2513"/>
                  </a:cubicBezTo>
                  <a:lnTo>
                    <a:pt x="9192" y="2513"/>
                  </a:lnTo>
                  <a:cubicBezTo>
                    <a:pt x="9347" y="2513"/>
                    <a:pt x="9513" y="2418"/>
                    <a:pt x="9621" y="2287"/>
                  </a:cubicBezTo>
                  <a:lnTo>
                    <a:pt x="10406" y="1179"/>
                  </a:lnTo>
                  <a:cubicBezTo>
                    <a:pt x="10466" y="1108"/>
                    <a:pt x="10442" y="1001"/>
                    <a:pt x="10359" y="941"/>
                  </a:cubicBezTo>
                  <a:cubicBezTo>
                    <a:pt x="10334" y="920"/>
                    <a:pt x="10304" y="911"/>
                    <a:pt x="10274" y="911"/>
                  </a:cubicBezTo>
                  <a:cubicBezTo>
                    <a:pt x="10218" y="911"/>
                    <a:pt x="10159" y="942"/>
                    <a:pt x="10121" y="989"/>
                  </a:cubicBezTo>
                  <a:lnTo>
                    <a:pt x="9335" y="2096"/>
                  </a:lnTo>
                  <a:cubicBezTo>
                    <a:pt x="9311" y="2132"/>
                    <a:pt x="9252" y="2168"/>
                    <a:pt x="9192" y="2168"/>
                  </a:cubicBezTo>
                  <a:lnTo>
                    <a:pt x="8513" y="2168"/>
                  </a:lnTo>
                  <a:cubicBezTo>
                    <a:pt x="8382" y="1834"/>
                    <a:pt x="8132" y="1560"/>
                    <a:pt x="7787" y="1322"/>
                  </a:cubicBezTo>
                  <a:cubicBezTo>
                    <a:pt x="7537" y="1144"/>
                    <a:pt x="7251" y="1001"/>
                    <a:pt x="6942" y="906"/>
                  </a:cubicBezTo>
                  <a:cubicBezTo>
                    <a:pt x="7085" y="786"/>
                    <a:pt x="7204" y="679"/>
                    <a:pt x="7287" y="608"/>
                  </a:cubicBezTo>
                  <a:cubicBezTo>
                    <a:pt x="7442" y="465"/>
                    <a:pt x="7525" y="394"/>
                    <a:pt x="7597" y="370"/>
                  </a:cubicBezTo>
                  <a:cubicBezTo>
                    <a:pt x="7656" y="334"/>
                    <a:pt x="7739" y="334"/>
                    <a:pt x="7942" y="334"/>
                  </a:cubicBezTo>
                  <a:cubicBezTo>
                    <a:pt x="8025" y="334"/>
                    <a:pt x="8097" y="263"/>
                    <a:pt x="8097" y="167"/>
                  </a:cubicBezTo>
                  <a:cubicBezTo>
                    <a:pt x="8097" y="84"/>
                    <a:pt x="8025" y="1"/>
                    <a:pt x="7942" y="1"/>
                  </a:cubicBezTo>
                  <a:cubicBezTo>
                    <a:pt x="7489" y="1"/>
                    <a:pt x="7442" y="24"/>
                    <a:pt x="7073" y="346"/>
                  </a:cubicBezTo>
                  <a:cubicBezTo>
                    <a:pt x="6966" y="441"/>
                    <a:pt x="6751" y="632"/>
                    <a:pt x="6537" y="798"/>
                  </a:cubicBezTo>
                  <a:cubicBezTo>
                    <a:pt x="6299" y="751"/>
                    <a:pt x="6049" y="715"/>
                    <a:pt x="5775" y="715"/>
                  </a:cubicBezTo>
                  <a:cubicBezTo>
                    <a:pt x="5525" y="715"/>
                    <a:pt x="5275" y="751"/>
                    <a:pt x="5037" y="798"/>
                  </a:cubicBezTo>
                  <a:cubicBezTo>
                    <a:pt x="4822" y="632"/>
                    <a:pt x="4608" y="441"/>
                    <a:pt x="4501" y="346"/>
                  </a:cubicBezTo>
                  <a:cubicBezTo>
                    <a:pt x="4108" y="24"/>
                    <a:pt x="4084" y="1"/>
                    <a:pt x="363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8" name="Google Shape;2938;p31"/>
            <p:cNvSpPr/>
            <p:nvPr/>
          </p:nvSpPr>
          <p:spPr>
            <a:xfrm>
              <a:off x="2061645" y="3093618"/>
              <a:ext cx="51456" cy="51456"/>
            </a:xfrm>
            <a:custGeom>
              <a:rect b="b" l="l" r="r" t="t"/>
              <a:pathLst>
                <a:path extrusionOk="0" h="1608" w="1608">
                  <a:moveTo>
                    <a:pt x="810" y="0"/>
                  </a:moveTo>
                  <a:cubicBezTo>
                    <a:pt x="357" y="0"/>
                    <a:pt x="0" y="358"/>
                    <a:pt x="0" y="798"/>
                  </a:cubicBezTo>
                  <a:cubicBezTo>
                    <a:pt x="0" y="1251"/>
                    <a:pt x="357" y="1608"/>
                    <a:pt x="810" y="1608"/>
                  </a:cubicBezTo>
                  <a:cubicBezTo>
                    <a:pt x="1250" y="1608"/>
                    <a:pt x="1608" y="1251"/>
                    <a:pt x="1608" y="798"/>
                  </a:cubicBezTo>
                  <a:cubicBezTo>
                    <a:pt x="1608" y="727"/>
                    <a:pt x="1596" y="655"/>
                    <a:pt x="1584" y="584"/>
                  </a:cubicBezTo>
                  <a:cubicBezTo>
                    <a:pt x="1555" y="508"/>
                    <a:pt x="1496" y="454"/>
                    <a:pt x="1425" y="454"/>
                  </a:cubicBezTo>
                  <a:cubicBezTo>
                    <a:pt x="1407" y="454"/>
                    <a:pt x="1388" y="458"/>
                    <a:pt x="1369" y="465"/>
                  </a:cubicBezTo>
                  <a:cubicBezTo>
                    <a:pt x="1286" y="489"/>
                    <a:pt x="1227" y="584"/>
                    <a:pt x="1250" y="667"/>
                  </a:cubicBezTo>
                  <a:cubicBezTo>
                    <a:pt x="1274" y="715"/>
                    <a:pt x="1274" y="739"/>
                    <a:pt x="1274" y="786"/>
                  </a:cubicBezTo>
                  <a:cubicBezTo>
                    <a:pt x="1274" y="1036"/>
                    <a:pt x="1060" y="1251"/>
                    <a:pt x="810" y="1251"/>
                  </a:cubicBezTo>
                  <a:cubicBezTo>
                    <a:pt x="560" y="1251"/>
                    <a:pt x="345" y="1036"/>
                    <a:pt x="345" y="786"/>
                  </a:cubicBezTo>
                  <a:cubicBezTo>
                    <a:pt x="345" y="536"/>
                    <a:pt x="560" y="322"/>
                    <a:pt x="810" y="322"/>
                  </a:cubicBezTo>
                  <a:cubicBezTo>
                    <a:pt x="893" y="322"/>
                    <a:pt x="976" y="250"/>
                    <a:pt x="976" y="155"/>
                  </a:cubicBezTo>
                  <a:cubicBezTo>
                    <a:pt x="976" y="72"/>
                    <a:pt x="893" y="0"/>
                    <a:pt x="81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9" name="Google Shape;2939;p31"/>
            <p:cNvSpPr/>
            <p:nvPr/>
          </p:nvSpPr>
          <p:spPr>
            <a:xfrm>
              <a:off x="2159565" y="3093618"/>
              <a:ext cx="51456" cy="51456"/>
            </a:xfrm>
            <a:custGeom>
              <a:rect b="b" l="l" r="r" t="t"/>
              <a:pathLst>
                <a:path extrusionOk="0" h="1608" w="1608">
                  <a:moveTo>
                    <a:pt x="798" y="0"/>
                  </a:moveTo>
                  <a:cubicBezTo>
                    <a:pt x="357" y="0"/>
                    <a:pt x="0" y="358"/>
                    <a:pt x="0" y="798"/>
                  </a:cubicBezTo>
                  <a:cubicBezTo>
                    <a:pt x="0" y="1251"/>
                    <a:pt x="357" y="1608"/>
                    <a:pt x="798" y="1608"/>
                  </a:cubicBezTo>
                  <a:cubicBezTo>
                    <a:pt x="1250" y="1608"/>
                    <a:pt x="1607" y="1251"/>
                    <a:pt x="1607" y="798"/>
                  </a:cubicBezTo>
                  <a:cubicBezTo>
                    <a:pt x="1607" y="727"/>
                    <a:pt x="1607" y="655"/>
                    <a:pt x="1572" y="584"/>
                  </a:cubicBezTo>
                  <a:cubicBezTo>
                    <a:pt x="1553" y="508"/>
                    <a:pt x="1488" y="454"/>
                    <a:pt x="1420" y="454"/>
                  </a:cubicBezTo>
                  <a:cubicBezTo>
                    <a:pt x="1403" y="454"/>
                    <a:pt x="1386" y="458"/>
                    <a:pt x="1369" y="465"/>
                  </a:cubicBezTo>
                  <a:cubicBezTo>
                    <a:pt x="1274" y="489"/>
                    <a:pt x="1215" y="584"/>
                    <a:pt x="1250" y="667"/>
                  </a:cubicBezTo>
                  <a:cubicBezTo>
                    <a:pt x="1262" y="715"/>
                    <a:pt x="1262" y="739"/>
                    <a:pt x="1262" y="786"/>
                  </a:cubicBezTo>
                  <a:cubicBezTo>
                    <a:pt x="1262" y="1036"/>
                    <a:pt x="1048" y="1251"/>
                    <a:pt x="798" y="1251"/>
                  </a:cubicBezTo>
                  <a:cubicBezTo>
                    <a:pt x="548" y="1251"/>
                    <a:pt x="333" y="1036"/>
                    <a:pt x="333" y="786"/>
                  </a:cubicBezTo>
                  <a:cubicBezTo>
                    <a:pt x="333" y="536"/>
                    <a:pt x="548" y="322"/>
                    <a:pt x="798" y="322"/>
                  </a:cubicBezTo>
                  <a:cubicBezTo>
                    <a:pt x="893" y="322"/>
                    <a:pt x="964" y="250"/>
                    <a:pt x="964" y="155"/>
                  </a:cubicBezTo>
                  <a:cubicBezTo>
                    <a:pt x="964" y="72"/>
                    <a:pt x="893" y="0"/>
                    <a:pt x="79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40" name="Google Shape;2940;p31"/>
          <p:cNvGrpSpPr/>
          <p:nvPr/>
        </p:nvGrpSpPr>
        <p:grpSpPr>
          <a:xfrm>
            <a:off x="2473808" y="2982362"/>
            <a:ext cx="367328" cy="327296"/>
            <a:chOff x="2501677" y="2906162"/>
            <a:chExt cx="367328" cy="327296"/>
          </a:xfrm>
        </p:grpSpPr>
        <p:sp>
          <p:nvSpPr>
            <p:cNvPr id="2941" name="Google Shape;2941;p31"/>
            <p:cNvSpPr/>
            <p:nvPr/>
          </p:nvSpPr>
          <p:spPr>
            <a:xfrm>
              <a:off x="2670093" y="3049810"/>
              <a:ext cx="131488" cy="107456"/>
            </a:xfrm>
            <a:custGeom>
              <a:rect b="b" l="l" r="r" t="t"/>
              <a:pathLst>
                <a:path extrusionOk="0" h="3358" w="4109">
                  <a:moveTo>
                    <a:pt x="2263" y="0"/>
                  </a:moveTo>
                  <a:cubicBezTo>
                    <a:pt x="1012" y="0"/>
                    <a:pt x="0" y="1012"/>
                    <a:pt x="0" y="2262"/>
                  </a:cubicBezTo>
                  <a:cubicBezTo>
                    <a:pt x="0" y="2346"/>
                    <a:pt x="72" y="2429"/>
                    <a:pt x="155" y="2429"/>
                  </a:cubicBezTo>
                  <a:cubicBezTo>
                    <a:pt x="250" y="2429"/>
                    <a:pt x="322" y="2346"/>
                    <a:pt x="322" y="2262"/>
                  </a:cubicBezTo>
                  <a:cubicBezTo>
                    <a:pt x="322" y="1203"/>
                    <a:pt x="1191" y="345"/>
                    <a:pt x="2239" y="345"/>
                  </a:cubicBezTo>
                  <a:cubicBezTo>
                    <a:pt x="3072" y="345"/>
                    <a:pt x="3751" y="1012"/>
                    <a:pt x="3751" y="1846"/>
                  </a:cubicBezTo>
                  <a:cubicBezTo>
                    <a:pt x="3751" y="2489"/>
                    <a:pt x="3227" y="3024"/>
                    <a:pt x="2572" y="3024"/>
                  </a:cubicBezTo>
                  <a:cubicBezTo>
                    <a:pt x="2084" y="3024"/>
                    <a:pt x="1667" y="2620"/>
                    <a:pt x="1667" y="2108"/>
                  </a:cubicBezTo>
                  <a:cubicBezTo>
                    <a:pt x="1667" y="1727"/>
                    <a:pt x="1977" y="1429"/>
                    <a:pt x="2346" y="1429"/>
                  </a:cubicBezTo>
                  <a:cubicBezTo>
                    <a:pt x="2441" y="1429"/>
                    <a:pt x="2513" y="1357"/>
                    <a:pt x="2513" y="1262"/>
                  </a:cubicBezTo>
                  <a:cubicBezTo>
                    <a:pt x="2513" y="1167"/>
                    <a:pt x="2441" y="1096"/>
                    <a:pt x="2346" y="1096"/>
                  </a:cubicBezTo>
                  <a:cubicBezTo>
                    <a:pt x="1786" y="1096"/>
                    <a:pt x="1322" y="1560"/>
                    <a:pt x="1322" y="2119"/>
                  </a:cubicBezTo>
                  <a:cubicBezTo>
                    <a:pt x="1322" y="2810"/>
                    <a:pt x="1870" y="3358"/>
                    <a:pt x="2560" y="3358"/>
                  </a:cubicBezTo>
                  <a:cubicBezTo>
                    <a:pt x="3394" y="3358"/>
                    <a:pt x="4060" y="2691"/>
                    <a:pt x="4060" y="1858"/>
                  </a:cubicBezTo>
                  <a:cubicBezTo>
                    <a:pt x="4108" y="810"/>
                    <a:pt x="3287" y="0"/>
                    <a:pt x="226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2" name="Google Shape;2942;p31"/>
            <p:cNvSpPr/>
            <p:nvPr/>
          </p:nvSpPr>
          <p:spPr>
            <a:xfrm>
              <a:off x="2760397" y="3097522"/>
              <a:ext cx="13344" cy="19360"/>
            </a:xfrm>
            <a:custGeom>
              <a:rect b="b" l="l" r="r" t="t"/>
              <a:pathLst>
                <a:path extrusionOk="0" h="605" w="417">
                  <a:moveTo>
                    <a:pt x="186" y="1"/>
                  </a:moveTo>
                  <a:cubicBezTo>
                    <a:pt x="164" y="1"/>
                    <a:pt x="142" y="4"/>
                    <a:pt x="119" y="9"/>
                  </a:cubicBezTo>
                  <a:cubicBezTo>
                    <a:pt x="36" y="45"/>
                    <a:pt x="0" y="140"/>
                    <a:pt x="36" y="236"/>
                  </a:cubicBezTo>
                  <a:cubicBezTo>
                    <a:pt x="60" y="295"/>
                    <a:pt x="72" y="367"/>
                    <a:pt x="72" y="438"/>
                  </a:cubicBezTo>
                  <a:cubicBezTo>
                    <a:pt x="72" y="533"/>
                    <a:pt x="155" y="605"/>
                    <a:pt x="238" y="605"/>
                  </a:cubicBezTo>
                  <a:cubicBezTo>
                    <a:pt x="334" y="605"/>
                    <a:pt x="405" y="533"/>
                    <a:pt x="405" y="438"/>
                  </a:cubicBezTo>
                  <a:cubicBezTo>
                    <a:pt x="417" y="319"/>
                    <a:pt x="393" y="200"/>
                    <a:pt x="346" y="105"/>
                  </a:cubicBezTo>
                  <a:cubicBezTo>
                    <a:pt x="318" y="32"/>
                    <a:pt x="256" y="1"/>
                    <a:pt x="18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3" name="Google Shape;2943;p31"/>
            <p:cNvSpPr/>
            <p:nvPr/>
          </p:nvSpPr>
          <p:spPr>
            <a:xfrm>
              <a:off x="2501677" y="2906162"/>
              <a:ext cx="367328" cy="327296"/>
            </a:xfrm>
            <a:custGeom>
              <a:rect b="b" l="l" r="r" t="t"/>
              <a:pathLst>
                <a:path extrusionOk="0" h="10228" w="11479">
                  <a:moveTo>
                    <a:pt x="703" y="346"/>
                  </a:moveTo>
                  <a:cubicBezTo>
                    <a:pt x="811" y="346"/>
                    <a:pt x="894" y="441"/>
                    <a:pt x="894" y="548"/>
                  </a:cubicBezTo>
                  <a:cubicBezTo>
                    <a:pt x="894" y="643"/>
                    <a:pt x="811" y="739"/>
                    <a:pt x="703" y="739"/>
                  </a:cubicBezTo>
                  <a:cubicBezTo>
                    <a:pt x="596" y="739"/>
                    <a:pt x="513" y="643"/>
                    <a:pt x="513" y="548"/>
                  </a:cubicBezTo>
                  <a:cubicBezTo>
                    <a:pt x="513" y="441"/>
                    <a:pt x="596" y="346"/>
                    <a:pt x="703" y="346"/>
                  </a:cubicBezTo>
                  <a:close/>
                  <a:moveTo>
                    <a:pt x="2144" y="346"/>
                  </a:moveTo>
                  <a:cubicBezTo>
                    <a:pt x="2251" y="346"/>
                    <a:pt x="2335" y="441"/>
                    <a:pt x="2335" y="536"/>
                  </a:cubicBezTo>
                  <a:cubicBezTo>
                    <a:pt x="2335" y="643"/>
                    <a:pt x="2251" y="739"/>
                    <a:pt x="2144" y="739"/>
                  </a:cubicBezTo>
                  <a:cubicBezTo>
                    <a:pt x="2049" y="739"/>
                    <a:pt x="1954" y="643"/>
                    <a:pt x="1954" y="536"/>
                  </a:cubicBezTo>
                  <a:cubicBezTo>
                    <a:pt x="1954" y="441"/>
                    <a:pt x="2037" y="346"/>
                    <a:pt x="2144" y="346"/>
                  </a:cubicBezTo>
                  <a:close/>
                  <a:moveTo>
                    <a:pt x="7240" y="2167"/>
                  </a:moveTo>
                  <a:cubicBezTo>
                    <a:pt x="9395" y="2167"/>
                    <a:pt x="11145" y="3918"/>
                    <a:pt x="11145" y="6085"/>
                  </a:cubicBezTo>
                  <a:cubicBezTo>
                    <a:pt x="11145" y="7787"/>
                    <a:pt x="9764" y="9168"/>
                    <a:pt x="8050" y="9168"/>
                  </a:cubicBezTo>
                  <a:cubicBezTo>
                    <a:pt x="7514" y="9168"/>
                    <a:pt x="7014" y="9013"/>
                    <a:pt x="6597" y="8680"/>
                  </a:cubicBezTo>
                  <a:cubicBezTo>
                    <a:pt x="6180" y="8371"/>
                    <a:pt x="5883" y="7942"/>
                    <a:pt x="5716" y="7454"/>
                  </a:cubicBezTo>
                  <a:cubicBezTo>
                    <a:pt x="5692" y="7370"/>
                    <a:pt x="5633" y="7335"/>
                    <a:pt x="5561" y="7335"/>
                  </a:cubicBezTo>
                  <a:cubicBezTo>
                    <a:pt x="5537" y="7335"/>
                    <a:pt x="5525" y="7335"/>
                    <a:pt x="5513" y="7347"/>
                  </a:cubicBezTo>
                  <a:cubicBezTo>
                    <a:pt x="5418" y="7370"/>
                    <a:pt x="5383" y="7466"/>
                    <a:pt x="5406" y="7549"/>
                  </a:cubicBezTo>
                  <a:cubicBezTo>
                    <a:pt x="5454" y="7692"/>
                    <a:pt x="5502" y="7823"/>
                    <a:pt x="5561" y="7942"/>
                  </a:cubicBezTo>
                  <a:cubicBezTo>
                    <a:pt x="5190" y="8141"/>
                    <a:pt x="4851" y="8237"/>
                    <a:pt x="4541" y="8237"/>
                  </a:cubicBezTo>
                  <a:cubicBezTo>
                    <a:pt x="4314" y="8237"/>
                    <a:pt x="4103" y="8186"/>
                    <a:pt x="3906" y="8085"/>
                  </a:cubicBezTo>
                  <a:cubicBezTo>
                    <a:pt x="3347" y="7787"/>
                    <a:pt x="3097" y="7168"/>
                    <a:pt x="3073" y="6823"/>
                  </a:cubicBezTo>
                  <a:cubicBezTo>
                    <a:pt x="2930" y="5573"/>
                    <a:pt x="3323" y="4358"/>
                    <a:pt x="4120" y="3477"/>
                  </a:cubicBezTo>
                  <a:cubicBezTo>
                    <a:pt x="4906" y="2620"/>
                    <a:pt x="6002" y="2167"/>
                    <a:pt x="7240" y="2167"/>
                  </a:cubicBezTo>
                  <a:close/>
                  <a:moveTo>
                    <a:pt x="1430" y="2703"/>
                  </a:moveTo>
                  <a:cubicBezTo>
                    <a:pt x="1834" y="2703"/>
                    <a:pt x="2156" y="3025"/>
                    <a:pt x="2156" y="3429"/>
                  </a:cubicBezTo>
                  <a:lnTo>
                    <a:pt x="2156" y="5763"/>
                  </a:lnTo>
                  <a:cubicBezTo>
                    <a:pt x="2156" y="6180"/>
                    <a:pt x="2370" y="6573"/>
                    <a:pt x="2716" y="6811"/>
                  </a:cubicBezTo>
                  <a:lnTo>
                    <a:pt x="2716" y="6882"/>
                  </a:lnTo>
                  <a:cubicBezTo>
                    <a:pt x="2751" y="7299"/>
                    <a:pt x="3049" y="8061"/>
                    <a:pt x="3728" y="8418"/>
                  </a:cubicBezTo>
                  <a:cubicBezTo>
                    <a:pt x="3978" y="8549"/>
                    <a:pt x="4240" y="8609"/>
                    <a:pt x="4501" y="8609"/>
                  </a:cubicBezTo>
                  <a:cubicBezTo>
                    <a:pt x="4942" y="8609"/>
                    <a:pt x="5359" y="8442"/>
                    <a:pt x="5704" y="8263"/>
                  </a:cubicBezTo>
                  <a:cubicBezTo>
                    <a:pt x="5883" y="8549"/>
                    <a:pt x="6109" y="8787"/>
                    <a:pt x="6371" y="8990"/>
                  </a:cubicBezTo>
                  <a:cubicBezTo>
                    <a:pt x="6859" y="9347"/>
                    <a:pt x="7430" y="9549"/>
                    <a:pt x="8038" y="9549"/>
                  </a:cubicBezTo>
                  <a:cubicBezTo>
                    <a:pt x="8704" y="9549"/>
                    <a:pt x="9323" y="9359"/>
                    <a:pt x="9859" y="9025"/>
                  </a:cubicBezTo>
                  <a:lnTo>
                    <a:pt x="10705" y="9585"/>
                  </a:lnTo>
                  <a:cubicBezTo>
                    <a:pt x="10752" y="9621"/>
                    <a:pt x="10776" y="9680"/>
                    <a:pt x="10776" y="9740"/>
                  </a:cubicBezTo>
                  <a:cubicBezTo>
                    <a:pt x="10800" y="9811"/>
                    <a:pt x="10705" y="9906"/>
                    <a:pt x="10597" y="9906"/>
                  </a:cubicBezTo>
                  <a:lnTo>
                    <a:pt x="4478" y="9906"/>
                  </a:lnTo>
                  <a:cubicBezTo>
                    <a:pt x="2596" y="9906"/>
                    <a:pt x="1061" y="8371"/>
                    <a:pt x="1061" y="6477"/>
                  </a:cubicBezTo>
                  <a:lnTo>
                    <a:pt x="1061" y="4477"/>
                  </a:lnTo>
                  <a:cubicBezTo>
                    <a:pt x="1120" y="4489"/>
                    <a:pt x="1180" y="4489"/>
                    <a:pt x="1251" y="4489"/>
                  </a:cubicBezTo>
                  <a:cubicBezTo>
                    <a:pt x="1346" y="4489"/>
                    <a:pt x="1418" y="4418"/>
                    <a:pt x="1418" y="4322"/>
                  </a:cubicBezTo>
                  <a:cubicBezTo>
                    <a:pt x="1418" y="4239"/>
                    <a:pt x="1346" y="4156"/>
                    <a:pt x="1251" y="4156"/>
                  </a:cubicBezTo>
                  <a:cubicBezTo>
                    <a:pt x="751" y="4156"/>
                    <a:pt x="346" y="3763"/>
                    <a:pt x="346" y="3251"/>
                  </a:cubicBezTo>
                  <a:lnTo>
                    <a:pt x="346" y="3072"/>
                  </a:lnTo>
                  <a:cubicBezTo>
                    <a:pt x="346" y="2870"/>
                    <a:pt x="513" y="2703"/>
                    <a:pt x="715" y="2703"/>
                  </a:cubicBezTo>
                  <a:close/>
                  <a:moveTo>
                    <a:pt x="715" y="0"/>
                  </a:moveTo>
                  <a:cubicBezTo>
                    <a:pt x="418" y="0"/>
                    <a:pt x="203" y="239"/>
                    <a:pt x="203" y="524"/>
                  </a:cubicBezTo>
                  <a:cubicBezTo>
                    <a:pt x="203" y="810"/>
                    <a:pt x="418" y="1036"/>
                    <a:pt x="691" y="1048"/>
                  </a:cubicBezTo>
                  <a:lnTo>
                    <a:pt x="953" y="2322"/>
                  </a:lnTo>
                  <a:lnTo>
                    <a:pt x="715" y="2322"/>
                  </a:lnTo>
                  <a:cubicBezTo>
                    <a:pt x="334" y="2322"/>
                    <a:pt x="1" y="2644"/>
                    <a:pt x="1" y="3037"/>
                  </a:cubicBezTo>
                  <a:lnTo>
                    <a:pt x="1" y="3215"/>
                  </a:lnTo>
                  <a:cubicBezTo>
                    <a:pt x="1" y="3727"/>
                    <a:pt x="299" y="4156"/>
                    <a:pt x="715" y="4358"/>
                  </a:cubicBezTo>
                  <a:lnTo>
                    <a:pt x="715" y="6466"/>
                  </a:lnTo>
                  <a:cubicBezTo>
                    <a:pt x="715" y="8549"/>
                    <a:pt x="2418" y="10228"/>
                    <a:pt x="4478" y="10228"/>
                  </a:cubicBezTo>
                  <a:lnTo>
                    <a:pt x="10597" y="10228"/>
                  </a:lnTo>
                  <a:cubicBezTo>
                    <a:pt x="10883" y="10228"/>
                    <a:pt x="11121" y="9990"/>
                    <a:pt x="11121" y="9716"/>
                  </a:cubicBezTo>
                  <a:cubicBezTo>
                    <a:pt x="11121" y="9549"/>
                    <a:pt x="11038" y="9383"/>
                    <a:pt x="10895" y="9299"/>
                  </a:cubicBezTo>
                  <a:lnTo>
                    <a:pt x="10157" y="8799"/>
                  </a:lnTo>
                  <a:cubicBezTo>
                    <a:pt x="10955" y="8180"/>
                    <a:pt x="11479" y="7192"/>
                    <a:pt x="11479" y="6096"/>
                  </a:cubicBezTo>
                  <a:cubicBezTo>
                    <a:pt x="11479" y="3739"/>
                    <a:pt x="9574" y="1834"/>
                    <a:pt x="7216" y="1834"/>
                  </a:cubicBezTo>
                  <a:cubicBezTo>
                    <a:pt x="5894" y="1834"/>
                    <a:pt x="4704" y="2346"/>
                    <a:pt x="3859" y="3251"/>
                  </a:cubicBezTo>
                  <a:cubicBezTo>
                    <a:pt x="3108" y="4072"/>
                    <a:pt x="2692" y="5168"/>
                    <a:pt x="2680" y="6335"/>
                  </a:cubicBezTo>
                  <a:cubicBezTo>
                    <a:pt x="2549" y="6168"/>
                    <a:pt x="2477" y="5977"/>
                    <a:pt x="2477" y="5751"/>
                  </a:cubicBezTo>
                  <a:lnTo>
                    <a:pt x="2477" y="3418"/>
                  </a:lnTo>
                  <a:cubicBezTo>
                    <a:pt x="2477" y="3001"/>
                    <a:pt x="2215" y="2632"/>
                    <a:pt x="1882" y="2453"/>
                  </a:cubicBezTo>
                  <a:lnTo>
                    <a:pt x="2156" y="1060"/>
                  </a:lnTo>
                  <a:cubicBezTo>
                    <a:pt x="2442" y="1048"/>
                    <a:pt x="2656" y="810"/>
                    <a:pt x="2656" y="548"/>
                  </a:cubicBezTo>
                  <a:cubicBezTo>
                    <a:pt x="2656" y="251"/>
                    <a:pt x="2418" y="24"/>
                    <a:pt x="2132" y="24"/>
                  </a:cubicBezTo>
                  <a:cubicBezTo>
                    <a:pt x="1834" y="24"/>
                    <a:pt x="1608" y="262"/>
                    <a:pt x="1608" y="548"/>
                  </a:cubicBezTo>
                  <a:cubicBezTo>
                    <a:pt x="1608" y="727"/>
                    <a:pt x="1703" y="882"/>
                    <a:pt x="1846" y="977"/>
                  </a:cubicBezTo>
                  <a:lnTo>
                    <a:pt x="1561" y="2358"/>
                  </a:lnTo>
                  <a:cubicBezTo>
                    <a:pt x="1525" y="2358"/>
                    <a:pt x="1477" y="2346"/>
                    <a:pt x="1418" y="2346"/>
                  </a:cubicBezTo>
                  <a:lnTo>
                    <a:pt x="1287" y="2346"/>
                  </a:lnTo>
                  <a:lnTo>
                    <a:pt x="1001" y="977"/>
                  </a:lnTo>
                  <a:cubicBezTo>
                    <a:pt x="1144" y="882"/>
                    <a:pt x="1239" y="715"/>
                    <a:pt x="1239" y="524"/>
                  </a:cubicBezTo>
                  <a:cubicBezTo>
                    <a:pt x="1239" y="227"/>
                    <a:pt x="1001" y="0"/>
                    <a:pt x="71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944" name="Google Shape;2944;p31"/>
          <p:cNvSpPr/>
          <p:nvPr/>
        </p:nvSpPr>
        <p:spPr>
          <a:xfrm>
            <a:off x="3569968" y="3005594"/>
            <a:ext cx="368832" cy="281600"/>
          </a:xfrm>
          <a:custGeom>
            <a:rect b="b" l="l" r="r" t="t"/>
            <a:pathLst>
              <a:path extrusionOk="0" h="8800" w="11526">
                <a:moveTo>
                  <a:pt x="5787" y="3215"/>
                </a:moveTo>
                <a:cubicBezTo>
                  <a:pt x="5894" y="3215"/>
                  <a:pt x="5977" y="3299"/>
                  <a:pt x="5977" y="3406"/>
                </a:cubicBezTo>
                <a:cubicBezTo>
                  <a:pt x="5977" y="3501"/>
                  <a:pt x="5894" y="3596"/>
                  <a:pt x="5787" y="3596"/>
                </a:cubicBezTo>
                <a:cubicBezTo>
                  <a:pt x="5679" y="3596"/>
                  <a:pt x="5596" y="3501"/>
                  <a:pt x="5596" y="3406"/>
                </a:cubicBezTo>
                <a:cubicBezTo>
                  <a:pt x="5596" y="3299"/>
                  <a:pt x="5679" y="3215"/>
                  <a:pt x="5787" y="3215"/>
                </a:cubicBezTo>
                <a:close/>
                <a:moveTo>
                  <a:pt x="10632" y="346"/>
                </a:moveTo>
                <a:cubicBezTo>
                  <a:pt x="10894" y="346"/>
                  <a:pt x="11049" y="394"/>
                  <a:pt x="11133" y="489"/>
                </a:cubicBezTo>
                <a:cubicBezTo>
                  <a:pt x="11192" y="537"/>
                  <a:pt x="11192" y="620"/>
                  <a:pt x="11192" y="703"/>
                </a:cubicBezTo>
                <a:cubicBezTo>
                  <a:pt x="11192" y="858"/>
                  <a:pt x="11049" y="1084"/>
                  <a:pt x="10918" y="1334"/>
                </a:cubicBezTo>
                <a:lnTo>
                  <a:pt x="10787" y="1560"/>
                </a:lnTo>
                <a:cubicBezTo>
                  <a:pt x="10656" y="1346"/>
                  <a:pt x="10394" y="1096"/>
                  <a:pt x="9942" y="953"/>
                </a:cubicBezTo>
                <a:cubicBezTo>
                  <a:pt x="9922" y="945"/>
                  <a:pt x="9902" y="941"/>
                  <a:pt x="9882" y="941"/>
                </a:cubicBezTo>
                <a:cubicBezTo>
                  <a:pt x="9817" y="941"/>
                  <a:pt x="9755" y="982"/>
                  <a:pt x="9728" y="1037"/>
                </a:cubicBezTo>
                <a:cubicBezTo>
                  <a:pt x="9680" y="1132"/>
                  <a:pt x="9728" y="1227"/>
                  <a:pt x="9835" y="1275"/>
                </a:cubicBezTo>
                <a:cubicBezTo>
                  <a:pt x="10442" y="1489"/>
                  <a:pt x="10597" y="1882"/>
                  <a:pt x="10609" y="1941"/>
                </a:cubicBezTo>
                <a:cubicBezTo>
                  <a:pt x="10418" y="2394"/>
                  <a:pt x="10299" y="2894"/>
                  <a:pt x="10490" y="3477"/>
                </a:cubicBezTo>
                <a:cubicBezTo>
                  <a:pt x="10501" y="3537"/>
                  <a:pt x="10501" y="3585"/>
                  <a:pt x="10454" y="3632"/>
                </a:cubicBezTo>
                <a:cubicBezTo>
                  <a:pt x="10192" y="3977"/>
                  <a:pt x="8823" y="4108"/>
                  <a:pt x="8239" y="4132"/>
                </a:cubicBezTo>
                <a:cubicBezTo>
                  <a:pt x="7799" y="4156"/>
                  <a:pt x="7376" y="4165"/>
                  <a:pt x="7041" y="4165"/>
                </a:cubicBezTo>
                <a:cubicBezTo>
                  <a:pt x="6706" y="4165"/>
                  <a:pt x="6459" y="4156"/>
                  <a:pt x="6370" y="4144"/>
                </a:cubicBezTo>
                <a:cubicBezTo>
                  <a:pt x="6346" y="4108"/>
                  <a:pt x="6334" y="4073"/>
                  <a:pt x="6322" y="4037"/>
                </a:cubicBezTo>
                <a:cubicBezTo>
                  <a:pt x="6310" y="4025"/>
                  <a:pt x="6322" y="3966"/>
                  <a:pt x="6322" y="3966"/>
                </a:cubicBezTo>
                <a:cubicBezTo>
                  <a:pt x="6346" y="3835"/>
                  <a:pt x="6763" y="2906"/>
                  <a:pt x="7525" y="2037"/>
                </a:cubicBezTo>
                <a:cubicBezTo>
                  <a:pt x="7763" y="1751"/>
                  <a:pt x="8061" y="1465"/>
                  <a:pt x="8406" y="1203"/>
                </a:cubicBezTo>
                <a:cubicBezTo>
                  <a:pt x="8692" y="1156"/>
                  <a:pt x="8954" y="1156"/>
                  <a:pt x="9192" y="1156"/>
                </a:cubicBezTo>
                <a:cubicBezTo>
                  <a:pt x="9287" y="1156"/>
                  <a:pt x="9370" y="1096"/>
                  <a:pt x="9370" y="1001"/>
                </a:cubicBezTo>
                <a:cubicBezTo>
                  <a:pt x="9382" y="918"/>
                  <a:pt x="9311" y="822"/>
                  <a:pt x="9204" y="822"/>
                </a:cubicBezTo>
                <a:lnTo>
                  <a:pt x="8954" y="822"/>
                </a:lnTo>
                <a:cubicBezTo>
                  <a:pt x="9442" y="548"/>
                  <a:pt x="10013" y="346"/>
                  <a:pt x="10632" y="346"/>
                </a:cubicBezTo>
                <a:close/>
                <a:moveTo>
                  <a:pt x="917" y="334"/>
                </a:moveTo>
                <a:cubicBezTo>
                  <a:pt x="1548" y="334"/>
                  <a:pt x="2108" y="537"/>
                  <a:pt x="2596" y="810"/>
                </a:cubicBezTo>
                <a:lnTo>
                  <a:pt x="2358" y="810"/>
                </a:lnTo>
                <a:cubicBezTo>
                  <a:pt x="2274" y="810"/>
                  <a:pt x="2191" y="894"/>
                  <a:pt x="2191" y="989"/>
                </a:cubicBezTo>
                <a:cubicBezTo>
                  <a:pt x="2191" y="1084"/>
                  <a:pt x="2286" y="1156"/>
                  <a:pt x="2381" y="1156"/>
                </a:cubicBezTo>
                <a:cubicBezTo>
                  <a:pt x="2438" y="1153"/>
                  <a:pt x="2495" y="1151"/>
                  <a:pt x="2554" y="1151"/>
                </a:cubicBezTo>
                <a:cubicBezTo>
                  <a:pt x="2745" y="1151"/>
                  <a:pt x="2949" y="1167"/>
                  <a:pt x="3167" y="1203"/>
                </a:cubicBezTo>
                <a:cubicBezTo>
                  <a:pt x="3501" y="1465"/>
                  <a:pt x="3798" y="1763"/>
                  <a:pt x="4036" y="2037"/>
                </a:cubicBezTo>
                <a:cubicBezTo>
                  <a:pt x="4798" y="2918"/>
                  <a:pt x="5227" y="3823"/>
                  <a:pt x="5251" y="3966"/>
                </a:cubicBezTo>
                <a:lnTo>
                  <a:pt x="5251" y="4061"/>
                </a:lnTo>
                <a:cubicBezTo>
                  <a:pt x="5227" y="4085"/>
                  <a:pt x="5215" y="4120"/>
                  <a:pt x="5203" y="4168"/>
                </a:cubicBezTo>
                <a:cubicBezTo>
                  <a:pt x="5120" y="4168"/>
                  <a:pt x="4867" y="4174"/>
                  <a:pt x="4525" y="4174"/>
                </a:cubicBezTo>
                <a:cubicBezTo>
                  <a:pt x="4182" y="4174"/>
                  <a:pt x="3751" y="4168"/>
                  <a:pt x="3310" y="4144"/>
                </a:cubicBezTo>
                <a:cubicBezTo>
                  <a:pt x="2751" y="4085"/>
                  <a:pt x="1369" y="3966"/>
                  <a:pt x="1096" y="3608"/>
                </a:cubicBezTo>
                <a:cubicBezTo>
                  <a:pt x="1072" y="3573"/>
                  <a:pt x="1048" y="3525"/>
                  <a:pt x="1072" y="3465"/>
                </a:cubicBezTo>
                <a:cubicBezTo>
                  <a:pt x="1262" y="2894"/>
                  <a:pt x="1143" y="2382"/>
                  <a:pt x="953" y="1930"/>
                </a:cubicBezTo>
                <a:cubicBezTo>
                  <a:pt x="965" y="1870"/>
                  <a:pt x="1096" y="1465"/>
                  <a:pt x="1727" y="1263"/>
                </a:cubicBezTo>
                <a:cubicBezTo>
                  <a:pt x="1798" y="1227"/>
                  <a:pt x="1858" y="1156"/>
                  <a:pt x="1846" y="1072"/>
                </a:cubicBezTo>
                <a:cubicBezTo>
                  <a:pt x="1825" y="981"/>
                  <a:pt x="1753" y="924"/>
                  <a:pt x="1666" y="924"/>
                </a:cubicBezTo>
                <a:cubicBezTo>
                  <a:pt x="1651" y="924"/>
                  <a:pt x="1635" y="926"/>
                  <a:pt x="1619" y="929"/>
                </a:cubicBezTo>
                <a:cubicBezTo>
                  <a:pt x="1155" y="1084"/>
                  <a:pt x="905" y="1346"/>
                  <a:pt x="774" y="1549"/>
                </a:cubicBezTo>
                <a:lnTo>
                  <a:pt x="631" y="1322"/>
                </a:lnTo>
                <a:cubicBezTo>
                  <a:pt x="500" y="1072"/>
                  <a:pt x="369" y="846"/>
                  <a:pt x="369" y="691"/>
                </a:cubicBezTo>
                <a:cubicBezTo>
                  <a:pt x="369" y="620"/>
                  <a:pt x="369" y="537"/>
                  <a:pt x="429" y="477"/>
                </a:cubicBezTo>
                <a:cubicBezTo>
                  <a:pt x="500" y="382"/>
                  <a:pt x="667" y="334"/>
                  <a:pt x="917" y="334"/>
                </a:cubicBezTo>
                <a:close/>
                <a:moveTo>
                  <a:pt x="6680" y="4478"/>
                </a:moveTo>
                <a:lnTo>
                  <a:pt x="8751" y="5716"/>
                </a:lnTo>
                <a:lnTo>
                  <a:pt x="8751" y="5716"/>
                </a:lnTo>
                <a:lnTo>
                  <a:pt x="7108" y="5609"/>
                </a:lnTo>
                <a:lnTo>
                  <a:pt x="6501" y="4870"/>
                </a:lnTo>
                <a:lnTo>
                  <a:pt x="6453" y="4478"/>
                </a:lnTo>
                <a:close/>
                <a:moveTo>
                  <a:pt x="5120" y="4478"/>
                </a:moveTo>
                <a:cubicBezTo>
                  <a:pt x="5096" y="4597"/>
                  <a:pt x="5084" y="4728"/>
                  <a:pt x="5072" y="4882"/>
                </a:cubicBezTo>
                <a:lnTo>
                  <a:pt x="4441" y="5609"/>
                </a:lnTo>
                <a:lnTo>
                  <a:pt x="2810" y="5716"/>
                </a:lnTo>
                <a:lnTo>
                  <a:pt x="4882" y="4478"/>
                </a:lnTo>
                <a:close/>
                <a:moveTo>
                  <a:pt x="2322" y="4358"/>
                </a:moveTo>
                <a:cubicBezTo>
                  <a:pt x="2596" y="4394"/>
                  <a:pt x="2929" y="4430"/>
                  <a:pt x="3298" y="4442"/>
                </a:cubicBezTo>
                <a:cubicBezTo>
                  <a:pt x="3632" y="4466"/>
                  <a:pt x="3941" y="4478"/>
                  <a:pt x="4227" y="4478"/>
                </a:cubicBezTo>
                <a:lnTo>
                  <a:pt x="2060" y="5751"/>
                </a:lnTo>
                <a:lnTo>
                  <a:pt x="1381" y="5799"/>
                </a:lnTo>
                <a:cubicBezTo>
                  <a:pt x="1453" y="5275"/>
                  <a:pt x="1786" y="4775"/>
                  <a:pt x="2322" y="4358"/>
                </a:cubicBezTo>
                <a:close/>
                <a:moveTo>
                  <a:pt x="9239" y="4370"/>
                </a:moveTo>
                <a:cubicBezTo>
                  <a:pt x="9787" y="4775"/>
                  <a:pt x="10097" y="5275"/>
                  <a:pt x="10180" y="5811"/>
                </a:cubicBezTo>
                <a:lnTo>
                  <a:pt x="9489" y="5775"/>
                </a:lnTo>
                <a:lnTo>
                  <a:pt x="7334" y="4489"/>
                </a:lnTo>
                <a:cubicBezTo>
                  <a:pt x="7620" y="4489"/>
                  <a:pt x="7930" y="4478"/>
                  <a:pt x="8251" y="4466"/>
                </a:cubicBezTo>
                <a:cubicBezTo>
                  <a:pt x="8632" y="4442"/>
                  <a:pt x="8954" y="4418"/>
                  <a:pt x="9239" y="4370"/>
                </a:cubicBezTo>
                <a:close/>
                <a:moveTo>
                  <a:pt x="5787" y="3942"/>
                </a:moveTo>
                <a:cubicBezTo>
                  <a:pt x="5846" y="3942"/>
                  <a:pt x="5953" y="4025"/>
                  <a:pt x="6013" y="4180"/>
                </a:cubicBezTo>
                <a:cubicBezTo>
                  <a:pt x="6096" y="4370"/>
                  <a:pt x="6156" y="4656"/>
                  <a:pt x="6156" y="4930"/>
                </a:cubicBezTo>
                <a:cubicBezTo>
                  <a:pt x="6156" y="5216"/>
                  <a:pt x="6108" y="5501"/>
                  <a:pt x="6013" y="5692"/>
                </a:cubicBezTo>
                <a:cubicBezTo>
                  <a:pt x="5953" y="5847"/>
                  <a:pt x="5858" y="5930"/>
                  <a:pt x="5787" y="5930"/>
                </a:cubicBezTo>
                <a:cubicBezTo>
                  <a:pt x="5715" y="5930"/>
                  <a:pt x="5620" y="5847"/>
                  <a:pt x="5560" y="5692"/>
                </a:cubicBezTo>
                <a:cubicBezTo>
                  <a:pt x="5477" y="5501"/>
                  <a:pt x="5418" y="5216"/>
                  <a:pt x="5418" y="4930"/>
                </a:cubicBezTo>
                <a:cubicBezTo>
                  <a:pt x="5418" y="4656"/>
                  <a:pt x="5453" y="4370"/>
                  <a:pt x="5560" y="4180"/>
                </a:cubicBezTo>
                <a:cubicBezTo>
                  <a:pt x="5632" y="4025"/>
                  <a:pt x="5727" y="3942"/>
                  <a:pt x="5787" y="3942"/>
                </a:cubicBezTo>
                <a:close/>
                <a:moveTo>
                  <a:pt x="5096" y="5370"/>
                </a:moveTo>
                <a:cubicBezTo>
                  <a:pt x="5179" y="5787"/>
                  <a:pt x="5334" y="6097"/>
                  <a:pt x="5548" y="6216"/>
                </a:cubicBezTo>
                <a:cubicBezTo>
                  <a:pt x="5477" y="6442"/>
                  <a:pt x="5298" y="6859"/>
                  <a:pt x="5084" y="7275"/>
                </a:cubicBezTo>
                <a:cubicBezTo>
                  <a:pt x="4906" y="7633"/>
                  <a:pt x="4739" y="7895"/>
                  <a:pt x="4584" y="8109"/>
                </a:cubicBezTo>
                <a:cubicBezTo>
                  <a:pt x="4358" y="8407"/>
                  <a:pt x="4203" y="8442"/>
                  <a:pt x="4144" y="8466"/>
                </a:cubicBezTo>
                <a:cubicBezTo>
                  <a:pt x="4068" y="8471"/>
                  <a:pt x="3994" y="8474"/>
                  <a:pt x="3920" y="8474"/>
                </a:cubicBezTo>
                <a:cubicBezTo>
                  <a:pt x="3493" y="8474"/>
                  <a:pt x="3094" y="8384"/>
                  <a:pt x="2739" y="8180"/>
                </a:cubicBezTo>
                <a:lnTo>
                  <a:pt x="2977" y="7895"/>
                </a:lnTo>
                <a:cubicBezTo>
                  <a:pt x="3036" y="7823"/>
                  <a:pt x="3012" y="7716"/>
                  <a:pt x="2953" y="7656"/>
                </a:cubicBezTo>
                <a:cubicBezTo>
                  <a:pt x="2924" y="7632"/>
                  <a:pt x="2889" y="7622"/>
                  <a:pt x="2854" y="7622"/>
                </a:cubicBezTo>
                <a:cubicBezTo>
                  <a:pt x="2803" y="7622"/>
                  <a:pt x="2750" y="7645"/>
                  <a:pt x="2715" y="7680"/>
                </a:cubicBezTo>
                <a:lnTo>
                  <a:pt x="2453" y="7990"/>
                </a:lnTo>
                <a:cubicBezTo>
                  <a:pt x="2215" y="7811"/>
                  <a:pt x="1989" y="7573"/>
                  <a:pt x="1786" y="7275"/>
                </a:cubicBezTo>
                <a:cubicBezTo>
                  <a:pt x="1524" y="6918"/>
                  <a:pt x="1393" y="6525"/>
                  <a:pt x="1369" y="6156"/>
                </a:cubicBezTo>
                <a:lnTo>
                  <a:pt x="4144" y="5978"/>
                </a:lnTo>
                <a:lnTo>
                  <a:pt x="3179" y="7121"/>
                </a:lnTo>
                <a:cubicBezTo>
                  <a:pt x="3120" y="7204"/>
                  <a:pt x="3132" y="7299"/>
                  <a:pt x="3191" y="7359"/>
                </a:cubicBezTo>
                <a:cubicBezTo>
                  <a:pt x="3227" y="7395"/>
                  <a:pt x="3274" y="7406"/>
                  <a:pt x="3298" y="7406"/>
                </a:cubicBezTo>
                <a:cubicBezTo>
                  <a:pt x="3346" y="7406"/>
                  <a:pt x="3393" y="7395"/>
                  <a:pt x="3429" y="7347"/>
                </a:cubicBezTo>
                <a:lnTo>
                  <a:pt x="5096" y="5370"/>
                </a:lnTo>
                <a:close/>
                <a:moveTo>
                  <a:pt x="6465" y="5370"/>
                </a:moveTo>
                <a:lnTo>
                  <a:pt x="8132" y="7335"/>
                </a:lnTo>
                <a:cubicBezTo>
                  <a:pt x="8168" y="7371"/>
                  <a:pt x="8215" y="7395"/>
                  <a:pt x="8275" y="7395"/>
                </a:cubicBezTo>
                <a:cubicBezTo>
                  <a:pt x="8311" y="7395"/>
                  <a:pt x="8346" y="7371"/>
                  <a:pt x="8370" y="7347"/>
                </a:cubicBezTo>
                <a:cubicBezTo>
                  <a:pt x="8454" y="7287"/>
                  <a:pt x="8454" y="7180"/>
                  <a:pt x="8394" y="7109"/>
                </a:cubicBezTo>
                <a:lnTo>
                  <a:pt x="7418" y="5966"/>
                </a:lnTo>
                <a:lnTo>
                  <a:pt x="10204" y="6144"/>
                </a:lnTo>
                <a:cubicBezTo>
                  <a:pt x="10180" y="6513"/>
                  <a:pt x="10037" y="6906"/>
                  <a:pt x="9787" y="7275"/>
                </a:cubicBezTo>
                <a:cubicBezTo>
                  <a:pt x="9585" y="7573"/>
                  <a:pt x="9358" y="7811"/>
                  <a:pt x="9120" y="7990"/>
                </a:cubicBezTo>
                <a:lnTo>
                  <a:pt x="8847" y="7668"/>
                </a:lnTo>
                <a:cubicBezTo>
                  <a:pt x="8815" y="7631"/>
                  <a:pt x="8774" y="7613"/>
                  <a:pt x="8731" y="7613"/>
                </a:cubicBezTo>
                <a:cubicBezTo>
                  <a:pt x="8691" y="7613"/>
                  <a:pt x="8648" y="7628"/>
                  <a:pt x="8608" y="7656"/>
                </a:cubicBezTo>
                <a:cubicBezTo>
                  <a:pt x="8537" y="7716"/>
                  <a:pt x="8537" y="7823"/>
                  <a:pt x="8596" y="7895"/>
                </a:cubicBezTo>
                <a:lnTo>
                  <a:pt x="8835" y="8180"/>
                </a:lnTo>
                <a:cubicBezTo>
                  <a:pt x="8479" y="8384"/>
                  <a:pt x="8080" y="8474"/>
                  <a:pt x="7645" y="8474"/>
                </a:cubicBezTo>
                <a:cubicBezTo>
                  <a:pt x="7571" y="8474"/>
                  <a:pt x="7495" y="8471"/>
                  <a:pt x="7418" y="8466"/>
                </a:cubicBezTo>
                <a:cubicBezTo>
                  <a:pt x="7358" y="8466"/>
                  <a:pt x="7215" y="8407"/>
                  <a:pt x="6989" y="8109"/>
                </a:cubicBezTo>
                <a:cubicBezTo>
                  <a:pt x="6822" y="7895"/>
                  <a:pt x="6668" y="7609"/>
                  <a:pt x="6489" y="7275"/>
                </a:cubicBezTo>
                <a:cubicBezTo>
                  <a:pt x="6275" y="6859"/>
                  <a:pt x="6096" y="6442"/>
                  <a:pt x="6013" y="6216"/>
                </a:cubicBezTo>
                <a:cubicBezTo>
                  <a:pt x="6227" y="6097"/>
                  <a:pt x="6394" y="5763"/>
                  <a:pt x="6465" y="5370"/>
                </a:cubicBezTo>
                <a:close/>
                <a:moveTo>
                  <a:pt x="869" y="1"/>
                </a:moveTo>
                <a:cubicBezTo>
                  <a:pt x="500" y="1"/>
                  <a:pt x="262" y="84"/>
                  <a:pt x="119" y="263"/>
                </a:cubicBezTo>
                <a:cubicBezTo>
                  <a:pt x="0" y="429"/>
                  <a:pt x="0" y="608"/>
                  <a:pt x="0" y="703"/>
                </a:cubicBezTo>
                <a:cubicBezTo>
                  <a:pt x="0" y="953"/>
                  <a:pt x="143" y="1203"/>
                  <a:pt x="310" y="1501"/>
                </a:cubicBezTo>
                <a:cubicBezTo>
                  <a:pt x="595" y="2001"/>
                  <a:pt x="965" y="2644"/>
                  <a:pt x="715" y="3358"/>
                </a:cubicBezTo>
                <a:cubicBezTo>
                  <a:pt x="655" y="3525"/>
                  <a:pt x="679" y="3680"/>
                  <a:pt x="786" y="3823"/>
                </a:cubicBezTo>
                <a:cubicBezTo>
                  <a:pt x="929" y="4025"/>
                  <a:pt x="1286" y="4192"/>
                  <a:pt x="1822" y="4299"/>
                </a:cubicBezTo>
                <a:cubicBezTo>
                  <a:pt x="857" y="5156"/>
                  <a:pt x="715" y="6394"/>
                  <a:pt x="1453" y="7466"/>
                </a:cubicBezTo>
                <a:cubicBezTo>
                  <a:pt x="1858" y="8026"/>
                  <a:pt x="2322" y="8418"/>
                  <a:pt x="2834" y="8621"/>
                </a:cubicBezTo>
                <a:cubicBezTo>
                  <a:pt x="3155" y="8740"/>
                  <a:pt x="3477" y="8799"/>
                  <a:pt x="3834" y="8799"/>
                </a:cubicBezTo>
                <a:cubicBezTo>
                  <a:pt x="3929" y="8799"/>
                  <a:pt x="4024" y="8799"/>
                  <a:pt x="4120" y="8788"/>
                </a:cubicBezTo>
                <a:cubicBezTo>
                  <a:pt x="4322" y="8776"/>
                  <a:pt x="4548" y="8609"/>
                  <a:pt x="4786" y="8311"/>
                </a:cubicBezTo>
                <a:cubicBezTo>
                  <a:pt x="4953" y="8085"/>
                  <a:pt x="5144" y="7787"/>
                  <a:pt x="5322" y="7418"/>
                </a:cubicBezTo>
                <a:cubicBezTo>
                  <a:pt x="5418" y="7252"/>
                  <a:pt x="5489" y="7097"/>
                  <a:pt x="5548" y="6942"/>
                </a:cubicBezTo>
                <a:lnTo>
                  <a:pt x="5548" y="7537"/>
                </a:lnTo>
                <a:cubicBezTo>
                  <a:pt x="5548" y="7633"/>
                  <a:pt x="5620" y="7704"/>
                  <a:pt x="5715" y="7704"/>
                </a:cubicBezTo>
                <a:cubicBezTo>
                  <a:pt x="5799" y="7704"/>
                  <a:pt x="5870" y="7633"/>
                  <a:pt x="5870" y="7537"/>
                </a:cubicBezTo>
                <a:lnTo>
                  <a:pt x="5870" y="6954"/>
                </a:lnTo>
                <a:cubicBezTo>
                  <a:pt x="5929" y="7109"/>
                  <a:pt x="6013" y="7252"/>
                  <a:pt x="6096" y="7418"/>
                </a:cubicBezTo>
                <a:cubicBezTo>
                  <a:pt x="6287" y="7787"/>
                  <a:pt x="6465" y="8085"/>
                  <a:pt x="6632" y="8311"/>
                </a:cubicBezTo>
                <a:cubicBezTo>
                  <a:pt x="6870" y="8621"/>
                  <a:pt x="7096" y="8776"/>
                  <a:pt x="7299" y="8788"/>
                </a:cubicBezTo>
                <a:cubicBezTo>
                  <a:pt x="7406" y="8799"/>
                  <a:pt x="7501" y="8799"/>
                  <a:pt x="7584" y="8799"/>
                </a:cubicBezTo>
                <a:cubicBezTo>
                  <a:pt x="7942" y="8799"/>
                  <a:pt x="8275" y="8740"/>
                  <a:pt x="8585" y="8621"/>
                </a:cubicBezTo>
                <a:cubicBezTo>
                  <a:pt x="9108" y="8418"/>
                  <a:pt x="9585" y="8026"/>
                  <a:pt x="9966" y="7466"/>
                </a:cubicBezTo>
                <a:cubicBezTo>
                  <a:pt x="10728" y="6394"/>
                  <a:pt x="10561" y="5156"/>
                  <a:pt x="9597" y="4299"/>
                </a:cubicBezTo>
                <a:cubicBezTo>
                  <a:pt x="10144" y="4192"/>
                  <a:pt x="10490" y="4025"/>
                  <a:pt x="10632" y="3823"/>
                </a:cubicBezTo>
                <a:cubicBezTo>
                  <a:pt x="10740" y="3680"/>
                  <a:pt x="10775" y="3525"/>
                  <a:pt x="10716" y="3358"/>
                </a:cubicBezTo>
                <a:cubicBezTo>
                  <a:pt x="10478" y="2644"/>
                  <a:pt x="10835" y="2001"/>
                  <a:pt x="11109" y="1501"/>
                </a:cubicBezTo>
                <a:cubicBezTo>
                  <a:pt x="11275" y="1203"/>
                  <a:pt x="11430" y="941"/>
                  <a:pt x="11430" y="703"/>
                </a:cubicBezTo>
                <a:cubicBezTo>
                  <a:pt x="11525" y="608"/>
                  <a:pt x="11525" y="406"/>
                  <a:pt x="11394" y="263"/>
                </a:cubicBezTo>
                <a:cubicBezTo>
                  <a:pt x="11252" y="84"/>
                  <a:pt x="11013" y="1"/>
                  <a:pt x="10632" y="1"/>
                </a:cubicBezTo>
                <a:cubicBezTo>
                  <a:pt x="9120" y="1"/>
                  <a:pt x="7942" y="989"/>
                  <a:pt x="7215" y="1846"/>
                </a:cubicBezTo>
                <a:cubicBezTo>
                  <a:pt x="6787" y="2346"/>
                  <a:pt x="6465" y="2834"/>
                  <a:pt x="6287" y="3144"/>
                </a:cubicBezTo>
                <a:cubicBezTo>
                  <a:pt x="6275" y="3168"/>
                  <a:pt x="6275" y="3180"/>
                  <a:pt x="6263" y="3204"/>
                </a:cubicBezTo>
                <a:cubicBezTo>
                  <a:pt x="6227" y="3132"/>
                  <a:pt x="6180" y="3061"/>
                  <a:pt x="6120" y="3013"/>
                </a:cubicBezTo>
                <a:cubicBezTo>
                  <a:pt x="6168" y="2846"/>
                  <a:pt x="6287" y="2442"/>
                  <a:pt x="6441" y="2013"/>
                </a:cubicBezTo>
                <a:cubicBezTo>
                  <a:pt x="6775" y="1084"/>
                  <a:pt x="6977" y="1049"/>
                  <a:pt x="6977" y="1049"/>
                </a:cubicBezTo>
                <a:cubicBezTo>
                  <a:pt x="6977" y="1049"/>
                  <a:pt x="7001" y="1060"/>
                  <a:pt x="7049" y="1144"/>
                </a:cubicBezTo>
                <a:cubicBezTo>
                  <a:pt x="7081" y="1193"/>
                  <a:pt x="7136" y="1225"/>
                  <a:pt x="7195" y="1225"/>
                </a:cubicBezTo>
                <a:cubicBezTo>
                  <a:pt x="7221" y="1225"/>
                  <a:pt x="7249" y="1218"/>
                  <a:pt x="7275" y="1203"/>
                </a:cubicBezTo>
                <a:cubicBezTo>
                  <a:pt x="7346" y="1156"/>
                  <a:pt x="7382" y="1049"/>
                  <a:pt x="7334" y="977"/>
                </a:cubicBezTo>
                <a:cubicBezTo>
                  <a:pt x="7205" y="779"/>
                  <a:pt x="7068" y="721"/>
                  <a:pt x="6971" y="721"/>
                </a:cubicBezTo>
                <a:cubicBezTo>
                  <a:pt x="6951" y="721"/>
                  <a:pt x="6934" y="723"/>
                  <a:pt x="6918" y="727"/>
                </a:cubicBezTo>
                <a:cubicBezTo>
                  <a:pt x="6561" y="763"/>
                  <a:pt x="6287" y="1394"/>
                  <a:pt x="6096" y="1930"/>
                </a:cubicBezTo>
                <a:cubicBezTo>
                  <a:pt x="5965" y="2311"/>
                  <a:pt x="5858" y="2692"/>
                  <a:pt x="5799" y="2870"/>
                </a:cubicBezTo>
                <a:lnTo>
                  <a:pt x="5715" y="2870"/>
                </a:lnTo>
                <a:cubicBezTo>
                  <a:pt x="5668" y="2668"/>
                  <a:pt x="5548" y="2299"/>
                  <a:pt x="5418" y="1930"/>
                </a:cubicBezTo>
                <a:cubicBezTo>
                  <a:pt x="5215" y="1394"/>
                  <a:pt x="4953" y="763"/>
                  <a:pt x="4596" y="727"/>
                </a:cubicBezTo>
                <a:cubicBezTo>
                  <a:pt x="4576" y="723"/>
                  <a:pt x="4555" y="721"/>
                  <a:pt x="4533" y="721"/>
                </a:cubicBezTo>
                <a:cubicBezTo>
                  <a:pt x="4422" y="721"/>
                  <a:pt x="4288" y="779"/>
                  <a:pt x="4179" y="977"/>
                </a:cubicBezTo>
                <a:cubicBezTo>
                  <a:pt x="4132" y="1049"/>
                  <a:pt x="4167" y="1156"/>
                  <a:pt x="4239" y="1203"/>
                </a:cubicBezTo>
                <a:cubicBezTo>
                  <a:pt x="4261" y="1214"/>
                  <a:pt x="4286" y="1220"/>
                  <a:pt x="4313" y="1220"/>
                </a:cubicBezTo>
                <a:cubicBezTo>
                  <a:pt x="4371" y="1220"/>
                  <a:pt x="4432" y="1193"/>
                  <a:pt x="4465" y="1144"/>
                </a:cubicBezTo>
                <a:cubicBezTo>
                  <a:pt x="4501" y="1049"/>
                  <a:pt x="4536" y="1049"/>
                  <a:pt x="4536" y="1049"/>
                </a:cubicBezTo>
                <a:cubicBezTo>
                  <a:pt x="4536" y="1049"/>
                  <a:pt x="4727" y="1084"/>
                  <a:pt x="5072" y="2013"/>
                </a:cubicBezTo>
                <a:cubicBezTo>
                  <a:pt x="5215" y="2430"/>
                  <a:pt x="5334" y="2846"/>
                  <a:pt x="5382" y="3013"/>
                </a:cubicBezTo>
                <a:cubicBezTo>
                  <a:pt x="5322" y="3073"/>
                  <a:pt x="5275" y="3132"/>
                  <a:pt x="5251" y="3204"/>
                </a:cubicBezTo>
                <a:cubicBezTo>
                  <a:pt x="5239" y="3180"/>
                  <a:pt x="5215" y="3168"/>
                  <a:pt x="5215" y="3144"/>
                </a:cubicBezTo>
                <a:cubicBezTo>
                  <a:pt x="5037" y="2834"/>
                  <a:pt x="4727" y="2346"/>
                  <a:pt x="4298" y="1846"/>
                </a:cubicBezTo>
                <a:cubicBezTo>
                  <a:pt x="3584" y="989"/>
                  <a:pt x="2393" y="1"/>
                  <a:pt x="86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945" name="Google Shape;2945;p31"/>
          <p:cNvGrpSpPr/>
          <p:nvPr/>
        </p:nvGrpSpPr>
        <p:grpSpPr>
          <a:xfrm>
            <a:off x="3022448" y="2969914"/>
            <a:ext cx="367712" cy="354240"/>
            <a:chOff x="3050317" y="2893714"/>
            <a:chExt cx="367712" cy="354240"/>
          </a:xfrm>
        </p:grpSpPr>
        <p:sp>
          <p:nvSpPr>
            <p:cNvPr id="2946" name="Google Shape;2946;p31"/>
            <p:cNvSpPr/>
            <p:nvPr/>
          </p:nvSpPr>
          <p:spPr>
            <a:xfrm>
              <a:off x="3079661" y="2945010"/>
              <a:ext cx="33184" cy="33184"/>
            </a:xfrm>
            <a:custGeom>
              <a:rect b="b" l="l" r="r" t="t"/>
              <a:pathLst>
                <a:path extrusionOk="0" h="1037" w="1037">
                  <a:moveTo>
                    <a:pt x="513" y="346"/>
                  </a:moveTo>
                  <a:cubicBezTo>
                    <a:pt x="620" y="346"/>
                    <a:pt x="703" y="430"/>
                    <a:pt x="703" y="537"/>
                  </a:cubicBezTo>
                  <a:cubicBezTo>
                    <a:pt x="691" y="644"/>
                    <a:pt x="620" y="727"/>
                    <a:pt x="513" y="727"/>
                  </a:cubicBezTo>
                  <a:cubicBezTo>
                    <a:pt x="405" y="727"/>
                    <a:pt x="322" y="644"/>
                    <a:pt x="322" y="537"/>
                  </a:cubicBezTo>
                  <a:cubicBezTo>
                    <a:pt x="322" y="430"/>
                    <a:pt x="417" y="346"/>
                    <a:pt x="513" y="346"/>
                  </a:cubicBezTo>
                  <a:close/>
                  <a:moveTo>
                    <a:pt x="513" y="1"/>
                  </a:moveTo>
                  <a:cubicBezTo>
                    <a:pt x="215" y="1"/>
                    <a:pt x="1" y="239"/>
                    <a:pt x="1" y="513"/>
                  </a:cubicBezTo>
                  <a:cubicBezTo>
                    <a:pt x="1" y="811"/>
                    <a:pt x="239" y="1037"/>
                    <a:pt x="513" y="1037"/>
                  </a:cubicBezTo>
                  <a:cubicBezTo>
                    <a:pt x="810" y="1037"/>
                    <a:pt x="1037" y="799"/>
                    <a:pt x="1037" y="513"/>
                  </a:cubicBezTo>
                  <a:cubicBezTo>
                    <a:pt x="1037" y="239"/>
                    <a:pt x="798" y="1"/>
                    <a:pt x="51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7" name="Google Shape;2947;p31"/>
            <p:cNvSpPr/>
            <p:nvPr/>
          </p:nvSpPr>
          <p:spPr>
            <a:xfrm>
              <a:off x="3050317" y="2893714"/>
              <a:ext cx="367712" cy="354240"/>
            </a:xfrm>
            <a:custGeom>
              <a:rect b="b" l="l" r="r" t="t"/>
              <a:pathLst>
                <a:path extrusionOk="0" h="11070" w="11491">
                  <a:moveTo>
                    <a:pt x="4156" y="5604"/>
                  </a:moveTo>
                  <a:lnTo>
                    <a:pt x="4156" y="5676"/>
                  </a:lnTo>
                  <a:cubicBezTo>
                    <a:pt x="4156" y="5795"/>
                    <a:pt x="4168" y="5902"/>
                    <a:pt x="4192" y="6021"/>
                  </a:cubicBezTo>
                  <a:lnTo>
                    <a:pt x="3847" y="5914"/>
                  </a:lnTo>
                  <a:cubicBezTo>
                    <a:pt x="3799" y="5902"/>
                    <a:pt x="3787" y="5854"/>
                    <a:pt x="3787" y="5843"/>
                  </a:cubicBezTo>
                  <a:cubicBezTo>
                    <a:pt x="3787" y="5831"/>
                    <a:pt x="3787" y="5783"/>
                    <a:pt x="3835" y="5771"/>
                  </a:cubicBezTo>
                  <a:lnTo>
                    <a:pt x="4156" y="5604"/>
                  </a:lnTo>
                  <a:close/>
                  <a:moveTo>
                    <a:pt x="4430" y="8748"/>
                  </a:moveTo>
                  <a:cubicBezTo>
                    <a:pt x="4501" y="8867"/>
                    <a:pt x="4585" y="8986"/>
                    <a:pt x="4692" y="9069"/>
                  </a:cubicBezTo>
                  <a:lnTo>
                    <a:pt x="4335" y="9188"/>
                  </a:lnTo>
                  <a:cubicBezTo>
                    <a:pt x="4323" y="9194"/>
                    <a:pt x="4313" y="9196"/>
                    <a:pt x="4304" y="9196"/>
                  </a:cubicBezTo>
                  <a:cubicBezTo>
                    <a:pt x="4276" y="9196"/>
                    <a:pt x="4260" y="9173"/>
                    <a:pt x="4251" y="9164"/>
                  </a:cubicBezTo>
                  <a:cubicBezTo>
                    <a:pt x="4228" y="9141"/>
                    <a:pt x="4216" y="9117"/>
                    <a:pt x="4251" y="9069"/>
                  </a:cubicBezTo>
                  <a:lnTo>
                    <a:pt x="4430" y="8748"/>
                  </a:lnTo>
                  <a:close/>
                  <a:moveTo>
                    <a:pt x="10657" y="9295"/>
                  </a:moveTo>
                  <a:lnTo>
                    <a:pt x="10681" y="9545"/>
                  </a:lnTo>
                  <a:cubicBezTo>
                    <a:pt x="10693" y="9593"/>
                    <a:pt x="10645" y="9605"/>
                    <a:pt x="10633" y="9629"/>
                  </a:cubicBezTo>
                  <a:cubicBezTo>
                    <a:pt x="10628" y="9629"/>
                    <a:pt x="10618" y="9631"/>
                    <a:pt x="10605" y="9631"/>
                  </a:cubicBezTo>
                  <a:cubicBezTo>
                    <a:pt x="10585" y="9631"/>
                    <a:pt x="10559" y="9626"/>
                    <a:pt x="10538" y="9605"/>
                  </a:cubicBezTo>
                  <a:lnTo>
                    <a:pt x="10347" y="9426"/>
                  </a:lnTo>
                  <a:cubicBezTo>
                    <a:pt x="10455" y="9402"/>
                    <a:pt x="10562" y="9355"/>
                    <a:pt x="10657" y="9295"/>
                  </a:cubicBezTo>
                  <a:close/>
                  <a:moveTo>
                    <a:pt x="3847" y="1128"/>
                  </a:moveTo>
                  <a:cubicBezTo>
                    <a:pt x="4454" y="1128"/>
                    <a:pt x="4978" y="1556"/>
                    <a:pt x="5097" y="2152"/>
                  </a:cubicBezTo>
                  <a:cubicBezTo>
                    <a:pt x="5097" y="2175"/>
                    <a:pt x="5097" y="2235"/>
                    <a:pt x="5073" y="2330"/>
                  </a:cubicBezTo>
                  <a:cubicBezTo>
                    <a:pt x="5061" y="2414"/>
                    <a:pt x="5121" y="2509"/>
                    <a:pt x="5216" y="2521"/>
                  </a:cubicBezTo>
                  <a:lnTo>
                    <a:pt x="5240" y="2521"/>
                  </a:lnTo>
                  <a:cubicBezTo>
                    <a:pt x="5311" y="2521"/>
                    <a:pt x="5394" y="2461"/>
                    <a:pt x="5406" y="2390"/>
                  </a:cubicBezTo>
                  <a:cubicBezTo>
                    <a:pt x="5418" y="2330"/>
                    <a:pt x="5418" y="2283"/>
                    <a:pt x="5418" y="2259"/>
                  </a:cubicBezTo>
                  <a:cubicBezTo>
                    <a:pt x="5549" y="2211"/>
                    <a:pt x="5692" y="2199"/>
                    <a:pt x="5823" y="2199"/>
                  </a:cubicBezTo>
                  <a:cubicBezTo>
                    <a:pt x="6526" y="2199"/>
                    <a:pt x="7085" y="2759"/>
                    <a:pt x="7085" y="3461"/>
                  </a:cubicBezTo>
                  <a:cubicBezTo>
                    <a:pt x="7085" y="3854"/>
                    <a:pt x="6907" y="4223"/>
                    <a:pt x="6597" y="4461"/>
                  </a:cubicBezTo>
                  <a:cubicBezTo>
                    <a:pt x="6537" y="4473"/>
                    <a:pt x="6490" y="4497"/>
                    <a:pt x="6430" y="4521"/>
                  </a:cubicBezTo>
                  <a:cubicBezTo>
                    <a:pt x="6347" y="4545"/>
                    <a:pt x="6299" y="4640"/>
                    <a:pt x="6311" y="4723"/>
                  </a:cubicBezTo>
                  <a:cubicBezTo>
                    <a:pt x="6335" y="4795"/>
                    <a:pt x="6406" y="4842"/>
                    <a:pt x="6478" y="4842"/>
                  </a:cubicBezTo>
                  <a:lnTo>
                    <a:pt x="6526" y="4842"/>
                  </a:lnTo>
                  <a:cubicBezTo>
                    <a:pt x="6573" y="4831"/>
                    <a:pt x="6597" y="4819"/>
                    <a:pt x="6645" y="4795"/>
                  </a:cubicBezTo>
                  <a:cubicBezTo>
                    <a:pt x="6895" y="5045"/>
                    <a:pt x="7049" y="5366"/>
                    <a:pt x="7049" y="5723"/>
                  </a:cubicBezTo>
                  <a:cubicBezTo>
                    <a:pt x="7049" y="6081"/>
                    <a:pt x="6895" y="6426"/>
                    <a:pt x="6609" y="6676"/>
                  </a:cubicBezTo>
                  <a:lnTo>
                    <a:pt x="6478" y="6724"/>
                  </a:lnTo>
                  <a:cubicBezTo>
                    <a:pt x="6395" y="6747"/>
                    <a:pt x="6347" y="6843"/>
                    <a:pt x="6371" y="6926"/>
                  </a:cubicBezTo>
                  <a:cubicBezTo>
                    <a:pt x="6406" y="6997"/>
                    <a:pt x="6466" y="7045"/>
                    <a:pt x="6537" y="7045"/>
                  </a:cubicBezTo>
                  <a:cubicBezTo>
                    <a:pt x="6549" y="7045"/>
                    <a:pt x="6573" y="7045"/>
                    <a:pt x="6597" y="7033"/>
                  </a:cubicBezTo>
                  <a:cubicBezTo>
                    <a:pt x="6633" y="7021"/>
                    <a:pt x="6656" y="7021"/>
                    <a:pt x="6692" y="6997"/>
                  </a:cubicBezTo>
                  <a:cubicBezTo>
                    <a:pt x="6847" y="7164"/>
                    <a:pt x="6966" y="7355"/>
                    <a:pt x="7026" y="7581"/>
                  </a:cubicBezTo>
                  <a:lnTo>
                    <a:pt x="7026" y="7759"/>
                  </a:lnTo>
                  <a:cubicBezTo>
                    <a:pt x="7026" y="7855"/>
                    <a:pt x="7109" y="7938"/>
                    <a:pt x="7192" y="7938"/>
                  </a:cubicBezTo>
                  <a:lnTo>
                    <a:pt x="7204" y="7938"/>
                  </a:lnTo>
                  <a:cubicBezTo>
                    <a:pt x="7299" y="7938"/>
                    <a:pt x="7371" y="7867"/>
                    <a:pt x="7371" y="7771"/>
                  </a:cubicBezTo>
                  <a:lnTo>
                    <a:pt x="7371" y="7652"/>
                  </a:lnTo>
                  <a:cubicBezTo>
                    <a:pt x="7538" y="7581"/>
                    <a:pt x="7704" y="7557"/>
                    <a:pt x="7883" y="7557"/>
                  </a:cubicBezTo>
                  <a:cubicBezTo>
                    <a:pt x="8073" y="7557"/>
                    <a:pt x="8264" y="7593"/>
                    <a:pt x="8442" y="7688"/>
                  </a:cubicBezTo>
                  <a:cubicBezTo>
                    <a:pt x="8442" y="7688"/>
                    <a:pt x="8550" y="7736"/>
                    <a:pt x="8681" y="7855"/>
                  </a:cubicBezTo>
                  <a:cubicBezTo>
                    <a:pt x="8716" y="7879"/>
                    <a:pt x="8752" y="7890"/>
                    <a:pt x="8800" y="7890"/>
                  </a:cubicBezTo>
                  <a:cubicBezTo>
                    <a:pt x="8847" y="7890"/>
                    <a:pt x="8895" y="7879"/>
                    <a:pt x="8919" y="7831"/>
                  </a:cubicBezTo>
                  <a:cubicBezTo>
                    <a:pt x="8978" y="7759"/>
                    <a:pt x="8978" y="7652"/>
                    <a:pt x="8907" y="7593"/>
                  </a:cubicBezTo>
                  <a:cubicBezTo>
                    <a:pt x="8823" y="7533"/>
                    <a:pt x="8776" y="7474"/>
                    <a:pt x="8716" y="7450"/>
                  </a:cubicBezTo>
                  <a:cubicBezTo>
                    <a:pt x="8907" y="6974"/>
                    <a:pt x="9371" y="6640"/>
                    <a:pt x="9883" y="6640"/>
                  </a:cubicBezTo>
                  <a:cubicBezTo>
                    <a:pt x="10586" y="6640"/>
                    <a:pt x="11157" y="7212"/>
                    <a:pt x="11157" y="7914"/>
                  </a:cubicBezTo>
                  <a:cubicBezTo>
                    <a:pt x="11157" y="8605"/>
                    <a:pt x="10586" y="9164"/>
                    <a:pt x="9883" y="9164"/>
                  </a:cubicBezTo>
                  <a:cubicBezTo>
                    <a:pt x="9728" y="9164"/>
                    <a:pt x="9574" y="9129"/>
                    <a:pt x="9431" y="9069"/>
                  </a:cubicBezTo>
                  <a:cubicBezTo>
                    <a:pt x="9454" y="8807"/>
                    <a:pt x="9431" y="8533"/>
                    <a:pt x="9371" y="8319"/>
                  </a:cubicBezTo>
                  <a:cubicBezTo>
                    <a:pt x="9342" y="8240"/>
                    <a:pt x="9279" y="8194"/>
                    <a:pt x="9205" y="8194"/>
                  </a:cubicBezTo>
                  <a:cubicBezTo>
                    <a:pt x="9189" y="8194"/>
                    <a:pt x="9173" y="8196"/>
                    <a:pt x="9157" y="8200"/>
                  </a:cubicBezTo>
                  <a:cubicBezTo>
                    <a:pt x="9073" y="8224"/>
                    <a:pt x="9026" y="8319"/>
                    <a:pt x="9038" y="8402"/>
                  </a:cubicBezTo>
                  <a:cubicBezTo>
                    <a:pt x="9097" y="8629"/>
                    <a:pt x="9109" y="8867"/>
                    <a:pt x="9085" y="9129"/>
                  </a:cubicBezTo>
                  <a:cubicBezTo>
                    <a:pt x="8931" y="9664"/>
                    <a:pt x="8431" y="10057"/>
                    <a:pt x="7859" y="10057"/>
                  </a:cubicBezTo>
                  <a:cubicBezTo>
                    <a:pt x="7323" y="10057"/>
                    <a:pt x="6847" y="9712"/>
                    <a:pt x="6668" y="9212"/>
                  </a:cubicBezTo>
                  <a:cubicBezTo>
                    <a:pt x="6811" y="9093"/>
                    <a:pt x="7026" y="8867"/>
                    <a:pt x="7180" y="8510"/>
                  </a:cubicBezTo>
                  <a:cubicBezTo>
                    <a:pt x="7204" y="8414"/>
                    <a:pt x="7180" y="8331"/>
                    <a:pt x="7085" y="8283"/>
                  </a:cubicBezTo>
                  <a:cubicBezTo>
                    <a:pt x="7063" y="8274"/>
                    <a:pt x="7041" y="8270"/>
                    <a:pt x="7019" y="8270"/>
                  </a:cubicBezTo>
                  <a:cubicBezTo>
                    <a:pt x="6956" y="8270"/>
                    <a:pt x="6897" y="8305"/>
                    <a:pt x="6871" y="8367"/>
                  </a:cubicBezTo>
                  <a:cubicBezTo>
                    <a:pt x="6704" y="8760"/>
                    <a:pt x="6430" y="8962"/>
                    <a:pt x="6395" y="9010"/>
                  </a:cubicBezTo>
                  <a:cubicBezTo>
                    <a:pt x="6204" y="9105"/>
                    <a:pt x="6002" y="9164"/>
                    <a:pt x="5799" y="9164"/>
                  </a:cubicBezTo>
                  <a:cubicBezTo>
                    <a:pt x="5097" y="9164"/>
                    <a:pt x="4525" y="8593"/>
                    <a:pt x="4525" y="7890"/>
                  </a:cubicBezTo>
                  <a:cubicBezTo>
                    <a:pt x="4525" y="7557"/>
                    <a:pt x="4656" y="7236"/>
                    <a:pt x="4906" y="6997"/>
                  </a:cubicBezTo>
                  <a:cubicBezTo>
                    <a:pt x="5049" y="7057"/>
                    <a:pt x="5347" y="7152"/>
                    <a:pt x="5740" y="7152"/>
                  </a:cubicBezTo>
                  <a:lnTo>
                    <a:pt x="5847" y="7152"/>
                  </a:lnTo>
                  <a:cubicBezTo>
                    <a:pt x="5942" y="7152"/>
                    <a:pt x="6014" y="7057"/>
                    <a:pt x="6014" y="6974"/>
                  </a:cubicBezTo>
                  <a:cubicBezTo>
                    <a:pt x="6014" y="6878"/>
                    <a:pt x="5930" y="6807"/>
                    <a:pt x="5835" y="6807"/>
                  </a:cubicBezTo>
                  <a:cubicBezTo>
                    <a:pt x="5814" y="6807"/>
                    <a:pt x="5794" y="6808"/>
                    <a:pt x="5774" y="6808"/>
                  </a:cubicBezTo>
                  <a:cubicBezTo>
                    <a:pt x="5331" y="6808"/>
                    <a:pt x="5034" y="6687"/>
                    <a:pt x="4954" y="6664"/>
                  </a:cubicBezTo>
                  <a:cubicBezTo>
                    <a:pt x="4680" y="6426"/>
                    <a:pt x="4513" y="6069"/>
                    <a:pt x="4513" y="5688"/>
                  </a:cubicBezTo>
                  <a:cubicBezTo>
                    <a:pt x="4513" y="5319"/>
                    <a:pt x="4680" y="4973"/>
                    <a:pt x="4942" y="4735"/>
                  </a:cubicBezTo>
                  <a:cubicBezTo>
                    <a:pt x="5097" y="4795"/>
                    <a:pt x="5371" y="4878"/>
                    <a:pt x="5752" y="4902"/>
                  </a:cubicBezTo>
                  <a:lnTo>
                    <a:pt x="5764" y="4902"/>
                  </a:lnTo>
                  <a:cubicBezTo>
                    <a:pt x="5847" y="4902"/>
                    <a:pt x="5930" y="4831"/>
                    <a:pt x="5930" y="4735"/>
                  </a:cubicBezTo>
                  <a:cubicBezTo>
                    <a:pt x="5930" y="4652"/>
                    <a:pt x="5847" y="4557"/>
                    <a:pt x="5764" y="4557"/>
                  </a:cubicBezTo>
                  <a:cubicBezTo>
                    <a:pt x="5371" y="4545"/>
                    <a:pt x="5073" y="4426"/>
                    <a:pt x="5002" y="4402"/>
                  </a:cubicBezTo>
                  <a:cubicBezTo>
                    <a:pt x="4799" y="4223"/>
                    <a:pt x="4656" y="3997"/>
                    <a:pt x="4585" y="3747"/>
                  </a:cubicBezTo>
                  <a:cubicBezTo>
                    <a:pt x="4811" y="3545"/>
                    <a:pt x="4990" y="3330"/>
                    <a:pt x="5121" y="3092"/>
                  </a:cubicBezTo>
                  <a:cubicBezTo>
                    <a:pt x="5168" y="3009"/>
                    <a:pt x="5144" y="2914"/>
                    <a:pt x="5061" y="2866"/>
                  </a:cubicBezTo>
                  <a:cubicBezTo>
                    <a:pt x="5039" y="2851"/>
                    <a:pt x="5013" y="2844"/>
                    <a:pt x="4987" y="2844"/>
                  </a:cubicBezTo>
                  <a:cubicBezTo>
                    <a:pt x="4929" y="2844"/>
                    <a:pt x="4871" y="2876"/>
                    <a:pt x="4847" y="2926"/>
                  </a:cubicBezTo>
                  <a:cubicBezTo>
                    <a:pt x="4704" y="3152"/>
                    <a:pt x="4549" y="3354"/>
                    <a:pt x="4323" y="3545"/>
                  </a:cubicBezTo>
                  <a:cubicBezTo>
                    <a:pt x="4168" y="3604"/>
                    <a:pt x="4013" y="3640"/>
                    <a:pt x="3847" y="3640"/>
                  </a:cubicBezTo>
                  <a:cubicBezTo>
                    <a:pt x="3513" y="3640"/>
                    <a:pt x="3204" y="3521"/>
                    <a:pt x="2966" y="3295"/>
                  </a:cubicBezTo>
                  <a:cubicBezTo>
                    <a:pt x="3013" y="3033"/>
                    <a:pt x="3025" y="2771"/>
                    <a:pt x="3025" y="2556"/>
                  </a:cubicBezTo>
                  <a:cubicBezTo>
                    <a:pt x="3025" y="2461"/>
                    <a:pt x="2954" y="2390"/>
                    <a:pt x="2858" y="2390"/>
                  </a:cubicBezTo>
                  <a:cubicBezTo>
                    <a:pt x="2775" y="2390"/>
                    <a:pt x="2692" y="2461"/>
                    <a:pt x="2692" y="2556"/>
                  </a:cubicBezTo>
                  <a:cubicBezTo>
                    <a:pt x="2692" y="2771"/>
                    <a:pt x="2668" y="3033"/>
                    <a:pt x="2632" y="3295"/>
                  </a:cubicBezTo>
                  <a:cubicBezTo>
                    <a:pt x="2394" y="3604"/>
                    <a:pt x="2025" y="3807"/>
                    <a:pt x="1620" y="3807"/>
                  </a:cubicBezTo>
                  <a:cubicBezTo>
                    <a:pt x="930" y="3807"/>
                    <a:pt x="358" y="3235"/>
                    <a:pt x="358" y="2533"/>
                  </a:cubicBezTo>
                  <a:cubicBezTo>
                    <a:pt x="358" y="1842"/>
                    <a:pt x="930" y="1271"/>
                    <a:pt x="1620" y="1271"/>
                  </a:cubicBezTo>
                  <a:cubicBezTo>
                    <a:pt x="1965" y="1271"/>
                    <a:pt x="2299" y="1402"/>
                    <a:pt x="2549" y="1663"/>
                  </a:cubicBezTo>
                  <a:cubicBezTo>
                    <a:pt x="2561" y="1675"/>
                    <a:pt x="2596" y="1747"/>
                    <a:pt x="2620" y="1854"/>
                  </a:cubicBezTo>
                  <a:cubicBezTo>
                    <a:pt x="2644" y="1925"/>
                    <a:pt x="2716" y="1973"/>
                    <a:pt x="2787" y="1973"/>
                  </a:cubicBezTo>
                  <a:lnTo>
                    <a:pt x="2835" y="1973"/>
                  </a:lnTo>
                  <a:cubicBezTo>
                    <a:pt x="2918" y="1937"/>
                    <a:pt x="2977" y="1854"/>
                    <a:pt x="2954" y="1759"/>
                  </a:cubicBezTo>
                  <a:cubicBezTo>
                    <a:pt x="2918" y="1675"/>
                    <a:pt x="2906" y="1616"/>
                    <a:pt x="2870" y="1568"/>
                  </a:cubicBezTo>
                  <a:cubicBezTo>
                    <a:pt x="3108" y="1282"/>
                    <a:pt x="3466" y="1128"/>
                    <a:pt x="3847" y="1128"/>
                  </a:cubicBezTo>
                  <a:close/>
                  <a:moveTo>
                    <a:pt x="7490" y="10367"/>
                  </a:moveTo>
                  <a:lnTo>
                    <a:pt x="7490" y="10367"/>
                  </a:lnTo>
                  <a:cubicBezTo>
                    <a:pt x="7609" y="10403"/>
                    <a:pt x="7728" y="10415"/>
                    <a:pt x="7859" y="10415"/>
                  </a:cubicBezTo>
                  <a:lnTo>
                    <a:pt x="7716" y="10665"/>
                  </a:lnTo>
                  <a:cubicBezTo>
                    <a:pt x="7680" y="10712"/>
                    <a:pt x="7657" y="10712"/>
                    <a:pt x="7645" y="10712"/>
                  </a:cubicBezTo>
                  <a:cubicBezTo>
                    <a:pt x="7621" y="10712"/>
                    <a:pt x="7585" y="10700"/>
                    <a:pt x="7561" y="10653"/>
                  </a:cubicBezTo>
                  <a:lnTo>
                    <a:pt x="7490" y="10367"/>
                  </a:lnTo>
                  <a:close/>
                  <a:moveTo>
                    <a:pt x="1449" y="1"/>
                  </a:moveTo>
                  <a:cubicBezTo>
                    <a:pt x="1407" y="1"/>
                    <a:pt x="1362" y="16"/>
                    <a:pt x="1322" y="44"/>
                  </a:cubicBezTo>
                  <a:cubicBezTo>
                    <a:pt x="1251" y="104"/>
                    <a:pt x="1251" y="199"/>
                    <a:pt x="1311" y="282"/>
                  </a:cubicBezTo>
                  <a:cubicBezTo>
                    <a:pt x="1489" y="485"/>
                    <a:pt x="1561" y="735"/>
                    <a:pt x="1608" y="901"/>
                  </a:cubicBezTo>
                  <a:cubicBezTo>
                    <a:pt x="1549" y="901"/>
                    <a:pt x="1477" y="901"/>
                    <a:pt x="1418" y="913"/>
                  </a:cubicBezTo>
                  <a:cubicBezTo>
                    <a:pt x="1156" y="532"/>
                    <a:pt x="787" y="378"/>
                    <a:pt x="775" y="378"/>
                  </a:cubicBezTo>
                  <a:cubicBezTo>
                    <a:pt x="760" y="373"/>
                    <a:pt x="745" y="371"/>
                    <a:pt x="730" y="371"/>
                  </a:cubicBezTo>
                  <a:cubicBezTo>
                    <a:pt x="660" y="371"/>
                    <a:pt x="590" y="414"/>
                    <a:pt x="560" y="473"/>
                  </a:cubicBezTo>
                  <a:cubicBezTo>
                    <a:pt x="525" y="556"/>
                    <a:pt x="572" y="651"/>
                    <a:pt x="644" y="699"/>
                  </a:cubicBezTo>
                  <a:cubicBezTo>
                    <a:pt x="644" y="699"/>
                    <a:pt x="858" y="782"/>
                    <a:pt x="1049" y="1009"/>
                  </a:cubicBezTo>
                  <a:cubicBezTo>
                    <a:pt x="441" y="1235"/>
                    <a:pt x="1" y="1830"/>
                    <a:pt x="1" y="2509"/>
                  </a:cubicBezTo>
                  <a:cubicBezTo>
                    <a:pt x="1" y="3402"/>
                    <a:pt x="715" y="4116"/>
                    <a:pt x="1608" y="4116"/>
                  </a:cubicBezTo>
                  <a:cubicBezTo>
                    <a:pt x="2061" y="4116"/>
                    <a:pt x="2489" y="3926"/>
                    <a:pt x="2799" y="3592"/>
                  </a:cubicBezTo>
                  <a:cubicBezTo>
                    <a:pt x="3085" y="3830"/>
                    <a:pt x="3454" y="3985"/>
                    <a:pt x="3847" y="3985"/>
                  </a:cubicBezTo>
                  <a:cubicBezTo>
                    <a:pt x="3989" y="3985"/>
                    <a:pt x="4144" y="3973"/>
                    <a:pt x="4287" y="3926"/>
                  </a:cubicBezTo>
                  <a:cubicBezTo>
                    <a:pt x="4370" y="4164"/>
                    <a:pt x="4501" y="4390"/>
                    <a:pt x="4668" y="4569"/>
                  </a:cubicBezTo>
                  <a:cubicBezTo>
                    <a:pt x="4466" y="4747"/>
                    <a:pt x="4335" y="4985"/>
                    <a:pt x="4251" y="5223"/>
                  </a:cubicBezTo>
                  <a:lnTo>
                    <a:pt x="3692" y="5485"/>
                  </a:lnTo>
                  <a:cubicBezTo>
                    <a:pt x="3549" y="5557"/>
                    <a:pt x="3442" y="5723"/>
                    <a:pt x="3454" y="5890"/>
                  </a:cubicBezTo>
                  <a:cubicBezTo>
                    <a:pt x="3478" y="6069"/>
                    <a:pt x="3573" y="6200"/>
                    <a:pt x="3751" y="6259"/>
                  </a:cubicBezTo>
                  <a:lnTo>
                    <a:pt x="4347" y="6450"/>
                  </a:lnTo>
                  <a:cubicBezTo>
                    <a:pt x="4430" y="6593"/>
                    <a:pt x="4513" y="6724"/>
                    <a:pt x="4621" y="6843"/>
                  </a:cubicBezTo>
                  <a:cubicBezTo>
                    <a:pt x="4347" y="7140"/>
                    <a:pt x="4192" y="7521"/>
                    <a:pt x="4192" y="7926"/>
                  </a:cubicBezTo>
                  <a:cubicBezTo>
                    <a:pt x="4192" y="8093"/>
                    <a:pt x="4216" y="8260"/>
                    <a:pt x="4263" y="8402"/>
                  </a:cubicBezTo>
                  <a:lnTo>
                    <a:pt x="3966" y="8938"/>
                  </a:lnTo>
                  <a:cubicBezTo>
                    <a:pt x="3870" y="9093"/>
                    <a:pt x="3894" y="9272"/>
                    <a:pt x="4013" y="9402"/>
                  </a:cubicBezTo>
                  <a:cubicBezTo>
                    <a:pt x="4085" y="9510"/>
                    <a:pt x="4204" y="9545"/>
                    <a:pt x="4335" y="9545"/>
                  </a:cubicBezTo>
                  <a:cubicBezTo>
                    <a:pt x="4382" y="9545"/>
                    <a:pt x="4430" y="9545"/>
                    <a:pt x="4454" y="9533"/>
                  </a:cubicBezTo>
                  <a:lnTo>
                    <a:pt x="5061" y="9343"/>
                  </a:lnTo>
                  <a:cubicBezTo>
                    <a:pt x="5287" y="9462"/>
                    <a:pt x="5537" y="9522"/>
                    <a:pt x="5811" y="9522"/>
                  </a:cubicBezTo>
                  <a:cubicBezTo>
                    <a:pt x="6002" y="9522"/>
                    <a:pt x="6216" y="9486"/>
                    <a:pt x="6395" y="9414"/>
                  </a:cubicBezTo>
                  <a:cubicBezTo>
                    <a:pt x="6537" y="9772"/>
                    <a:pt x="6787" y="10057"/>
                    <a:pt x="7121" y="10236"/>
                  </a:cubicBezTo>
                  <a:lnTo>
                    <a:pt x="7252" y="10760"/>
                  </a:lnTo>
                  <a:cubicBezTo>
                    <a:pt x="7299" y="10915"/>
                    <a:pt x="7430" y="11034"/>
                    <a:pt x="7609" y="11069"/>
                  </a:cubicBezTo>
                  <a:lnTo>
                    <a:pt x="7657" y="11069"/>
                  </a:lnTo>
                  <a:cubicBezTo>
                    <a:pt x="7799" y="11069"/>
                    <a:pt x="7954" y="10974"/>
                    <a:pt x="8026" y="10843"/>
                  </a:cubicBezTo>
                  <a:lnTo>
                    <a:pt x="8276" y="10367"/>
                  </a:lnTo>
                  <a:cubicBezTo>
                    <a:pt x="8752" y="10236"/>
                    <a:pt x="9157" y="9891"/>
                    <a:pt x="9347" y="9426"/>
                  </a:cubicBezTo>
                  <a:cubicBezTo>
                    <a:pt x="9526" y="9486"/>
                    <a:pt x="9704" y="9522"/>
                    <a:pt x="9883" y="9522"/>
                  </a:cubicBezTo>
                  <a:lnTo>
                    <a:pt x="9931" y="9522"/>
                  </a:lnTo>
                  <a:lnTo>
                    <a:pt x="10312" y="9879"/>
                  </a:lnTo>
                  <a:cubicBezTo>
                    <a:pt x="10395" y="9950"/>
                    <a:pt x="10502" y="9986"/>
                    <a:pt x="10597" y="9986"/>
                  </a:cubicBezTo>
                  <a:cubicBezTo>
                    <a:pt x="10657" y="9986"/>
                    <a:pt x="10717" y="9962"/>
                    <a:pt x="10776" y="9938"/>
                  </a:cubicBezTo>
                  <a:cubicBezTo>
                    <a:pt x="10931" y="9867"/>
                    <a:pt x="11038" y="9700"/>
                    <a:pt x="11014" y="9533"/>
                  </a:cubicBezTo>
                  <a:lnTo>
                    <a:pt x="10990" y="9069"/>
                  </a:lnTo>
                  <a:cubicBezTo>
                    <a:pt x="11300" y="8760"/>
                    <a:pt x="11490" y="8343"/>
                    <a:pt x="11490" y="7902"/>
                  </a:cubicBezTo>
                  <a:cubicBezTo>
                    <a:pt x="11490" y="7009"/>
                    <a:pt x="10776" y="6295"/>
                    <a:pt x="9883" y="6295"/>
                  </a:cubicBezTo>
                  <a:cubicBezTo>
                    <a:pt x="9228" y="6295"/>
                    <a:pt x="8657" y="6688"/>
                    <a:pt x="8395" y="7283"/>
                  </a:cubicBezTo>
                  <a:cubicBezTo>
                    <a:pt x="8216" y="7224"/>
                    <a:pt x="8038" y="7200"/>
                    <a:pt x="7859" y="7200"/>
                  </a:cubicBezTo>
                  <a:cubicBezTo>
                    <a:pt x="7669" y="7200"/>
                    <a:pt x="7466" y="7224"/>
                    <a:pt x="7288" y="7307"/>
                  </a:cubicBezTo>
                  <a:cubicBezTo>
                    <a:pt x="7204" y="7105"/>
                    <a:pt x="7085" y="6926"/>
                    <a:pt x="6954" y="6783"/>
                  </a:cubicBezTo>
                  <a:cubicBezTo>
                    <a:pt x="7228" y="6485"/>
                    <a:pt x="7383" y="6093"/>
                    <a:pt x="7383" y="5700"/>
                  </a:cubicBezTo>
                  <a:cubicBezTo>
                    <a:pt x="7383" y="5283"/>
                    <a:pt x="7228" y="4878"/>
                    <a:pt x="6942" y="4580"/>
                  </a:cubicBezTo>
                  <a:cubicBezTo>
                    <a:pt x="7252" y="4283"/>
                    <a:pt x="7430" y="3866"/>
                    <a:pt x="7430" y="3437"/>
                  </a:cubicBezTo>
                  <a:cubicBezTo>
                    <a:pt x="7430" y="2545"/>
                    <a:pt x="6716" y="1830"/>
                    <a:pt x="5823" y="1830"/>
                  </a:cubicBezTo>
                  <a:cubicBezTo>
                    <a:pt x="5680" y="1830"/>
                    <a:pt x="5525" y="1842"/>
                    <a:pt x="5383" y="1890"/>
                  </a:cubicBezTo>
                  <a:cubicBezTo>
                    <a:pt x="5168" y="1211"/>
                    <a:pt x="4561" y="759"/>
                    <a:pt x="3847" y="759"/>
                  </a:cubicBezTo>
                  <a:cubicBezTo>
                    <a:pt x="3394" y="759"/>
                    <a:pt x="2966" y="949"/>
                    <a:pt x="2656" y="1271"/>
                  </a:cubicBezTo>
                  <a:cubicBezTo>
                    <a:pt x="2442" y="1116"/>
                    <a:pt x="2204" y="997"/>
                    <a:pt x="1954" y="937"/>
                  </a:cubicBezTo>
                  <a:cubicBezTo>
                    <a:pt x="1918" y="735"/>
                    <a:pt x="1834" y="366"/>
                    <a:pt x="1561" y="56"/>
                  </a:cubicBezTo>
                  <a:cubicBezTo>
                    <a:pt x="1536" y="19"/>
                    <a:pt x="1495" y="1"/>
                    <a:pt x="144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948" name="Google Shape;2948;p31"/>
          <p:cNvSpPr/>
          <p:nvPr/>
        </p:nvSpPr>
        <p:spPr>
          <a:xfrm>
            <a:off x="4666864" y="2960634"/>
            <a:ext cx="370368" cy="368096"/>
          </a:xfrm>
          <a:custGeom>
            <a:rect b="b" l="l" r="r" t="t"/>
            <a:pathLst>
              <a:path extrusionOk="0" h="11503" w="11574">
                <a:moveTo>
                  <a:pt x="5799" y="4168"/>
                </a:moveTo>
                <a:cubicBezTo>
                  <a:pt x="6001" y="4168"/>
                  <a:pt x="6168" y="4335"/>
                  <a:pt x="6168" y="4537"/>
                </a:cubicBezTo>
                <a:cubicBezTo>
                  <a:pt x="6168" y="4632"/>
                  <a:pt x="6144" y="4704"/>
                  <a:pt x="6096" y="4775"/>
                </a:cubicBezTo>
                <a:cubicBezTo>
                  <a:pt x="6001" y="4751"/>
                  <a:pt x="5906" y="4740"/>
                  <a:pt x="5811" y="4740"/>
                </a:cubicBezTo>
                <a:cubicBezTo>
                  <a:pt x="5703" y="4740"/>
                  <a:pt x="5620" y="4751"/>
                  <a:pt x="5525" y="4775"/>
                </a:cubicBezTo>
                <a:cubicBezTo>
                  <a:pt x="5465" y="4716"/>
                  <a:pt x="5453" y="4632"/>
                  <a:pt x="5453" y="4537"/>
                </a:cubicBezTo>
                <a:cubicBezTo>
                  <a:pt x="5430" y="4347"/>
                  <a:pt x="5608" y="4168"/>
                  <a:pt x="5799" y="4168"/>
                </a:cubicBezTo>
                <a:close/>
                <a:moveTo>
                  <a:pt x="5822" y="5085"/>
                </a:moveTo>
                <a:cubicBezTo>
                  <a:pt x="6227" y="5085"/>
                  <a:pt x="6549" y="5418"/>
                  <a:pt x="6549" y="5823"/>
                </a:cubicBezTo>
                <a:cubicBezTo>
                  <a:pt x="6549" y="5942"/>
                  <a:pt x="6525" y="6037"/>
                  <a:pt x="6477" y="6144"/>
                </a:cubicBezTo>
                <a:cubicBezTo>
                  <a:pt x="6430" y="6168"/>
                  <a:pt x="6406" y="6192"/>
                  <a:pt x="6394" y="6240"/>
                </a:cubicBezTo>
                <a:cubicBezTo>
                  <a:pt x="6358" y="6323"/>
                  <a:pt x="6406" y="6418"/>
                  <a:pt x="6489" y="6466"/>
                </a:cubicBezTo>
                <a:cubicBezTo>
                  <a:pt x="6977" y="6645"/>
                  <a:pt x="7251" y="7026"/>
                  <a:pt x="7251" y="7549"/>
                </a:cubicBezTo>
                <a:cubicBezTo>
                  <a:pt x="7251" y="8323"/>
                  <a:pt x="6620" y="9228"/>
                  <a:pt x="5811" y="9228"/>
                </a:cubicBezTo>
                <a:cubicBezTo>
                  <a:pt x="5001" y="9228"/>
                  <a:pt x="4370" y="8323"/>
                  <a:pt x="4370" y="7549"/>
                </a:cubicBezTo>
                <a:cubicBezTo>
                  <a:pt x="4370" y="7168"/>
                  <a:pt x="4513" y="6859"/>
                  <a:pt x="4787" y="6656"/>
                </a:cubicBezTo>
                <a:cubicBezTo>
                  <a:pt x="5037" y="6442"/>
                  <a:pt x="5406" y="6323"/>
                  <a:pt x="5822" y="6323"/>
                </a:cubicBezTo>
                <a:cubicBezTo>
                  <a:pt x="5918" y="6323"/>
                  <a:pt x="5989" y="6252"/>
                  <a:pt x="5989" y="6156"/>
                </a:cubicBezTo>
                <a:cubicBezTo>
                  <a:pt x="5989" y="6073"/>
                  <a:pt x="5918" y="6002"/>
                  <a:pt x="5822" y="6002"/>
                </a:cubicBezTo>
                <a:cubicBezTo>
                  <a:pt x="5584" y="6002"/>
                  <a:pt x="5358" y="6025"/>
                  <a:pt x="5156" y="6097"/>
                </a:cubicBezTo>
                <a:cubicBezTo>
                  <a:pt x="5108" y="6013"/>
                  <a:pt x="5096" y="5906"/>
                  <a:pt x="5096" y="5823"/>
                </a:cubicBezTo>
                <a:cubicBezTo>
                  <a:pt x="5096" y="5418"/>
                  <a:pt x="5418" y="5085"/>
                  <a:pt x="5822" y="5085"/>
                </a:cubicBezTo>
                <a:close/>
                <a:moveTo>
                  <a:pt x="3798" y="1"/>
                </a:moveTo>
                <a:cubicBezTo>
                  <a:pt x="3715" y="1"/>
                  <a:pt x="3620" y="72"/>
                  <a:pt x="3620" y="168"/>
                </a:cubicBezTo>
                <a:lnTo>
                  <a:pt x="3620" y="2930"/>
                </a:lnTo>
                <a:cubicBezTo>
                  <a:pt x="3620" y="3037"/>
                  <a:pt x="3655" y="3120"/>
                  <a:pt x="3715" y="3216"/>
                </a:cubicBezTo>
                <a:lnTo>
                  <a:pt x="4918" y="5109"/>
                </a:lnTo>
                <a:cubicBezTo>
                  <a:pt x="4906" y="5121"/>
                  <a:pt x="4894" y="5132"/>
                  <a:pt x="4870" y="5168"/>
                </a:cubicBezTo>
                <a:lnTo>
                  <a:pt x="2536" y="3335"/>
                </a:lnTo>
                <a:cubicBezTo>
                  <a:pt x="2512" y="3323"/>
                  <a:pt x="2489" y="3287"/>
                  <a:pt x="2477" y="3263"/>
                </a:cubicBezTo>
                <a:lnTo>
                  <a:pt x="1620" y="1013"/>
                </a:lnTo>
                <a:cubicBezTo>
                  <a:pt x="1593" y="942"/>
                  <a:pt x="1527" y="904"/>
                  <a:pt x="1460" y="904"/>
                </a:cubicBezTo>
                <a:cubicBezTo>
                  <a:pt x="1437" y="904"/>
                  <a:pt x="1415" y="908"/>
                  <a:pt x="1393" y="918"/>
                </a:cubicBezTo>
                <a:cubicBezTo>
                  <a:pt x="1298" y="965"/>
                  <a:pt x="1262" y="1060"/>
                  <a:pt x="1298" y="1144"/>
                </a:cubicBezTo>
                <a:lnTo>
                  <a:pt x="2167" y="3394"/>
                </a:lnTo>
                <a:cubicBezTo>
                  <a:pt x="2191" y="3489"/>
                  <a:pt x="2251" y="3561"/>
                  <a:pt x="2334" y="3620"/>
                </a:cubicBezTo>
                <a:lnTo>
                  <a:pt x="4739" y="5513"/>
                </a:lnTo>
                <a:cubicBezTo>
                  <a:pt x="4739" y="5525"/>
                  <a:pt x="4727" y="5537"/>
                  <a:pt x="4727" y="5549"/>
                </a:cubicBezTo>
                <a:lnTo>
                  <a:pt x="3429" y="5275"/>
                </a:lnTo>
                <a:cubicBezTo>
                  <a:pt x="3384" y="5263"/>
                  <a:pt x="3339" y="5256"/>
                  <a:pt x="3294" y="5256"/>
                </a:cubicBezTo>
                <a:cubicBezTo>
                  <a:pt x="3209" y="5256"/>
                  <a:pt x="3126" y="5280"/>
                  <a:pt x="3048" y="5335"/>
                </a:cubicBezTo>
                <a:lnTo>
                  <a:pt x="1108" y="6466"/>
                </a:lnTo>
                <a:cubicBezTo>
                  <a:pt x="1000" y="6525"/>
                  <a:pt x="929" y="6609"/>
                  <a:pt x="881" y="6716"/>
                </a:cubicBezTo>
                <a:lnTo>
                  <a:pt x="36" y="8764"/>
                </a:lnTo>
                <a:cubicBezTo>
                  <a:pt x="0" y="8859"/>
                  <a:pt x="36" y="8942"/>
                  <a:pt x="131" y="8990"/>
                </a:cubicBezTo>
                <a:cubicBezTo>
                  <a:pt x="143" y="9002"/>
                  <a:pt x="167" y="9002"/>
                  <a:pt x="191" y="9002"/>
                </a:cubicBezTo>
                <a:cubicBezTo>
                  <a:pt x="250" y="9002"/>
                  <a:pt x="322" y="8966"/>
                  <a:pt x="334" y="8907"/>
                </a:cubicBezTo>
                <a:lnTo>
                  <a:pt x="1179" y="6847"/>
                </a:lnTo>
                <a:cubicBezTo>
                  <a:pt x="1203" y="6799"/>
                  <a:pt x="1227" y="6775"/>
                  <a:pt x="1262" y="6764"/>
                </a:cubicBezTo>
                <a:lnTo>
                  <a:pt x="3191" y="5632"/>
                </a:lnTo>
                <a:cubicBezTo>
                  <a:pt x="3221" y="5610"/>
                  <a:pt x="3252" y="5602"/>
                  <a:pt x="3279" y="5602"/>
                </a:cubicBezTo>
                <a:cubicBezTo>
                  <a:pt x="3294" y="5602"/>
                  <a:pt x="3309" y="5604"/>
                  <a:pt x="3322" y="5609"/>
                </a:cubicBezTo>
                <a:lnTo>
                  <a:pt x="4679" y="5906"/>
                </a:lnTo>
                <a:cubicBezTo>
                  <a:pt x="4679" y="5942"/>
                  <a:pt x="4691" y="5966"/>
                  <a:pt x="4691" y="6002"/>
                </a:cubicBezTo>
                <a:lnTo>
                  <a:pt x="3882" y="6264"/>
                </a:lnTo>
                <a:cubicBezTo>
                  <a:pt x="3727" y="6311"/>
                  <a:pt x="3596" y="6430"/>
                  <a:pt x="3548" y="6597"/>
                </a:cubicBezTo>
                <a:lnTo>
                  <a:pt x="2727" y="8871"/>
                </a:lnTo>
                <a:cubicBezTo>
                  <a:pt x="2703" y="8942"/>
                  <a:pt x="2703" y="9014"/>
                  <a:pt x="2703" y="9097"/>
                </a:cubicBezTo>
                <a:lnTo>
                  <a:pt x="2882" y="11359"/>
                </a:lnTo>
                <a:cubicBezTo>
                  <a:pt x="2882" y="11443"/>
                  <a:pt x="2953" y="11502"/>
                  <a:pt x="3048" y="11502"/>
                </a:cubicBezTo>
                <a:lnTo>
                  <a:pt x="3060" y="11502"/>
                </a:lnTo>
                <a:cubicBezTo>
                  <a:pt x="3144" y="11502"/>
                  <a:pt x="3227" y="11419"/>
                  <a:pt x="3203" y="11324"/>
                </a:cubicBezTo>
                <a:lnTo>
                  <a:pt x="3024" y="9061"/>
                </a:lnTo>
                <a:cubicBezTo>
                  <a:pt x="3024" y="9038"/>
                  <a:pt x="3024" y="9002"/>
                  <a:pt x="3048" y="8990"/>
                </a:cubicBezTo>
                <a:lnTo>
                  <a:pt x="3858" y="6716"/>
                </a:lnTo>
                <a:cubicBezTo>
                  <a:pt x="3882" y="6656"/>
                  <a:pt x="3917" y="6609"/>
                  <a:pt x="3977" y="6597"/>
                </a:cubicBezTo>
                <a:lnTo>
                  <a:pt x="4370" y="6466"/>
                </a:lnTo>
                <a:lnTo>
                  <a:pt x="4370" y="6466"/>
                </a:lnTo>
                <a:cubicBezTo>
                  <a:pt x="4096" y="6728"/>
                  <a:pt x="3953" y="7097"/>
                  <a:pt x="3953" y="7514"/>
                </a:cubicBezTo>
                <a:cubicBezTo>
                  <a:pt x="3953" y="7990"/>
                  <a:pt x="4144" y="8502"/>
                  <a:pt x="4453" y="8883"/>
                </a:cubicBezTo>
                <a:cubicBezTo>
                  <a:pt x="4810" y="9300"/>
                  <a:pt x="5263" y="9538"/>
                  <a:pt x="5739" y="9538"/>
                </a:cubicBezTo>
                <a:cubicBezTo>
                  <a:pt x="6215" y="9538"/>
                  <a:pt x="6656" y="9300"/>
                  <a:pt x="7013" y="8883"/>
                </a:cubicBezTo>
                <a:cubicBezTo>
                  <a:pt x="7346" y="8502"/>
                  <a:pt x="7525" y="7990"/>
                  <a:pt x="7525" y="7514"/>
                </a:cubicBezTo>
                <a:cubicBezTo>
                  <a:pt x="7525" y="7097"/>
                  <a:pt x="7370" y="6728"/>
                  <a:pt x="7108" y="6466"/>
                </a:cubicBezTo>
                <a:lnTo>
                  <a:pt x="7108" y="6466"/>
                </a:lnTo>
                <a:lnTo>
                  <a:pt x="7489" y="6597"/>
                </a:lnTo>
                <a:cubicBezTo>
                  <a:pt x="7549" y="6609"/>
                  <a:pt x="7596" y="6656"/>
                  <a:pt x="7608" y="6716"/>
                </a:cubicBezTo>
                <a:lnTo>
                  <a:pt x="8430" y="8990"/>
                </a:lnTo>
                <a:cubicBezTo>
                  <a:pt x="8442" y="9014"/>
                  <a:pt x="8442" y="9038"/>
                  <a:pt x="8442" y="9061"/>
                </a:cubicBezTo>
                <a:lnTo>
                  <a:pt x="8263" y="11324"/>
                </a:lnTo>
                <a:cubicBezTo>
                  <a:pt x="8263" y="11419"/>
                  <a:pt x="8323" y="11502"/>
                  <a:pt x="8418" y="11502"/>
                </a:cubicBezTo>
                <a:lnTo>
                  <a:pt x="8430" y="11502"/>
                </a:lnTo>
                <a:cubicBezTo>
                  <a:pt x="8513" y="11502"/>
                  <a:pt x="8597" y="11431"/>
                  <a:pt x="8597" y="11359"/>
                </a:cubicBezTo>
                <a:lnTo>
                  <a:pt x="8775" y="9097"/>
                </a:lnTo>
                <a:cubicBezTo>
                  <a:pt x="8775" y="9014"/>
                  <a:pt x="8775" y="8942"/>
                  <a:pt x="8739" y="8871"/>
                </a:cubicBezTo>
                <a:lnTo>
                  <a:pt x="7918" y="6597"/>
                </a:lnTo>
                <a:cubicBezTo>
                  <a:pt x="7858" y="6442"/>
                  <a:pt x="7739" y="6323"/>
                  <a:pt x="7596" y="6264"/>
                </a:cubicBezTo>
                <a:lnTo>
                  <a:pt x="6775" y="6002"/>
                </a:lnTo>
                <a:cubicBezTo>
                  <a:pt x="6775" y="5966"/>
                  <a:pt x="6787" y="5942"/>
                  <a:pt x="6787" y="5906"/>
                </a:cubicBezTo>
                <a:lnTo>
                  <a:pt x="8144" y="5609"/>
                </a:lnTo>
                <a:cubicBezTo>
                  <a:pt x="8157" y="5605"/>
                  <a:pt x="8170" y="5604"/>
                  <a:pt x="8182" y="5604"/>
                </a:cubicBezTo>
                <a:cubicBezTo>
                  <a:pt x="8216" y="5604"/>
                  <a:pt x="8249" y="5615"/>
                  <a:pt x="8275" y="5632"/>
                </a:cubicBezTo>
                <a:lnTo>
                  <a:pt x="10216" y="6764"/>
                </a:lnTo>
                <a:cubicBezTo>
                  <a:pt x="10240" y="6775"/>
                  <a:pt x="10275" y="6823"/>
                  <a:pt x="10287" y="6847"/>
                </a:cubicBezTo>
                <a:lnTo>
                  <a:pt x="11133" y="8907"/>
                </a:lnTo>
                <a:cubicBezTo>
                  <a:pt x="11168" y="8954"/>
                  <a:pt x="11228" y="9002"/>
                  <a:pt x="11287" y="9002"/>
                </a:cubicBezTo>
                <a:cubicBezTo>
                  <a:pt x="11299" y="9002"/>
                  <a:pt x="11335" y="9002"/>
                  <a:pt x="11347" y="8990"/>
                </a:cubicBezTo>
                <a:cubicBezTo>
                  <a:pt x="11526" y="8978"/>
                  <a:pt x="11573" y="8883"/>
                  <a:pt x="11526" y="8800"/>
                </a:cubicBezTo>
                <a:lnTo>
                  <a:pt x="10680" y="6740"/>
                </a:lnTo>
                <a:cubicBezTo>
                  <a:pt x="10633" y="6645"/>
                  <a:pt x="10561" y="6549"/>
                  <a:pt x="10454" y="6490"/>
                </a:cubicBezTo>
                <a:lnTo>
                  <a:pt x="8525" y="5359"/>
                </a:lnTo>
                <a:cubicBezTo>
                  <a:pt x="8442" y="5309"/>
                  <a:pt x="8348" y="5288"/>
                  <a:pt x="8253" y="5288"/>
                </a:cubicBezTo>
                <a:cubicBezTo>
                  <a:pt x="8213" y="5288"/>
                  <a:pt x="8172" y="5292"/>
                  <a:pt x="8132" y="5299"/>
                </a:cubicBezTo>
                <a:lnTo>
                  <a:pt x="6834" y="5585"/>
                </a:lnTo>
                <a:cubicBezTo>
                  <a:pt x="6834" y="5573"/>
                  <a:pt x="6834" y="5549"/>
                  <a:pt x="6823" y="5537"/>
                </a:cubicBezTo>
                <a:lnTo>
                  <a:pt x="9240" y="3644"/>
                </a:lnTo>
                <a:cubicBezTo>
                  <a:pt x="9311" y="3585"/>
                  <a:pt x="9370" y="3513"/>
                  <a:pt x="9394" y="3430"/>
                </a:cubicBezTo>
                <a:lnTo>
                  <a:pt x="10263" y="1180"/>
                </a:lnTo>
                <a:cubicBezTo>
                  <a:pt x="10287" y="1084"/>
                  <a:pt x="10252" y="1001"/>
                  <a:pt x="10168" y="953"/>
                </a:cubicBezTo>
                <a:cubicBezTo>
                  <a:pt x="10149" y="945"/>
                  <a:pt x="10129" y="941"/>
                  <a:pt x="10110" y="941"/>
                </a:cubicBezTo>
                <a:cubicBezTo>
                  <a:pt x="10044" y="941"/>
                  <a:pt x="9981" y="984"/>
                  <a:pt x="9954" y="1049"/>
                </a:cubicBezTo>
                <a:lnTo>
                  <a:pt x="9085" y="3287"/>
                </a:lnTo>
                <a:cubicBezTo>
                  <a:pt x="9073" y="3323"/>
                  <a:pt x="9061" y="3346"/>
                  <a:pt x="9025" y="3370"/>
                </a:cubicBezTo>
                <a:lnTo>
                  <a:pt x="6692" y="5192"/>
                </a:lnTo>
                <a:cubicBezTo>
                  <a:pt x="6680" y="5180"/>
                  <a:pt x="6656" y="5156"/>
                  <a:pt x="6644" y="5132"/>
                </a:cubicBezTo>
                <a:lnTo>
                  <a:pt x="7846" y="3251"/>
                </a:lnTo>
                <a:cubicBezTo>
                  <a:pt x="7906" y="3156"/>
                  <a:pt x="7942" y="3061"/>
                  <a:pt x="7942" y="2965"/>
                </a:cubicBezTo>
                <a:lnTo>
                  <a:pt x="7942" y="191"/>
                </a:lnTo>
                <a:cubicBezTo>
                  <a:pt x="7942" y="108"/>
                  <a:pt x="7858" y="13"/>
                  <a:pt x="7775" y="13"/>
                </a:cubicBezTo>
                <a:cubicBezTo>
                  <a:pt x="7692" y="13"/>
                  <a:pt x="7596" y="84"/>
                  <a:pt x="7596" y="179"/>
                </a:cubicBezTo>
                <a:lnTo>
                  <a:pt x="7596" y="2954"/>
                </a:lnTo>
                <a:cubicBezTo>
                  <a:pt x="7596" y="2977"/>
                  <a:pt x="7585" y="3025"/>
                  <a:pt x="7561" y="3049"/>
                </a:cubicBezTo>
                <a:lnTo>
                  <a:pt x="6406" y="4882"/>
                </a:lnTo>
                <a:lnTo>
                  <a:pt x="6394" y="4870"/>
                </a:lnTo>
                <a:cubicBezTo>
                  <a:pt x="6465" y="4751"/>
                  <a:pt x="6501" y="4632"/>
                  <a:pt x="6501" y="4489"/>
                </a:cubicBezTo>
                <a:lnTo>
                  <a:pt x="6501" y="3597"/>
                </a:lnTo>
                <a:cubicBezTo>
                  <a:pt x="6501" y="3466"/>
                  <a:pt x="6453" y="3346"/>
                  <a:pt x="6406" y="3275"/>
                </a:cubicBezTo>
                <a:cubicBezTo>
                  <a:pt x="6377" y="3223"/>
                  <a:pt x="6322" y="3196"/>
                  <a:pt x="6267" y="3196"/>
                </a:cubicBezTo>
                <a:cubicBezTo>
                  <a:pt x="6209" y="3196"/>
                  <a:pt x="6151" y="3226"/>
                  <a:pt x="6120" y="3287"/>
                </a:cubicBezTo>
                <a:cubicBezTo>
                  <a:pt x="6096" y="3335"/>
                  <a:pt x="6096" y="3406"/>
                  <a:pt x="6120" y="3454"/>
                </a:cubicBezTo>
                <a:cubicBezTo>
                  <a:pt x="6144" y="3489"/>
                  <a:pt x="6156" y="3525"/>
                  <a:pt x="6156" y="3597"/>
                </a:cubicBezTo>
                <a:lnTo>
                  <a:pt x="6156" y="3894"/>
                </a:lnTo>
                <a:cubicBezTo>
                  <a:pt x="6049" y="3847"/>
                  <a:pt x="5918" y="3799"/>
                  <a:pt x="5787" y="3799"/>
                </a:cubicBezTo>
                <a:cubicBezTo>
                  <a:pt x="5644" y="3799"/>
                  <a:pt x="5513" y="3835"/>
                  <a:pt x="5406" y="3894"/>
                </a:cubicBezTo>
                <a:lnTo>
                  <a:pt x="5406" y="3597"/>
                </a:lnTo>
                <a:cubicBezTo>
                  <a:pt x="5406" y="3525"/>
                  <a:pt x="5430" y="3489"/>
                  <a:pt x="5441" y="3454"/>
                </a:cubicBezTo>
                <a:cubicBezTo>
                  <a:pt x="5465" y="3406"/>
                  <a:pt x="5465" y="3346"/>
                  <a:pt x="5441" y="3287"/>
                </a:cubicBezTo>
                <a:cubicBezTo>
                  <a:pt x="5411" y="3226"/>
                  <a:pt x="5352" y="3196"/>
                  <a:pt x="5294" y="3196"/>
                </a:cubicBezTo>
                <a:cubicBezTo>
                  <a:pt x="5239" y="3196"/>
                  <a:pt x="5185" y="3223"/>
                  <a:pt x="5156" y="3275"/>
                </a:cubicBezTo>
                <a:cubicBezTo>
                  <a:pt x="5108" y="3358"/>
                  <a:pt x="5072" y="3466"/>
                  <a:pt x="5072" y="3597"/>
                </a:cubicBezTo>
                <a:lnTo>
                  <a:pt x="5072" y="4489"/>
                </a:lnTo>
                <a:cubicBezTo>
                  <a:pt x="5072" y="4632"/>
                  <a:pt x="5108" y="4763"/>
                  <a:pt x="5168" y="4870"/>
                </a:cubicBezTo>
                <a:lnTo>
                  <a:pt x="5156" y="4882"/>
                </a:lnTo>
                <a:lnTo>
                  <a:pt x="4001" y="3049"/>
                </a:lnTo>
                <a:cubicBezTo>
                  <a:pt x="3977" y="3025"/>
                  <a:pt x="3965" y="2989"/>
                  <a:pt x="3965" y="2954"/>
                </a:cubicBezTo>
                <a:lnTo>
                  <a:pt x="3965" y="179"/>
                </a:lnTo>
                <a:cubicBezTo>
                  <a:pt x="3965" y="84"/>
                  <a:pt x="3894" y="1"/>
                  <a:pt x="379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9" name="Google Shape;2949;p31"/>
          <p:cNvSpPr/>
          <p:nvPr/>
        </p:nvSpPr>
        <p:spPr>
          <a:xfrm>
            <a:off x="8018512" y="2962490"/>
            <a:ext cx="253408" cy="366240"/>
          </a:xfrm>
          <a:custGeom>
            <a:rect b="b" l="l" r="r" t="t"/>
            <a:pathLst>
              <a:path extrusionOk="0" h="11445" w="7919">
                <a:moveTo>
                  <a:pt x="3644" y="443"/>
                </a:moveTo>
                <a:lnTo>
                  <a:pt x="3644" y="443"/>
                </a:lnTo>
                <a:cubicBezTo>
                  <a:pt x="4001" y="586"/>
                  <a:pt x="4513" y="860"/>
                  <a:pt x="4787" y="1443"/>
                </a:cubicBezTo>
                <a:cubicBezTo>
                  <a:pt x="4823" y="1514"/>
                  <a:pt x="4846" y="1598"/>
                  <a:pt x="4870" y="1669"/>
                </a:cubicBezTo>
                <a:cubicBezTo>
                  <a:pt x="4727" y="1788"/>
                  <a:pt x="4608" y="1919"/>
                  <a:pt x="4513" y="2074"/>
                </a:cubicBezTo>
                <a:cubicBezTo>
                  <a:pt x="4346" y="2324"/>
                  <a:pt x="4227" y="2634"/>
                  <a:pt x="4168" y="2943"/>
                </a:cubicBezTo>
                <a:cubicBezTo>
                  <a:pt x="3180" y="1824"/>
                  <a:pt x="2025" y="1122"/>
                  <a:pt x="1417" y="812"/>
                </a:cubicBezTo>
                <a:cubicBezTo>
                  <a:pt x="1594" y="775"/>
                  <a:pt x="1818" y="743"/>
                  <a:pt x="2064" y="743"/>
                </a:cubicBezTo>
                <a:cubicBezTo>
                  <a:pt x="2446" y="743"/>
                  <a:pt x="2879" y="820"/>
                  <a:pt x="3263" y="1074"/>
                </a:cubicBezTo>
                <a:cubicBezTo>
                  <a:pt x="3525" y="1253"/>
                  <a:pt x="3799" y="1514"/>
                  <a:pt x="3953" y="1788"/>
                </a:cubicBezTo>
                <a:cubicBezTo>
                  <a:pt x="3986" y="1837"/>
                  <a:pt x="4047" y="1870"/>
                  <a:pt x="4109" y="1870"/>
                </a:cubicBezTo>
                <a:cubicBezTo>
                  <a:pt x="4137" y="1870"/>
                  <a:pt x="4165" y="1863"/>
                  <a:pt x="4192" y="1848"/>
                </a:cubicBezTo>
                <a:cubicBezTo>
                  <a:pt x="4275" y="1800"/>
                  <a:pt x="4299" y="1693"/>
                  <a:pt x="4251" y="1610"/>
                </a:cubicBezTo>
                <a:cubicBezTo>
                  <a:pt x="4192" y="1514"/>
                  <a:pt x="4120" y="1419"/>
                  <a:pt x="4049" y="1324"/>
                </a:cubicBezTo>
                <a:cubicBezTo>
                  <a:pt x="3918" y="955"/>
                  <a:pt x="3763" y="657"/>
                  <a:pt x="3644" y="443"/>
                </a:cubicBezTo>
                <a:close/>
                <a:moveTo>
                  <a:pt x="6120" y="1562"/>
                </a:moveTo>
                <a:cubicBezTo>
                  <a:pt x="6597" y="1562"/>
                  <a:pt x="7013" y="1741"/>
                  <a:pt x="7287" y="1895"/>
                </a:cubicBezTo>
                <a:cubicBezTo>
                  <a:pt x="6716" y="2015"/>
                  <a:pt x="5620" y="2336"/>
                  <a:pt x="4489" y="3038"/>
                </a:cubicBezTo>
                <a:cubicBezTo>
                  <a:pt x="4608" y="2241"/>
                  <a:pt x="5144" y="1753"/>
                  <a:pt x="5656" y="1622"/>
                </a:cubicBezTo>
                <a:cubicBezTo>
                  <a:pt x="5799" y="1586"/>
                  <a:pt x="5966" y="1562"/>
                  <a:pt x="6120" y="1562"/>
                </a:cubicBezTo>
                <a:close/>
                <a:moveTo>
                  <a:pt x="2565" y="2490"/>
                </a:moveTo>
                <a:cubicBezTo>
                  <a:pt x="2926" y="2490"/>
                  <a:pt x="3255" y="2578"/>
                  <a:pt x="3513" y="2753"/>
                </a:cubicBezTo>
                <a:cubicBezTo>
                  <a:pt x="3513" y="2753"/>
                  <a:pt x="3525" y="2753"/>
                  <a:pt x="3525" y="2777"/>
                </a:cubicBezTo>
                <a:cubicBezTo>
                  <a:pt x="3656" y="2907"/>
                  <a:pt x="3799" y="3050"/>
                  <a:pt x="3930" y="3205"/>
                </a:cubicBezTo>
                <a:cubicBezTo>
                  <a:pt x="3683" y="3183"/>
                  <a:pt x="3444" y="3173"/>
                  <a:pt x="3214" y="3173"/>
                </a:cubicBezTo>
                <a:cubicBezTo>
                  <a:pt x="2468" y="3173"/>
                  <a:pt x="1822" y="3277"/>
                  <a:pt x="1358" y="3396"/>
                </a:cubicBezTo>
                <a:cubicBezTo>
                  <a:pt x="1036" y="3467"/>
                  <a:pt x="774" y="3539"/>
                  <a:pt x="560" y="3622"/>
                </a:cubicBezTo>
                <a:cubicBezTo>
                  <a:pt x="834" y="3229"/>
                  <a:pt x="1334" y="2681"/>
                  <a:pt x="2084" y="2538"/>
                </a:cubicBezTo>
                <a:cubicBezTo>
                  <a:pt x="2248" y="2506"/>
                  <a:pt x="2410" y="2490"/>
                  <a:pt x="2565" y="2490"/>
                </a:cubicBezTo>
                <a:close/>
                <a:moveTo>
                  <a:pt x="3418" y="3515"/>
                </a:moveTo>
                <a:cubicBezTo>
                  <a:pt x="3691" y="3515"/>
                  <a:pt x="3989" y="3539"/>
                  <a:pt x="4275" y="3574"/>
                </a:cubicBezTo>
                <a:cubicBezTo>
                  <a:pt x="4477" y="3646"/>
                  <a:pt x="4668" y="3741"/>
                  <a:pt x="4846" y="3836"/>
                </a:cubicBezTo>
                <a:cubicBezTo>
                  <a:pt x="4704" y="4027"/>
                  <a:pt x="4465" y="4134"/>
                  <a:pt x="4227" y="4134"/>
                </a:cubicBezTo>
                <a:cubicBezTo>
                  <a:pt x="3834" y="4134"/>
                  <a:pt x="3513" y="3872"/>
                  <a:pt x="3418" y="3515"/>
                </a:cubicBezTo>
                <a:close/>
                <a:moveTo>
                  <a:pt x="5379" y="3205"/>
                </a:moveTo>
                <a:cubicBezTo>
                  <a:pt x="5749" y="3205"/>
                  <a:pt x="6090" y="3348"/>
                  <a:pt x="6394" y="3634"/>
                </a:cubicBezTo>
                <a:cubicBezTo>
                  <a:pt x="6859" y="4062"/>
                  <a:pt x="6966" y="4729"/>
                  <a:pt x="6978" y="5193"/>
                </a:cubicBezTo>
                <a:cubicBezTo>
                  <a:pt x="6597" y="4705"/>
                  <a:pt x="5835" y="3896"/>
                  <a:pt x="4692" y="3384"/>
                </a:cubicBezTo>
                <a:cubicBezTo>
                  <a:pt x="4787" y="3336"/>
                  <a:pt x="4906" y="3277"/>
                  <a:pt x="5049" y="3241"/>
                </a:cubicBezTo>
                <a:cubicBezTo>
                  <a:pt x="5161" y="3217"/>
                  <a:pt x="5271" y="3205"/>
                  <a:pt x="5379" y="3205"/>
                </a:cubicBezTo>
                <a:close/>
                <a:moveTo>
                  <a:pt x="3751" y="4360"/>
                </a:moveTo>
                <a:cubicBezTo>
                  <a:pt x="3834" y="4408"/>
                  <a:pt x="3942" y="4431"/>
                  <a:pt x="4049" y="4455"/>
                </a:cubicBezTo>
                <a:cubicBezTo>
                  <a:pt x="3691" y="5586"/>
                  <a:pt x="3537" y="7063"/>
                  <a:pt x="3584" y="8849"/>
                </a:cubicBezTo>
                <a:cubicBezTo>
                  <a:pt x="3620" y="9896"/>
                  <a:pt x="3703" y="10777"/>
                  <a:pt x="3763" y="11147"/>
                </a:cubicBezTo>
                <a:lnTo>
                  <a:pt x="3037" y="11147"/>
                </a:lnTo>
                <a:cubicBezTo>
                  <a:pt x="2989" y="10349"/>
                  <a:pt x="2858" y="6658"/>
                  <a:pt x="3751" y="4360"/>
                </a:cubicBezTo>
                <a:close/>
                <a:moveTo>
                  <a:pt x="3294" y="0"/>
                </a:moveTo>
                <a:cubicBezTo>
                  <a:pt x="3233" y="0"/>
                  <a:pt x="3176" y="32"/>
                  <a:pt x="3156" y="74"/>
                </a:cubicBezTo>
                <a:cubicBezTo>
                  <a:pt x="3120" y="133"/>
                  <a:pt x="3120" y="205"/>
                  <a:pt x="3156" y="252"/>
                </a:cubicBezTo>
                <a:cubicBezTo>
                  <a:pt x="3156" y="252"/>
                  <a:pt x="3287" y="443"/>
                  <a:pt x="3453" y="764"/>
                </a:cubicBezTo>
                <a:cubicBezTo>
                  <a:pt x="3001" y="466"/>
                  <a:pt x="2506" y="376"/>
                  <a:pt x="2072" y="376"/>
                </a:cubicBezTo>
                <a:cubicBezTo>
                  <a:pt x="1433" y="376"/>
                  <a:pt x="929" y="572"/>
                  <a:pt x="894" y="586"/>
                </a:cubicBezTo>
                <a:cubicBezTo>
                  <a:pt x="834" y="610"/>
                  <a:pt x="786" y="669"/>
                  <a:pt x="786" y="729"/>
                </a:cubicBezTo>
                <a:cubicBezTo>
                  <a:pt x="786" y="800"/>
                  <a:pt x="834" y="860"/>
                  <a:pt x="894" y="895"/>
                </a:cubicBezTo>
                <a:cubicBezTo>
                  <a:pt x="905" y="895"/>
                  <a:pt x="1858" y="1312"/>
                  <a:pt x="2882" y="2145"/>
                </a:cubicBezTo>
                <a:cubicBezTo>
                  <a:pt x="2768" y="2130"/>
                  <a:pt x="2646" y="2121"/>
                  <a:pt x="2521" y="2121"/>
                </a:cubicBezTo>
                <a:cubicBezTo>
                  <a:pt x="2360" y="2121"/>
                  <a:pt x="2192" y="2136"/>
                  <a:pt x="2025" y="2169"/>
                </a:cubicBezTo>
                <a:cubicBezTo>
                  <a:pt x="679" y="2443"/>
                  <a:pt x="60" y="3800"/>
                  <a:pt x="24" y="3860"/>
                </a:cubicBezTo>
                <a:cubicBezTo>
                  <a:pt x="1" y="3920"/>
                  <a:pt x="12" y="3991"/>
                  <a:pt x="60" y="4050"/>
                </a:cubicBezTo>
                <a:cubicBezTo>
                  <a:pt x="84" y="4074"/>
                  <a:pt x="132" y="4098"/>
                  <a:pt x="179" y="4098"/>
                </a:cubicBezTo>
                <a:cubicBezTo>
                  <a:pt x="203" y="4098"/>
                  <a:pt x="227" y="4098"/>
                  <a:pt x="251" y="4074"/>
                </a:cubicBezTo>
                <a:cubicBezTo>
                  <a:pt x="262" y="4074"/>
                  <a:pt x="1453" y="3527"/>
                  <a:pt x="3084" y="3479"/>
                </a:cubicBezTo>
                <a:cubicBezTo>
                  <a:pt x="3120" y="3753"/>
                  <a:pt x="3263" y="3991"/>
                  <a:pt x="3453" y="4158"/>
                </a:cubicBezTo>
                <a:cubicBezTo>
                  <a:pt x="3001" y="5253"/>
                  <a:pt x="2751" y="6777"/>
                  <a:pt x="2679" y="8682"/>
                </a:cubicBezTo>
                <a:cubicBezTo>
                  <a:pt x="2632" y="9789"/>
                  <a:pt x="2679" y="10742"/>
                  <a:pt x="2691" y="11123"/>
                </a:cubicBezTo>
                <a:lnTo>
                  <a:pt x="2513" y="11123"/>
                </a:lnTo>
                <a:cubicBezTo>
                  <a:pt x="2429" y="11123"/>
                  <a:pt x="2346" y="11194"/>
                  <a:pt x="2346" y="11278"/>
                </a:cubicBezTo>
                <a:cubicBezTo>
                  <a:pt x="2346" y="11373"/>
                  <a:pt x="2429" y="11444"/>
                  <a:pt x="2513" y="11444"/>
                </a:cubicBezTo>
                <a:lnTo>
                  <a:pt x="4311" y="11444"/>
                </a:lnTo>
                <a:cubicBezTo>
                  <a:pt x="4406" y="11444"/>
                  <a:pt x="4477" y="11373"/>
                  <a:pt x="4477" y="11278"/>
                </a:cubicBezTo>
                <a:cubicBezTo>
                  <a:pt x="4477" y="11194"/>
                  <a:pt x="4406" y="11123"/>
                  <a:pt x="4311" y="11123"/>
                </a:cubicBezTo>
                <a:lnTo>
                  <a:pt x="4108" y="11123"/>
                </a:lnTo>
                <a:cubicBezTo>
                  <a:pt x="4013" y="10361"/>
                  <a:pt x="3608" y="6801"/>
                  <a:pt x="4406" y="4420"/>
                </a:cubicBezTo>
                <a:cubicBezTo>
                  <a:pt x="4704" y="4372"/>
                  <a:pt x="4977" y="4217"/>
                  <a:pt x="5156" y="3979"/>
                </a:cubicBezTo>
                <a:cubicBezTo>
                  <a:pt x="6347" y="4717"/>
                  <a:pt x="6978" y="5717"/>
                  <a:pt x="6990" y="5729"/>
                </a:cubicBezTo>
                <a:cubicBezTo>
                  <a:pt x="7025" y="5777"/>
                  <a:pt x="7085" y="5801"/>
                  <a:pt x="7144" y="5801"/>
                </a:cubicBezTo>
                <a:lnTo>
                  <a:pt x="7168" y="5801"/>
                </a:lnTo>
                <a:cubicBezTo>
                  <a:pt x="7240" y="5789"/>
                  <a:pt x="7287" y="5729"/>
                  <a:pt x="7299" y="5670"/>
                </a:cubicBezTo>
                <a:cubicBezTo>
                  <a:pt x="7299" y="5658"/>
                  <a:pt x="7359" y="5289"/>
                  <a:pt x="7299" y="4824"/>
                </a:cubicBezTo>
                <a:cubicBezTo>
                  <a:pt x="7228" y="4193"/>
                  <a:pt x="7001" y="3693"/>
                  <a:pt x="6632" y="3348"/>
                </a:cubicBezTo>
                <a:cubicBezTo>
                  <a:pt x="6251" y="2991"/>
                  <a:pt x="5847" y="2860"/>
                  <a:pt x="5501" y="2848"/>
                </a:cubicBezTo>
                <a:cubicBezTo>
                  <a:pt x="6739" y="2253"/>
                  <a:pt x="7752" y="2098"/>
                  <a:pt x="7763" y="2098"/>
                </a:cubicBezTo>
                <a:cubicBezTo>
                  <a:pt x="7823" y="2086"/>
                  <a:pt x="7882" y="2038"/>
                  <a:pt x="7906" y="1979"/>
                </a:cubicBezTo>
                <a:cubicBezTo>
                  <a:pt x="7918" y="1955"/>
                  <a:pt x="7882" y="1884"/>
                  <a:pt x="7847" y="1836"/>
                </a:cubicBezTo>
                <a:cubicBezTo>
                  <a:pt x="7807" y="1806"/>
                  <a:pt x="7083" y="1226"/>
                  <a:pt x="6150" y="1226"/>
                </a:cubicBezTo>
                <a:cubicBezTo>
                  <a:pt x="5968" y="1226"/>
                  <a:pt x="5779" y="1248"/>
                  <a:pt x="5585" y="1300"/>
                </a:cubicBezTo>
                <a:cubicBezTo>
                  <a:pt x="5430" y="1336"/>
                  <a:pt x="5299" y="1383"/>
                  <a:pt x="5168" y="1455"/>
                </a:cubicBezTo>
                <a:cubicBezTo>
                  <a:pt x="5144" y="1407"/>
                  <a:pt x="5132" y="1360"/>
                  <a:pt x="5108" y="1300"/>
                </a:cubicBezTo>
                <a:cubicBezTo>
                  <a:pt x="4584" y="181"/>
                  <a:pt x="3382" y="2"/>
                  <a:pt x="3322" y="2"/>
                </a:cubicBezTo>
                <a:cubicBezTo>
                  <a:pt x="3313" y="1"/>
                  <a:pt x="3304" y="0"/>
                  <a:pt x="329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950" name="Google Shape;2950;p31"/>
          <p:cNvGrpSpPr/>
          <p:nvPr/>
        </p:nvGrpSpPr>
        <p:grpSpPr>
          <a:xfrm>
            <a:off x="7503408" y="2962554"/>
            <a:ext cx="185184" cy="367296"/>
            <a:chOff x="7531277" y="2886354"/>
            <a:chExt cx="185184" cy="367296"/>
          </a:xfrm>
        </p:grpSpPr>
        <p:sp>
          <p:nvSpPr>
            <p:cNvPr id="2951" name="Google Shape;2951;p31"/>
            <p:cNvSpPr/>
            <p:nvPr/>
          </p:nvSpPr>
          <p:spPr>
            <a:xfrm>
              <a:off x="7531277" y="2886354"/>
              <a:ext cx="185184" cy="367296"/>
            </a:xfrm>
            <a:custGeom>
              <a:rect b="b" l="l" r="r" t="t"/>
              <a:pathLst>
                <a:path extrusionOk="0" h="11478" w="5787">
                  <a:moveTo>
                    <a:pt x="2894" y="667"/>
                  </a:moveTo>
                  <a:lnTo>
                    <a:pt x="4810" y="5775"/>
                  </a:lnTo>
                  <a:lnTo>
                    <a:pt x="3977" y="5775"/>
                  </a:lnTo>
                  <a:cubicBezTo>
                    <a:pt x="3894" y="5775"/>
                    <a:pt x="3822" y="5846"/>
                    <a:pt x="3822" y="5942"/>
                  </a:cubicBezTo>
                  <a:cubicBezTo>
                    <a:pt x="3822" y="6025"/>
                    <a:pt x="3894" y="6096"/>
                    <a:pt x="3977" y="6096"/>
                  </a:cubicBezTo>
                  <a:lnTo>
                    <a:pt x="4179" y="6096"/>
                  </a:lnTo>
                  <a:lnTo>
                    <a:pt x="5156" y="8287"/>
                  </a:lnTo>
                  <a:lnTo>
                    <a:pt x="4513" y="8287"/>
                  </a:lnTo>
                  <a:cubicBezTo>
                    <a:pt x="4429" y="8287"/>
                    <a:pt x="4358" y="8359"/>
                    <a:pt x="4358" y="8454"/>
                  </a:cubicBezTo>
                  <a:cubicBezTo>
                    <a:pt x="4358" y="8549"/>
                    <a:pt x="4429" y="8620"/>
                    <a:pt x="4513" y="8620"/>
                  </a:cubicBezTo>
                  <a:lnTo>
                    <a:pt x="4632" y="8620"/>
                  </a:lnTo>
                  <a:lnTo>
                    <a:pt x="5310" y="9716"/>
                  </a:lnTo>
                  <a:lnTo>
                    <a:pt x="500" y="9716"/>
                  </a:lnTo>
                  <a:lnTo>
                    <a:pt x="1167" y="8620"/>
                  </a:lnTo>
                  <a:lnTo>
                    <a:pt x="2894" y="8620"/>
                  </a:lnTo>
                  <a:cubicBezTo>
                    <a:pt x="2977" y="8620"/>
                    <a:pt x="3060" y="8549"/>
                    <a:pt x="3060" y="8454"/>
                  </a:cubicBezTo>
                  <a:cubicBezTo>
                    <a:pt x="3060" y="8359"/>
                    <a:pt x="2977" y="8287"/>
                    <a:pt x="2894" y="8287"/>
                  </a:cubicBezTo>
                  <a:lnTo>
                    <a:pt x="631" y="8287"/>
                  </a:lnTo>
                  <a:lnTo>
                    <a:pt x="1608" y="6096"/>
                  </a:lnTo>
                  <a:lnTo>
                    <a:pt x="2346" y="6096"/>
                  </a:lnTo>
                  <a:cubicBezTo>
                    <a:pt x="2429" y="6096"/>
                    <a:pt x="2501" y="6025"/>
                    <a:pt x="2501" y="5942"/>
                  </a:cubicBezTo>
                  <a:cubicBezTo>
                    <a:pt x="2501" y="5846"/>
                    <a:pt x="2429" y="5775"/>
                    <a:pt x="2346" y="5775"/>
                  </a:cubicBezTo>
                  <a:lnTo>
                    <a:pt x="977" y="5775"/>
                  </a:lnTo>
                  <a:lnTo>
                    <a:pt x="2894" y="667"/>
                  </a:lnTo>
                  <a:close/>
                  <a:moveTo>
                    <a:pt x="3263" y="10049"/>
                  </a:moveTo>
                  <a:lnTo>
                    <a:pt x="3263" y="11145"/>
                  </a:lnTo>
                  <a:lnTo>
                    <a:pt x="2524" y="11145"/>
                  </a:lnTo>
                  <a:lnTo>
                    <a:pt x="2524" y="10049"/>
                  </a:lnTo>
                  <a:close/>
                  <a:moveTo>
                    <a:pt x="2882" y="0"/>
                  </a:moveTo>
                  <a:cubicBezTo>
                    <a:pt x="2810" y="0"/>
                    <a:pt x="2751" y="48"/>
                    <a:pt x="2715" y="108"/>
                  </a:cubicBezTo>
                  <a:lnTo>
                    <a:pt x="560" y="5870"/>
                  </a:lnTo>
                  <a:cubicBezTo>
                    <a:pt x="548" y="5906"/>
                    <a:pt x="548" y="5965"/>
                    <a:pt x="572" y="6013"/>
                  </a:cubicBezTo>
                  <a:cubicBezTo>
                    <a:pt x="596" y="6061"/>
                    <a:pt x="667" y="6084"/>
                    <a:pt x="703" y="6084"/>
                  </a:cubicBezTo>
                  <a:lnTo>
                    <a:pt x="1227" y="6084"/>
                  </a:lnTo>
                  <a:lnTo>
                    <a:pt x="203" y="8359"/>
                  </a:lnTo>
                  <a:cubicBezTo>
                    <a:pt x="167" y="8406"/>
                    <a:pt x="191" y="8478"/>
                    <a:pt x="215" y="8525"/>
                  </a:cubicBezTo>
                  <a:cubicBezTo>
                    <a:pt x="250" y="8573"/>
                    <a:pt x="298" y="8597"/>
                    <a:pt x="369" y="8597"/>
                  </a:cubicBezTo>
                  <a:lnTo>
                    <a:pt x="750" y="8597"/>
                  </a:lnTo>
                  <a:lnTo>
                    <a:pt x="36" y="9787"/>
                  </a:lnTo>
                  <a:cubicBezTo>
                    <a:pt x="0" y="9835"/>
                    <a:pt x="0" y="9906"/>
                    <a:pt x="36" y="9954"/>
                  </a:cubicBezTo>
                  <a:cubicBezTo>
                    <a:pt x="72" y="10013"/>
                    <a:pt x="119" y="10049"/>
                    <a:pt x="191" y="10049"/>
                  </a:cubicBezTo>
                  <a:lnTo>
                    <a:pt x="2179" y="10049"/>
                  </a:lnTo>
                  <a:lnTo>
                    <a:pt x="2179" y="11145"/>
                  </a:lnTo>
                  <a:lnTo>
                    <a:pt x="1989" y="11145"/>
                  </a:lnTo>
                  <a:cubicBezTo>
                    <a:pt x="1893" y="11145"/>
                    <a:pt x="1822" y="11228"/>
                    <a:pt x="1822" y="11311"/>
                  </a:cubicBezTo>
                  <a:cubicBezTo>
                    <a:pt x="1822" y="11407"/>
                    <a:pt x="1893" y="11478"/>
                    <a:pt x="1989" y="11478"/>
                  </a:cubicBezTo>
                  <a:lnTo>
                    <a:pt x="3786" y="11478"/>
                  </a:lnTo>
                  <a:cubicBezTo>
                    <a:pt x="3870" y="11478"/>
                    <a:pt x="3953" y="11407"/>
                    <a:pt x="3953" y="11311"/>
                  </a:cubicBezTo>
                  <a:cubicBezTo>
                    <a:pt x="3953" y="11228"/>
                    <a:pt x="3870" y="11145"/>
                    <a:pt x="3786" y="11145"/>
                  </a:cubicBezTo>
                  <a:lnTo>
                    <a:pt x="3596" y="11145"/>
                  </a:lnTo>
                  <a:lnTo>
                    <a:pt x="3596" y="10049"/>
                  </a:lnTo>
                  <a:lnTo>
                    <a:pt x="5584" y="10049"/>
                  </a:lnTo>
                  <a:cubicBezTo>
                    <a:pt x="5644" y="10049"/>
                    <a:pt x="5703" y="10013"/>
                    <a:pt x="5739" y="9954"/>
                  </a:cubicBezTo>
                  <a:cubicBezTo>
                    <a:pt x="5787" y="9918"/>
                    <a:pt x="5787" y="9859"/>
                    <a:pt x="5739" y="9787"/>
                  </a:cubicBezTo>
                  <a:lnTo>
                    <a:pt x="5025" y="8597"/>
                  </a:lnTo>
                  <a:lnTo>
                    <a:pt x="5406" y="8597"/>
                  </a:lnTo>
                  <a:cubicBezTo>
                    <a:pt x="5465" y="8597"/>
                    <a:pt x="5513" y="8573"/>
                    <a:pt x="5549" y="8525"/>
                  </a:cubicBezTo>
                  <a:cubicBezTo>
                    <a:pt x="5572" y="8490"/>
                    <a:pt x="5572" y="8418"/>
                    <a:pt x="5561" y="8359"/>
                  </a:cubicBezTo>
                  <a:lnTo>
                    <a:pt x="4537" y="6084"/>
                  </a:lnTo>
                  <a:lnTo>
                    <a:pt x="5049" y="6084"/>
                  </a:lnTo>
                  <a:cubicBezTo>
                    <a:pt x="5108" y="6084"/>
                    <a:pt x="5156" y="6061"/>
                    <a:pt x="5191" y="6013"/>
                  </a:cubicBezTo>
                  <a:cubicBezTo>
                    <a:pt x="5215" y="5965"/>
                    <a:pt x="5227" y="5906"/>
                    <a:pt x="5203" y="5870"/>
                  </a:cubicBezTo>
                  <a:lnTo>
                    <a:pt x="3048" y="108"/>
                  </a:lnTo>
                  <a:cubicBezTo>
                    <a:pt x="3013" y="48"/>
                    <a:pt x="2953" y="0"/>
                    <a:pt x="288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2" name="Google Shape;2952;p31"/>
            <p:cNvSpPr/>
            <p:nvPr/>
          </p:nvSpPr>
          <p:spPr>
            <a:xfrm>
              <a:off x="7642157" y="3151154"/>
              <a:ext cx="16032" cy="10688"/>
            </a:xfrm>
            <a:custGeom>
              <a:rect b="b" l="l" r="r" t="t"/>
              <a:pathLst>
                <a:path extrusionOk="0" h="334" w="501">
                  <a:moveTo>
                    <a:pt x="155" y="0"/>
                  </a:moveTo>
                  <a:cubicBezTo>
                    <a:pt x="71" y="0"/>
                    <a:pt x="0" y="72"/>
                    <a:pt x="0" y="167"/>
                  </a:cubicBezTo>
                  <a:cubicBezTo>
                    <a:pt x="0" y="250"/>
                    <a:pt x="71" y="334"/>
                    <a:pt x="155" y="334"/>
                  </a:cubicBezTo>
                  <a:lnTo>
                    <a:pt x="333" y="334"/>
                  </a:lnTo>
                  <a:cubicBezTo>
                    <a:pt x="429" y="334"/>
                    <a:pt x="500" y="250"/>
                    <a:pt x="500" y="167"/>
                  </a:cubicBezTo>
                  <a:cubicBezTo>
                    <a:pt x="500" y="72"/>
                    <a:pt x="429" y="0"/>
                    <a:pt x="33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3" name="Google Shape;2953;p31"/>
            <p:cNvSpPr/>
            <p:nvPr/>
          </p:nvSpPr>
          <p:spPr>
            <a:xfrm>
              <a:off x="7625005" y="3070738"/>
              <a:ext cx="16032" cy="10336"/>
            </a:xfrm>
            <a:custGeom>
              <a:rect b="b" l="l" r="r" t="t"/>
              <a:pathLst>
                <a:path extrusionOk="0" h="323" w="501">
                  <a:moveTo>
                    <a:pt x="155" y="1"/>
                  </a:moveTo>
                  <a:cubicBezTo>
                    <a:pt x="72" y="1"/>
                    <a:pt x="0" y="72"/>
                    <a:pt x="0" y="168"/>
                  </a:cubicBezTo>
                  <a:cubicBezTo>
                    <a:pt x="0" y="251"/>
                    <a:pt x="72" y="322"/>
                    <a:pt x="155" y="322"/>
                  </a:cubicBezTo>
                  <a:lnTo>
                    <a:pt x="334" y="322"/>
                  </a:lnTo>
                  <a:cubicBezTo>
                    <a:pt x="429" y="322"/>
                    <a:pt x="500" y="251"/>
                    <a:pt x="500" y="168"/>
                  </a:cubicBezTo>
                  <a:cubicBezTo>
                    <a:pt x="500" y="72"/>
                    <a:pt x="429" y="1"/>
                    <a:pt x="33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54" name="Google Shape;2954;p31"/>
          <p:cNvGrpSpPr/>
          <p:nvPr/>
        </p:nvGrpSpPr>
        <p:grpSpPr>
          <a:xfrm>
            <a:off x="6898768" y="2962938"/>
            <a:ext cx="297184" cy="367296"/>
            <a:chOff x="6926637" y="2886738"/>
            <a:chExt cx="297184" cy="367296"/>
          </a:xfrm>
        </p:grpSpPr>
        <p:sp>
          <p:nvSpPr>
            <p:cNvPr id="2955" name="Google Shape;2955;p31"/>
            <p:cNvSpPr/>
            <p:nvPr/>
          </p:nvSpPr>
          <p:spPr>
            <a:xfrm>
              <a:off x="7006637" y="2961202"/>
              <a:ext cx="106720" cy="100064"/>
            </a:xfrm>
            <a:custGeom>
              <a:rect b="b" l="l" r="r" t="t"/>
              <a:pathLst>
                <a:path extrusionOk="0" h="3127" w="3335">
                  <a:moveTo>
                    <a:pt x="2155" y="1"/>
                  </a:moveTo>
                  <a:cubicBezTo>
                    <a:pt x="1646" y="1"/>
                    <a:pt x="1141" y="200"/>
                    <a:pt x="762" y="578"/>
                  </a:cubicBezTo>
                  <a:cubicBezTo>
                    <a:pt x="108" y="1233"/>
                    <a:pt x="0" y="2281"/>
                    <a:pt x="512" y="3055"/>
                  </a:cubicBezTo>
                  <a:cubicBezTo>
                    <a:pt x="536" y="3091"/>
                    <a:pt x="596" y="3126"/>
                    <a:pt x="643" y="3126"/>
                  </a:cubicBezTo>
                  <a:cubicBezTo>
                    <a:pt x="667" y="3126"/>
                    <a:pt x="703" y="3114"/>
                    <a:pt x="727" y="3091"/>
                  </a:cubicBezTo>
                  <a:cubicBezTo>
                    <a:pt x="810" y="3055"/>
                    <a:pt x="834" y="2948"/>
                    <a:pt x="774" y="2852"/>
                  </a:cubicBezTo>
                  <a:cubicBezTo>
                    <a:pt x="346" y="2221"/>
                    <a:pt x="429" y="1352"/>
                    <a:pt x="989" y="805"/>
                  </a:cubicBezTo>
                  <a:cubicBezTo>
                    <a:pt x="1306" y="488"/>
                    <a:pt x="1726" y="322"/>
                    <a:pt x="2149" y="322"/>
                  </a:cubicBezTo>
                  <a:cubicBezTo>
                    <a:pt x="2457" y="322"/>
                    <a:pt x="2766" y="410"/>
                    <a:pt x="3036" y="590"/>
                  </a:cubicBezTo>
                  <a:cubicBezTo>
                    <a:pt x="3065" y="609"/>
                    <a:pt x="3099" y="619"/>
                    <a:pt x="3134" y="619"/>
                  </a:cubicBezTo>
                  <a:cubicBezTo>
                    <a:pt x="3186" y="619"/>
                    <a:pt x="3239" y="597"/>
                    <a:pt x="3275" y="555"/>
                  </a:cubicBezTo>
                  <a:cubicBezTo>
                    <a:pt x="3334" y="471"/>
                    <a:pt x="3310" y="376"/>
                    <a:pt x="3227" y="328"/>
                  </a:cubicBezTo>
                  <a:cubicBezTo>
                    <a:pt x="2900" y="107"/>
                    <a:pt x="2527" y="1"/>
                    <a:pt x="215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6" name="Google Shape;2956;p31"/>
            <p:cNvSpPr/>
            <p:nvPr/>
          </p:nvSpPr>
          <p:spPr>
            <a:xfrm>
              <a:off x="7037485" y="2986738"/>
              <a:ext cx="106720" cy="100800"/>
            </a:xfrm>
            <a:custGeom>
              <a:rect b="b" l="l" r="r" t="t"/>
              <a:pathLst>
                <a:path extrusionOk="0" h="3150" w="3335">
                  <a:moveTo>
                    <a:pt x="2689" y="0"/>
                  </a:moveTo>
                  <a:cubicBezTo>
                    <a:pt x="2658" y="0"/>
                    <a:pt x="2626" y="10"/>
                    <a:pt x="2596" y="30"/>
                  </a:cubicBezTo>
                  <a:cubicBezTo>
                    <a:pt x="2525" y="78"/>
                    <a:pt x="2489" y="185"/>
                    <a:pt x="2549" y="269"/>
                  </a:cubicBezTo>
                  <a:cubicBezTo>
                    <a:pt x="2977" y="911"/>
                    <a:pt x="2894" y="1781"/>
                    <a:pt x="2346" y="2328"/>
                  </a:cubicBezTo>
                  <a:cubicBezTo>
                    <a:pt x="2025" y="2643"/>
                    <a:pt x="1605" y="2808"/>
                    <a:pt x="1183" y="2808"/>
                  </a:cubicBezTo>
                  <a:cubicBezTo>
                    <a:pt x="872" y="2808"/>
                    <a:pt x="560" y="2718"/>
                    <a:pt x="287" y="2531"/>
                  </a:cubicBezTo>
                  <a:cubicBezTo>
                    <a:pt x="261" y="2518"/>
                    <a:pt x="231" y="2511"/>
                    <a:pt x="200" y="2511"/>
                  </a:cubicBezTo>
                  <a:cubicBezTo>
                    <a:pt x="144" y="2511"/>
                    <a:pt x="87" y="2533"/>
                    <a:pt x="48" y="2578"/>
                  </a:cubicBezTo>
                  <a:cubicBezTo>
                    <a:pt x="1" y="2650"/>
                    <a:pt x="25" y="2757"/>
                    <a:pt x="96" y="2816"/>
                  </a:cubicBezTo>
                  <a:cubicBezTo>
                    <a:pt x="418" y="3043"/>
                    <a:pt x="799" y="3150"/>
                    <a:pt x="1180" y="3150"/>
                  </a:cubicBezTo>
                  <a:cubicBezTo>
                    <a:pt x="1691" y="3150"/>
                    <a:pt x="2192" y="2947"/>
                    <a:pt x="2584" y="2566"/>
                  </a:cubicBezTo>
                  <a:cubicBezTo>
                    <a:pt x="3239" y="1888"/>
                    <a:pt x="3335" y="852"/>
                    <a:pt x="2834" y="78"/>
                  </a:cubicBezTo>
                  <a:cubicBezTo>
                    <a:pt x="2804" y="32"/>
                    <a:pt x="2748" y="0"/>
                    <a:pt x="268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7" name="Google Shape;2957;p31"/>
            <p:cNvSpPr/>
            <p:nvPr/>
          </p:nvSpPr>
          <p:spPr>
            <a:xfrm>
              <a:off x="6926637" y="2886738"/>
              <a:ext cx="297184" cy="367296"/>
            </a:xfrm>
            <a:custGeom>
              <a:rect b="b" l="l" r="r" t="t"/>
              <a:pathLst>
                <a:path extrusionOk="0" h="11478" w="9287">
                  <a:moveTo>
                    <a:pt x="4644" y="441"/>
                  </a:moveTo>
                  <a:cubicBezTo>
                    <a:pt x="4822" y="691"/>
                    <a:pt x="5108" y="1191"/>
                    <a:pt x="4989" y="1631"/>
                  </a:cubicBezTo>
                  <a:cubicBezTo>
                    <a:pt x="4882" y="1608"/>
                    <a:pt x="4763" y="1608"/>
                    <a:pt x="4644" y="1608"/>
                  </a:cubicBezTo>
                  <a:cubicBezTo>
                    <a:pt x="4524" y="1608"/>
                    <a:pt x="4417" y="1608"/>
                    <a:pt x="4298" y="1631"/>
                  </a:cubicBezTo>
                  <a:cubicBezTo>
                    <a:pt x="4179" y="1191"/>
                    <a:pt x="4465" y="691"/>
                    <a:pt x="4644" y="441"/>
                  </a:cubicBezTo>
                  <a:close/>
                  <a:moveTo>
                    <a:pt x="3167" y="738"/>
                  </a:moveTo>
                  <a:lnTo>
                    <a:pt x="3167" y="738"/>
                  </a:lnTo>
                  <a:cubicBezTo>
                    <a:pt x="3441" y="893"/>
                    <a:pt x="3905" y="1250"/>
                    <a:pt x="3941" y="1703"/>
                  </a:cubicBezTo>
                  <a:cubicBezTo>
                    <a:pt x="3727" y="1762"/>
                    <a:pt x="3512" y="1846"/>
                    <a:pt x="3322" y="1965"/>
                  </a:cubicBezTo>
                  <a:cubicBezTo>
                    <a:pt x="3036" y="1608"/>
                    <a:pt x="3108" y="1036"/>
                    <a:pt x="3167" y="738"/>
                  </a:cubicBezTo>
                  <a:close/>
                  <a:moveTo>
                    <a:pt x="6120" y="738"/>
                  </a:moveTo>
                  <a:lnTo>
                    <a:pt x="6120" y="738"/>
                  </a:lnTo>
                  <a:cubicBezTo>
                    <a:pt x="6179" y="1048"/>
                    <a:pt x="6251" y="1608"/>
                    <a:pt x="5965" y="1965"/>
                  </a:cubicBezTo>
                  <a:cubicBezTo>
                    <a:pt x="5775" y="1846"/>
                    <a:pt x="5572" y="1774"/>
                    <a:pt x="5346" y="1703"/>
                  </a:cubicBezTo>
                  <a:cubicBezTo>
                    <a:pt x="5406" y="1250"/>
                    <a:pt x="5870" y="893"/>
                    <a:pt x="6120" y="738"/>
                  </a:cubicBezTo>
                  <a:close/>
                  <a:moveTo>
                    <a:pt x="1917" y="1572"/>
                  </a:moveTo>
                  <a:lnTo>
                    <a:pt x="1917" y="1572"/>
                  </a:lnTo>
                  <a:cubicBezTo>
                    <a:pt x="2024" y="1584"/>
                    <a:pt x="2155" y="1608"/>
                    <a:pt x="2310" y="1667"/>
                  </a:cubicBezTo>
                  <a:cubicBezTo>
                    <a:pt x="2548" y="1762"/>
                    <a:pt x="2858" y="1905"/>
                    <a:pt x="3012" y="2179"/>
                  </a:cubicBezTo>
                  <a:cubicBezTo>
                    <a:pt x="2834" y="2310"/>
                    <a:pt x="2667" y="2477"/>
                    <a:pt x="2536" y="2655"/>
                  </a:cubicBezTo>
                  <a:cubicBezTo>
                    <a:pt x="2143" y="2441"/>
                    <a:pt x="1977" y="1881"/>
                    <a:pt x="1917" y="1572"/>
                  </a:cubicBezTo>
                  <a:close/>
                  <a:moveTo>
                    <a:pt x="7382" y="1572"/>
                  </a:moveTo>
                  <a:cubicBezTo>
                    <a:pt x="7370" y="1667"/>
                    <a:pt x="7334" y="1810"/>
                    <a:pt x="7275" y="1953"/>
                  </a:cubicBezTo>
                  <a:cubicBezTo>
                    <a:pt x="7191" y="2191"/>
                    <a:pt x="7037" y="2501"/>
                    <a:pt x="6775" y="2655"/>
                  </a:cubicBezTo>
                  <a:cubicBezTo>
                    <a:pt x="6632" y="2477"/>
                    <a:pt x="6477" y="2310"/>
                    <a:pt x="6298" y="2179"/>
                  </a:cubicBezTo>
                  <a:cubicBezTo>
                    <a:pt x="6501" y="1774"/>
                    <a:pt x="7072" y="1631"/>
                    <a:pt x="7382" y="1572"/>
                  </a:cubicBezTo>
                  <a:close/>
                  <a:moveTo>
                    <a:pt x="1642" y="2755"/>
                  </a:moveTo>
                  <a:cubicBezTo>
                    <a:pt x="1872" y="2755"/>
                    <a:pt x="2131" y="2801"/>
                    <a:pt x="2322" y="2953"/>
                  </a:cubicBezTo>
                  <a:cubicBezTo>
                    <a:pt x="2203" y="3144"/>
                    <a:pt x="2131" y="3358"/>
                    <a:pt x="2060" y="3572"/>
                  </a:cubicBezTo>
                  <a:cubicBezTo>
                    <a:pt x="1607" y="3548"/>
                    <a:pt x="1250" y="3084"/>
                    <a:pt x="1084" y="2822"/>
                  </a:cubicBezTo>
                  <a:cubicBezTo>
                    <a:pt x="1191" y="2786"/>
                    <a:pt x="1322" y="2774"/>
                    <a:pt x="1476" y="2763"/>
                  </a:cubicBezTo>
                  <a:cubicBezTo>
                    <a:pt x="1529" y="2758"/>
                    <a:pt x="1585" y="2755"/>
                    <a:pt x="1642" y="2755"/>
                  </a:cubicBezTo>
                  <a:close/>
                  <a:moveTo>
                    <a:pt x="7670" y="2763"/>
                  </a:moveTo>
                  <a:cubicBezTo>
                    <a:pt x="7877" y="2763"/>
                    <a:pt x="8075" y="2795"/>
                    <a:pt x="8215" y="2822"/>
                  </a:cubicBezTo>
                  <a:cubicBezTo>
                    <a:pt x="8156" y="2905"/>
                    <a:pt x="8084" y="3013"/>
                    <a:pt x="7977" y="3132"/>
                  </a:cubicBezTo>
                  <a:cubicBezTo>
                    <a:pt x="7799" y="3322"/>
                    <a:pt x="7549" y="3560"/>
                    <a:pt x="7239" y="3596"/>
                  </a:cubicBezTo>
                  <a:cubicBezTo>
                    <a:pt x="7180" y="3370"/>
                    <a:pt x="7084" y="3155"/>
                    <a:pt x="6965" y="2965"/>
                  </a:cubicBezTo>
                  <a:cubicBezTo>
                    <a:pt x="7160" y="2809"/>
                    <a:pt x="7422" y="2763"/>
                    <a:pt x="7670" y="2763"/>
                  </a:cubicBezTo>
                  <a:close/>
                  <a:moveTo>
                    <a:pt x="7544" y="3920"/>
                  </a:moveTo>
                  <a:cubicBezTo>
                    <a:pt x="7912" y="3920"/>
                    <a:pt x="8297" y="4139"/>
                    <a:pt x="8513" y="4287"/>
                  </a:cubicBezTo>
                  <a:cubicBezTo>
                    <a:pt x="8430" y="4346"/>
                    <a:pt x="8311" y="4417"/>
                    <a:pt x="8168" y="4477"/>
                  </a:cubicBezTo>
                  <a:cubicBezTo>
                    <a:pt x="7983" y="4569"/>
                    <a:pt x="7748" y="4655"/>
                    <a:pt x="7512" y="4655"/>
                  </a:cubicBezTo>
                  <a:cubicBezTo>
                    <a:pt x="7445" y="4655"/>
                    <a:pt x="7377" y="4648"/>
                    <a:pt x="7311" y="4632"/>
                  </a:cubicBezTo>
                  <a:cubicBezTo>
                    <a:pt x="7322" y="4525"/>
                    <a:pt x="7322" y="4406"/>
                    <a:pt x="7322" y="4287"/>
                  </a:cubicBezTo>
                  <a:cubicBezTo>
                    <a:pt x="7322" y="4167"/>
                    <a:pt x="7322" y="4072"/>
                    <a:pt x="7311" y="3953"/>
                  </a:cubicBezTo>
                  <a:cubicBezTo>
                    <a:pt x="7386" y="3930"/>
                    <a:pt x="7465" y="3920"/>
                    <a:pt x="7544" y="3920"/>
                  </a:cubicBezTo>
                  <a:close/>
                  <a:moveTo>
                    <a:pt x="1744" y="3920"/>
                  </a:moveTo>
                  <a:cubicBezTo>
                    <a:pt x="1823" y="3920"/>
                    <a:pt x="1901" y="3930"/>
                    <a:pt x="1977" y="3953"/>
                  </a:cubicBezTo>
                  <a:cubicBezTo>
                    <a:pt x="1965" y="4048"/>
                    <a:pt x="1965" y="4167"/>
                    <a:pt x="1965" y="4287"/>
                  </a:cubicBezTo>
                  <a:cubicBezTo>
                    <a:pt x="1965" y="4406"/>
                    <a:pt x="1965" y="4513"/>
                    <a:pt x="1977" y="4632"/>
                  </a:cubicBezTo>
                  <a:cubicBezTo>
                    <a:pt x="1903" y="4654"/>
                    <a:pt x="1827" y="4664"/>
                    <a:pt x="1751" y="4664"/>
                  </a:cubicBezTo>
                  <a:cubicBezTo>
                    <a:pt x="1383" y="4664"/>
                    <a:pt x="1003" y="4434"/>
                    <a:pt x="786" y="4287"/>
                  </a:cubicBezTo>
                  <a:cubicBezTo>
                    <a:pt x="1002" y="4139"/>
                    <a:pt x="1379" y="3920"/>
                    <a:pt x="1744" y="3920"/>
                  </a:cubicBezTo>
                  <a:close/>
                  <a:moveTo>
                    <a:pt x="7251" y="5001"/>
                  </a:moveTo>
                  <a:cubicBezTo>
                    <a:pt x="7680" y="5049"/>
                    <a:pt x="8037" y="5513"/>
                    <a:pt x="8215" y="5763"/>
                  </a:cubicBezTo>
                  <a:cubicBezTo>
                    <a:pt x="8108" y="5799"/>
                    <a:pt x="7977" y="5811"/>
                    <a:pt x="7834" y="5822"/>
                  </a:cubicBezTo>
                  <a:cubicBezTo>
                    <a:pt x="7790" y="5824"/>
                    <a:pt x="7743" y="5826"/>
                    <a:pt x="7695" y="5826"/>
                  </a:cubicBezTo>
                  <a:cubicBezTo>
                    <a:pt x="7451" y="5826"/>
                    <a:pt x="7176" y="5791"/>
                    <a:pt x="6977" y="5632"/>
                  </a:cubicBezTo>
                  <a:cubicBezTo>
                    <a:pt x="7096" y="5441"/>
                    <a:pt x="7180" y="5227"/>
                    <a:pt x="7251" y="5001"/>
                  </a:cubicBezTo>
                  <a:close/>
                  <a:moveTo>
                    <a:pt x="2072" y="4989"/>
                  </a:moveTo>
                  <a:cubicBezTo>
                    <a:pt x="2131" y="5215"/>
                    <a:pt x="2215" y="5418"/>
                    <a:pt x="2334" y="5608"/>
                  </a:cubicBezTo>
                  <a:cubicBezTo>
                    <a:pt x="2127" y="5775"/>
                    <a:pt x="1853" y="5826"/>
                    <a:pt x="1600" y="5826"/>
                  </a:cubicBezTo>
                  <a:cubicBezTo>
                    <a:pt x="1401" y="5826"/>
                    <a:pt x="1214" y="5794"/>
                    <a:pt x="1084" y="5763"/>
                  </a:cubicBezTo>
                  <a:cubicBezTo>
                    <a:pt x="1143" y="5668"/>
                    <a:pt x="1226" y="5572"/>
                    <a:pt x="1322" y="5453"/>
                  </a:cubicBezTo>
                  <a:cubicBezTo>
                    <a:pt x="1500" y="5263"/>
                    <a:pt x="1762" y="5013"/>
                    <a:pt x="2072" y="4989"/>
                  </a:cubicBezTo>
                  <a:close/>
                  <a:moveTo>
                    <a:pt x="4644" y="1941"/>
                  </a:moveTo>
                  <a:cubicBezTo>
                    <a:pt x="5941" y="1941"/>
                    <a:pt x="6989" y="3001"/>
                    <a:pt x="6989" y="4287"/>
                  </a:cubicBezTo>
                  <a:cubicBezTo>
                    <a:pt x="6989" y="5584"/>
                    <a:pt x="5941" y="6644"/>
                    <a:pt x="4644" y="6644"/>
                  </a:cubicBezTo>
                  <a:cubicBezTo>
                    <a:pt x="3346" y="6644"/>
                    <a:pt x="2298" y="5584"/>
                    <a:pt x="2298" y="4287"/>
                  </a:cubicBezTo>
                  <a:cubicBezTo>
                    <a:pt x="2298" y="2989"/>
                    <a:pt x="3346" y="1941"/>
                    <a:pt x="4644" y="1941"/>
                  </a:cubicBezTo>
                  <a:close/>
                  <a:moveTo>
                    <a:pt x="2512" y="5941"/>
                  </a:moveTo>
                  <a:cubicBezTo>
                    <a:pt x="2655" y="6120"/>
                    <a:pt x="2810" y="6287"/>
                    <a:pt x="2989" y="6418"/>
                  </a:cubicBezTo>
                  <a:cubicBezTo>
                    <a:pt x="2798" y="6799"/>
                    <a:pt x="2238" y="6965"/>
                    <a:pt x="1917" y="7025"/>
                  </a:cubicBezTo>
                  <a:cubicBezTo>
                    <a:pt x="1929" y="6918"/>
                    <a:pt x="1965" y="6787"/>
                    <a:pt x="2012" y="6656"/>
                  </a:cubicBezTo>
                  <a:cubicBezTo>
                    <a:pt x="2096" y="6406"/>
                    <a:pt x="2250" y="6096"/>
                    <a:pt x="2512" y="5941"/>
                  </a:cubicBezTo>
                  <a:close/>
                  <a:moveTo>
                    <a:pt x="6763" y="5941"/>
                  </a:moveTo>
                  <a:cubicBezTo>
                    <a:pt x="7144" y="6156"/>
                    <a:pt x="7311" y="6715"/>
                    <a:pt x="7370" y="7025"/>
                  </a:cubicBezTo>
                  <a:cubicBezTo>
                    <a:pt x="7275" y="7001"/>
                    <a:pt x="7144" y="6965"/>
                    <a:pt x="7001" y="6930"/>
                  </a:cubicBezTo>
                  <a:cubicBezTo>
                    <a:pt x="6739" y="6834"/>
                    <a:pt x="6429" y="6692"/>
                    <a:pt x="6287" y="6418"/>
                  </a:cubicBezTo>
                  <a:cubicBezTo>
                    <a:pt x="6465" y="6287"/>
                    <a:pt x="6620" y="6120"/>
                    <a:pt x="6763" y="5941"/>
                  </a:cubicBezTo>
                  <a:close/>
                  <a:moveTo>
                    <a:pt x="3322" y="6632"/>
                  </a:moveTo>
                  <a:cubicBezTo>
                    <a:pt x="3512" y="6751"/>
                    <a:pt x="3727" y="6823"/>
                    <a:pt x="3941" y="6894"/>
                  </a:cubicBezTo>
                  <a:cubicBezTo>
                    <a:pt x="3905" y="7323"/>
                    <a:pt x="3441" y="7680"/>
                    <a:pt x="3167" y="7858"/>
                  </a:cubicBezTo>
                  <a:cubicBezTo>
                    <a:pt x="3108" y="7549"/>
                    <a:pt x="3036" y="6989"/>
                    <a:pt x="3322" y="6632"/>
                  </a:cubicBezTo>
                  <a:close/>
                  <a:moveTo>
                    <a:pt x="5965" y="6608"/>
                  </a:moveTo>
                  <a:cubicBezTo>
                    <a:pt x="6263" y="6965"/>
                    <a:pt x="6191" y="7549"/>
                    <a:pt x="6120" y="7858"/>
                  </a:cubicBezTo>
                  <a:cubicBezTo>
                    <a:pt x="6025" y="7799"/>
                    <a:pt x="5929" y="7727"/>
                    <a:pt x="5810" y="7620"/>
                  </a:cubicBezTo>
                  <a:cubicBezTo>
                    <a:pt x="5608" y="7442"/>
                    <a:pt x="5370" y="7192"/>
                    <a:pt x="5346" y="6882"/>
                  </a:cubicBezTo>
                  <a:cubicBezTo>
                    <a:pt x="5572" y="6823"/>
                    <a:pt x="5775" y="6727"/>
                    <a:pt x="5965" y="6608"/>
                  </a:cubicBezTo>
                  <a:close/>
                  <a:moveTo>
                    <a:pt x="4989" y="6954"/>
                  </a:moveTo>
                  <a:cubicBezTo>
                    <a:pt x="5120" y="7382"/>
                    <a:pt x="4822" y="7894"/>
                    <a:pt x="4644" y="8156"/>
                  </a:cubicBezTo>
                  <a:cubicBezTo>
                    <a:pt x="4584" y="8073"/>
                    <a:pt x="4513" y="7954"/>
                    <a:pt x="4453" y="7823"/>
                  </a:cubicBezTo>
                  <a:cubicBezTo>
                    <a:pt x="4334" y="7585"/>
                    <a:pt x="4227" y="7251"/>
                    <a:pt x="4298" y="6954"/>
                  </a:cubicBezTo>
                  <a:lnTo>
                    <a:pt x="4298" y="6954"/>
                  </a:lnTo>
                  <a:cubicBezTo>
                    <a:pt x="4405" y="6965"/>
                    <a:pt x="4524" y="6965"/>
                    <a:pt x="4644" y="6965"/>
                  </a:cubicBezTo>
                  <a:cubicBezTo>
                    <a:pt x="4763" y="6965"/>
                    <a:pt x="4870" y="6965"/>
                    <a:pt x="4989" y="6954"/>
                  </a:cubicBezTo>
                  <a:close/>
                  <a:moveTo>
                    <a:pt x="488" y="7787"/>
                  </a:moveTo>
                  <a:lnTo>
                    <a:pt x="488" y="7787"/>
                  </a:lnTo>
                  <a:cubicBezTo>
                    <a:pt x="1774" y="8132"/>
                    <a:pt x="2608" y="8728"/>
                    <a:pt x="3084" y="9204"/>
                  </a:cubicBezTo>
                  <a:cubicBezTo>
                    <a:pt x="3370" y="9490"/>
                    <a:pt x="3572" y="9751"/>
                    <a:pt x="3691" y="9930"/>
                  </a:cubicBezTo>
                  <a:cubicBezTo>
                    <a:pt x="2322" y="9668"/>
                    <a:pt x="1500" y="9049"/>
                    <a:pt x="1060" y="8573"/>
                  </a:cubicBezTo>
                  <a:cubicBezTo>
                    <a:pt x="774" y="8275"/>
                    <a:pt x="595" y="8001"/>
                    <a:pt x="488" y="7787"/>
                  </a:cubicBezTo>
                  <a:close/>
                  <a:moveTo>
                    <a:pt x="8811" y="7787"/>
                  </a:moveTo>
                  <a:lnTo>
                    <a:pt x="8811" y="7787"/>
                  </a:lnTo>
                  <a:cubicBezTo>
                    <a:pt x="8704" y="7989"/>
                    <a:pt x="8525" y="8275"/>
                    <a:pt x="8251" y="8573"/>
                  </a:cubicBezTo>
                  <a:cubicBezTo>
                    <a:pt x="7787" y="9049"/>
                    <a:pt x="6977" y="9668"/>
                    <a:pt x="5632" y="9930"/>
                  </a:cubicBezTo>
                  <a:cubicBezTo>
                    <a:pt x="5965" y="9394"/>
                    <a:pt x="6894" y="8299"/>
                    <a:pt x="8811" y="7787"/>
                  </a:cubicBezTo>
                  <a:close/>
                  <a:moveTo>
                    <a:pt x="4644" y="0"/>
                  </a:moveTo>
                  <a:cubicBezTo>
                    <a:pt x="4584" y="0"/>
                    <a:pt x="4548" y="24"/>
                    <a:pt x="4513" y="60"/>
                  </a:cubicBezTo>
                  <a:cubicBezTo>
                    <a:pt x="4477" y="96"/>
                    <a:pt x="4120" y="512"/>
                    <a:pt x="3989" y="1036"/>
                  </a:cubicBezTo>
                  <a:cubicBezTo>
                    <a:pt x="3655" y="596"/>
                    <a:pt x="3167" y="346"/>
                    <a:pt x="3143" y="334"/>
                  </a:cubicBezTo>
                  <a:cubicBezTo>
                    <a:pt x="3114" y="326"/>
                    <a:pt x="3085" y="315"/>
                    <a:pt x="3057" y="315"/>
                  </a:cubicBezTo>
                  <a:cubicBezTo>
                    <a:pt x="3038" y="315"/>
                    <a:pt x="3019" y="320"/>
                    <a:pt x="3000" y="334"/>
                  </a:cubicBezTo>
                  <a:cubicBezTo>
                    <a:pt x="2965" y="346"/>
                    <a:pt x="2929" y="393"/>
                    <a:pt x="2917" y="441"/>
                  </a:cubicBezTo>
                  <a:cubicBezTo>
                    <a:pt x="2905" y="465"/>
                    <a:pt x="2739" y="1000"/>
                    <a:pt x="2798" y="1536"/>
                  </a:cubicBezTo>
                  <a:cubicBezTo>
                    <a:pt x="2334" y="1274"/>
                    <a:pt x="1774" y="1227"/>
                    <a:pt x="1738" y="1227"/>
                  </a:cubicBezTo>
                  <a:cubicBezTo>
                    <a:pt x="1691" y="1227"/>
                    <a:pt x="1655" y="1239"/>
                    <a:pt x="1607" y="1274"/>
                  </a:cubicBezTo>
                  <a:cubicBezTo>
                    <a:pt x="1572" y="1298"/>
                    <a:pt x="1548" y="1358"/>
                    <a:pt x="1560" y="1405"/>
                  </a:cubicBezTo>
                  <a:cubicBezTo>
                    <a:pt x="1560" y="1429"/>
                    <a:pt x="1607" y="2001"/>
                    <a:pt x="1869" y="2465"/>
                  </a:cubicBezTo>
                  <a:cubicBezTo>
                    <a:pt x="1769" y="2449"/>
                    <a:pt x="1670" y="2443"/>
                    <a:pt x="1574" y="2443"/>
                  </a:cubicBezTo>
                  <a:cubicBezTo>
                    <a:pt x="1158" y="2443"/>
                    <a:pt x="813" y="2565"/>
                    <a:pt x="774" y="2584"/>
                  </a:cubicBezTo>
                  <a:cubicBezTo>
                    <a:pt x="726" y="2596"/>
                    <a:pt x="679" y="2620"/>
                    <a:pt x="667" y="2667"/>
                  </a:cubicBezTo>
                  <a:cubicBezTo>
                    <a:pt x="655" y="2715"/>
                    <a:pt x="655" y="2763"/>
                    <a:pt x="667" y="2798"/>
                  </a:cubicBezTo>
                  <a:cubicBezTo>
                    <a:pt x="679" y="2834"/>
                    <a:pt x="941" y="3322"/>
                    <a:pt x="1369" y="3655"/>
                  </a:cubicBezTo>
                  <a:cubicBezTo>
                    <a:pt x="845" y="3786"/>
                    <a:pt x="429" y="4156"/>
                    <a:pt x="405" y="4167"/>
                  </a:cubicBezTo>
                  <a:cubicBezTo>
                    <a:pt x="369" y="4203"/>
                    <a:pt x="345" y="4251"/>
                    <a:pt x="345" y="4310"/>
                  </a:cubicBezTo>
                  <a:cubicBezTo>
                    <a:pt x="345" y="4346"/>
                    <a:pt x="357" y="4394"/>
                    <a:pt x="405" y="4441"/>
                  </a:cubicBezTo>
                  <a:cubicBezTo>
                    <a:pt x="429" y="4465"/>
                    <a:pt x="845" y="4822"/>
                    <a:pt x="1369" y="4965"/>
                  </a:cubicBezTo>
                  <a:cubicBezTo>
                    <a:pt x="941" y="5287"/>
                    <a:pt x="679" y="5775"/>
                    <a:pt x="667" y="5811"/>
                  </a:cubicBezTo>
                  <a:cubicBezTo>
                    <a:pt x="655" y="5858"/>
                    <a:pt x="643" y="5894"/>
                    <a:pt x="667" y="5941"/>
                  </a:cubicBezTo>
                  <a:cubicBezTo>
                    <a:pt x="679" y="5989"/>
                    <a:pt x="726" y="6013"/>
                    <a:pt x="774" y="6037"/>
                  </a:cubicBezTo>
                  <a:cubicBezTo>
                    <a:pt x="798" y="6049"/>
                    <a:pt x="1179" y="6168"/>
                    <a:pt x="1607" y="6168"/>
                  </a:cubicBezTo>
                  <a:cubicBezTo>
                    <a:pt x="1691" y="6168"/>
                    <a:pt x="1786" y="6168"/>
                    <a:pt x="1869" y="6156"/>
                  </a:cubicBezTo>
                  <a:lnTo>
                    <a:pt x="1869" y="6156"/>
                  </a:lnTo>
                  <a:cubicBezTo>
                    <a:pt x="1607" y="6608"/>
                    <a:pt x="1560" y="7180"/>
                    <a:pt x="1560" y="7204"/>
                  </a:cubicBezTo>
                  <a:cubicBezTo>
                    <a:pt x="1560" y="7251"/>
                    <a:pt x="1572" y="7299"/>
                    <a:pt x="1607" y="7346"/>
                  </a:cubicBezTo>
                  <a:cubicBezTo>
                    <a:pt x="1631" y="7370"/>
                    <a:pt x="1679" y="7382"/>
                    <a:pt x="1726" y="7382"/>
                  </a:cubicBezTo>
                  <a:lnTo>
                    <a:pt x="1738" y="7382"/>
                  </a:lnTo>
                  <a:cubicBezTo>
                    <a:pt x="1774" y="7382"/>
                    <a:pt x="2334" y="7346"/>
                    <a:pt x="2798" y="7073"/>
                  </a:cubicBezTo>
                  <a:lnTo>
                    <a:pt x="2798" y="7073"/>
                  </a:lnTo>
                  <a:cubicBezTo>
                    <a:pt x="2727" y="7608"/>
                    <a:pt x="2905" y="8132"/>
                    <a:pt x="2917" y="8180"/>
                  </a:cubicBezTo>
                  <a:cubicBezTo>
                    <a:pt x="2929" y="8216"/>
                    <a:pt x="2965" y="8263"/>
                    <a:pt x="3000" y="8275"/>
                  </a:cubicBezTo>
                  <a:cubicBezTo>
                    <a:pt x="3024" y="8299"/>
                    <a:pt x="3048" y="8299"/>
                    <a:pt x="3060" y="8299"/>
                  </a:cubicBezTo>
                  <a:cubicBezTo>
                    <a:pt x="3096" y="8299"/>
                    <a:pt x="3108" y="8299"/>
                    <a:pt x="3143" y="8275"/>
                  </a:cubicBezTo>
                  <a:cubicBezTo>
                    <a:pt x="3167" y="8263"/>
                    <a:pt x="3655" y="8013"/>
                    <a:pt x="3989" y="7585"/>
                  </a:cubicBezTo>
                  <a:cubicBezTo>
                    <a:pt x="4108" y="8013"/>
                    <a:pt x="4370" y="8370"/>
                    <a:pt x="4477" y="8501"/>
                  </a:cubicBezTo>
                  <a:lnTo>
                    <a:pt x="4477" y="10466"/>
                  </a:lnTo>
                  <a:cubicBezTo>
                    <a:pt x="4334" y="10287"/>
                    <a:pt x="4179" y="10121"/>
                    <a:pt x="4132" y="10085"/>
                  </a:cubicBezTo>
                  <a:cubicBezTo>
                    <a:pt x="4072" y="9966"/>
                    <a:pt x="3834" y="9501"/>
                    <a:pt x="3322" y="8978"/>
                  </a:cubicBezTo>
                  <a:cubicBezTo>
                    <a:pt x="2762" y="8442"/>
                    <a:pt x="1786" y="7727"/>
                    <a:pt x="226" y="7382"/>
                  </a:cubicBezTo>
                  <a:cubicBezTo>
                    <a:pt x="212" y="7379"/>
                    <a:pt x="198" y="7378"/>
                    <a:pt x="184" y="7378"/>
                  </a:cubicBezTo>
                  <a:cubicBezTo>
                    <a:pt x="139" y="7378"/>
                    <a:pt x="96" y="7393"/>
                    <a:pt x="60" y="7430"/>
                  </a:cubicBezTo>
                  <a:cubicBezTo>
                    <a:pt x="12" y="7477"/>
                    <a:pt x="0" y="7537"/>
                    <a:pt x="24" y="7596"/>
                  </a:cubicBezTo>
                  <a:cubicBezTo>
                    <a:pt x="24" y="7620"/>
                    <a:pt x="202" y="8180"/>
                    <a:pt x="786" y="8799"/>
                  </a:cubicBezTo>
                  <a:cubicBezTo>
                    <a:pt x="1310" y="9347"/>
                    <a:pt x="2274" y="10061"/>
                    <a:pt x="3893" y="10323"/>
                  </a:cubicBezTo>
                  <a:cubicBezTo>
                    <a:pt x="4001" y="10442"/>
                    <a:pt x="4334" y="10799"/>
                    <a:pt x="4465" y="11014"/>
                  </a:cubicBezTo>
                  <a:lnTo>
                    <a:pt x="4465" y="11311"/>
                  </a:lnTo>
                  <a:cubicBezTo>
                    <a:pt x="4465" y="11406"/>
                    <a:pt x="4536" y="11478"/>
                    <a:pt x="4632" y="11478"/>
                  </a:cubicBezTo>
                  <a:cubicBezTo>
                    <a:pt x="4715" y="11478"/>
                    <a:pt x="4786" y="11406"/>
                    <a:pt x="4786" y="11311"/>
                  </a:cubicBezTo>
                  <a:lnTo>
                    <a:pt x="4786" y="11014"/>
                  </a:lnTo>
                  <a:cubicBezTo>
                    <a:pt x="4941" y="10799"/>
                    <a:pt x="5251" y="10442"/>
                    <a:pt x="5358" y="10323"/>
                  </a:cubicBezTo>
                  <a:cubicBezTo>
                    <a:pt x="6989" y="10061"/>
                    <a:pt x="7942" y="9347"/>
                    <a:pt x="8465" y="8799"/>
                  </a:cubicBezTo>
                  <a:cubicBezTo>
                    <a:pt x="9049" y="8192"/>
                    <a:pt x="9227" y="7620"/>
                    <a:pt x="9227" y="7596"/>
                  </a:cubicBezTo>
                  <a:cubicBezTo>
                    <a:pt x="9287" y="7537"/>
                    <a:pt x="9275" y="7477"/>
                    <a:pt x="9227" y="7430"/>
                  </a:cubicBezTo>
                  <a:cubicBezTo>
                    <a:pt x="9191" y="7393"/>
                    <a:pt x="9148" y="7378"/>
                    <a:pt x="9103" y="7378"/>
                  </a:cubicBezTo>
                  <a:cubicBezTo>
                    <a:pt x="9089" y="7378"/>
                    <a:pt x="9075" y="7379"/>
                    <a:pt x="9061" y="7382"/>
                  </a:cubicBezTo>
                  <a:cubicBezTo>
                    <a:pt x="7501" y="7716"/>
                    <a:pt x="6525" y="8430"/>
                    <a:pt x="5965" y="8978"/>
                  </a:cubicBezTo>
                  <a:cubicBezTo>
                    <a:pt x="5453" y="9501"/>
                    <a:pt x="5215" y="9966"/>
                    <a:pt x="5155" y="10085"/>
                  </a:cubicBezTo>
                  <a:cubicBezTo>
                    <a:pt x="5108" y="10144"/>
                    <a:pt x="4953" y="10287"/>
                    <a:pt x="4810" y="10466"/>
                  </a:cubicBezTo>
                  <a:lnTo>
                    <a:pt x="4810" y="8501"/>
                  </a:lnTo>
                  <a:cubicBezTo>
                    <a:pt x="4917" y="8370"/>
                    <a:pt x="5179" y="8013"/>
                    <a:pt x="5298" y="7585"/>
                  </a:cubicBezTo>
                  <a:cubicBezTo>
                    <a:pt x="5632" y="8013"/>
                    <a:pt x="6120" y="8263"/>
                    <a:pt x="6144" y="8275"/>
                  </a:cubicBezTo>
                  <a:cubicBezTo>
                    <a:pt x="6179" y="8299"/>
                    <a:pt x="6191" y="8299"/>
                    <a:pt x="6227" y="8299"/>
                  </a:cubicBezTo>
                  <a:cubicBezTo>
                    <a:pt x="6239" y="8299"/>
                    <a:pt x="6263" y="8299"/>
                    <a:pt x="6287" y="8275"/>
                  </a:cubicBezTo>
                  <a:cubicBezTo>
                    <a:pt x="6322" y="8263"/>
                    <a:pt x="6358" y="8216"/>
                    <a:pt x="6370" y="8180"/>
                  </a:cubicBezTo>
                  <a:cubicBezTo>
                    <a:pt x="6382" y="8144"/>
                    <a:pt x="6549" y="7608"/>
                    <a:pt x="6489" y="7073"/>
                  </a:cubicBezTo>
                  <a:lnTo>
                    <a:pt x="6489" y="7073"/>
                  </a:lnTo>
                  <a:cubicBezTo>
                    <a:pt x="6953" y="7346"/>
                    <a:pt x="7513" y="7382"/>
                    <a:pt x="7549" y="7382"/>
                  </a:cubicBezTo>
                  <a:lnTo>
                    <a:pt x="7561" y="7382"/>
                  </a:lnTo>
                  <a:cubicBezTo>
                    <a:pt x="7608" y="7382"/>
                    <a:pt x="7656" y="7370"/>
                    <a:pt x="7680" y="7346"/>
                  </a:cubicBezTo>
                  <a:cubicBezTo>
                    <a:pt x="7715" y="7311"/>
                    <a:pt x="7739" y="7251"/>
                    <a:pt x="7727" y="7204"/>
                  </a:cubicBezTo>
                  <a:cubicBezTo>
                    <a:pt x="7727" y="7180"/>
                    <a:pt x="7680" y="6608"/>
                    <a:pt x="7418" y="6156"/>
                  </a:cubicBezTo>
                  <a:lnTo>
                    <a:pt x="7418" y="6156"/>
                  </a:lnTo>
                  <a:cubicBezTo>
                    <a:pt x="7501" y="6168"/>
                    <a:pt x="7596" y="6168"/>
                    <a:pt x="7680" y="6168"/>
                  </a:cubicBezTo>
                  <a:cubicBezTo>
                    <a:pt x="8108" y="6168"/>
                    <a:pt x="8489" y="6049"/>
                    <a:pt x="8513" y="6037"/>
                  </a:cubicBezTo>
                  <a:cubicBezTo>
                    <a:pt x="8561" y="6013"/>
                    <a:pt x="8596" y="5989"/>
                    <a:pt x="8620" y="5941"/>
                  </a:cubicBezTo>
                  <a:cubicBezTo>
                    <a:pt x="8632" y="5894"/>
                    <a:pt x="8632" y="5858"/>
                    <a:pt x="8620" y="5811"/>
                  </a:cubicBezTo>
                  <a:cubicBezTo>
                    <a:pt x="8608" y="5775"/>
                    <a:pt x="8346" y="5287"/>
                    <a:pt x="7918" y="4965"/>
                  </a:cubicBezTo>
                  <a:cubicBezTo>
                    <a:pt x="8442" y="4822"/>
                    <a:pt x="8858" y="4453"/>
                    <a:pt x="8882" y="4441"/>
                  </a:cubicBezTo>
                  <a:cubicBezTo>
                    <a:pt x="8918" y="4406"/>
                    <a:pt x="8942" y="4370"/>
                    <a:pt x="8942" y="4310"/>
                  </a:cubicBezTo>
                  <a:cubicBezTo>
                    <a:pt x="8942" y="4263"/>
                    <a:pt x="8930" y="4215"/>
                    <a:pt x="8882" y="4167"/>
                  </a:cubicBezTo>
                  <a:cubicBezTo>
                    <a:pt x="8858" y="4144"/>
                    <a:pt x="8442" y="3786"/>
                    <a:pt x="7918" y="3655"/>
                  </a:cubicBezTo>
                  <a:cubicBezTo>
                    <a:pt x="8346" y="3322"/>
                    <a:pt x="8596" y="2834"/>
                    <a:pt x="8620" y="2798"/>
                  </a:cubicBezTo>
                  <a:cubicBezTo>
                    <a:pt x="8632" y="2763"/>
                    <a:pt x="8644" y="2715"/>
                    <a:pt x="8620" y="2667"/>
                  </a:cubicBezTo>
                  <a:cubicBezTo>
                    <a:pt x="8608" y="2620"/>
                    <a:pt x="8561" y="2596"/>
                    <a:pt x="8513" y="2584"/>
                  </a:cubicBezTo>
                  <a:cubicBezTo>
                    <a:pt x="8483" y="2564"/>
                    <a:pt x="8108" y="2451"/>
                    <a:pt x="7664" y="2451"/>
                  </a:cubicBezTo>
                  <a:cubicBezTo>
                    <a:pt x="7580" y="2451"/>
                    <a:pt x="7493" y="2455"/>
                    <a:pt x="7406" y="2465"/>
                  </a:cubicBezTo>
                  <a:cubicBezTo>
                    <a:pt x="7680" y="2001"/>
                    <a:pt x="7727" y="1429"/>
                    <a:pt x="7727" y="1405"/>
                  </a:cubicBezTo>
                  <a:cubicBezTo>
                    <a:pt x="7727" y="1358"/>
                    <a:pt x="7703" y="1310"/>
                    <a:pt x="7680" y="1274"/>
                  </a:cubicBezTo>
                  <a:cubicBezTo>
                    <a:pt x="7650" y="1245"/>
                    <a:pt x="7605" y="1224"/>
                    <a:pt x="7570" y="1224"/>
                  </a:cubicBezTo>
                  <a:cubicBezTo>
                    <a:pt x="7562" y="1224"/>
                    <a:pt x="7555" y="1225"/>
                    <a:pt x="7549" y="1227"/>
                  </a:cubicBezTo>
                  <a:cubicBezTo>
                    <a:pt x="7513" y="1227"/>
                    <a:pt x="6953" y="1274"/>
                    <a:pt x="6489" y="1536"/>
                  </a:cubicBezTo>
                  <a:cubicBezTo>
                    <a:pt x="6560" y="1000"/>
                    <a:pt x="6382" y="477"/>
                    <a:pt x="6370" y="441"/>
                  </a:cubicBezTo>
                  <a:cubicBezTo>
                    <a:pt x="6358" y="393"/>
                    <a:pt x="6322" y="346"/>
                    <a:pt x="6287" y="334"/>
                  </a:cubicBezTo>
                  <a:cubicBezTo>
                    <a:pt x="6263" y="328"/>
                    <a:pt x="6239" y="325"/>
                    <a:pt x="6215" y="325"/>
                  </a:cubicBezTo>
                  <a:cubicBezTo>
                    <a:pt x="6191" y="325"/>
                    <a:pt x="6168" y="328"/>
                    <a:pt x="6144" y="334"/>
                  </a:cubicBezTo>
                  <a:cubicBezTo>
                    <a:pt x="6120" y="346"/>
                    <a:pt x="5620" y="596"/>
                    <a:pt x="5298" y="1036"/>
                  </a:cubicBezTo>
                  <a:cubicBezTo>
                    <a:pt x="5167" y="512"/>
                    <a:pt x="4786" y="96"/>
                    <a:pt x="4774" y="60"/>
                  </a:cubicBezTo>
                  <a:cubicBezTo>
                    <a:pt x="4751" y="36"/>
                    <a:pt x="4703" y="0"/>
                    <a:pt x="464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958" name="Google Shape;2958;p31"/>
          <p:cNvSpPr/>
          <p:nvPr/>
        </p:nvSpPr>
        <p:spPr>
          <a:xfrm>
            <a:off x="5227696" y="2962170"/>
            <a:ext cx="346368" cy="368064"/>
          </a:xfrm>
          <a:custGeom>
            <a:rect b="b" l="l" r="r" t="t"/>
            <a:pathLst>
              <a:path extrusionOk="0" h="11502" w="10824">
                <a:moveTo>
                  <a:pt x="5430" y="441"/>
                </a:moveTo>
                <a:cubicBezTo>
                  <a:pt x="5584" y="620"/>
                  <a:pt x="5846" y="977"/>
                  <a:pt x="6192" y="1453"/>
                </a:cubicBezTo>
                <a:cubicBezTo>
                  <a:pt x="5906" y="1727"/>
                  <a:pt x="5656" y="2013"/>
                  <a:pt x="5430" y="2275"/>
                </a:cubicBezTo>
                <a:cubicBezTo>
                  <a:pt x="5203" y="2013"/>
                  <a:pt x="4953" y="1727"/>
                  <a:pt x="4668" y="1453"/>
                </a:cubicBezTo>
                <a:cubicBezTo>
                  <a:pt x="5001" y="977"/>
                  <a:pt x="5287" y="643"/>
                  <a:pt x="5430" y="441"/>
                </a:cubicBezTo>
                <a:close/>
                <a:moveTo>
                  <a:pt x="6906" y="1274"/>
                </a:moveTo>
                <a:cubicBezTo>
                  <a:pt x="7204" y="1846"/>
                  <a:pt x="8061" y="3596"/>
                  <a:pt x="8061" y="4775"/>
                </a:cubicBezTo>
                <a:cubicBezTo>
                  <a:pt x="8061" y="5811"/>
                  <a:pt x="7454" y="6704"/>
                  <a:pt x="6596" y="7120"/>
                </a:cubicBezTo>
                <a:cubicBezTo>
                  <a:pt x="6632" y="7061"/>
                  <a:pt x="6680" y="7001"/>
                  <a:pt x="6715" y="6930"/>
                </a:cubicBezTo>
                <a:cubicBezTo>
                  <a:pt x="6954" y="6513"/>
                  <a:pt x="7037" y="5989"/>
                  <a:pt x="6977" y="5394"/>
                </a:cubicBezTo>
                <a:cubicBezTo>
                  <a:pt x="6906" y="4739"/>
                  <a:pt x="6656" y="4049"/>
                  <a:pt x="6215" y="3334"/>
                </a:cubicBezTo>
                <a:cubicBezTo>
                  <a:pt x="6192" y="3279"/>
                  <a:pt x="6138" y="3250"/>
                  <a:pt x="6076" y="3250"/>
                </a:cubicBezTo>
                <a:cubicBezTo>
                  <a:pt x="6044" y="3250"/>
                  <a:pt x="6010" y="3258"/>
                  <a:pt x="5977" y="3275"/>
                </a:cubicBezTo>
                <a:cubicBezTo>
                  <a:pt x="5906" y="3310"/>
                  <a:pt x="5882" y="3418"/>
                  <a:pt x="5918" y="3513"/>
                </a:cubicBezTo>
                <a:cubicBezTo>
                  <a:pt x="6680" y="4763"/>
                  <a:pt x="6858" y="5965"/>
                  <a:pt x="6418" y="6775"/>
                </a:cubicBezTo>
                <a:cubicBezTo>
                  <a:pt x="6180" y="7156"/>
                  <a:pt x="5822" y="7394"/>
                  <a:pt x="5430" y="7394"/>
                </a:cubicBezTo>
                <a:cubicBezTo>
                  <a:pt x="3989" y="7394"/>
                  <a:pt x="2810" y="6216"/>
                  <a:pt x="2810" y="4775"/>
                </a:cubicBezTo>
                <a:cubicBezTo>
                  <a:pt x="2810" y="3596"/>
                  <a:pt x="3679" y="1846"/>
                  <a:pt x="3977" y="1274"/>
                </a:cubicBezTo>
                <a:cubicBezTo>
                  <a:pt x="4584" y="1834"/>
                  <a:pt x="5096" y="2394"/>
                  <a:pt x="5525" y="2941"/>
                </a:cubicBezTo>
                <a:cubicBezTo>
                  <a:pt x="5549" y="2989"/>
                  <a:pt x="5608" y="3025"/>
                  <a:pt x="5656" y="3025"/>
                </a:cubicBezTo>
                <a:cubicBezTo>
                  <a:pt x="5680" y="3025"/>
                  <a:pt x="5727" y="3001"/>
                  <a:pt x="5763" y="2989"/>
                </a:cubicBezTo>
                <a:cubicBezTo>
                  <a:pt x="5834" y="2929"/>
                  <a:pt x="5846" y="2822"/>
                  <a:pt x="5787" y="2751"/>
                </a:cubicBezTo>
                <a:lnTo>
                  <a:pt x="5656" y="2572"/>
                </a:lnTo>
                <a:cubicBezTo>
                  <a:pt x="6013" y="2144"/>
                  <a:pt x="6430" y="1715"/>
                  <a:pt x="6906" y="1274"/>
                </a:cubicBezTo>
                <a:close/>
                <a:moveTo>
                  <a:pt x="5608" y="7716"/>
                </a:moveTo>
                <a:lnTo>
                  <a:pt x="5608" y="10061"/>
                </a:lnTo>
                <a:cubicBezTo>
                  <a:pt x="5501" y="9883"/>
                  <a:pt x="5382" y="9668"/>
                  <a:pt x="5227" y="9454"/>
                </a:cubicBezTo>
                <a:lnTo>
                  <a:pt x="5227" y="7716"/>
                </a:lnTo>
                <a:close/>
                <a:moveTo>
                  <a:pt x="10347" y="5906"/>
                </a:moveTo>
                <a:cubicBezTo>
                  <a:pt x="10228" y="6204"/>
                  <a:pt x="9990" y="6680"/>
                  <a:pt x="9597" y="7228"/>
                </a:cubicBezTo>
                <a:cubicBezTo>
                  <a:pt x="8989" y="8085"/>
                  <a:pt x="7870" y="9275"/>
                  <a:pt x="5953" y="10228"/>
                </a:cubicBezTo>
                <a:lnTo>
                  <a:pt x="5953" y="9549"/>
                </a:lnTo>
                <a:cubicBezTo>
                  <a:pt x="6680" y="8513"/>
                  <a:pt x="8037" y="7049"/>
                  <a:pt x="10347" y="5906"/>
                </a:cubicBezTo>
                <a:close/>
                <a:moveTo>
                  <a:pt x="488" y="5906"/>
                </a:moveTo>
                <a:lnTo>
                  <a:pt x="488" y="5906"/>
                </a:lnTo>
                <a:cubicBezTo>
                  <a:pt x="2512" y="6906"/>
                  <a:pt x="3775" y="8156"/>
                  <a:pt x="4489" y="9049"/>
                </a:cubicBezTo>
                <a:cubicBezTo>
                  <a:pt x="4941" y="9609"/>
                  <a:pt x="5251" y="10133"/>
                  <a:pt x="5441" y="10490"/>
                </a:cubicBezTo>
                <a:cubicBezTo>
                  <a:pt x="4548" y="10085"/>
                  <a:pt x="3751" y="9609"/>
                  <a:pt x="3036" y="9073"/>
                </a:cubicBezTo>
                <a:cubicBezTo>
                  <a:pt x="2393" y="8585"/>
                  <a:pt x="1834" y="8013"/>
                  <a:pt x="1369" y="7406"/>
                </a:cubicBezTo>
                <a:cubicBezTo>
                  <a:pt x="905" y="6799"/>
                  <a:pt x="631" y="6251"/>
                  <a:pt x="488" y="5906"/>
                </a:cubicBezTo>
                <a:close/>
                <a:moveTo>
                  <a:pt x="5418" y="0"/>
                </a:moveTo>
                <a:cubicBezTo>
                  <a:pt x="5358" y="0"/>
                  <a:pt x="5322" y="12"/>
                  <a:pt x="5275" y="60"/>
                </a:cubicBezTo>
                <a:cubicBezTo>
                  <a:pt x="5263" y="72"/>
                  <a:pt x="4918" y="477"/>
                  <a:pt x="4406" y="1215"/>
                </a:cubicBezTo>
                <a:cubicBezTo>
                  <a:pt x="4263" y="1096"/>
                  <a:pt x="4144" y="977"/>
                  <a:pt x="4001" y="858"/>
                </a:cubicBezTo>
                <a:cubicBezTo>
                  <a:pt x="3989" y="846"/>
                  <a:pt x="3989" y="846"/>
                  <a:pt x="3965" y="846"/>
                </a:cubicBezTo>
                <a:cubicBezTo>
                  <a:pt x="3943" y="831"/>
                  <a:pt x="3917" y="824"/>
                  <a:pt x="3891" y="824"/>
                </a:cubicBezTo>
                <a:cubicBezTo>
                  <a:pt x="3833" y="824"/>
                  <a:pt x="3775" y="856"/>
                  <a:pt x="3751" y="905"/>
                </a:cubicBezTo>
                <a:cubicBezTo>
                  <a:pt x="3727" y="941"/>
                  <a:pt x="3417" y="1501"/>
                  <a:pt x="3108" y="2263"/>
                </a:cubicBezTo>
                <a:cubicBezTo>
                  <a:pt x="2679" y="3287"/>
                  <a:pt x="2453" y="4132"/>
                  <a:pt x="2453" y="4763"/>
                </a:cubicBezTo>
                <a:cubicBezTo>
                  <a:pt x="2453" y="6204"/>
                  <a:pt x="3489" y="7418"/>
                  <a:pt x="4882" y="7668"/>
                </a:cubicBezTo>
                <a:lnTo>
                  <a:pt x="4882" y="8966"/>
                </a:lnTo>
                <a:cubicBezTo>
                  <a:pt x="4846" y="8930"/>
                  <a:pt x="4798" y="8883"/>
                  <a:pt x="4763" y="8823"/>
                </a:cubicBezTo>
                <a:cubicBezTo>
                  <a:pt x="3989" y="7859"/>
                  <a:pt x="2572" y="6477"/>
                  <a:pt x="250" y="5394"/>
                </a:cubicBezTo>
                <a:cubicBezTo>
                  <a:pt x="230" y="5386"/>
                  <a:pt x="209" y="5382"/>
                  <a:pt x="188" y="5382"/>
                </a:cubicBezTo>
                <a:cubicBezTo>
                  <a:pt x="146" y="5382"/>
                  <a:pt x="103" y="5398"/>
                  <a:pt x="72" y="5430"/>
                </a:cubicBezTo>
                <a:cubicBezTo>
                  <a:pt x="24" y="5477"/>
                  <a:pt x="0" y="5537"/>
                  <a:pt x="12" y="5608"/>
                </a:cubicBezTo>
                <a:cubicBezTo>
                  <a:pt x="24" y="5644"/>
                  <a:pt x="250" y="6489"/>
                  <a:pt x="1072" y="7573"/>
                </a:cubicBezTo>
                <a:cubicBezTo>
                  <a:pt x="1548" y="8216"/>
                  <a:pt x="2120" y="8799"/>
                  <a:pt x="2798" y="9311"/>
                </a:cubicBezTo>
                <a:cubicBezTo>
                  <a:pt x="3405" y="9787"/>
                  <a:pt x="4108" y="10228"/>
                  <a:pt x="4858" y="10585"/>
                </a:cubicBezTo>
                <a:lnTo>
                  <a:pt x="4858" y="11323"/>
                </a:lnTo>
                <a:cubicBezTo>
                  <a:pt x="4858" y="11419"/>
                  <a:pt x="4941" y="11490"/>
                  <a:pt x="5025" y="11490"/>
                </a:cubicBezTo>
                <a:cubicBezTo>
                  <a:pt x="5120" y="11490"/>
                  <a:pt x="5191" y="11419"/>
                  <a:pt x="5191" y="11323"/>
                </a:cubicBezTo>
                <a:lnTo>
                  <a:pt x="5191" y="10740"/>
                </a:lnTo>
                <a:cubicBezTo>
                  <a:pt x="5310" y="10799"/>
                  <a:pt x="5441" y="10847"/>
                  <a:pt x="5572" y="10907"/>
                </a:cubicBezTo>
                <a:lnTo>
                  <a:pt x="5572" y="11335"/>
                </a:lnTo>
                <a:cubicBezTo>
                  <a:pt x="5572" y="11430"/>
                  <a:pt x="5656" y="11502"/>
                  <a:pt x="5739" y="11502"/>
                </a:cubicBezTo>
                <a:cubicBezTo>
                  <a:pt x="5834" y="11502"/>
                  <a:pt x="5906" y="11430"/>
                  <a:pt x="5906" y="11335"/>
                </a:cubicBezTo>
                <a:lnTo>
                  <a:pt x="5906" y="10597"/>
                </a:lnTo>
                <a:cubicBezTo>
                  <a:pt x="7989" y="9597"/>
                  <a:pt x="9192" y="8323"/>
                  <a:pt x="9835" y="7406"/>
                </a:cubicBezTo>
                <a:cubicBezTo>
                  <a:pt x="10549" y="6418"/>
                  <a:pt x="10740" y="5656"/>
                  <a:pt x="10752" y="5620"/>
                </a:cubicBezTo>
                <a:cubicBezTo>
                  <a:pt x="10823" y="5549"/>
                  <a:pt x="10799" y="5489"/>
                  <a:pt x="10740" y="5442"/>
                </a:cubicBezTo>
                <a:cubicBezTo>
                  <a:pt x="10717" y="5419"/>
                  <a:pt x="10675" y="5411"/>
                  <a:pt x="10633" y="5411"/>
                </a:cubicBezTo>
                <a:cubicBezTo>
                  <a:pt x="10608" y="5411"/>
                  <a:pt x="10583" y="5413"/>
                  <a:pt x="10561" y="5418"/>
                </a:cubicBezTo>
                <a:cubicBezTo>
                  <a:pt x="8227" y="6489"/>
                  <a:pt x="6799" y="7882"/>
                  <a:pt x="5953" y="8966"/>
                </a:cubicBezTo>
                <a:lnTo>
                  <a:pt x="5953" y="7668"/>
                </a:lnTo>
                <a:cubicBezTo>
                  <a:pt x="7335" y="7406"/>
                  <a:pt x="8370" y="6204"/>
                  <a:pt x="8370" y="4763"/>
                </a:cubicBezTo>
                <a:cubicBezTo>
                  <a:pt x="8370" y="4120"/>
                  <a:pt x="8156" y="3287"/>
                  <a:pt x="7716" y="2263"/>
                </a:cubicBezTo>
                <a:cubicBezTo>
                  <a:pt x="7406" y="1501"/>
                  <a:pt x="7084" y="941"/>
                  <a:pt x="7084" y="905"/>
                </a:cubicBezTo>
                <a:cubicBezTo>
                  <a:pt x="7052" y="856"/>
                  <a:pt x="6991" y="824"/>
                  <a:pt x="6933" y="824"/>
                </a:cubicBezTo>
                <a:cubicBezTo>
                  <a:pt x="6907" y="824"/>
                  <a:pt x="6881" y="831"/>
                  <a:pt x="6858" y="846"/>
                </a:cubicBezTo>
                <a:cubicBezTo>
                  <a:pt x="6846" y="846"/>
                  <a:pt x="6846" y="858"/>
                  <a:pt x="6823" y="858"/>
                </a:cubicBezTo>
                <a:lnTo>
                  <a:pt x="6430" y="1215"/>
                </a:lnTo>
                <a:cubicBezTo>
                  <a:pt x="5906" y="477"/>
                  <a:pt x="5560" y="72"/>
                  <a:pt x="5549" y="60"/>
                </a:cubicBezTo>
                <a:cubicBezTo>
                  <a:pt x="5513" y="12"/>
                  <a:pt x="5477" y="0"/>
                  <a:pt x="541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9" name="Google Shape;2959;p31"/>
          <p:cNvSpPr/>
          <p:nvPr/>
        </p:nvSpPr>
        <p:spPr>
          <a:xfrm>
            <a:off x="5806416" y="2962874"/>
            <a:ext cx="289216" cy="368512"/>
          </a:xfrm>
          <a:custGeom>
            <a:rect b="b" l="l" r="r" t="t"/>
            <a:pathLst>
              <a:path extrusionOk="0" h="11516" w="9038">
                <a:moveTo>
                  <a:pt x="6103" y="573"/>
                </a:moveTo>
                <a:cubicBezTo>
                  <a:pt x="6692" y="573"/>
                  <a:pt x="7223" y="753"/>
                  <a:pt x="7645" y="1110"/>
                </a:cubicBezTo>
                <a:cubicBezTo>
                  <a:pt x="8252" y="1633"/>
                  <a:pt x="8585" y="2479"/>
                  <a:pt x="8597" y="3515"/>
                </a:cubicBezTo>
                <a:cubicBezTo>
                  <a:pt x="8192" y="2788"/>
                  <a:pt x="7585" y="2122"/>
                  <a:pt x="6847" y="1633"/>
                </a:cubicBezTo>
                <a:cubicBezTo>
                  <a:pt x="6144" y="1169"/>
                  <a:pt x="5382" y="919"/>
                  <a:pt x="4728" y="895"/>
                </a:cubicBezTo>
                <a:cubicBezTo>
                  <a:pt x="4894" y="812"/>
                  <a:pt x="5061" y="752"/>
                  <a:pt x="5240" y="693"/>
                </a:cubicBezTo>
                <a:cubicBezTo>
                  <a:pt x="5537" y="613"/>
                  <a:pt x="5826" y="573"/>
                  <a:pt x="6103" y="573"/>
                </a:cubicBezTo>
                <a:close/>
                <a:moveTo>
                  <a:pt x="1394" y="1205"/>
                </a:moveTo>
                <a:cubicBezTo>
                  <a:pt x="1465" y="2598"/>
                  <a:pt x="1680" y="5098"/>
                  <a:pt x="2263" y="7063"/>
                </a:cubicBezTo>
                <a:cubicBezTo>
                  <a:pt x="2144" y="7360"/>
                  <a:pt x="2084" y="7670"/>
                  <a:pt x="2037" y="7944"/>
                </a:cubicBezTo>
                <a:cubicBezTo>
                  <a:pt x="1739" y="7051"/>
                  <a:pt x="1465" y="6194"/>
                  <a:pt x="1263" y="5455"/>
                </a:cubicBezTo>
                <a:cubicBezTo>
                  <a:pt x="1049" y="3705"/>
                  <a:pt x="1168" y="2384"/>
                  <a:pt x="1322" y="1586"/>
                </a:cubicBezTo>
                <a:cubicBezTo>
                  <a:pt x="1346" y="1443"/>
                  <a:pt x="1370" y="1324"/>
                  <a:pt x="1394" y="1205"/>
                </a:cubicBezTo>
                <a:close/>
                <a:moveTo>
                  <a:pt x="1503" y="0"/>
                </a:moveTo>
                <a:cubicBezTo>
                  <a:pt x="1439" y="0"/>
                  <a:pt x="1377" y="45"/>
                  <a:pt x="1334" y="109"/>
                </a:cubicBezTo>
                <a:cubicBezTo>
                  <a:pt x="1322" y="121"/>
                  <a:pt x="1108" y="598"/>
                  <a:pt x="965" y="1526"/>
                </a:cubicBezTo>
                <a:cubicBezTo>
                  <a:pt x="870" y="2074"/>
                  <a:pt x="787" y="2848"/>
                  <a:pt x="799" y="3836"/>
                </a:cubicBezTo>
                <a:cubicBezTo>
                  <a:pt x="537" y="2788"/>
                  <a:pt x="418" y="2145"/>
                  <a:pt x="394" y="2133"/>
                </a:cubicBezTo>
                <a:cubicBezTo>
                  <a:pt x="382" y="2050"/>
                  <a:pt x="310" y="2003"/>
                  <a:pt x="215" y="2003"/>
                </a:cubicBezTo>
                <a:cubicBezTo>
                  <a:pt x="132" y="2003"/>
                  <a:pt x="72" y="2074"/>
                  <a:pt x="60" y="2169"/>
                </a:cubicBezTo>
                <a:cubicBezTo>
                  <a:pt x="60" y="2181"/>
                  <a:pt x="1" y="3324"/>
                  <a:pt x="144" y="5039"/>
                </a:cubicBezTo>
                <a:cubicBezTo>
                  <a:pt x="299" y="6610"/>
                  <a:pt x="668" y="8991"/>
                  <a:pt x="1608" y="11408"/>
                </a:cubicBezTo>
                <a:cubicBezTo>
                  <a:pt x="1632" y="11468"/>
                  <a:pt x="1692" y="11516"/>
                  <a:pt x="1763" y="11516"/>
                </a:cubicBezTo>
                <a:cubicBezTo>
                  <a:pt x="1787" y="11516"/>
                  <a:pt x="1811" y="11516"/>
                  <a:pt x="1823" y="11492"/>
                </a:cubicBezTo>
                <a:cubicBezTo>
                  <a:pt x="1918" y="11468"/>
                  <a:pt x="1965" y="11361"/>
                  <a:pt x="1918" y="11277"/>
                </a:cubicBezTo>
                <a:cubicBezTo>
                  <a:pt x="989" y="8908"/>
                  <a:pt x="620" y="6551"/>
                  <a:pt x="477" y="5003"/>
                </a:cubicBezTo>
                <a:cubicBezTo>
                  <a:pt x="429" y="4503"/>
                  <a:pt x="394" y="4050"/>
                  <a:pt x="382" y="3669"/>
                </a:cubicBezTo>
                <a:lnTo>
                  <a:pt x="382" y="3669"/>
                </a:lnTo>
                <a:cubicBezTo>
                  <a:pt x="691" y="4931"/>
                  <a:pt x="1227" y="6896"/>
                  <a:pt x="2037" y="9099"/>
                </a:cubicBezTo>
                <a:cubicBezTo>
                  <a:pt x="2056" y="9175"/>
                  <a:pt x="2128" y="9213"/>
                  <a:pt x="2193" y="9213"/>
                </a:cubicBezTo>
                <a:cubicBezTo>
                  <a:pt x="2209" y="9213"/>
                  <a:pt x="2225" y="9211"/>
                  <a:pt x="2239" y="9206"/>
                </a:cubicBezTo>
                <a:cubicBezTo>
                  <a:pt x="2334" y="9170"/>
                  <a:pt x="2382" y="9075"/>
                  <a:pt x="2346" y="8991"/>
                </a:cubicBezTo>
                <a:lnTo>
                  <a:pt x="2263" y="8730"/>
                </a:lnTo>
                <a:cubicBezTo>
                  <a:pt x="2263" y="8670"/>
                  <a:pt x="2287" y="8075"/>
                  <a:pt x="2454" y="7467"/>
                </a:cubicBezTo>
                <a:cubicBezTo>
                  <a:pt x="2596" y="6896"/>
                  <a:pt x="2894" y="6194"/>
                  <a:pt x="3466" y="6098"/>
                </a:cubicBezTo>
                <a:cubicBezTo>
                  <a:pt x="3510" y="6089"/>
                  <a:pt x="3557" y="6084"/>
                  <a:pt x="3607" y="6084"/>
                </a:cubicBezTo>
                <a:cubicBezTo>
                  <a:pt x="4169" y="6084"/>
                  <a:pt x="5061" y="6699"/>
                  <a:pt x="6144" y="7837"/>
                </a:cubicBezTo>
                <a:cubicBezTo>
                  <a:pt x="6430" y="8134"/>
                  <a:pt x="6680" y="8432"/>
                  <a:pt x="6918" y="8694"/>
                </a:cubicBezTo>
                <a:cubicBezTo>
                  <a:pt x="6692" y="8539"/>
                  <a:pt x="6454" y="8337"/>
                  <a:pt x="6216" y="8158"/>
                </a:cubicBezTo>
                <a:cubicBezTo>
                  <a:pt x="5656" y="7741"/>
                  <a:pt x="5180" y="7420"/>
                  <a:pt x="4787" y="7194"/>
                </a:cubicBezTo>
                <a:cubicBezTo>
                  <a:pt x="4227" y="6854"/>
                  <a:pt x="3961" y="6782"/>
                  <a:pt x="3806" y="6782"/>
                </a:cubicBezTo>
                <a:cubicBezTo>
                  <a:pt x="3776" y="6782"/>
                  <a:pt x="3750" y="6785"/>
                  <a:pt x="3728" y="6789"/>
                </a:cubicBezTo>
                <a:cubicBezTo>
                  <a:pt x="3489" y="6836"/>
                  <a:pt x="3239" y="7122"/>
                  <a:pt x="2954" y="8872"/>
                </a:cubicBezTo>
                <a:cubicBezTo>
                  <a:pt x="2882" y="9325"/>
                  <a:pt x="2823" y="9765"/>
                  <a:pt x="2775" y="10111"/>
                </a:cubicBezTo>
                <a:cubicBezTo>
                  <a:pt x="2715" y="9968"/>
                  <a:pt x="2680" y="9825"/>
                  <a:pt x="2620" y="9682"/>
                </a:cubicBezTo>
                <a:cubicBezTo>
                  <a:pt x="2592" y="9606"/>
                  <a:pt x="2517" y="9568"/>
                  <a:pt x="2446" y="9568"/>
                </a:cubicBezTo>
                <a:cubicBezTo>
                  <a:pt x="2428" y="9568"/>
                  <a:pt x="2411" y="9570"/>
                  <a:pt x="2394" y="9575"/>
                </a:cubicBezTo>
                <a:cubicBezTo>
                  <a:pt x="2299" y="9611"/>
                  <a:pt x="2263" y="9706"/>
                  <a:pt x="2287" y="9801"/>
                </a:cubicBezTo>
                <a:cubicBezTo>
                  <a:pt x="2501" y="10349"/>
                  <a:pt x="2715" y="10885"/>
                  <a:pt x="2930" y="11408"/>
                </a:cubicBezTo>
                <a:cubicBezTo>
                  <a:pt x="2954" y="11468"/>
                  <a:pt x="3013" y="11516"/>
                  <a:pt x="3073" y="11516"/>
                </a:cubicBezTo>
                <a:cubicBezTo>
                  <a:pt x="3096" y="11516"/>
                  <a:pt x="3120" y="11516"/>
                  <a:pt x="3132" y="11492"/>
                </a:cubicBezTo>
                <a:cubicBezTo>
                  <a:pt x="3227" y="11468"/>
                  <a:pt x="3251" y="11361"/>
                  <a:pt x="3227" y="11277"/>
                </a:cubicBezTo>
                <a:cubicBezTo>
                  <a:pt x="3156" y="11111"/>
                  <a:pt x="3096" y="10932"/>
                  <a:pt x="3013" y="10765"/>
                </a:cubicBezTo>
                <a:cubicBezTo>
                  <a:pt x="3037" y="10646"/>
                  <a:pt x="3108" y="9825"/>
                  <a:pt x="3239" y="8980"/>
                </a:cubicBezTo>
                <a:cubicBezTo>
                  <a:pt x="3513" y="7325"/>
                  <a:pt x="3728" y="7122"/>
                  <a:pt x="3763" y="7086"/>
                </a:cubicBezTo>
                <a:cubicBezTo>
                  <a:pt x="3811" y="7086"/>
                  <a:pt x="3989" y="7110"/>
                  <a:pt x="4585" y="7444"/>
                </a:cubicBezTo>
                <a:cubicBezTo>
                  <a:pt x="4954" y="7670"/>
                  <a:pt x="5430" y="8003"/>
                  <a:pt x="5978" y="8396"/>
                </a:cubicBezTo>
                <a:cubicBezTo>
                  <a:pt x="6930" y="9099"/>
                  <a:pt x="7811" y="9825"/>
                  <a:pt x="7823" y="9825"/>
                </a:cubicBezTo>
                <a:cubicBezTo>
                  <a:pt x="7851" y="9853"/>
                  <a:pt x="7890" y="9865"/>
                  <a:pt x="7929" y="9865"/>
                </a:cubicBezTo>
                <a:cubicBezTo>
                  <a:pt x="7973" y="9865"/>
                  <a:pt x="8018" y="9850"/>
                  <a:pt x="8049" y="9825"/>
                </a:cubicBezTo>
                <a:cubicBezTo>
                  <a:pt x="8109" y="9765"/>
                  <a:pt x="8121" y="9682"/>
                  <a:pt x="8061" y="9611"/>
                </a:cubicBezTo>
                <a:cubicBezTo>
                  <a:pt x="8049" y="9587"/>
                  <a:pt x="7287" y="8551"/>
                  <a:pt x="6371" y="7563"/>
                </a:cubicBezTo>
                <a:cubicBezTo>
                  <a:pt x="5203" y="6341"/>
                  <a:pt x="4276" y="5718"/>
                  <a:pt x="3591" y="5718"/>
                </a:cubicBezTo>
                <a:cubicBezTo>
                  <a:pt x="3514" y="5718"/>
                  <a:pt x="3441" y="5726"/>
                  <a:pt x="3370" y="5741"/>
                </a:cubicBezTo>
                <a:cubicBezTo>
                  <a:pt x="3013" y="5813"/>
                  <a:pt x="2751" y="6051"/>
                  <a:pt x="2537" y="6348"/>
                </a:cubicBezTo>
                <a:cubicBezTo>
                  <a:pt x="2537" y="6253"/>
                  <a:pt x="2537" y="6170"/>
                  <a:pt x="2561" y="6063"/>
                </a:cubicBezTo>
                <a:cubicBezTo>
                  <a:pt x="2680" y="5693"/>
                  <a:pt x="3108" y="4527"/>
                  <a:pt x="3835" y="3753"/>
                </a:cubicBezTo>
                <a:cubicBezTo>
                  <a:pt x="4035" y="3686"/>
                  <a:pt x="4236" y="3648"/>
                  <a:pt x="4428" y="3648"/>
                </a:cubicBezTo>
                <a:cubicBezTo>
                  <a:pt x="4510" y="3648"/>
                  <a:pt x="4590" y="3655"/>
                  <a:pt x="4668" y="3669"/>
                </a:cubicBezTo>
                <a:cubicBezTo>
                  <a:pt x="4676" y="3670"/>
                  <a:pt x="4684" y="3671"/>
                  <a:pt x="4692" y="3671"/>
                </a:cubicBezTo>
                <a:cubicBezTo>
                  <a:pt x="4777" y="3671"/>
                  <a:pt x="4848" y="3613"/>
                  <a:pt x="4859" y="3515"/>
                </a:cubicBezTo>
                <a:cubicBezTo>
                  <a:pt x="4871" y="3431"/>
                  <a:pt x="4823" y="3336"/>
                  <a:pt x="4716" y="3324"/>
                </a:cubicBezTo>
                <a:cubicBezTo>
                  <a:pt x="4632" y="3316"/>
                  <a:pt x="4547" y="3307"/>
                  <a:pt x="4463" y="3307"/>
                </a:cubicBezTo>
                <a:cubicBezTo>
                  <a:pt x="4428" y="3307"/>
                  <a:pt x="4393" y="3309"/>
                  <a:pt x="4359" y="3312"/>
                </a:cubicBezTo>
                <a:cubicBezTo>
                  <a:pt x="4597" y="3157"/>
                  <a:pt x="4847" y="3074"/>
                  <a:pt x="5109" y="3038"/>
                </a:cubicBezTo>
                <a:cubicBezTo>
                  <a:pt x="5184" y="3031"/>
                  <a:pt x="5258" y="3027"/>
                  <a:pt x="5330" y="3027"/>
                </a:cubicBezTo>
                <a:cubicBezTo>
                  <a:pt x="5831" y="3027"/>
                  <a:pt x="6264" y="3205"/>
                  <a:pt x="6597" y="3538"/>
                </a:cubicBezTo>
                <a:cubicBezTo>
                  <a:pt x="7335" y="4265"/>
                  <a:pt x="7538" y="5622"/>
                  <a:pt x="7585" y="6551"/>
                </a:cubicBezTo>
                <a:cubicBezTo>
                  <a:pt x="7514" y="6348"/>
                  <a:pt x="7407" y="6122"/>
                  <a:pt x="7299" y="5896"/>
                </a:cubicBezTo>
                <a:cubicBezTo>
                  <a:pt x="6752" y="4741"/>
                  <a:pt x="6121" y="3967"/>
                  <a:pt x="5430" y="3574"/>
                </a:cubicBezTo>
                <a:cubicBezTo>
                  <a:pt x="5404" y="3563"/>
                  <a:pt x="5377" y="3558"/>
                  <a:pt x="5351" y="3558"/>
                </a:cubicBezTo>
                <a:cubicBezTo>
                  <a:pt x="5292" y="3558"/>
                  <a:pt x="5237" y="3584"/>
                  <a:pt x="5204" y="3634"/>
                </a:cubicBezTo>
                <a:cubicBezTo>
                  <a:pt x="5156" y="3717"/>
                  <a:pt x="5192" y="3812"/>
                  <a:pt x="5263" y="3860"/>
                </a:cubicBezTo>
                <a:cubicBezTo>
                  <a:pt x="6776" y="4693"/>
                  <a:pt x="7585" y="7563"/>
                  <a:pt x="7597" y="7598"/>
                </a:cubicBezTo>
                <a:cubicBezTo>
                  <a:pt x="7609" y="7670"/>
                  <a:pt x="7692" y="7718"/>
                  <a:pt x="7764" y="7718"/>
                </a:cubicBezTo>
                <a:lnTo>
                  <a:pt x="7776" y="7718"/>
                </a:lnTo>
                <a:cubicBezTo>
                  <a:pt x="7847" y="7694"/>
                  <a:pt x="7930" y="7646"/>
                  <a:pt x="7930" y="7563"/>
                </a:cubicBezTo>
                <a:cubicBezTo>
                  <a:pt x="7930" y="7539"/>
                  <a:pt x="7990" y="6825"/>
                  <a:pt x="7883" y="5932"/>
                </a:cubicBezTo>
                <a:cubicBezTo>
                  <a:pt x="7752" y="4717"/>
                  <a:pt x="7395" y="3824"/>
                  <a:pt x="6835" y="3288"/>
                </a:cubicBezTo>
                <a:cubicBezTo>
                  <a:pt x="6432" y="2896"/>
                  <a:pt x="5926" y="2683"/>
                  <a:pt x="5315" y="2683"/>
                </a:cubicBezTo>
                <a:cubicBezTo>
                  <a:pt x="5240" y="2683"/>
                  <a:pt x="5163" y="2687"/>
                  <a:pt x="5085" y="2693"/>
                </a:cubicBezTo>
                <a:cubicBezTo>
                  <a:pt x="4620" y="2741"/>
                  <a:pt x="4192" y="2955"/>
                  <a:pt x="3787" y="3324"/>
                </a:cubicBezTo>
                <a:cubicBezTo>
                  <a:pt x="3477" y="3610"/>
                  <a:pt x="3180" y="3991"/>
                  <a:pt x="2894" y="4467"/>
                </a:cubicBezTo>
                <a:cubicBezTo>
                  <a:pt x="2811" y="4622"/>
                  <a:pt x="2727" y="4765"/>
                  <a:pt x="2656" y="4920"/>
                </a:cubicBezTo>
                <a:cubicBezTo>
                  <a:pt x="2692" y="4670"/>
                  <a:pt x="2727" y="4408"/>
                  <a:pt x="2787" y="4146"/>
                </a:cubicBezTo>
                <a:cubicBezTo>
                  <a:pt x="2977" y="3276"/>
                  <a:pt x="3239" y="2562"/>
                  <a:pt x="3585" y="2014"/>
                </a:cubicBezTo>
                <a:cubicBezTo>
                  <a:pt x="3739" y="1752"/>
                  <a:pt x="3918" y="1526"/>
                  <a:pt x="4132" y="1336"/>
                </a:cubicBezTo>
                <a:cubicBezTo>
                  <a:pt x="4291" y="1291"/>
                  <a:pt x="4463" y="1270"/>
                  <a:pt x="4645" y="1270"/>
                </a:cubicBezTo>
                <a:cubicBezTo>
                  <a:pt x="5245" y="1270"/>
                  <a:pt x="5949" y="1505"/>
                  <a:pt x="6597" y="1943"/>
                </a:cubicBezTo>
                <a:cubicBezTo>
                  <a:pt x="7526" y="2550"/>
                  <a:pt x="8204" y="3431"/>
                  <a:pt x="8490" y="4372"/>
                </a:cubicBezTo>
                <a:cubicBezTo>
                  <a:pt x="8520" y="4432"/>
                  <a:pt x="8568" y="4484"/>
                  <a:pt x="8632" y="4484"/>
                </a:cubicBezTo>
                <a:cubicBezTo>
                  <a:pt x="8644" y="4484"/>
                  <a:pt x="8656" y="4483"/>
                  <a:pt x="8669" y="4479"/>
                </a:cubicBezTo>
                <a:cubicBezTo>
                  <a:pt x="8740" y="4479"/>
                  <a:pt x="8823" y="4408"/>
                  <a:pt x="8823" y="4336"/>
                </a:cubicBezTo>
                <a:cubicBezTo>
                  <a:pt x="9038" y="2824"/>
                  <a:pt x="8669" y="1586"/>
                  <a:pt x="7835" y="871"/>
                </a:cubicBezTo>
                <a:cubicBezTo>
                  <a:pt x="7351" y="452"/>
                  <a:pt x="6757" y="240"/>
                  <a:pt x="6102" y="240"/>
                </a:cubicBezTo>
                <a:cubicBezTo>
                  <a:pt x="5791" y="240"/>
                  <a:pt x="5466" y="287"/>
                  <a:pt x="5132" y="383"/>
                </a:cubicBezTo>
                <a:cubicBezTo>
                  <a:pt x="4394" y="574"/>
                  <a:pt x="3799" y="1062"/>
                  <a:pt x="3347" y="1824"/>
                </a:cubicBezTo>
                <a:cubicBezTo>
                  <a:pt x="2989" y="2419"/>
                  <a:pt x="2704" y="3157"/>
                  <a:pt x="2513" y="4074"/>
                </a:cubicBezTo>
                <a:cubicBezTo>
                  <a:pt x="2382" y="4693"/>
                  <a:pt x="2323" y="5301"/>
                  <a:pt x="2275" y="5801"/>
                </a:cubicBezTo>
                <a:cubicBezTo>
                  <a:pt x="1727" y="3181"/>
                  <a:pt x="1668" y="205"/>
                  <a:pt x="1668" y="169"/>
                </a:cubicBezTo>
                <a:cubicBezTo>
                  <a:pt x="1668" y="98"/>
                  <a:pt x="1608" y="26"/>
                  <a:pt x="1525" y="2"/>
                </a:cubicBezTo>
                <a:cubicBezTo>
                  <a:pt x="1517" y="1"/>
                  <a:pt x="1510" y="0"/>
                  <a:pt x="150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960" name="Google Shape;2960;p31"/>
          <p:cNvGrpSpPr/>
          <p:nvPr/>
        </p:nvGrpSpPr>
        <p:grpSpPr>
          <a:xfrm>
            <a:off x="6312784" y="2962554"/>
            <a:ext cx="370368" cy="368064"/>
            <a:chOff x="6340653" y="2886354"/>
            <a:chExt cx="370368" cy="368064"/>
          </a:xfrm>
        </p:grpSpPr>
        <p:sp>
          <p:nvSpPr>
            <p:cNvPr id="2961" name="Google Shape;2961;p31"/>
            <p:cNvSpPr/>
            <p:nvPr/>
          </p:nvSpPr>
          <p:spPr>
            <a:xfrm>
              <a:off x="6521229" y="2938162"/>
              <a:ext cx="10720" cy="16416"/>
            </a:xfrm>
            <a:custGeom>
              <a:rect b="b" l="l" r="r" t="t"/>
              <a:pathLst>
                <a:path extrusionOk="0" h="513" w="335">
                  <a:moveTo>
                    <a:pt x="168" y="1"/>
                  </a:moveTo>
                  <a:cubicBezTo>
                    <a:pt x="84" y="1"/>
                    <a:pt x="1" y="84"/>
                    <a:pt x="1" y="167"/>
                  </a:cubicBezTo>
                  <a:lnTo>
                    <a:pt x="1" y="346"/>
                  </a:lnTo>
                  <a:cubicBezTo>
                    <a:pt x="1" y="441"/>
                    <a:pt x="84" y="513"/>
                    <a:pt x="168" y="513"/>
                  </a:cubicBezTo>
                  <a:cubicBezTo>
                    <a:pt x="263" y="513"/>
                    <a:pt x="334" y="441"/>
                    <a:pt x="334" y="346"/>
                  </a:cubicBezTo>
                  <a:lnTo>
                    <a:pt x="334" y="167"/>
                  </a:lnTo>
                  <a:cubicBezTo>
                    <a:pt x="334" y="84"/>
                    <a:pt x="263" y="1"/>
                    <a:pt x="16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2" name="Google Shape;2962;p31"/>
            <p:cNvSpPr/>
            <p:nvPr/>
          </p:nvSpPr>
          <p:spPr>
            <a:xfrm>
              <a:off x="6647725" y="3010258"/>
              <a:ext cx="17568" cy="16704"/>
            </a:xfrm>
            <a:custGeom>
              <a:rect b="b" l="l" r="r" t="t"/>
              <a:pathLst>
                <a:path extrusionOk="0" h="522" w="549">
                  <a:moveTo>
                    <a:pt x="349" y="1"/>
                  </a:moveTo>
                  <a:cubicBezTo>
                    <a:pt x="307" y="1"/>
                    <a:pt x="269" y="16"/>
                    <a:pt x="239" y="46"/>
                  </a:cubicBezTo>
                  <a:lnTo>
                    <a:pt x="60" y="236"/>
                  </a:lnTo>
                  <a:cubicBezTo>
                    <a:pt x="1" y="307"/>
                    <a:pt x="1" y="415"/>
                    <a:pt x="60" y="474"/>
                  </a:cubicBezTo>
                  <a:cubicBezTo>
                    <a:pt x="84" y="510"/>
                    <a:pt x="132" y="522"/>
                    <a:pt x="179" y="522"/>
                  </a:cubicBezTo>
                  <a:cubicBezTo>
                    <a:pt x="215" y="522"/>
                    <a:pt x="263" y="498"/>
                    <a:pt x="298" y="462"/>
                  </a:cubicBezTo>
                  <a:lnTo>
                    <a:pt x="477" y="260"/>
                  </a:lnTo>
                  <a:cubicBezTo>
                    <a:pt x="548" y="224"/>
                    <a:pt x="536" y="105"/>
                    <a:pt x="477" y="46"/>
                  </a:cubicBezTo>
                  <a:cubicBezTo>
                    <a:pt x="435" y="16"/>
                    <a:pt x="391" y="1"/>
                    <a:pt x="34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3" name="Google Shape;2963;p31"/>
            <p:cNvSpPr/>
            <p:nvPr/>
          </p:nvSpPr>
          <p:spPr>
            <a:xfrm>
              <a:off x="6635533" y="3166354"/>
              <a:ext cx="17952" cy="11872"/>
            </a:xfrm>
            <a:custGeom>
              <a:rect b="b" l="l" r="r" t="t"/>
              <a:pathLst>
                <a:path extrusionOk="0" h="371" w="561">
                  <a:moveTo>
                    <a:pt x="194" y="0"/>
                  </a:moveTo>
                  <a:cubicBezTo>
                    <a:pt x="108" y="0"/>
                    <a:pt x="36" y="67"/>
                    <a:pt x="25" y="144"/>
                  </a:cubicBezTo>
                  <a:cubicBezTo>
                    <a:pt x="1" y="240"/>
                    <a:pt x="84" y="335"/>
                    <a:pt x="167" y="347"/>
                  </a:cubicBezTo>
                  <a:lnTo>
                    <a:pt x="358" y="371"/>
                  </a:lnTo>
                  <a:lnTo>
                    <a:pt x="394" y="371"/>
                  </a:lnTo>
                  <a:cubicBezTo>
                    <a:pt x="477" y="371"/>
                    <a:pt x="536" y="311"/>
                    <a:pt x="560" y="228"/>
                  </a:cubicBezTo>
                  <a:cubicBezTo>
                    <a:pt x="560" y="121"/>
                    <a:pt x="501" y="37"/>
                    <a:pt x="406" y="37"/>
                  </a:cubicBezTo>
                  <a:lnTo>
                    <a:pt x="215" y="1"/>
                  </a:lnTo>
                  <a:cubicBezTo>
                    <a:pt x="208" y="1"/>
                    <a:pt x="201" y="0"/>
                    <a:pt x="19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4" name="Google Shape;2964;p31"/>
            <p:cNvSpPr/>
            <p:nvPr/>
          </p:nvSpPr>
          <p:spPr>
            <a:xfrm>
              <a:off x="6387885" y="3009970"/>
              <a:ext cx="18336" cy="17376"/>
            </a:xfrm>
            <a:custGeom>
              <a:rect b="b" l="l" r="r" t="t"/>
              <a:pathLst>
                <a:path extrusionOk="0" h="543" w="573">
                  <a:moveTo>
                    <a:pt x="208" y="1"/>
                  </a:moveTo>
                  <a:cubicBezTo>
                    <a:pt x="164" y="1"/>
                    <a:pt x="120" y="19"/>
                    <a:pt x="84" y="55"/>
                  </a:cubicBezTo>
                  <a:cubicBezTo>
                    <a:pt x="1" y="114"/>
                    <a:pt x="1" y="221"/>
                    <a:pt x="84" y="293"/>
                  </a:cubicBezTo>
                  <a:lnTo>
                    <a:pt x="263" y="483"/>
                  </a:lnTo>
                  <a:cubicBezTo>
                    <a:pt x="286" y="519"/>
                    <a:pt x="334" y="543"/>
                    <a:pt x="382" y="543"/>
                  </a:cubicBezTo>
                  <a:cubicBezTo>
                    <a:pt x="417" y="543"/>
                    <a:pt x="465" y="531"/>
                    <a:pt x="501" y="495"/>
                  </a:cubicBezTo>
                  <a:cubicBezTo>
                    <a:pt x="560" y="424"/>
                    <a:pt x="572" y="316"/>
                    <a:pt x="501" y="245"/>
                  </a:cubicBezTo>
                  <a:lnTo>
                    <a:pt x="322" y="55"/>
                  </a:lnTo>
                  <a:cubicBezTo>
                    <a:pt x="292" y="19"/>
                    <a:pt x="251" y="1"/>
                    <a:pt x="20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5" name="Google Shape;2965;p31"/>
            <p:cNvSpPr/>
            <p:nvPr/>
          </p:nvSpPr>
          <p:spPr>
            <a:xfrm>
              <a:off x="6398925" y="3166354"/>
              <a:ext cx="18336" cy="11872"/>
            </a:xfrm>
            <a:custGeom>
              <a:rect b="b" l="l" r="r" t="t"/>
              <a:pathLst>
                <a:path extrusionOk="0" h="371" w="573">
                  <a:moveTo>
                    <a:pt x="379" y="0"/>
                  </a:moveTo>
                  <a:cubicBezTo>
                    <a:pt x="372" y="0"/>
                    <a:pt x="365" y="1"/>
                    <a:pt x="358" y="1"/>
                  </a:cubicBezTo>
                  <a:lnTo>
                    <a:pt x="168" y="37"/>
                  </a:lnTo>
                  <a:cubicBezTo>
                    <a:pt x="72" y="49"/>
                    <a:pt x="1" y="132"/>
                    <a:pt x="13" y="228"/>
                  </a:cubicBezTo>
                  <a:cubicBezTo>
                    <a:pt x="37" y="311"/>
                    <a:pt x="108" y="371"/>
                    <a:pt x="180" y="371"/>
                  </a:cubicBezTo>
                  <a:lnTo>
                    <a:pt x="215" y="371"/>
                  </a:lnTo>
                  <a:lnTo>
                    <a:pt x="406" y="347"/>
                  </a:lnTo>
                  <a:cubicBezTo>
                    <a:pt x="513" y="311"/>
                    <a:pt x="572" y="240"/>
                    <a:pt x="549" y="144"/>
                  </a:cubicBezTo>
                  <a:cubicBezTo>
                    <a:pt x="538" y="67"/>
                    <a:pt x="465" y="0"/>
                    <a:pt x="37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6" name="Google Shape;2966;p31"/>
            <p:cNvSpPr/>
            <p:nvPr/>
          </p:nvSpPr>
          <p:spPr>
            <a:xfrm>
              <a:off x="6340653" y="2886354"/>
              <a:ext cx="370368" cy="368064"/>
            </a:xfrm>
            <a:custGeom>
              <a:rect b="b" l="l" r="r" t="t"/>
              <a:pathLst>
                <a:path extrusionOk="0" h="11502" w="11574">
                  <a:moveTo>
                    <a:pt x="5811" y="489"/>
                  </a:moveTo>
                  <a:lnTo>
                    <a:pt x="6751" y="2060"/>
                  </a:lnTo>
                  <a:cubicBezTo>
                    <a:pt x="6775" y="2096"/>
                    <a:pt x="6823" y="2132"/>
                    <a:pt x="6870" y="2132"/>
                  </a:cubicBezTo>
                  <a:lnTo>
                    <a:pt x="7644" y="2263"/>
                  </a:lnTo>
                  <a:lnTo>
                    <a:pt x="5989" y="4048"/>
                  </a:lnTo>
                  <a:lnTo>
                    <a:pt x="5989" y="2679"/>
                  </a:lnTo>
                  <a:cubicBezTo>
                    <a:pt x="5977" y="2596"/>
                    <a:pt x="5906" y="2513"/>
                    <a:pt x="5811" y="2513"/>
                  </a:cubicBezTo>
                  <a:cubicBezTo>
                    <a:pt x="5727" y="2513"/>
                    <a:pt x="5644" y="2596"/>
                    <a:pt x="5644" y="2679"/>
                  </a:cubicBezTo>
                  <a:lnTo>
                    <a:pt x="5644" y="4025"/>
                  </a:lnTo>
                  <a:lnTo>
                    <a:pt x="4144" y="2251"/>
                  </a:lnTo>
                  <a:lnTo>
                    <a:pt x="4775" y="2132"/>
                  </a:lnTo>
                  <a:cubicBezTo>
                    <a:pt x="4810" y="2120"/>
                    <a:pt x="4858" y="2084"/>
                    <a:pt x="4870" y="2060"/>
                  </a:cubicBezTo>
                  <a:lnTo>
                    <a:pt x="5811" y="489"/>
                  </a:lnTo>
                  <a:close/>
                  <a:moveTo>
                    <a:pt x="4096" y="2727"/>
                  </a:moveTo>
                  <a:lnTo>
                    <a:pt x="5644" y="4549"/>
                  </a:lnTo>
                  <a:lnTo>
                    <a:pt x="5644" y="6192"/>
                  </a:lnTo>
                  <a:lnTo>
                    <a:pt x="4429" y="4763"/>
                  </a:lnTo>
                  <a:lnTo>
                    <a:pt x="4096" y="2727"/>
                  </a:lnTo>
                  <a:close/>
                  <a:moveTo>
                    <a:pt x="7668" y="2727"/>
                  </a:moveTo>
                  <a:lnTo>
                    <a:pt x="7215" y="4751"/>
                  </a:lnTo>
                  <a:lnTo>
                    <a:pt x="5989" y="6192"/>
                  </a:lnTo>
                  <a:lnTo>
                    <a:pt x="5989" y="4560"/>
                  </a:lnTo>
                  <a:lnTo>
                    <a:pt x="7668" y="2727"/>
                  </a:lnTo>
                  <a:close/>
                  <a:moveTo>
                    <a:pt x="11025" y="2858"/>
                  </a:moveTo>
                  <a:lnTo>
                    <a:pt x="10335" y="4596"/>
                  </a:lnTo>
                  <a:cubicBezTo>
                    <a:pt x="10311" y="4656"/>
                    <a:pt x="10323" y="4727"/>
                    <a:pt x="10371" y="4775"/>
                  </a:cubicBezTo>
                  <a:lnTo>
                    <a:pt x="10906" y="5311"/>
                  </a:lnTo>
                  <a:lnTo>
                    <a:pt x="10228" y="5584"/>
                  </a:lnTo>
                  <a:cubicBezTo>
                    <a:pt x="10144" y="5608"/>
                    <a:pt x="10109" y="5703"/>
                    <a:pt x="10121" y="5787"/>
                  </a:cubicBezTo>
                  <a:lnTo>
                    <a:pt x="10263" y="6192"/>
                  </a:lnTo>
                  <a:lnTo>
                    <a:pt x="8537" y="7096"/>
                  </a:lnTo>
                  <a:cubicBezTo>
                    <a:pt x="8489" y="7132"/>
                    <a:pt x="8442" y="7180"/>
                    <a:pt x="8442" y="7239"/>
                  </a:cubicBezTo>
                  <a:cubicBezTo>
                    <a:pt x="8442" y="7299"/>
                    <a:pt x="8466" y="7335"/>
                    <a:pt x="8501" y="7382"/>
                  </a:cubicBezTo>
                  <a:lnTo>
                    <a:pt x="10502" y="9097"/>
                  </a:lnTo>
                  <a:lnTo>
                    <a:pt x="7811" y="10049"/>
                  </a:lnTo>
                  <a:lnTo>
                    <a:pt x="6299" y="8680"/>
                  </a:lnTo>
                  <a:lnTo>
                    <a:pt x="8644" y="8990"/>
                  </a:lnTo>
                  <a:lnTo>
                    <a:pt x="8668" y="8990"/>
                  </a:lnTo>
                  <a:cubicBezTo>
                    <a:pt x="8763" y="8990"/>
                    <a:pt x="8823" y="8930"/>
                    <a:pt x="8835" y="8847"/>
                  </a:cubicBezTo>
                  <a:cubicBezTo>
                    <a:pt x="8847" y="8751"/>
                    <a:pt x="8775" y="8656"/>
                    <a:pt x="8680" y="8644"/>
                  </a:cubicBezTo>
                  <a:lnTo>
                    <a:pt x="6120" y="8311"/>
                  </a:lnTo>
                  <a:lnTo>
                    <a:pt x="9323" y="4918"/>
                  </a:lnTo>
                  <a:cubicBezTo>
                    <a:pt x="9382" y="4834"/>
                    <a:pt x="9382" y="4739"/>
                    <a:pt x="9311" y="4680"/>
                  </a:cubicBezTo>
                  <a:cubicBezTo>
                    <a:pt x="9275" y="4650"/>
                    <a:pt x="9231" y="4635"/>
                    <a:pt x="9187" y="4635"/>
                  </a:cubicBezTo>
                  <a:cubicBezTo>
                    <a:pt x="9144" y="4635"/>
                    <a:pt x="9103" y="4650"/>
                    <a:pt x="9073" y="4680"/>
                  </a:cubicBezTo>
                  <a:lnTo>
                    <a:pt x="5941" y="8013"/>
                  </a:lnTo>
                  <a:lnTo>
                    <a:pt x="5941" y="6704"/>
                  </a:lnTo>
                  <a:lnTo>
                    <a:pt x="8823" y="3322"/>
                  </a:lnTo>
                  <a:lnTo>
                    <a:pt x="9061" y="3679"/>
                  </a:lnTo>
                  <a:cubicBezTo>
                    <a:pt x="9086" y="3729"/>
                    <a:pt x="9140" y="3750"/>
                    <a:pt x="9194" y="3750"/>
                  </a:cubicBezTo>
                  <a:cubicBezTo>
                    <a:pt x="9218" y="3750"/>
                    <a:pt x="9242" y="3746"/>
                    <a:pt x="9263" y="3739"/>
                  </a:cubicBezTo>
                  <a:lnTo>
                    <a:pt x="11025" y="2858"/>
                  </a:lnTo>
                  <a:close/>
                  <a:moveTo>
                    <a:pt x="524" y="2870"/>
                  </a:moveTo>
                  <a:lnTo>
                    <a:pt x="2286" y="3751"/>
                  </a:lnTo>
                  <a:cubicBezTo>
                    <a:pt x="2309" y="3766"/>
                    <a:pt x="2333" y="3773"/>
                    <a:pt x="2358" y="3773"/>
                  </a:cubicBezTo>
                  <a:cubicBezTo>
                    <a:pt x="2412" y="3773"/>
                    <a:pt x="2464" y="3740"/>
                    <a:pt x="2489" y="3691"/>
                  </a:cubicBezTo>
                  <a:lnTo>
                    <a:pt x="2727" y="3334"/>
                  </a:lnTo>
                  <a:lnTo>
                    <a:pt x="5608" y="6715"/>
                  </a:lnTo>
                  <a:lnTo>
                    <a:pt x="5608" y="7987"/>
                  </a:lnTo>
                  <a:lnTo>
                    <a:pt x="2524" y="4691"/>
                  </a:lnTo>
                  <a:cubicBezTo>
                    <a:pt x="2495" y="4656"/>
                    <a:pt x="2453" y="4638"/>
                    <a:pt x="2410" y="4638"/>
                  </a:cubicBezTo>
                  <a:cubicBezTo>
                    <a:pt x="2367" y="4638"/>
                    <a:pt x="2322" y="4656"/>
                    <a:pt x="2286" y="4691"/>
                  </a:cubicBezTo>
                  <a:cubicBezTo>
                    <a:pt x="2215" y="4751"/>
                    <a:pt x="2215" y="4858"/>
                    <a:pt x="2274" y="4930"/>
                  </a:cubicBezTo>
                  <a:lnTo>
                    <a:pt x="5465" y="8323"/>
                  </a:lnTo>
                  <a:lnTo>
                    <a:pt x="2905" y="8656"/>
                  </a:lnTo>
                  <a:cubicBezTo>
                    <a:pt x="2822" y="8680"/>
                    <a:pt x="2751" y="8763"/>
                    <a:pt x="2763" y="8859"/>
                  </a:cubicBezTo>
                  <a:cubicBezTo>
                    <a:pt x="2774" y="8942"/>
                    <a:pt x="2846" y="9001"/>
                    <a:pt x="2929" y="9001"/>
                  </a:cubicBezTo>
                  <a:lnTo>
                    <a:pt x="2953" y="9001"/>
                  </a:lnTo>
                  <a:lnTo>
                    <a:pt x="5287" y="8692"/>
                  </a:lnTo>
                  <a:lnTo>
                    <a:pt x="3786" y="10061"/>
                  </a:lnTo>
                  <a:lnTo>
                    <a:pt x="1096" y="9109"/>
                  </a:lnTo>
                  <a:lnTo>
                    <a:pt x="3084" y="7394"/>
                  </a:lnTo>
                  <a:cubicBezTo>
                    <a:pt x="3132" y="7370"/>
                    <a:pt x="3144" y="7311"/>
                    <a:pt x="3144" y="7251"/>
                  </a:cubicBezTo>
                  <a:cubicBezTo>
                    <a:pt x="3144" y="7192"/>
                    <a:pt x="3108" y="7144"/>
                    <a:pt x="3060" y="7108"/>
                  </a:cubicBezTo>
                  <a:lnTo>
                    <a:pt x="1334" y="6204"/>
                  </a:lnTo>
                  <a:lnTo>
                    <a:pt x="1465" y="5799"/>
                  </a:lnTo>
                  <a:cubicBezTo>
                    <a:pt x="1500" y="5715"/>
                    <a:pt x="1453" y="5620"/>
                    <a:pt x="1358" y="5596"/>
                  </a:cubicBezTo>
                  <a:lnTo>
                    <a:pt x="691" y="5322"/>
                  </a:lnTo>
                  <a:lnTo>
                    <a:pt x="1227" y="4787"/>
                  </a:lnTo>
                  <a:cubicBezTo>
                    <a:pt x="1274" y="4751"/>
                    <a:pt x="1286" y="4680"/>
                    <a:pt x="1262" y="4608"/>
                  </a:cubicBezTo>
                  <a:lnTo>
                    <a:pt x="524" y="2870"/>
                  </a:lnTo>
                  <a:close/>
                  <a:moveTo>
                    <a:pt x="5775" y="0"/>
                  </a:moveTo>
                  <a:cubicBezTo>
                    <a:pt x="5715" y="0"/>
                    <a:pt x="5656" y="24"/>
                    <a:pt x="5632" y="72"/>
                  </a:cubicBezTo>
                  <a:lnTo>
                    <a:pt x="4584" y="1810"/>
                  </a:lnTo>
                  <a:lnTo>
                    <a:pt x="3763" y="1977"/>
                  </a:lnTo>
                  <a:cubicBezTo>
                    <a:pt x="3667" y="2001"/>
                    <a:pt x="3608" y="2084"/>
                    <a:pt x="3620" y="2167"/>
                  </a:cubicBezTo>
                  <a:lnTo>
                    <a:pt x="3965" y="4251"/>
                  </a:lnTo>
                  <a:lnTo>
                    <a:pt x="2846" y="2929"/>
                  </a:lnTo>
                  <a:cubicBezTo>
                    <a:pt x="2822" y="2894"/>
                    <a:pt x="2763" y="2870"/>
                    <a:pt x="2715" y="2870"/>
                  </a:cubicBezTo>
                  <a:cubicBezTo>
                    <a:pt x="2655" y="2870"/>
                    <a:pt x="2608" y="2905"/>
                    <a:pt x="2584" y="2941"/>
                  </a:cubicBezTo>
                  <a:lnTo>
                    <a:pt x="2298" y="3358"/>
                  </a:lnTo>
                  <a:lnTo>
                    <a:pt x="274" y="2346"/>
                  </a:lnTo>
                  <a:cubicBezTo>
                    <a:pt x="254" y="2338"/>
                    <a:pt x="233" y="2334"/>
                    <a:pt x="211" y="2334"/>
                  </a:cubicBezTo>
                  <a:cubicBezTo>
                    <a:pt x="168" y="2334"/>
                    <a:pt x="123" y="2350"/>
                    <a:pt x="84" y="2382"/>
                  </a:cubicBezTo>
                  <a:cubicBezTo>
                    <a:pt x="36" y="2429"/>
                    <a:pt x="0" y="2501"/>
                    <a:pt x="36" y="2572"/>
                  </a:cubicBezTo>
                  <a:lnTo>
                    <a:pt x="893" y="4632"/>
                  </a:lnTo>
                  <a:lnTo>
                    <a:pt x="262" y="5263"/>
                  </a:lnTo>
                  <a:cubicBezTo>
                    <a:pt x="215" y="5311"/>
                    <a:pt x="203" y="5370"/>
                    <a:pt x="215" y="5418"/>
                  </a:cubicBezTo>
                  <a:cubicBezTo>
                    <a:pt x="226" y="5477"/>
                    <a:pt x="262" y="5525"/>
                    <a:pt x="322" y="5537"/>
                  </a:cubicBezTo>
                  <a:lnTo>
                    <a:pt x="1072" y="5834"/>
                  </a:lnTo>
                  <a:lnTo>
                    <a:pt x="941" y="6215"/>
                  </a:lnTo>
                  <a:cubicBezTo>
                    <a:pt x="917" y="6299"/>
                    <a:pt x="953" y="6382"/>
                    <a:pt x="1012" y="6430"/>
                  </a:cubicBezTo>
                  <a:lnTo>
                    <a:pt x="2655" y="7287"/>
                  </a:lnTo>
                  <a:lnTo>
                    <a:pt x="631" y="9037"/>
                  </a:lnTo>
                  <a:cubicBezTo>
                    <a:pt x="584" y="9073"/>
                    <a:pt x="572" y="9132"/>
                    <a:pt x="572" y="9192"/>
                  </a:cubicBezTo>
                  <a:cubicBezTo>
                    <a:pt x="584" y="9252"/>
                    <a:pt x="631" y="9299"/>
                    <a:pt x="679" y="9335"/>
                  </a:cubicBezTo>
                  <a:lnTo>
                    <a:pt x="3727" y="10418"/>
                  </a:lnTo>
                  <a:cubicBezTo>
                    <a:pt x="3747" y="10422"/>
                    <a:pt x="3767" y="10425"/>
                    <a:pt x="3786" y="10425"/>
                  </a:cubicBezTo>
                  <a:cubicBezTo>
                    <a:pt x="3825" y="10425"/>
                    <a:pt x="3862" y="10414"/>
                    <a:pt x="3894" y="10383"/>
                  </a:cubicBezTo>
                  <a:lnTo>
                    <a:pt x="5584" y="8835"/>
                  </a:lnTo>
                  <a:lnTo>
                    <a:pt x="5584" y="11335"/>
                  </a:lnTo>
                  <a:cubicBezTo>
                    <a:pt x="5584" y="11430"/>
                    <a:pt x="5656" y="11502"/>
                    <a:pt x="5751" y="11502"/>
                  </a:cubicBezTo>
                  <a:cubicBezTo>
                    <a:pt x="5834" y="11502"/>
                    <a:pt x="5918" y="11430"/>
                    <a:pt x="5918" y="11335"/>
                  </a:cubicBezTo>
                  <a:lnTo>
                    <a:pt x="5918" y="8835"/>
                  </a:lnTo>
                  <a:lnTo>
                    <a:pt x="7608" y="10383"/>
                  </a:lnTo>
                  <a:cubicBezTo>
                    <a:pt x="7644" y="10418"/>
                    <a:pt x="7680" y="10430"/>
                    <a:pt x="7727" y="10430"/>
                  </a:cubicBezTo>
                  <a:cubicBezTo>
                    <a:pt x="7739" y="10430"/>
                    <a:pt x="7775" y="10430"/>
                    <a:pt x="7787" y="10418"/>
                  </a:cubicBezTo>
                  <a:lnTo>
                    <a:pt x="10835" y="9335"/>
                  </a:lnTo>
                  <a:cubicBezTo>
                    <a:pt x="10894" y="9311"/>
                    <a:pt x="10942" y="9252"/>
                    <a:pt x="10942" y="9192"/>
                  </a:cubicBezTo>
                  <a:cubicBezTo>
                    <a:pt x="10954" y="9132"/>
                    <a:pt x="10930" y="9073"/>
                    <a:pt x="10883" y="9037"/>
                  </a:cubicBezTo>
                  <a:lnTo>
                    <a:pt x="8859" y="7287"/>
                  </a:lnTo>
                  <a:lnTo>
                    <a:pt x="10502" y="6430"/>
                  </a:lnTo>
                  <a:cubicBezTo>
                    <a:pt x="10573" y="6382"/>
                    <a:pt x="10597" y="6311"/>
                    <a:pt x="10573" y="6215"/>
                  </a:cubicBezTo>
                  <a:lnTo>
                    <a:pt x="10442" y="5834"/>
                  </a:lnTo>
                  <a:lnTo>
                    <a:pt x="11192" y="5537"/>
                  </a:lnTo>
                  <a:cubicBezTo>
                    <a:pt x="11252" y="5525"/>
                    <a:pt x="11287" y="5465"/>
                    <a:pt x="11299" y="5418"/>
                  </a:cubicBezTo>
                  <a:cubicBezTo>
                    <a:pt x="11311" y="5358"/>
                    <a:pt x="11299" y="5299"/>
                    <a:pt x="11252" y="5263"/>
                  </a:cubicBezTo>
                  <a:lnTo>
                    <a:pt x="10621" y="4632"/>
                  </a:lnTo>
                  <a:lnTo>
                    <a:pt x="11478" y="2572"/>
                  </a:lnTo>
                  <a:cubicBezTo>
                    <a:pt x="11573" y="2501"/>
                    <a:pt x="11561" y="2429"/>
                    <a:pt x="11502" y="2382"/>
                  </a:cubicBezTo>
                  <a:cubicBezTo>
                    <a:pt x="11470" y="2350"/>
                    <a:pt x="11417" y="2334"/>
                    <a:pt x="11368" y="2334"/>
                  </a:cubicBezTo>
                  <a:cubicBezTo>
                    <a:pt x="11343" y="2334"/>
                    <a:pt x="11319" y="2338"/>
                    <a:pt x="11299" y="2346"/>
                  </a:cubicBezTo>
                  <a:lnTo>
                    <a:pt x="9275" y="3358"/>
                  </a:lnTo>
                  <a:lnTo>
                    <a:pt x="9001" y="2941"/>
                  </a:lnTo>
                  <a:cubicBezTo>
                    <a:pt x="8966" y="2905"/>
                    <a:pt x="8918" y="2870"/>
                    <a:pt x="8859" y="2870"/>
                  </a:cubicBezTo>
                  <a:cubicBezTo>
                    <a:pt x="8799" y="2870"/>
                    <a:pt x="8763" y="2894"/>
                    <a:pt x="8728" y="2929"/>
                  </a:cubicBezTo>
                  <a:lnTo>
                    <a:pt x="7656" y="4179"/>
                  </a:lnTo>
                  <a:lnTo>
                    <a:pt x="7656" y="4179"/>
                  </a:lnTo>
                  <a:lnTo>
                    <a:pt x="8120" y="2167"/>
                  </a:lnTo>
                  <a:cubicBezTo>
                    <a:pt x="8132" y="2132"/>
                    <a:pt x="8120" y="2084"/>
                    <a:pt x="8085" y="2036"/>
                  </a:cubicBezTo>
                  <a:cubicBezTo>
                    <a:pt x="8061" y="2001"/>
                    <a:pt x="8025" y="1977"/>
                    <a:pt x="7966" y="1965"/>
                  </a:cubicBezTo>
                  <a:lnTo>
                    <a:pt x="6965" y="1798"/>
                  </a:lnTo>
                  <a:lnTo>
                    <a:pt x="5930" y="72"/>
                  </a:lnTo>
                  <a:cubicBezTo>
                    <a:pt x="5894" y="24"/>
                    <a:pt x="5846" y="0"/>
                    <a:pt x="577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67" name="Google Shape;2967;p31"/>
          <p:cNvGrpSpPr/>
          <p:nvPr/>
        </p:nvGrpSpPr>
        <p:grpSpPr>
          <a:xfrm>
            <a:off x="5218928" y="2057626"/>
            <a:ext cx="354752" cy="336512"/>
            <a:chOff x="5246797" y="1981426"/>
            <a:chExt cx="354752" cy="336512"/>
          </a:xfrm>
        </p:grpSpPr>
        <p:sp>
          <p:nvSpPr>
            <p:cNvPr id="2968" name="Google Shape;2968;p31"/>
            <p:cNvSpPr/>
            <p:nvPr/>
          </p:nvSpPr>
          <p:spPr>
            <a:xfrm>
              <a:off x="5246797" y="1981426"/>
              <a:ext cx="354752" cy="336512"/>
            </a:xfrm>
            <a:custGeom>
              <a:rect b="b" l="l" r="r" t="t"/>
              <a:pathLst>
                <a:path extrusionOk="0" h="10516" w="11086">
                  <a:moveTo>
                    <a:pt x="3239" y="312"/>
                  </a:moveTo>
                  <a:cubicBezTo>
                    <a:pt x="3352" y="312"/>
                    <a:pt x="3467" y="328"/>
                    <a:pt x="3584" y="359"/>
                  </a:cubicBezTo>
                  <a:cubicBezTo>
                    <a:pt x="4120" y="490"/>
                    <a:pt x="4322" y="955"/>
                    <a:pt x="4275" y="1324"/>
                  </a:cubicBezTo>
                  <a:cubicBezTo>
                    <a:pt x="4215" y="1776"/>
                    <a:pt x="3906" y="1979"/>
                    <a:pt x="3584" y="2038"/>
                  </a:cubicBezTo>
                  <a:lnTo>
                    <a:pt x="3679" y="1955"/>
                  </a:lnTo>
                  <a:cubicBezTo>
                    <a:pt x="3799" y="1824"/>
                    <a:pt x="3846" y="1633"/>
                    <a:pt x="3810" y="1443"/>
                  </a:cubicBezTo>
                  <a:cubicBezTo>
                    <a:pt x="3787" y="1193"/>
                    <a:pt x="3572" y="1014"/>
                    <a:pt x="3310" y="990"/>
                  </a:cubicBezTo>
                  <a:lnTo>
                    <a:pt x="3263" y="990"/>
                  </a:lnTo>
                  <a:cubicBezTo>
                    <a:pt x="3013" y="990"/>
                    <a:pt x="2798" y="1133"/>
                    <a:pt x="2679" y="1383"/>
                  </a:cubicBezTo>
                  <a:cubicBezTo>
                    <a:pt x="2620" y="1383"/>
                    <a:pt x="2560" y="1383"/>
                    <a:pt x="2477" y="1371"/>
                  </a:cubicBezTo>
                  <a:cubicBezTo>
                    <a:pt x="2275" y="1324"/>
                    <a:pt x="2120" y="1252"/>
                    <a:pt x="1977" y="1097"/>
                  </a:cubicBezTo>
                  <a:cubicBezTo>
                    <a:pt x="2060" y="1002"/>
                    <a:pt x="2179" y="836"/>
                    <a:pt x="2358" y="669"/>
                  </a:cubicBezTo>
                  <a:cubicBezTo>
                    <a:pt x="2629" y="433"/>
                    <a:pt x="2926" y="312"/>
                    <a:pt x="3239" y="312"/>
                  </a:cubicBezTo>
                  <a:close/>
                  <a:moveTo>
                    <a:pt x="4549" y="9837"/>
                  </a:moveTo>
                  <a:lnTo>
                    <a:pt x="4870" y="9944"/>
                  </a:lnTo>
                  <a:lnTo>
                    <a:pt x="4858" y="10182"/>
                  </a:lnTo>
                  <a:lnTo>
                    <a:pt x="4394" y="10182"/>
                  </a:lnTo>
                  <a:lnTo>
                    <a:pt x="4549" y="9837"/>
                  </a:lnTo>
                  <a:close/>
                  <a:moveTo>
                    <a:pt x="10025" y="9837"/>
                  </a:moveTo>
                  <a:lnTo>
                    <a:pt x="10383" y="9956"/>
                  </a:lnTo>
                  <a:lnTo>
                    <a:pt x="10347" y="10182"/>
                  </a:lnTo>
                  <a:lnTo>
                    <a:pt x="9871" y="10182"/>
                  </a:lnTo>
                  <a:lnTo>
                    <a:pt x="10025" y="9837"/>
                  </a:lnTo>
                  <a:close/>
                  <a:moveTo>
                    <a:pt x="3258" y="0"/>
                  </a:moveTo>
                  <a:cubicBezTo>
                    <a:pt x="2856" y="0"/>
                    <a:pt x="2470" y="146"/>
                    <a:pt x="2132" y="431"/>
                  </a:cubicBezTo>
                  <a:cubicBezTo>
                    <a:pt x="1846" y="669"/>
                    <a:pt x="1691" y="943"/>
                    <a:pt x="1643" y="1026"/>
                  </a:cubicBezTo>
                  <a:cubicBezTo>
                    <a:pt x="691" y="1836"/>
                    <a:pt x="60" y="2848"/>
                    <a:pt x="36" y="2895"/>
                  </a:cubicBezTo>
                  <a:cubicBezTo>
                    <a:pt x="0" y="2931"/>
                    <a:pt x="0" y="2979"/>
                    <a:pt x="24" y="3026"/>
                  </a:cubicBezTo>
                  <a:lnTo>
                    <a:pt x="119" y="3324"/>
                  </a:lnTo>
                  <a:cubicBezTo>
                    <a:pt x="203" y="3526"/>
                    <a:pt x="393" y="3669"/>
                    <a:pt x="596" y="3669"/>
                  </a:cubicBezTo>
                  <a:cubicBezTo>
                    <a:pt x="631" y="3669"/>
                    <a:pt x="679" y="3669"/>
                    <a:pt x="703" y="3645"/>
                  </a:cubicBezTo>
                  <a:cubicBezTo>
                    <a:pt x="953" y="3598"/>
                    <a:pt x="1191" y="3586"/>
                    <a:pt x="1417" y="3574"/>
                  </a:cubicBezTo>
                  <a:cubicBezTo>
                    <a:pt x="1703" y="3562"/>
                    <a:pt x="1989" y="3538"/>
                    <a:pt x="2239" y="3443"/>
                  </a:cubicBezTo>
                  <a:cubicBezTo>
                    <a:pt x="2322" y="3622"/>
                    <a:pt x="2405" y="3884"/>
                    <a:pt x="2489" y="4217"/>
                  </a:cubicBezTo>
                  <a:cubicBezTo>
                    <a:pt x="2727" y="5062"/>
                    <a:pt x="3037" y="6217"/>
                    <a:pt x="4072" y="6741"/>
                  </a:cubicBezTo>
                  <a:lnTo>
                    <a:pt x="4370" y="7979"/>
                  </a:lnTo>
                  <a:lnTo>
                    <a:pt x="4370" y="9456"/>
                  </a:lnTo>
                  <a:lnTo>
                    <a:pt x="4013" y="10289"/>
                  </a:lnTo>
                  <a:cubicBezTo>
                    <a:pt x="3989" y="10337"/>
                    <a:pt x="3989" y="10384"/>
                    <a:pt x="4025" y="10432"/>
                  </a:cubicBezTo>
                  <a:cubicBezTo>
                    <a:pt x="4049" y="10480"/>
                    <a:pt x="4096" y="10515"/>
                    <a:pt x="4156" y="10515"/>
                  </a:cubicBezTo>
                  <a:lnTo>
                    <a:pt x="5025" y="10515"/>
                  </a:lnTo>
                  <a:cubicBezTo>
                    <a:pt x="5108" y="10515"/>
                    <a:pt x="5168" y="10456"/>
                    <a:pt x="5180" y="10360"/>
                  </a:cubicBezTo>
                  <a:lnTo>
                    <a:pt x="5382" y="7134"/>
                  </a:lnTo>
                  <a:cubicBezTo>
                    <a:pt x="5465" y="7134"/>
                    <a:pt x="5561" y="7146"/>
                    <a:pt x="5644" y="7146"/>
                  </a:cubicBezTo>
                  <a:cubicBezTo>
                    <a:pt x="5739" y="7146"/>
                    <a:pt x="5811" y="7074"/>
                    <a:pt x="5811" y="7003"/>
                  </a:cubicBezTo>
                  <a:cubicBezTo>
                    <a:pt x="5811" y="6908"/>
                    <a:pt x="5751" y="6836"/>
                    <a:pt x="5656" y="6836"/>
                  </a:cubicBezTo>
                  <a:cubicBezTo>
                    <a:pt x="5573" y="6836"/>
                    <a:pt x="5477" y="6812"/>
                    <a:pt x="5406" y="6812"/>
                  </a:cubicBezTo>
                  <a:lnTo>
                    <a:pt x="5418" y="6551"/>
                  </a:lnTo>
                  <a:cubicBezTo>
                    <a:pt x="5418" y="6455"/>
                    <a:pt x="5358" y="6384"/>
                    <a:pt x="5275" y="6384"/>
                  </a:cubicBezTo>
                  <a:cubicBezTo>
                    <a:pt x="5180" y="6384"/>
                    <a:pt x="5108" y="6443"/>
                    <a:pt x="5108" y="6539"/>
                  </a:cubicBezTo>
                  <a:lnTo>
                    <a:pt x="4918" y="9646"/>
                  </a:lnTo>
                  <a:lnTo>
                    <a:pt x="4691" y="9575"/>
                  </a:lnTo>
                  <a:cubicBezTo>
                    <a:pt x="4703" y="9551"/>
                    <a:pt x="4703" y="9527"/>
                    <a:pt x="4703" y="9515"/>
                  </a:cubicBezTo>
                  <a:lnTo>
                    <a:pt x="4703" y="7991"/>
                  </a:lnTo>
                  <a:lnTo>
                    <a:pt x="4703" y="7944"/>
                  </a:lnTo>
                  <a:lnTo>
                    <a:pt x="4394" y="6622"/>
                  </a:lnTo>
                  <a:cubicBezTo>
                    <a:pt x="4382" y="6574"/>
                    <a:pt x="4346" y="6539"/>
                    <a:pt x="4310" y="6515"/>
                  </a:cubicBezTo>
                  <a:cubicBezTo>
                    <a:pt x="3370" y="6086"/>
                    <a:pt x="3072" y="5027"/>
                    <a:pt x="2846" y="4169"/>
                  </a:cubicBezTo>
                  <a:cubicBezTo>
                    <a:pt x="2763" y="3836"/>
                    <a:pt x="2667" y="3538"/>
                    <a:pt x="2560" y="3336"/>
                  </a:cubicBezTo>
                  <a:cubicBezTo>
                    <a:pt x="2667" y="3264"/>
                    <a:pt x="2775" y="3157"/>
                    <a:pt x="2858" y="3026"/>
                  </a:cubicBezTo>
                  <a:cubicBezTo>
                    <a:pt x="2906" y="2943"/>
                    <a:pt x="2894" y="2848"/>
                    <a:pt x="2822" y="2800"/>
                  </a:cubicBezTo>
                  <a:cubicBezTo>
                    <a:pt x="2790" y="2782"/>
                    <a:pt x="2756" y="2772"/>
                    <a:pt x="2724" y="2772"/>
                  </a:cubicBezTo>
                  <a:cubicBezTo>
                    <a:pt x="2673" y="2772"/>
                    <a:pt x="2625" y="2796"/>
                    <a:pt x="2596" y="2848"/>
                  </a:cubicBezTo>
                  <a:cubicBezTo>
                    <a:pt x="2322" y="3241"/>
                    <a:pt x="1953" y="3264"/>
                    <a:pt x="1429" y="3300"/>
                  </a:cubicBezTo>
                  <a:cubicBezTo>
                    <a:pt x="1215" y="3324"/>
                    <a:pt x="953" y="3336"/>
                    <a:pt x="679" y="3395"/>
                  </a:cubicBezTo>
                  <a:cubicBezTo>
                    <a:pt x="667" y="3397"/>
                    <a:pt x="656" y="3398"/>
                    <a:pt x="645" y="3398"/>
                  </a:cubicBezTo>
                  <a:cubicBezTo>
                    <a:pt x="564" y="3398"/>
                    <a:pt x="496" y="3360"/>
                    <a:pt x="465" y="3276"/>
                  </a:cubicBezTo>
                  <a:lnTo>
                    <a:pt x="393" y="3050"/>
                  </a:lnTo>
                  <a:cubicBezTo>
                    <a:pt x="536" y="2824"/>
                    <a:pt x="1060" y="2050"/>
                    <a:pt x="1810" y="1419"/>
                  </a:cubicBezTo>
                  <a:cubicBezTo>
                    <a:pt x="2138" y="1715"/>
                    <a:pt x="2493" y="1774"/>
                    <a:pt x="2701" y="1774"/>
                  </a:cubicBezTo>
                  <a:cubicBezTo>
                    <a:pt x="2803" y="1774"/>
                    <a:pt x="2870" y="1760"/>
                    <a:pt x="2882" y="1752"/>
                  </a:cubicBezTo>
                  <a:cubicBezTo>
                    <a:pt x="2941" y="1740"/>
                    <a:pt x="2977" y="1705"/>
                    <a:pt x="3001" y="1657"/>
                  </a:cubicBezTo>
                  <a:cubicBezTo>
                    <a:pt x="3084" y="1371"/>
                    <a:pt x="3275" y="1371"/>
                    <a:pt x="3322" y="1371"/>
                  </a:cubicBezTo>
                  <a:cubicBezTo>
                    <a:pt x="3418" y="1383"/>
                    <a:pt x="3513" y="1431"/>
                    <a:pt x="3537" y="1550"/>
                  </a:cubicBezTo>
                  <a:cubicBezTo>
                    <a:pt x="3548" y="1657"/>
                    <a:pt x="3537" y="1728"/>
                    <a:pt x="3477" y="1800"/>
                  </a:cubicBezTo>
                  <a:cubicBezTo>
                    <a:pt x="3334" y="1955"/>
                    <a:pt x="3037" y="2002"/>
                    <a:pt x="2941" y="2002"/>
                  </a:cubicBezTo>
                  <a:cubicBezTo>
                    <a:pt x="2858" y="2002"/>
                    <a:pt x="2798" y="2038"/>
                    <a:pt x="2786" y="2098"/>
                  </a:cubicBezTo>
                  <a:cubicBezTo>
                    <a:pt x="2775" y="2157"/>
                    <a:pt x="2786" y="2229"/>
                    <a:pt x="2846" y="2276"/>
                  </a:cubicBezTo>
                  <a:cubicBezTo>
                    <a:pt x="2858" y="2300"/>
                    <a:pt x="3060" y="2443"/>
                    <a:pt x="3358" y="2443"/>
                  </a:cubicBezTo>
                  <a:lnTo>
                    <a:pt x="3394" y="2443"/>
                  </a:lnTo>
                  <a:cubicBezTo>
                    <a:pt x="3489" y="2443"/>
                    <a:pt x="3560" y="2443"/>
                    <a:pt x="3632" y="2431"/>
                  </a:cubicBezTo>
                  <a:cubicBezTo>
                    <a:pt x="3727" y="2705"/>
                    <a:pt x="3810" y="2979"/>
                    <a:pt x="4025" y="3098"/>
                  </a:cubicBezTo>
                  <a:cubicBezTo>
                    <a:pt x="4522" y="3413"/>
                    <a:pt x="5457" y="3460"/>
                    <a:pt x="6454" y="3460"/>
                  </a:cubicBezTo>
                  <a:cubicBezTo>
                    <a:pt x="6698" y="3460"/>
                    <a:pt x="6946" y="3457"/>
                    <a:pt x="7192" y="3455"/>
                  </a:cubicBezTo>
                  <a:cubicBezTo>
                    <a:pt x="7402" y="3452"/>
                    <a:pt x="7611" y="3450"/>
                    <a:pt x="7813" y="3450"/>
                  </a:cubicBezTo>
                  <a:cubicBezTo>
                    <a:pt x="8512" y="3450"/>
                    <a:pt x="9135" y="3475"/>
                    <a:pt x="9514" y="3586"/>
                  </a:cubicBezTo>
                  <a:cubicBezTo>
                    <a:pt x="10406" y="3884"/>
                    <a:pt x="10585" y="4491"/>
                    <a:pt x="10585" y="4955"/>
                  </a:cubicBezTo>
                  <a:cubicBezTo>
                    <a:pt x="10585" y="5265"/>
                    <a:pt x="10514" y="5538"/>
                    <a:pt x="10442" y="5800"/>
                  </a:cubicBezTo>
                  <a:cubicBezTo>
                    <a:pt x="10347" y="6146"/>
                    <a:pt x="10240" y="6503"/>
                    <a:pt x="10323" y="6920"/>
                  </a:cubicBezTo>
                  <a:cubicBezTo>
                    <a:pt x="10395" y="7324"/>
                    <a:pt x="10657" y="7670"/>
                    <a:pt x="10764" y="7801"/>
                  </a:cubicBezTo>
                  <a:lnTo>
                    <a:pt x="10478" y="9670"/>
                  </a:lnTo>
                  <a:lnTo>
                    <a:pt x="10204" y="9587"/>
                  </a:lnTo>
                  <a:cubicBezTo>
                    <a:pt x="10204" y="9575"/>
                    <a:pt x="10216" y="9551"/>
                    <a:pt x="10216" y="9539"/>
                  </a:cubicBezTo>
                  <a:lnTo>
                    <a:pt x="10430" y="7872"/>
                  </a:lnTo>
                  <a:cubicBezTo>
                    <a:pt x="10454" y="7813"/>
                    <a:pt x="10418" y="7753"/>
                    <a:pt x="10359" y="7705"/>
                  </a:cubicBezTo>
                  <a:cubicBezTo>
                    <a:pt x="9216" y="6967"/>
                    <a:pt x="8811" y="6253"/>
                    <a:pt x="8692" y="5979"/>
                  </a:cubicBezTo>
                  <a:cubicBezTo>
                    <a:pt x="8674" y="5924"/>
                    <a:pt x="8607" y="5884"/>
                    <a:pt x="8544" y="5884"/>
                  </a:cubicBezTo>
                  <a:cubicBezTo>
                    <a:pt x="8525" y="5884"/>
                    <a:pt x="8506" y="5887"/>
                    <a:pt x="8490" y="5896"/>
                  </a:cubicBezTo>
                  <a:cubicBezTo>
                    <a:pt x="8406" y="5919"/>
                    <a:pt x="8371" y="6027"/>
                    <a:pt x="8394" y="6098"/>
                  </a:cubicBezTo>
                  <a:lnTo>
                    <a:pt x="8501" y="6312"/>
                  </a:lnTo>
                  <a:cubicBezTo>
                    <a:pt x="8168" y="6431"/>
                    <a:pt x="7239" y="6753"/>
                    <a:pt x="6346" y="6812"/>
                  </a:cubicBezTo>
                  <a:cubicBezTo>
                    <a:pt x="6251" y="6812"/>
                    <a:pt x="6180" y="6896"/>
                    <a:pt x="6192" y="6979"/>
                  </a:cubicBezTo>
                  <a:cubicBezTo>
                    <a:pt x="6192" y="7074"/>
                    <a:pt x="6263" y="7134"/>
                    <a:pt x="6358" y="7134"/>
                  </a:cubicBezTo>
                  <a:lnTo>
                    <a:pt x="6370" y="7134"/>
                  </a:lnTo>
                  <a:cubicBezTo>
                    <a:pt x="7382" y="7074"/>
                    <a:pt x="8430" y="6681"/>
                    <a:pt x="8692" y="6574"/>
                  </a:cubicBezTo>
                  <a:cubicBezTo>
                    <a:pt x="8942" y="6932"/>
                    <a:pt x="9383" y="7408"/>
                    <a:pt x="10109" y="7908"/>
                  </a:cubicBezTo>
                  <a:lnTo>
                    <a:pt x="9895" y="9432"/>
                  </a:lnTo>
                  <a:lnTo>
                    <a:pt x="9525" y="10289"/>
                  </a:lnTo>
                  <a:cubicBezTo>
                    <a:pt x="9514" y="10325"/>
                    <a:pt x="9514" y="10384"/>
                    <a:pt x="9537" y="10432"/>
                  </a:cubicBezTo>
                  <a:cubicBezTo>
                    <a:pt x="9573" y="10480"/>
                    <a:pt x="9621" y="10503"/>
                    <a:pt x="9680" y="10503"/>
                  </a:cubicBezTo>
                  <a:lnTo>
                    <a:pt x="10537" y="10503"/>
                  </a:lnTo>
                  <a:cubicBezTo>
                    <a:pt x="10609" y="10503"/>
                    <a:pt x="10692" y="10444"/>
                    <a:pt x="10704" y="10372"/>
                  </a:cubicBezTo>
                  <a:lnTo>
                    <a:pt x="11085" y="7741"/>
                  </a:lnTo>
                  <a:cubicBezTo>
                    <a:pt x="11049" y="7682"/>
                    <a:pt x="11026" y="7634"/>
                    <a:pt x="10990" y="7610"/>
                  </a:cubicBezTo>
                  <a:cubicBezTo>
                    <a:pt x="10990" y="7610"/>
                    <a:pt x="10645" y="7241"/>
                    <a:pt x="10573" y="6824"/>
                  </a:cubicBezTo>
                  <a:cubicBezTo>
                    <a:pt x="10514" y="6479"/>
                    <a:pt x="10585" y="6181"/>
                    <a:pt x="10680" y="5848"/>
                  </a:cubicBezTo>
                  <a:cubicBezTo>
                    <a:pt x="10752" y="5574"/>
                    <a:pt x="10835" y="5277"/>
                    <a:pt x="10835" y="4919"/>
                  </a:cubicBezTo>
                  <a:cubicBezTo>
                    <a:pt x="10835" y="4110"/>
                    <a:pt x="10383" y="3514"/>
                    <a:pt x="9537" y="3252"/>
                  </a:cubicBezTo>
                  <a:cubicBezTo>
                    <a:pt x="9075" y="3095"/>
                    <a:pt x="8298" y="3086"/>
                    <a:pt x="7459" y="3086"/>
                  </a:cubicBezTo>
                  <a:cubicBezTo>
                    <a:pt x="7347" y="3086"/>
                    <a:pt x="7234" y="3086"/>
                    <a:pt x="7120" y="3086"/>
                  </a:cubicBezTo>
                  <a:cubicBezTo>
                    <a:pt x="6906" y="3088"/>
                    <a:pt x="6687" y="3090"/>
                    <a:pt x="6469" y="3090"/>
                  </a:cubicBezTo>
                  <a:cubicBezTo>
                    <a:pt x="5513" y="3090"/>
                    <a:pt x="4578" y="3048"/>
                    <a:pt x="4132" y="2776"/>
                  </a:cubicBezTo>
                  <a:cubicBezTo>
                    <a:pt x="4025" y="2717"/>
                    <a:pt x="3953" y="2490"/>
                    <a:pt x="3894" y="2276"/>
                  </a:cubicBezTo>
                  <a:cubicBezTo>
                    <a:pt x="4310" y="2098"/>
                    <a:pt x="4549" y="1740"/>
                    <a:pt x="4584" y="1371"/>
                  </a:cubicBezTo>
                  <a:cubicBezTo>
                    <a:pt x="4620" y="1086"/>
                    <a:pt x="4561" y="800"/>
                    <a:pt x="4406" y="562"/>
                  </a:cubicBezTo>
                  <a:cubicBezTo>
                    <a:pt x="4251" y="312"/>
                    <a:pt x="3989" y="133"/>
                    <a:pt x="3668" y="50"/>
                  </a:cubicBezTo>
                  <a:cubicBezTo>
                    <a:pt x="3530" y="17"/>
                    <a:pt x="3393" y="0"/>
                    <a:pt x="325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9" name="Google Shape;2969;p31"/>
            <p:cNvSpPr/>
            <p:nvPr/>
          </p:nvSpPr>
          <p:spPr>
            <a:xfrm>
              <a:off x="5295565" y="2044338"/>
              <a:ext cx="10304" cy="10688"/>
            </a:xfrm>
            <a:custGeom>
              <a:rect b="b" l="l" r="r" t="t"/>
              <a:pathLst>
                <a:path extrusionOk="0" h="334" w="322">
                  <a:moveTo>
                    <a:pt x="167" y="1"/>
                  </a:moveTo>
                  <a:cubicBezTo>
                    <a:pt x="72" y="1"/>
                    <a:pt x="0" y="72"/>
                    <a:pt x="0" y="167"/>
                  </a:cubicBezTo>
                  <a:cubicBezTo>
                    <a:pt x="0" y="251"/>
                    <a:pt x="72" y="334"/>
                    <a:pt x="167" y="334"/>
                  </a:cubicBezTo>
                  <a:cubicBezTo>
                    <a:pt x="250" y="334"/>
                    <a:pt x="322" y="251"/>
                    <a:pt x="322" y="167"/>
                  </a:cubicBezTo>
                  <a:cubicBezTo>
                    <a:pt x="322" y="72"/>
                    <a:pt x="250" y="1"/>
                    <a:pt x="1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70" name="Google Shape;2970;p31"/>
          <p:cNvGrpSpPr/>
          <p:nvPr/>
        </p:nvGrpSpPr>
        <p:grpSpPr>
          <a:xfrm>
            <a:off x="4120880" y="2178266"/>
            <a:ext cx="355136" cy="216256"/>
            <a:chOff x="4148749" y="2102066"/>
            <a:chExt cx="355136" cy="216256"/>
          </a:xfrm>
        </p:grpSpPr>
        <p:sp>
          <p:nvSpPr>
            <p:cNvPr id="2971" name="Google Shape;2971;p31"/>
            <p:cNvSpPr/>
            <p:nvPr/>
          </p:nvSpPr>
          <p:spPr>
            <a:xfrm>
              <a:off x="4148749" y="2102066"/>
              <a:ext cx="355136" cy="216256"/>
            </a:xfrm>
            <a:custGeom>
              <a:rect b="b" l="l" r="r" t="t"/>
              <a:pathLst>
                <a:path extrusionOk="0" h="6758" w="11098">
                  <a:moveTo>
                    <a:pt x="10395" y="340"/>
                  </a:moveTo>
                  <a:cubicBezTo>
                    <a:pt x="10442" y="340"/>
                    <a:pt x="10490" y="352"/>
                    <a:pt x="10514" y="387"/>
                  </a:cubicBezTo>
                  <a:cubicBezTo>
                    <a:pt x="10561" y="435"/>
                    <a:pt x="10561" y="495"/>
                    <a:pt x="10550" y="530"/>
                  </a:cubicBezTo>
                  <a:cubicBezTo>
                    <a:pt x="10538" y="578"/>
                    <a:pt x="10478" y="637"/>
                    <a:pt x="10383" y="709"/>
                  </a:cubicBezTo>
                  <a:cubicBezTo>
                    <a:pt x="10383" y="709"/>
                    <a:pt x="10383" y="697"/>
                    <a:pt x="10371" y="697"/>
                  </a:cubicBezTo>
                  <a:cubicBezTo>
                    <a:pt x="10300" y="602"/>
                    <a:pt x="10252" y="471"/>
                    <a:pt x="10264" y="399"/>
                  </a:cubicBezTo>
                  <a:cubicBezTo>
                    <a:pt x="10264" y="387"/>
                    <a:pt x="10276" y="352"/>
                    <a:pt x="10359" y="340"/>
                  </a:cubicBezTo>
                  <a:close/>
                  <a:moveTo>
                    <a:pt x="10435" y="0"/>
                  </a:moveTo>
                  <a:cubicBezTo>
                    <a:pt x="10390" y="0"/>
                    <a:pt x="10345" y="6"/>
                    <a:pt x="10300" y="18"/>
                  </a:cubicBezTo>
                  <a:cubicBezTo>
                    <a:pt x="10133" y="42"/>
                    <a:pt x="10026" y="149"/>
                    <a:pt x="9966" y="280"/>
                  </a:cubicBezTo>
                  <a:cubicBezTo>
                    <a:pt x="9895" y="495"/>
                    <a:pt x="10002" y="745"/>
                    <a:pt x="10121" y="887"/>
                  </a:cubicBezTo>
                  <a:cubicBezTo>
                    <a:pt x="10026" y="947"/>
                    <a:pt x="9930" y="1006"/>
                    <a:pt x="9823" y="1054"/>
                  </a:cubicBezTo>
                  <a:cubicBezTo>
                    <a:pt x="9478" y="804"/>
                    <a:pt x="9061" y="625"/>
                    <a:pt x="8573" y="506"/>
                  </a:cubicBezTo>
                  <a:cubicBezTo>
                    <a:pt x="8134" y="404"/>
                    <a:pt x="7632" y="355"/>
                    <a:pt x="7072" y="355"/>
                  </a:cubicBezTo>
                  <a:cubicBezTo>
                    <a:pt x="6721" y="355"/>
                    <a:pt x="6348" y="374"/>
                    <a:pt x="5954" y="411"/>
                  </a:cubicBezTo>
                  <a:cubicBezTo>
                    <a:pt x="4489" y="566"/>
                    <a:pt x="3144" y="971"/>
                    <a:pt x="2751" y="1090"/>
                  </a:cubicBezTo>
                  <a:cubicBezTo>
                    <a:pt x="2644" y="935"/>
                    <a:pt x="2549" y="816"/>
                    <a:pt x="2429" y="733"/>
                  </a:cubicBezTo>
                  <a:cubicBezTo>
                    <a:pt x="2263" y="590"/>
                    <a:pt x="2144" y="554"/>
                    <a:pt x="2132" y="554"/>
                  </a:cubicBezTo>
                  <a:cubicBezTo>
                    <a:pt x="2112" y="546"/>
                    <a:pt x="2092" y="542"/>
                    <a:pt x="2073" y="542"/>
                  </a:cubicBezTo>
                  <a:cubicBezTo>
                    <a:pt x="2011" y="542"/>
                    <a:pt x="1957" y="580"/>
                    <a:pt x="1929" y="625"/>
                  </a:cubicBezTo>
                  <a:cubicBezTo>
                    <a:pt x="1787" y="911"/>
                    <a:pt x="1727" y="1173"/>
                    <a:pt x="1715" y="1387"/>
                  </a:cubicBezTo>
                  <a:lnTo>
                    <a:pt x="1429" y="1483"/>
                  </a:lnTo>
                  <a:cubicBezTo>
                    <a:pt x="1382" y="1507"/>
                    <a:pt x="1334" y="1542"/>
                    <a:pt x="1322" y="1602"/>
                  </a:cubicBezTo>
                  <a:cubicBezTo>
                    <a:pt x="1203" y="2114"/>
                    <a:pt x="394" y="2519"/>
                    <a:pt x="120" y="2638"/>
                  </a:cubicBezTo>
                  <a:cubicBezTo>
                    <a:pt x="48" y="2661"/>
                    <a:pt x="1" y="2733"/>
                    <a:pt x="13" y="2828"/>
                  </a:cubicBezTo>
                  <a:lnTo>
                    <a:pt x="155" y="3412"/>
                  </a:lnTo>
                  <a:cubicBezTo>
                    <a:pt x="191" y="3543"/>
                    <a:pt x="310" y="3626"/>
                    <a:pt x="441" y="3662"/>
                  </a:cubicBezTo>
                  <a:cubicBezTo>
                    <a:pt x="477" y="3662"/>
                    <a:pt x="501" y="3662"/>
                    <a:pt x="536" y="3673"/>
                  </a:cubicBezTo>
                  <a:cubicBezTo>
                    <a:pt x="727" y="4102"/>
                    <a:pt x="1632" y="4281"/>
                    <a:pt x="2751" y="4507"/>
                  </a:cubicBezTo>
                  <a:cubicBezTo>
                    <a:pt x="2822" y="4519"/>
                    <a:pt x="2882" y="4543"/>
                    <a:pt x="2953" y="4555"/>
                  </a:cubicBezTo>
                  <a:lnTo>
                    <a:pt x="3346" y="5852"/>
                  </a:lnTo>
                  <a:lnTo>
                    <a:pt x="3132" y="6567"/>
                  </a:lnTo>
                  <a:cubicBezTo>
                    <a:pt x="3120" y="6602"/>
                    <a:pt x="3132" y="6662"/>
                    <a:pt x="3168" y="6698"/>
                  </a:cubicBezTo>
                  <a:cubicBezTo>
                    <a:pt x="3203" y="6745"/>
                    <a:pt x="3239" y="6757"/>
                    <a:pt x="3299" y="6757"/>
                  </a:cubicBezTo>
                  <a:lnTo>
                    <a:pt x="3989" y="6757"/>
                  </a:lnTo>
                  <a:cubicBezTo>
                    <a:pt x="4073" y="6757"/>
                    <a:pt x="4132" y="6698"/>
                    <a:pt x="4156" y="6602"/>
                  </a:cubicBezTo>
                  <a:lnTo>
                    <a:pt x="4299" y="5197"/>
                  </a:lnTo>
                  <a:cubicBezTo>
                    <a:pt x="4311" y="5078"/>
                    <a:pt x="4311" y="4959"/>
                    <a:pt x="4311" y="4816"/>
                  </a:cubicBezTo>
                  <a:cubicBezTo>
                    <a:pt x="5049" y="4983"/>
                    <a:pt x="5858" y="5078"/>
                    <a:pt x="6692" y="5078"/>
                  </a:cubicBezTo>
                  <a:cubicBezTo>
                    <a:pt x="7073" y="5078"/>
                    <a:pt x="7442" y="5055"/>
                    <a:pt x="7811" y="5019"/>
                  </a:cubicBezTo>
                  <a:cubicBezTo>
                    <a:pt x="7906" y="4995"/>
                    <a:pt x="7966" y="4924"/>
                    <a:pt x="7966" y="4840"/>
                  </a:cubicBezTo>
                  <a:cubicBezTo>
                    <a:pt x="7942" y="4745"/>
                    <a:pt x="7871" y="4686"/>
                    <a:pt x="7787" y="4686"/>
                  </a:cubicBezTo>
                  <a:cubicBezTo>
                    <a:pt x="7401" y="4725"/>
                    <a:pt x="7033" y="4741"/>
                    <a:pt x="6688" y="4741"/>
                  </a:cubicBezTo>
                  <a:cubicBezTo>
                    <a:pt x="5578" y="4741"/>
                    <a:pt x="4717" y="4574"/>
                    <a:pt x="4299" y="4483"/>
                  </a:cubicBezTo>
                  <a:cubicBezTo>
                    <a:pt x="4287" y="4340"/>
                    <a:pt x="4251" y="4209"/>
                    <a:pt x="4215" y="4090"/>
                  </a:cubicBezTo>
                  <a:lnTo>
                    <a:pt x="4120" y="3828"/>
                  </a:lnTo>
                  <a:cubicBezTo>
                    <a:pt x="4092" y="3754"/>
                    <a:pt x="4036" y="3709"/>
                    <a:pt x="3974" y="3709"/>
                  </a:cubicBezTo>
                  <a:cubicBezTo>
                    <a:pt x="3955" y="3709"/>
                    <a:pt x="3937" y="3713"/>
                    <a:pt x="3918" y="3721"/>
                  </a:cubicBezTo>
                  <a:cubicBezTo>
                    <a:pt x="3823" y="3745"/>
                    <a:pt x="3775" y="3840"/>
                    <a:pt x="3811" y="3924"/>
                  </a:cubicBezTo>
                  <a:lnTo>
                    <a:pt x="3894" y="4197"/>
                  </a:lnTo>
                  <a:cubicBezTo>
                    <a:pt x="3989" y="4507"/>
                    <a:pt x="4025" y="4840"/>
                    <a:pt x="3989" y="5162"/>
                  </a:cubicBezTo>
                  <a:lnTo>
                    <a:pt x="3858" y="6424"/>
                  </a:lnTo>
                  <a:lnTo>
                    <a:pt x="3525" y="6424"/>
                  </a:lnTo>
                  <a:lnTo>
                    <a:pt x="3692" y="5876"/>
                  </a:lnTo>
                  <a:cubicBezTo>
                    <a:pt x="3703" y="5852"/>
                    <a:pt x="3703" y="5817"/>
                    <a:pt x="3692" y="5793"/>
                  </a:cubicBezTo>
                  <a:lnTo>
                    <a:pt x="3275" y="4364"/>
                  </a:lnTo>
                  <a:cubicBezTo>
                    <a:pt x="3263" y="4305"/>
                    <a:pt x="3215" y="4257"/>
                    <a:pt x="3156" y="4245"/>
                  </a:cubicBezTo>
                  <a:cubicBezTo>
                    <a:pt x="3049" y="4221"/>
                    <a:pt x="2941" y="4197"/>
                    <a:pt x="2858" y="4185"/>
                  </a:cubicBezTo>
                  <a:cubicBezTo>
                    <a:pt x="2322" y="4078"/>
                    <a:pt x="1798" y="3971"/>
                    <a:pt x="1429" y="3852"/>
                  </a:cubicBezTo>
                  <a:cubicBezTo>
                    <a:pt x="1239" y="3793"/>
                    <a:pt x="1096" y="3733"/>
                    <a:pt x="1013" y="3673"/>
                  </a:cubicBezTo>
                  <a:cubicBezTo>
                    <a:pt x="1239" y="3662"/>
                    <a:pt x="1453" y="3590"/>
                    <a:pt x="1608" y="3423"/>
                  </a:cubicBezTo>
                  <a:cubicBezTo>
                    <a:pt x="1667" y="3364"/>
                    <a:pt x="1667" y="3257"/>
                    <a:pt x="1608" y="3197"/>
                  </a:cubicBezTo>
                  <a:cubicBezTo>
                    <a:pt x="1578" y="3167"/>
                    <a:pt x="1537" y="3153"/>
                    <a:pt x="1495" y="3153"/>
                  </a:cubicBezTo>
                  <a:cubicBezTo>
                    <a:pt x="1453" y="3153"/>
                    <a:pt x="1411" y="3167"/>
                    <a:pt x="1382" y="3197"/>
                  </a:cubicBezTo>
                  <a:cubicBezTo>
                    <a:pt x="1285" y="3294"/>
                    <a:pt x="1092" y="3351"/>
                    <a:pt x="835" y="3351"/>
                  </a:cubicBezTo>
                  <a:cubicBezTo>
                    <a:pt x="743" y="3351"/>
                    <a:pt x="643" y="3344"/>
                    <a:pt x="536" y="3328"/>
                  </a:cubicBezTo>
                  <a:lnTo>
                    <a:pt x="524" y="3316"/>
                  </a:lnTo>
                  <a:lnTo>
                    <a:pt x="405" y="2876"/>
                  </a:lnTo>
                  <a:cubicBezTo>
                    <a:pt x="524" y="2816"/>
                    <a:pt x="703" y="2721"/>
                    <a:pt x="894" y="2602"/>
                  </a:cubicBezTo>
                  <a:cubicBezTo>
                    <a:pt x="1298" y="2340"/>
                    <a:pt x="1548" y="2066"/>
                    <a:pt x="1656" y="1768"/>
                  </a:cubicBezTo>
                  <a:lnTo>
                    <a:pt x="1775" y="1721"/>
                  </a:lnTo>
                  <a:cubicBezTo>
                    <a:pt x="1798" y="1888"/>
                    <a:pt x="1846" y="1983"/>
                    <a:pt x="1858" y="1995"/>
                  </a:cubicBezTo>
                  <a:cubicBezTo>
                    <a:pt x="1894" y="2054"/>
                    <a:pt x="1953" y="2078"/>
                    <a:pt x="2013" y="2078"/>
                  </a:cubicBezTo>
                  <a:cubicBezTo>
                    <a:pt x="2037" y="2078"/>
                    <a:pt x="2072" y="2078"/>
                    <a:pt x="2084" y="2066"/>
                  </a:cubicBezTo>
                  <a:cubicBezTo>
                    <a:pt x="2156" y="2019"/>
                    <a:pt x="2191" y="1935"/>
                    <a:pt x="2144" y="1840"/>
                  </a:cubicBezTo>
                  <a:cubicBezTo>
                    <a:pt x="2132" y="1828"/>
                    <a:pt x="1965" y="1483"/>
                    <a:pt x="2179" y="935"/>
                  </a:cubicBezTo>
                  <a:cubicBezTo>
                    <a:pt x="2322" y="1030"/>
                    <a:pt x="2525" y="1221"/>
                    <a:pt x="2727" y="1602"/>
                  </a:cubicBezTo>
                  <a:cubicBezTo>
                    <a:pt x="2754" y="1663"/>
                    <a:pt x="2812" y="1699"/>
                    <a:pt x="2875" y="1699"/>
                  </a:cubicBezTo>
                  <a:cubicBezTo>
                    <a:pt x="2897" y="1699"/>
                    <a:pt x="2920" y="1694"/>
                    <a:pt x="2941" y="1685"/>
                  </a:cubicBezTo>
                  <a:cubicBezTo>
                    <a:pt x="3025" y="1638"/>
                    <a:pt x="3061" y="1542"/>
                    <a:pt x="3025" y="1459"/>
                  </a:cubicBezTo>
                  <a:cubicBezTo>
                    <a:pt x="3001" y="1423"/>
                    <a:pt x="2989" y="1411"/>
                    <a:pt x="2977" y="1387"/>
                  </a:cubicBezTo>
                  <a:cubicBezTo>
                    <a:pt x="3442" y="1245"/>
                    <a:pt x="4692" y="887"/>
                    <a:pt x="6025" y="756"/>
                  </a:cubicBezTo>
                  <a:cubicBezTo>
                    <a:pt x="6402" y="716"/>
                    <a:pt x="6758" y="696"/>
                    <a:pt x="7091" y="696"/>
                  </a:cubicBezTo>
                  <a:cubicBezTo>
                    <a:pt x="7633" y="696"/>
                    <a:pt x="8117" y="749"/>
                    <a:pt x="8537" y="852"/>
                  </a:cubicBezTo>
                  <a:cubicBezTo>
                    <a:pt x="9359" y="1042"/>
                    <a:pt x="9942" y="1423"/>
                    <a:pt x="10264" y="2007"/>
                  </a:cubicBezTo>
                  <a:cubicBezTo>
                    <a:pt x="10847" y="3054"/>
                    <a:pt x="10192" y="4007"/>
                    <a:pt x="9895" y="4281"/>
                  </a:cubicBezTo>
                  <a:cubicBezTo>
                    <a:pt x="9835" y="4340"/>
                    <a:pt x="9823" y="4447"/>
                    <a:pt x="9883" y="4507"/>
                  </a:cubicBezTo>
                  <a:cubicBezTo>
                    <a:pt x="9907" y="4543"/>
                    <a:pt x="9954" y="4555"/>
                    <a:pt x="10002" y="4555"/>
                  </a:cubicBezTo>
                  <a:cubicBezTo>
                    <a:pt x="10038" y="4555"/>
                    <a:pt x="10073" y="4543"/>
                    <a:pt x="10109" y="4507"/>
                  </a:cubicBezTo>
                  <a:lnTo>
                    <a:pt x="10121" y="4495"/>
                  </a:lnTo>
                  <a:lnTo>
                    <a:pt x="10180" y="4614"/>
                  </a:lnTo>
                  <a:cubicBezTo>
                    <a:pt x="10204" y="4686"/>
                    <a:pt x="10216" y="4781"/>
                    <a:pt x="10192" y="4864"/>
                  </a:cubicBezTo>
                  <a:lnTo>
                    <a:pt x="9752" y="6412"/>
                  </a:lnTo>
                  <a:lnTo>
                    <a:pt x="9454" y="6412"/>
                  </a:lnTo>
                  <a:lnTo>
                    <a:pt x="9728" y="5995"/>
                  </a:lnTo>
                  <a:cubicBezTo>
                    <a:pt x="9764" y="5971"/>
                    <a:pt x="9764" y="5924"/>
                    <a:pt x="9764" y="5876"/>
                  </a:cubicBezTo>
                  <a:lnTo>
                    <a:pt x="9633" y="4995"/>
                  </a:lnTo>
                  <a:cubicBezTo>
                    <a:pt x="9633" y="4971"/>
                    <a:pt x="9597" y="4924"/>
                    <a:pt x="9585" y="4912"/>
                  </a:cubicBezTo>
                  <a:lnTo>
                    <a:pt x="8883" y="4245"/>
                  </a:lnTo>
                  <a:cubicBezTo>
                    <a:pt x="8853" y="4215"/>
                    <a:pt x="8811" y="4200"/>
                    <a:pt x="8770" y="4200"/>
                  </a:cubicBezTo>
                  <a:cubicBezTo>
                    <a:pt x="8728" y="4200"/>
                    <a:pt x="8686" y="4215"/>
                    <a:pt x="8656" y="4245"/>
                  </a:cubicBezTo>
                  <a:cubicBezTo>
                    <a:pt x="8597" y="4305"/>
                    <a:pt x="8597" y="4400"/>
                    <a:pt x="8656" y="4459"/>
                  </a:cubicBezTo>
                  <a:lnTo>
                    <a:pt x="8716" y="4519"/>
                  </a:lnTo>
                  <a:cubicBezTo>
                    <a:pt x="8645" y="4543"/>
                    <a:pt x="8561" y="4555"/>
                    <a:pt x="8478" y="4566"/>
                  </a:cubicBezTo>
                  <a:cubicBezTo>
                    <a:pt x="8395" y="4578"/>
                    <a:pt x="8335" y="4674"/>
                    <a:pt x="8347" y="4757"/>
                  </a:cubicBezTo>
                  <a:cubicBezTo>
                    <a:pt x="8359" y="4840"/>
                    <a:pt x="8442" y="4900"/>
                    <a:pt x="8514" y="4900"/>
                  </a:cubicBezTo>
                  <a:lnTo>
                    <a:pt x="8537" y="4900"/>
                  </a:lnTo>
                  <a:cubicBezTo>
                    <a:pt x="8692" y="4864"/>
                    <a:pt x="8859" y="4840"/>
                    <a:pt x="9002" y="4793"/>
                  </a:cubicBezTo>
                  <a:lnTo>
                    <a:pt x="9335" y="5102"/>
                  </a:lnTo>
                  <a:lnTo>
                    <a:pt x="9454" y="5864"/>
                  </a:lnTo>
                  <a:lnTo>
                    <a:pt x="9037" y="6471"/>
                  </a:lnTo>
                  <a:cubicBezTo>
                    <a:pt x="9002" y="6519"/>
                    <a:pt x="8990" y="6590"/>
                    <a:pt x="9014" y="6638"/>
                  </a:cubicBezTo>
                  <a:cubicBezTo>
                    <a:pt x="9049" y="6698"/>
                    <a:pt x="9109" y="6721"/>
                    <a:pt x="9168" y="6721"/>
                  </a:cubicBezTo>
                  <a:lnTo>
                    <a:pt x="9895" y="6721"/>
                  </a:lnTo>
                  <a:cubicBezTo>
                    <a:pt x="9966" y="6721"/>
                    <a:pt x="10026" y="6686"/>
                    <a:pt x="10049" y="6602"/>
                  </a:cubicBezTo>
                  <a:lnTo>
                    <a:pt x="10538" y="4936"/>
                  </a:lnTo>
                  <a:cubicBezTo>
                    <a:pt x="10585" y="4781"/>
                    <a:pt x="10561" y="4614"/>
                    <a:pt x="10502" y="4459"/>
                  </a:cubicBezTo>
                  <a:lnTo>
                    <a:pt x="10383" y="4209"/>
                  </a:lnTo>
                  <a:cubicBezTo>
                    <a:pt x="10526" y="4019"/>
                    <a:pt x="10669" y="3769"/>
                    <a:pt x="10764" y="3483"/>
                  </a:cubicBezTo>
                  <a:cubicBezTo>
                    <a:pt x="10942" y="2911"/>
                    <a:pt x="10859" y="2340"/>
                    <a:pt x="10585" y="1816"/>
                  </a:cubicBezTo>
                  <a:cubicBezTo>
                    <a:pt x="10466" y="1626"/>
                    <a:pt x="10323" y="1423"/>
                    <a:pt x="10169" y="1280"/>
                  </a:cubicBezTo>
                  <a:cubicBezTo>
                    <a:pt x="10252" y="1233"/>
                    <a:pt x="10347" y="1173"/>
                    <a:pt x="10430" y="1114"/>
                  </a:cubicBezTo>
                  <a:cubicBezTo>
                    <a:pt x="10645" y="1304"/>
                    <a:pt x="10835" y="1459"/>
                    <a:pt x="10883" y="1483"/>
                  </a:cubicBezTo>
                  <a:cubicBezTo>
                    <a:pt x="10907" y="1507"/>
                    <a:pt x="10919" y="1507"/>
                    <a:pt x="10954" y="1507"/>
                  </a:cubicBezTo>
                  <a:cubicBezTo>
                    <a:pt x="11014" y="1507"/>
                    <a:pt x="11073" y="1471"/>
                    <a:pt x="11097" y="1411"/>
                  </a:cubicBezTo>
                  <a:cubicBezTo>
                    <a:pt x="11073" y="1364"/>
                    <a:pt x="11038" y="1268"/>
                    <a:pt x="10966" y="1221"/>
                  </a:cubicBezTo>
                  <a:cubicBezTo>
                    <a:pt x="10942" y="1209"/>
                    <a:pt x="10788" y="1090"/>
                    <a:pt x="10621" y="935"/>
                  </a:cubicBezTo>
                  <a:cubicBezTo>
                    <a:pt x="10764" y="828"/>
                    <a:pt x="10835" y="733"/>
                    <a:pt x="10859" y="625"/>
                  </a:cubicBezTo>
                  <a:cubicBezTo>
                    <a:pt x="10919" y="447"/>
                    <a:pt x="10895" y="280"/>
                    <a:pt x="10776" y="149"/>
                  </a:cubicBezTo>
                  <a:cubicBezTo>
                    <a:pt x="10687" y="52"/>
                    <a:pt x="10565" y="0"/>
                    <a:pt x="1043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2" name="Google Shape;2972;p31"/>
            <p:cNvSpPr/>
            <p:nvPr/>
          </p:nvSpPr>
          <p:spPr>
            <a:xfrm>
              <a:off x="4195981" y="2177682"/>
              <a:ext cx="10336" cy="10720"/>
            </a:xfrm>
            <a:custGeom>
              <a:rect b="b" l="l" r="r" t="t"/>
              <a:pathLst>
                <a:path extrusionOk="0" h="335" w="323">
                  <a:moveTo>
                    <a:pt x="156" y="1"/>
                  </a:moveTo>
                  <a:cubicBezTo>
                    <a:pt x="72" y="1"/>
                    <a:pt x="1" y="72"/>
                    <a:pt x="1" y="167"/>
                  </a:cubicBezTo>
                  <a:cubicBezTo>
                    <a:pt x="1" y="251"/>
                    <a:pt x="72" y="334"/>
                    <a:pt x="156" y="334"/>
                  </a:cubicBezTo>
                  <a:cubicBezTo>
                    <a:pt x="251" y="334"/>
                    <a:pt x="322" y="251"/>
                    <a:pt x="322" y="167"/>
                  </a:cubicBezTo>
                  <a:cubicBezTo>
                    <a:pt x="322" y="72"/>
                    <a:pt x="251" y="1"/>
                    <a:pt x="15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73" name="Google Shape;2973;p31"/>
          <p:cNvGrpSpPr/>
          <p:nvPr/>
        </p:nvGrpSpPr>
        <p:grpSpPr>
          <a:xfrm>
            <a:off x="5766800" y="2077626"/>
            <a:ext cx="354752" cy="315360"/>
            <a:chOff x="5794669" y="2001426"/>
            <a:chExt cx="354752" cy="315360"/>
          </a:xfrm>
        </p:grpSpPr>
        <p:sp>
          <p:nvSpPr>
            <p:cNvPr id="2974" name="Google Shape;2974;p31"/>
            <p:cNvSpPr/>
            <p:nvPr/>
          </p:nvSpPr>
          <p:spPr>
            <a:xfrm>
              <a:off x="5841165" y="2051186"/>
              <a:ext cx="10688" cy="10336"/>
            </a:xfrm>
            <a:custGeom>
              <a:rect b="b" l="l" r="r" t="t"/>
              <a:pathLst>
                <a:path extrusionOk="0" h="323" w="334">
                  <a:moveTo>
                    <a:pt x="167" y="1"/>
                  </a:moveTo>
                  <a:cubicBezTo>
                    <a:pt x="84" y="1"/>
                    <a:pt x="0" y="72"/>
                    <a:pt x="0" y="156"/>
                  </a:cubicBezTo>
                  <a:cubicBezTo>
                    <a:pt x="0" y="251"/>
                    <a:pt x="84" y="322"/>
                    <a:pt x="167" y="322"/>
                  </a:cubicBezTo>
                  <a:cubicBezTo>
                    <a:pt x="262" y="322"/>
                    <a:pt x="334" y="251"/>
                    <a:pt x="334" y="156"/>
                  </a:cubicBezTo>
                  <a:cubicBezTo>
                    <a:pt x="334" y="60"/>
                    <a:pt x="262" y="1"/>
                    <a:pt x="1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5" name="Google Shape;2975;p31"/>
            <p:cNvSpPr/>
            <p:nvPr/>
          </p:nvSpPr>
          <p:spPr>
            <a:xfrm>
              <a:off x="5794669" y="2001426"/>
              <a:ext cx="354752" cy="315360"/>
            </a:xfrm>
            <a:custGeom>
              <a:rect b="b" l="l" r="r" t="t"/>
              <a:pathLst>
                <a:path extrusionOk="0" h="9855" w="11086">
                  <a:moveTo>
                    <a:pt x="1179" y="568"/>
                  </a:moveTo>
                  <a:lnTo>
                    <a:pt x="1298" y="877"/>
                  </a:lnTo>
                  <a:lnTo>
                    <a:pt x="1215" y="925"/>
                  </a:lnTo>
                  <a:lnTo>
                    <a:pt x="1203" y="937"/>
                  </a:lnTo>
                  <a:lnTo>
                    <a:pt x="894" y="782"/>
                  </a:lnTo>
                  <a:cubicBezTo>
                    <a:pt x="965" y="722"/>
                    <a:pt x="1048" y="639"/>
                    <a:pt x="1179" y="568"/>
                  </a:cubicBezTo>
                  <a:close/>
                  <a:moveTo>
                    <a:pt x="10028" y="3376"/>
                  </a:moveTo>
                  <a:cubicBezTo>
                    <a:pt x="10073" y="3406"/>
                    <a:pt x="10123" y="3430"/>
                    <a:pt x="10145" y="3473"/>
                  </a:cubicBezTo>
                  <a:cubicBezTo>
                    <a:pt x="10502" y="3794"/>
                    <a:pt x="10621" y="4592"/>
                    <a:pt x="10490" y="5699"/>
                  </a:cubicBezTo>
                  <a:cubicBezTo>
                    <a:pt x="10430" y="6199"/>
                    <a:pt x="10490" y="6521"/>
                    <a:pt x="10561" y="6735"/>
                  </a:cubicBezTo>
                  <a:cubicBezTo>
                    <a:pt x="10502" y="6688"/>
                    <a:pt x="10430" y="6628"/>
                    <a:pt x="10371" y="6568"/>
                  </a:cubicBezTo>
                  <a:cubicBezTo>
                    <a:pt x="10240" y="6402"/>
                    <a:pt x="10192" y="6176"/>
                    <a:pt x="10228" y="5902"/>
                  </a:cubicBezTo>
                  <a:cubicBezTo>
                    <a:pt x="10359" y="5080"/>
                    <a:pt x="10478" y="3937"/>
                    <a:pt x="10049" y="3401"/>
                  </a:cubicBezTo>
                  <a:cubicBezTo>
                    <a:pt x="10038" y="3390"/>
                    <a:pt x="10032" y="3382"/>
                    <a:pt x="10028" y="3376"/>
                  </a:cubicBezTo>
                  <a:close/>
                  <a:moveTo>
                    <a:pt x="3942" y="9212"/>
                  </a:moveTo>
                  <a:lnTo>
                    <a:pt x="3918" y="9557"/>
                  </a:lnTo>
                  <a:lnTo>
                    <a:pt x="3692" y="9557"/>
                  </a:lnTo>
                  <a:lnTo>
                    <a:pt x="3942" y="9212"/>
                  </a:lnTo>
                  <a:close/>
                  <a:moveTo>
                    <a:pt x="2035" y="334"/>
                  </a:moveTo>
                  <a:cubicBezTo>
                    <a:pt x="2129" y="334"/>
                    <a:pt x="2230" y="339"/>
                    <a:pt x="2334" y="353"/>
                  </a:cubicBezTo>
                  <a:cubicBezTo>
                    <a:pt x="2918" y="461"/>
                    <a:pt x="3453" y="889"/>
                    <a:pt x="3894" y="1365"/>
                  </a:cubicBezTo>
                  <a:cubicBezTo>
                    <a:pt x="3644" y="1187"/>
                    <a:pt x="3370" y="1056"/>
                    <a:pt x="3120" y="937"/>
                  </a:cubicBezTo>
                  <a:cubicBezTo>
                    <a:pt x="3100" y="931"/>
                    <a:pt x="3080" y="928"/>
                    <a:pt x="3060" y="928"/>
                  </a:cubicBezTo>
                  <a:cubicBezTo>
                    <a:pt x="2996" y="928"/>
                    <a:pt x="2936" y="959"/>
                    <a:pt x="2918" y="1032"/>
                  </a:cubicBezTo>
                  <a:cubicBezTo>
                    <a:pt x="2882" y="1115"/>
                    <a:pt x="2918" y="1211"/>
                    <a:pt x="3001" y="1234"/>
                  </a:cubicBezTo>
                  <a:cubicBezTo>
                    <a:pt x="3763" y="1568"/>
                    <a:pt x="4406" y="2127"/>
                    <a:pt x="4823" y="2544"/>
                  </a:cubicBezTo>
                  <a:cubicBezTo>
                    <a:pt x="4882" y="2604"/>
                    <a:pt x="4918" y="2663"/>
                    <a:pt x="4966" y="2711"/>
                  </a:cubicBezTo>
                  <a:cubicBezTo>
                    <a:pt x="5164" y="2947"/>
                    <a:pt x="5332" y="3115"/>
                    <a:pt x="5777" y="3115"/>
                  </a:cubicBezTo>
                  <a:cubicBezTo>
                    <a:pt x="6028" y="3115"/>
                    <a:pt x="6366" y="3061"/>
                    <a:pt x="6847" y="2937"/>
                  </a:cubicBezTo>
                  <a:cubicBezTo>
                    <a:pt x="7304" y="2816"/>
                    <a:pt x="7698" y="2755"/>
                    <a:pt x="8035" y="2755"/>
                  </a:cubicBezTo>
                  <a:cubicBezTo>
                    <a:pt x="8497" y="2755"/>
                    <a:pt x="8852" y="2870"/>
                    <a:pt x="9121" y="3104"/>
                  </a:cubicBezTo>
                  <a:cubicBezTo>
                    <a:pt x="9454" y="3437"/>
                    <a:pt x="9514" y="4175"/>
                    <a:pt x="9216" y="4806"/>
                  </a:cubicBezTo>
                  <a:cubicBezTo>
                    <a:pt x="9037" y="5187"/>
                    <a:pt x="8954" y="5640"/>
                    <a:pt x="8990" y="6045"/>
                  </a:cubicBezTo>
                  <a:cubicBezTo>
                    <a:pt x="9037" y="6509"/>
                    <a:pt x="9228" y="6854"/>
                    <a:pt x="9538" y="7045"/>
                  </a:cubicBezTo>
                  <a:lnTo>
                    <a:pt x="9538" y="9557"/>
                  </a:lnTo>
                  <a:lnTo>
                    <a:pt x="9287" y="9557"/>
                  </a:lnTo>
                  <a:lnTo>
                    <a:pt x="9514" y="9164"/>
                  </a:lnTo>
                  <a:cubicBezTo>
                    <a:pt x="9526" y="9140"/>
                    <a:pt x="9538" y="9093"/>
                    <a:pt x="9526" y="9069"/>
                  </a:cubicBezTo>
                  <a:lnTo>
                    <a:pt x="9240" y="7366"/>
                  </a:lnTo>
                  <a:cubicBezTo>
                    <a:pt x="9240" y="7342"/>
                    <a:pt x="9204" y="7295"/>
                    <a:pt x="9180" y="7283"/>
                  </a:cubicBezTo>
                  <a:cubicBezTo>
                    <a:pt x="7918" y="6176"/>
                    <a:pt x="7418" y="4532"/>
                    <a:pt x="7406" y="4509"/>
                  </a:cubicBezTo>
                  <a:cubicBezTo>
                    <a:pt x="7387" y="4440"/>
                    <a:pt x="7318" y="4395"/>
                    <a:pt x="7255" y="4395"/>
                  </a:cubicBezTo>
                  <a:cubicBezTo>
                    <a:pt x="7241" y="4395"/>
                    <a:pt x="7228" y="4397"/>
                    <a:pt x="7216" y="4402"/>
                  </a:cubicBezTo>
                  <a:cubicBezTo>
                    <a:pt x="7121" y="4437"/>
                    <a:pt x="7085" y="4532"/>
                    <a:pt x="7109" y="4604"/>
                  </a:cubicBezTo>
                  <a:cubicBezTo>
                    <a:pt x="7109" y="4616"/>
                    <a:pt x="7156" y="4771"/>
                    <a:pt x="7240" y="4985"/>
                  </a:cubicBezTo>
                  <a:cubicBezTo>
                    <a:pt x="7144" y="5080"/>
                    <a:pt x="6859" y="5283"/>
                    <a:pt x="6466" y="5461"/>
                  </a:cubicBezTo>
                  <a:cubicBezTo>
                    <a:pt x="6070" y="5641"/>
                    <a:pt x="5688" y="5729"/>
                    <a:pt x="5316" y="5729"/>
                  </a:cubicBezTo>
                  <a:cubicBezTo>
                    <a:pt x="5072" y="5729"/>
                    <a:pt x="4832" y="5691"/>
                    <a:pt x="4596" y="5616"/>
                  </a:cubicBezTo>
                  <a:lnTo>
                    <a:pt x="4668" y="5128"/>
                  </a:lnTo>
                  <a:cubicBezTo>
                    <a:pt x="4680" y="5033"/>
                    <a:pt x="4620" y="4961"/>
                    <a:pt x="4537" y="4949"/>
                  </a:cubicBezTo>
                  <a:cubicBezTo>
                    <a:pt x="4523" y="4946"/>
                    <a:pt x="4509" y="4944"/>
                    <a:pt x="4496" y="4944"/>
                  </a:cubicBezTo>
                  <a:cubicBezTo>
                    <a:pt x="4422" y="4944"/>
                    <a:pt x="4368" y="4999"/>
                    <a:pt x="4358" y="5080"/>
                  </a:cubicBezTo>
                  <a:lnTo>
                    <a:pt x="4192" y="6187"/>
                  </a:lnTo>
                  <a:cubicBezTo>
                    <a:pt x="4120" y="6735"/>
                    <a:pt x="4061" y="7283"/>
                    <a:pt x="4025" y="7819"/>
                  </a:cubicBezTo>
                  <a:lnTo>
                    <a:pt x="3953" y="8962"/>
                  </a:lnTo>
                  <a:lnTo>
                    <a:pt x="3632" y="5056"/>
                  </a:lnTo>
                  <a:cubicBezTo>
                    <a:pt x="3632" y="5044"/>
                    <a:pt x="3632" y="5021"/>
                    <a:pt x="3620" y="4997"/>
                  </a:cubicBezTo>
                  <a:lnTo>
                    <a:pt x="2334" y="2401"/>
                  </a:lnTo>
                  <a:cubicBezTo>
                    <a:pt x="2370" y="2354"/>
                    <a:pt x="2382" y="2306"/>
                    <a:pt x="2394" y="2270"/>
                  </a:cubicBezTo>
                  <a:lnTo>
                    <a:pt x="2513" y="1889"/>
                  </a:lnTo>
                  <a:cubicBezTo>
                    <a:pt x="2549" y="1806"/>
                    <a:pt x="2501" y="1711"/>
                    <a:pt x="2406" y="1687"/>
                  </a:cubicBezTo>
                  <a:cubicBezTo>
                    <a:pt x="2387" y="1679"/>
                    <a:pt x="2368" y="1675"/>
                    <a:pt x="2349" y="1675"/>
                  </a:cubicBezTo>
                  <a:cubicBezTo>
                    <a:pt x="2283" y="1675"/>
                    <a:pt x="2222" y="1720"/>
                    <a:pt x="2203" y="1794"/>
                  </a:cubicBezTo>
                  <a:lnTo>
                    <a:pt x="2084" y="2163"/>
                  </a:lnTo>
                  <a:cubicBezTo>
                    <a:pt x="2072" y="2211"/>
                    <a:pt x="2025" y="2246"/>
                    <a:pt x="1977" y="2270"/>
                  </a:cubicBezTo>
                  <a:lnTo>
                    <a:pt x="739" y="2866"/>
                  </a:lnTo>
                  <a:cubicBezTo>
                    <a:pt x="716" y="2873"/>
                    <a:pt x="694" y="2877"/>
                    <a:pt x="671" y="2877"/>
                  </a:cubicBezTo>
                  <a:cubicBezTo>
                    <a:pt x="623" y="2877"/>
                    <a:pt x="577" y="2859"/>
                    <a:pt x="536" y="2818"/>
                  </a:cubicBezTo>
                  <a:lnTo>
                    <a:pt x="524" y="2794"/>
                  </a:lnTo>
                  <a:lnTo>
                    <a:pt x="370" y="2675"/>
                  </a:lnTo>
                  <a:lnTo>
                    <a:pt x="370" y="2663"/>
                  </a:lnTo>
                  <a:lnTo>
                    <a:pt x="1048" y="1830"/>
                  </a:lnTo>
                  <a:cubicBezTo>
                    <a:pt x="1096" y="1770"/>
                    <a:pt x="1144" y="1699"/>
                    <a:pt x="1167" y="1627"/>
                  </a:cubicBezTo>
                  <a:lnTo>
                    <a:pt x="1263" y="1389"/>
                  </a:lnTo>
                  <a:cubicBezTo>
                    <a:pt x="1286" y="1306"/>
                    <a:pt x="1334" y="1246"/>
                    <a:pt x="1406" y="1211"/>
                  </a:cubicBezTo>
                  <a:lnTo>
                    <a:pt x="1429" y="1187"/>
                  </a:lnTo>
                  <a:cubicBezTo>
                    <a:pt x="1453" y="1246"/>
                    <a:pt x="1513" y="1294"/>
                    <a:pt x="1572" y="1294"/>
                  </a:cubicBezTo>
                  <a:cubicBezTo>
                    <a:pt x="1584" y="1294"/>
                    <a:pt x="1608" y="1294"/>
                    <a:pt x="1632" y="1282"/>
                  </a:cubicBezTo>
                  <a:cubicBezTo>
                    <a:pt x="1727" y="1246"/>
                    <a:pt x="1763" y="1163"/>
                    <a:pt x="1727" y="1068"/>
                  </a:cubicBezTo>
                  <a:lnTo>
                    <a:pt x="1548" y="568"/>
                  </a:lnTo>
                  <a:lnTo>
                    <a:pt x="1548" y="568"/>
                  </a:lnTo>
                  <a:cubicBezTo>
                    <a:pt x="1918" y="699"/>
                    <a:pt x="2144" y="949"/>
                    <a:pt x="2144" y="973"/>
                  </a:cubicBezTo>
                  <a:cubicBezTo>
                    <a:pt x="2168" y="996"/>
                    <a:pt x="2215" y="1032"/>
                    <a:pt x="2263" y="1032"/>
                  </a:cubicBezTo>
                  <a:cubicBezTo>
                    <a:pt x="2263" y="1032"/>
                    <a:pt x="2299" y="1032"/>
                    <a:pt x="2382" y="1044"/>
                  </a:cubicBezTo>
                  <a:cubicBezTo>
                    <a:pt x="2389" y="1045"/>
                    <a:pt x="2396" y="1045"/>
                    <a:pt x="2404" y="1045"/>
                  </a:cubicBezTo>
                  <a:cubicBezTo>
                    <a:pt x="2481" y="1045"/>
                    <a:pt x="2561" y="989"/>
                    <a:pt x="2572" y="913"/>
                  </a:cubicBezTo>
                  <a:cubicBezTo>
                    <a:pt x="2584" y="818"/>
                    <a:pt x="2525" y="734"/>
                    <a:pt x="2441" y="711"/>
                  </a:cubicBezTo>
                  <a:cubicBezTo>
                    <a:pt x="2406" y="711"/>
                    <a:pt x="2382" y="699"/>
                    <a:pt x="2346" y="699"/>
                  </a:cubicBezTo>
                  <a:cubicBezTo>
                    <a:pt x="2275" y="627"/>
                    <a:pt x="2096" y="461"/>
                    <a:pt x="1846" y="341"/>
                  </a:cubicBezTo>
                  <a:cubicBezTo>
                    <a:pt x="1905" y="337"/>
                    <a:pt x="1969" y="334"/>
                    <a:pt x="2035" y="334"/>
                  </a:cubicBezTo>
                  <a:close/>
                  <a:moveTo>
                    <a:pt x="1997" y="1"/>
                  </a:moveTo>
                  <a:cubicBezTo>
                    <a:pt x="1066" y="1"/>
                    <a:pt x="522" y="680"/>
                    <a:pt x="501" y="722"/>
                  </a:cubicBezTo>
                  <a:cubicBezTo>
                    <a:pt x="477" y="758"/>
                    <a:pt x="453" y="806"/>
                    <a:pt x="477" y="853"/>
                  </a:cubicBezTo>
                  <a:cubicBezTo>
                    <a:pt x="489" y="901"/>
                    <a:pt x="513" y="937"/>
                    <a:pt x="548" y="961"/>
                  </a:cubicBezTo>
                  <a:lnTo>
                    <a:pt x="965" y="1199"/>
                  </a:lnTo>
                  <a:cubicBezTo>
                    <a:pt x="953" y="1223"/>
                    <a:pt x="929" y="1258"/>
                    <a:pt x="929" y="1282"/>
                  </a:cubicBezTo>
                  <a:lnTo>
                    <a:pt x="846" y="1520"/>
                  </a:lnTo>
                  <a:cubicBezTo>
                    <a:pt x="834" y="1568"/>
                    <a:pt x="810" y="1592"/>
                    <a:pt x="786" y="1627"/>
                  </a:cubicBezTo>
                  <a:lnTo>
                    <a:pt x="96" y="2461"/>
                  </a:lnTo>
                  <a:cubicBezTo>
                    <a:pt x="1" y="2592"/>
                    <a:pt x="1" y="2782"/>
                    <a:pt x="132" y="2901"/>
                  </a:cubicBezTo>
                  <a:lnTo>
                    <a:pt x="143" y="2925"/>
                  </a:lnTo>
                  <a:lnTo>
                    <a:pt x="298" y="3044"/>
                  </a:lnTo>
                  <a:cubicBezTo>
                    <a:pt x="382" y="3128"/>
                    <a:pt x="513" y="3175"/>
                    <a:pt x="655" y="3175"/>
                  </a:cubicBezTo>
                  <a:cubicBezTo>
                    <a:pt x="727" y="3175"/>
                    <a:pt x="786" y="3163"/>
                    <a:pt x="858" y="3128"/>
                  </a:cubicBezTo>
                  <a:lnTo>
                    <a:pt x="2048" y="2568"/>
                  </a:lnTo>
                  <a:lnTo>
                    <a:pt x="3287" y="5080"/>
                  </a:lnTo>
                  <a:lnTo>
                    <a:pt x="3632" y="9057"/>
                  </a:lnTo>
                  <a:lnTo>
                    <a:pt x="3227" y="9605"/>
                  </a:lnTo>
                  <a:cubicBezTo>
                    <a:pt x="3191" y="9652"/>
                    <a:pt x="3180" y="9724"/>
                    <a:pt x="3215" y="9771"/>
                  </a:cubicBezTo>
                  <a:cubicBezTo>
                    <a:pt x="3239" y="9831"/>
                    <a:pt x="3299" y="9855"/>
                    <a:pt x="3358" y="9855"/>
                  </a:cubicBezTo>
                  <a:lnTo>
                    <a:pt x="4049" y="9855"/>
                  </a:lnTo>
                  <a:cubicBezTo>
                    <a:pt x="4132" y="9855"/>
                    <a:pt x="4192" y="9795"/>
                    <a:pt x="4204" y="9712"/>
                  </a:cubicBezTo>
                  <a:lnTo>
                    <a:pt x="4323" y="7807"/>
                  </a:lnTo>
                  <a:cubicBezTo>
                    <a:pt x="4358" y="7271"/>
                    <a:pt x="4418" y="6735"/>
                    <a:pt x="4489" y="6199"/>
                  </a:cubicBezTo>
                  <a:lnTo>
                    <a:pt x="4537" y="5902"/>
                  </a:lnTo>
                  <a:cubicBezTo>
                    <a:pt x="4787" y="5973"/>
                    <a:pt x="5037" y="6021"/>
                    <a:pt x="5311" y="6021"/>
                  </a:cubicBezTo>
                  <a:cubicBezTo>
                    <a:pt x="5739" y="6021"/>
                    <a:pt x="6168" y="5914"/>
                    <a:pt x="6609" y="5723"/>
                  </a:cubicBezTo>
                  <a:cubicBezTo>
                    <a:pt x="6966" y="5556"/>
                    <a:pt x="7228" y="5378"/>
                    <a:pt x="7382" y="5259"/>
                  </a:cubicBezTo>
                  <a:cubicBezTo>
                    <a:pt x="7644" y="5866"/>
                    <a:pt x="8133" y="6747"/>
                    <a:pt x="8930" y="7450"/>
                  </a:cubicBezTo>
                  <a:lnTo>
                    <a:pt x="9192" y="9033"/>
                  </a:lnTo>
                  <a:lnTo>
                    <a:pt x="8847" y="9616"/>
                  </a:lnTo>
                  <a:cubicBezTo>
                    <a:pt x="8823" y="9664"/>
                    <a:pt x="8823" y="9724"/>
                    <a:pt x="8847" y="9783"/>
                  </a:cubicBezTo>
                  <a:cubicBezTo>
                    <a:pt x="8883" y="9831"/>
                    <a:pt x="8942" y="9855"/>
                    <a:pt x="8990" y="9855"/>
                  </a:cubicBezTo>
                  <a:lnTo>
                    <a:pt x="9668" y="9855"/>
                  </a:lnTo>
                  <a:cubicBezTo>
                    <a:pt x="9764" y="9855"/>
                    <a:pt x="9835" y="9783"/>
                    <a:pt x="9835" y="9688"/>
                  </a:cubicBezTo>
                  <a:lnTo>
                    <a:pt x="9835" y="6926"/>
                  </a:lnTo>
                  <a:cubicBezTo>
                    <a:pt x="9835" y="6866"/>
                    <a:pt x="9799" y="6807"/>
                    <a:pt x="9740" y="6771"/>
                  </a:cubicBezTo>
                  <a:cubicBezTo>
                    <a:pt x="9418" y="6616"/>
                    <a:pt x="9311" y="6259"/>
                    <a:pt x="9287" y="5973"/>
                  </a:cubicBezTo>
                  <a:cubicBezTo>
                    <a:pt x="9252" y="5628"/>
                    <a:pt x="9323" y="5211"/>
                    <a:pt x="9478" y="4913"/>
                  </a:cubicBezTo>
                  <a:cubicBezTo>
                    <a:pt x="9645" y="4556"/>
                    <a:pt x="9728" y="4151"/>
                    <a:pt x="9704" y="3782"/>
                  </a:cubicBezTo>
                  <a:cubicBezTo>
                    <a:pt x="9680" y="3663"/>
                    <a:pt x="9668" y="3544"/>
                    <a:pt x="9645" y="3437"/>
                  </a:cubicBezTo>
                  <a:lnTo>
                    <a:pt x="9645" y="3437"/>
                  </a:lnTo>
                  <a:cubicBezTo>
                    <a:pt x="9704" y="3473"/>
                    <a:pt x="9740" y="3497"/>
                    <a:pt x="9776" y="3556"/>
                  </a:cubicBezTo>
                  <a:cubicBezTo>
                    <a:pt x="10026" y="3890"/>
                    <a:pt x="10073" y="4652"/>
                    <a:pt x="9895" y="5806"/>
                  </a:cubicBezTo>
                  <a:cubicBezTo>
                    <a:pt x="9823" y="6271"/>
                    <a:pt x="9966" y="6568"/>
                    <a:pt x="10097" y="6735"/>
                  </a:cubicBezTo>
                  <a:cubicBezTo>
                    <a:pt x="10276" y="6949"/>
                    <a:pt x="10573" y="7069"/>
                    <a:pt x="10871" y="7069"/>
                  </a:cubicBezTo>
                  <a:cubicBezTo>
                    <a:pt x="10954" y="7069"/>
                    <a:pt x="11014" y="7033"/>
                    <a:pt x="11026" y="6973"/>
                  </a:cubicBezTo>
                  <a:cubicBezTo>
                    <a:pt x="11085" y="6938"/>
                    <a:pt x="11062" y="6878"/>
                    <a:pt x="11014" y="6830"/>
                  </a:cubicBezTo>
                  <a:cubicBezTo>
                    <a:pt x="11014" y="6830"/>
                    <a:pt x="10728" y="6568"/>
                    <a:pt x="10835" y="5735"/>
                  </a:cubicBezTo>
                  <a:cubicBezTo>
                    <a:pt x="10978" y="4473"/>
                    <a:pt x="10835" y="3616"/>
                    <a:pt x="10383" y="3223"/>
                  </a:cubicBezTo>
                  <a:cubicBezTo>
                    <a:pt x="10193" y="3051"/>
                    <a:pt x="9955" y="2955"/>
                    <a:pt x="9680" y="2955"/>
                  </a:cubicBezTo>
                  <a:cubicBezTo>
                    <a:pt x="9593" y="2955"/>
                    <a:pt x="9501" y="2965"/>
                    <a:pt x="9407" y="2985"/>
                  </a:cubicBezTo>
                  <a:cubicBezTo>
                    <a:pt x="9371" y="2937"/>
                    <a:pt x="9335" y="2889"/>
                    <a:pt x="9287" y="2866"/>
                  </a:cubicBezTo>
                  <a:cubicBezTo>
                    <a:pt x="8959" y="2580"/>
                    <a:pt x="8531" y="2435"/>
                    <a:pt x="7984" y="2435"/>
                  </a:cubicBezTo>
                  <a:cubicBezTo>
                    <a:pt x="7620" y="2435"/>
                    <a:pt x="7203" y="2499"/>
                    <a:pt x="6728" y="2627"/>
                  </a:cubicBezTo>
                  <a:cubicBezTo>
                    <a:pt x="6277" y="2738"/>
                    <a:pt x="5955" y="2798"/>
                    <a:pt x="5727" y="2798"/>
                  </a:cubicBezTo>
                  <a:cubicBezTo>
                    <a:pt x="5659" y="2798"/>
                    <a:pt x="5600" y="2793"/>
                    <a:pt x="5549" y="2782"/>
                  </a:cubicBezTo>
                  <a:cubicBezTo>
                    <a:pt x="5477" y="2770"/>
                    <a:pt x="5418" y="2747"/>
                    <a:pt x="5370" y="2711"/>
                  </a:cubicBezTo>
                  <a:cubicBezTo>
                    <a:pt x="5299" y="2651"/>
                    <a:pt x="5156" y="2461"/>
                    <a:pt x="5001" y="2246"/>
                  </a:cubicBezTo>
                  <a:cubicBezTo>
                    <a:pt x="4442" y="1508"/>
                    <a:pt x="3513" y="258"/>
                    <a:pt x="2346" y="32"/>
                  </a:cubicBezTo>
                  <a:cubicBezTo>
                    <a:pt x="2224" y="10"/>
                    <a:pt x="2108" y="1"/>
                    <a:pt x="199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76" name="Google Shape;2976;p31"/>
          <p:cNvGrpSpPr/>
          <p:nvPr/>
        </p:nvGrpSpPr>
        <p:grpSpPr>
          <a:xfrm>
            <a:off x="6317360" y="2106042"/>
            <a:ext cx="352832" cy="289216"/>
            <a:chOff x="6345229" y="2029842"/>
            <a:chExt cx="352832" cy="289216"/>
          </a:xfrm>
        </p:grpSpPr>
        <p:sp>
          <p:nvSpPr>
            <p:cNvPr id="2977" name="Google Shape;2977;p31"/>
            <p:cNvSpPr/>
            <p:nvPr/>
          </p:nvSpPr>
          <p:spPr>
            <a:xfrm>
              <a:off x="6392845" y="2048146"/>
              <a:ext cx="12992" cy="10720"/>
            </a:xfrm>
            <a:custGeom>
              <a:rect b="b" l="l" r="r" t="t"/>
              <a:pathLst>
                <a:path extrusionOk="0" h="335" w="406">
                  <a:moveTo>
                    <a:pt x="167" y="1"/>
                  </a:moveTo>
                  <a:cubicBezTo>
                    <a:pt x="72" y="1"/>
                    <a:pt x="0" y="72"/>
                    <a:pt x="0" y="167"/>
                  </a:cubicBezTo>
                  <a:cubicBezTo>
                    <a:pt x="0" y="251"/>
                    <a:pt x="72" y="334"/>
                    <a:pt x="167" y="334"/>
                  </a:cubicBezTo>
                  <a:lnTo>
                    <a:pt x="239" y="334"/>
                  </a:lnTo>
                  <a:cubicBezTo>
                    <a:pt x="322" y="334"/>
                    <a:pt x="405" y="251"/>
                    <a:pt x="405" y="167"/>
                  </a:cubicBezTo>
                  <a:cubicBezTo>
                    <a:pt x="405" y="72"/>
                    <a:pt x="322" y="1"/>
                    <a:pt x="23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8" name="Google Shape;2978;p31"/>
            <p:cNvSpPr/>
            <p:nvPr/>
          </p:nvSpPr>
          <p:spPr>
            <a:xfrm>
              <a:off x="6345229" y="2029842"/>
              <a:ext cx="352832" cy="289216"/>
            </a:xfrm>
            <a:custGeom>
              <a:rect b="b" l="l" r="r" t="t"/>
              <a:pathLst>
                <a:path extrusionOk="0" h="9038" w="11026">
                  <a:moveTo>
                    <a:pt x="5620" y="5168"/>
                  </a:moveTo>
                  <a:lnTo>
                    <a:pt x="6037" y="6752"/>
                  </a:lnTo>
                  <a:lnTo>
                    <a:pt x="6203" y="8669"/>
                  </a:lnTo>
                  <a:lnTo>
                    <a:pt x="5560" y="8669"/>
                  </a:lnTo>
                  <a:lnTo>
                    <a:pt x="5596" y="8597"/>
                  </a:lnTo>
                  <a:cubicBezTo>
                    <a:pt x="5620" y="8526"/>
                    <a:pt x="5679" y="8478"/>
                    <a:pt x="5775" y="8478"/>
                  </a:cubicBezTo>
                  <a:lnTo>
                    <a:pt x="5858" y="8478"/>
                  </a:lnTo>
                  <a:cubicBezTo>
                    <a:pt x="5906" y="8478"/>
                    <a:pt x="5953" y="8455"/>
                    <a:pt x="5977" y="8419"/>
                  </a:cubicBezTo>
                  <a:cubicBezTo>
                    <a:pt x="6013" y="8383"/>
                    <a:pt x="6025" y="8347"/>
                    <a:pt x="6025" y="8288"/>
                  </a:cubicBezTo>
                  <a:cubicBezTo>
                    <a:pt x="6013" y="8228"/>
                    <a:pt x="5810" y="6716"/>
                    <a:pt x="5239" y="5323"/>
                  </a:cubicBezTo>
                  <a:lnTo>
                    <a:pt x="5239" y="5192"/>
                  </a:lnTo>
                  <a:cubicBezTo>
                    <a:pt x="5370" y="5192"/>
                    <a:pt x="5489" y="5192"/>
                    <a:pt x="5620" y="5168"/>
                  </a:cubicBezTo>
                  <a:close/>
                  <a:moveTo>
                    <a:pt x="8513" y="4335"/>
                  </a:moveTo>
                  <a:lnTo>
                    <a:pt x="8573" y="4573"/>
                  </a:lnTo>
                  <a:cubicBezTo>
                    <a:pt x="8632" y="4811"/>
                    <a:pt x="8704" y="5038"/>
                    <a:pt x="8823" y="5240"/>
                  </a:cubicBezTo>
                  <a:lnTo>
                    <a:pt x="9120" y="5776"/>
                  </a:lnTo>
                  <a:lnTo>
                    <a:pt x="9168" y="6728"/>
                  </a:lnTo>
                  <a:lnTo>
                    <a:pt x="8335" y="8669"/>
                  </a:lnTo>
                  <a:lnTo>
                    <a:pt x="7799" y="8669"/>
                  </a:lnTo>
                  <a:lnTo>
                    <a:pt x="7823" y="8597"/>
                  </a:lnTo>
                  <a:cubicBezTo>
                    <a:pt x="7858" y="8526"/>
                    <a:pt x="7918" y="8478"/>
                    <a:pt x="8001" y="8478"/>
                  </a:cubicBezTo>
                  <a:lnTo>
                    <a:pt x="8096" y="8478"/>
                  </a:lnTo>
                  <a:cubicBezTo>
                    <a:pt x="8156" y="8478"/>
                    <a:pt x="8215" y="8431"/>
                    <a:pt x="8239" y="8383"/>
                  </a:cubicBezTo>
                  <a:cubicBezTo>
                    <a:pt x="8263" y="8336"/>
                    <a:pt x="8716" y="7312"/>
                    <a:pt x="8775" y="6431"/>
                  </a:cubicBezTo>
                  <a:cubicBezTo>
                    <a:pt x="8787" y="6157"/>
                    <a:pt x="8704" y="5716"/>
                    <a:pt x="8513" y="5157"/>
                  </a:cubicBezTo>
                  <a:cubicBezTo>
                    <a:pt x="8406" y="4859"/>
                    <a:pt x="8299" y="4621"/>
                    <a:pt x="8263" y="4490"/>
                  </a:cubicBezTo>
                  <a:cubicBezTo>
                    <a:pt x="8358" y="4430"/>
                    <a:pt x="8442" y="4383"/>
                    <a:pt x="8513" y="4335"/>
                  </a:cubicBezTo>
                  <a:close/>
                  <a:moveTo>
                    <a:pt x="2509" y="0"/>
                  </a:moveTo>
                  <a:cubicBezTo>
                    <a:pt x="2469" y="0"/>
                    <a:pt x="2426" y="4"/>
                    <a:pt x="2381" y="13"/>
                  </a:cubicBezTo>
                  <a:lnTo>
                    <a:pt x="1750" y="13"/>
                  </a:lnTo>
                  <a:cubicBezTo>
                    <a:pt x="1572" y="13"/>
                    <a:pt x="1393" y="85"/>
                    <a:pt x="1274" y="204"/>
                  </a:cubicBezTo>
                  <a:lnTo>
                    <a:pt x="1119" y="370"/>
                  </a:lnTo>
                  <a:lnTo>
                    <a:pt x="560" y="454"/>
                  </a:lnTo>
                  <a:cubicBezTo>
                    <a:pt x="238" y="513"/>
                    <a:pt x="0" y="799"/>
                    <a:pt x="0" y="1120"/>
                  </a:cubicBezTo>
                  <a:lnTo>
                    <a:pt x="0" y="1204"/>
                  </a:lnTo>
                  <a:cubicBezTo>
                    <a:pt x="0" y="1382"/>
                    <a:pt x="143" y="1525"/>
                    <a:pt x="322" y="1525"/>
                  </a:cubicBezTo>
                  <a:lnTo>
                    <a:pt x="1536" y="1525"/>
                  </a:lnTo>
                  <a:lnTo>
                    <a:pt x="1536" y="2871"/>
                  </a:lnTo>
                  <a:cubicBezTo>
                    <a:pt x="1536" y="3383"/>
                    <a:pt x="1798" y="3906"/>
                    <a:pt x="2262" y="4276"/>
                  </a:cubicBezTo>
                  <a:cubicBezTo>
                    <a:pt x="2739" y="4668"/>
                    <a:pt x="3405" y="4895"/>
                    <a:pt x="4120" y="4895"/>
                  </a:cubicBezTo>
                  <a:cubicBezTo>
                    <a:pt x="4132" y="4895"/>
                    <a:pt x="4132" y="4895"/>
                    <a:pt x="4132" y="4907"/>
                  </a:cubicBezTo>
                  <a:lnTo>
                    <a:pt x="4132" y="8169"/>
                  </a:lnTo>
                  <a:cubicBezTo>
                    <a:pt x="3941" y="8193"/>
                    <a:pt x="3774" y="8312"/>
                    <a:pt x="3715" y="8502"/>
                  </a:cubicBezTo>
                  <a:lnTo>
                    <a:pt x="3632" y="8788"/>
                  </a:lnTo>
                  <a:cubicBezTo>
                    <a:pt x="3620" y="8836"/>
                    <a:pt x="3620" y="8895"/>
                    <a:pt x="3643" y="8943"/>
                  </a:cubicBezTo>
                  <a:cubicBezTo>
                    <a:pt x="3679" y="8978"/>
                    <a:pt x="3715" y="9014"/>
                    <a:pt x="3774" y="9014"/>
                  </a:cubicBezTo>
                  <a:lnTo>
                    <a:pt x="4822" y="9014"/>
                  </a:lnTo>
                  <a:cubicBezTo>
                    <a:pt x="4906" y="9014"/>
                    <a:pt x="4965" y="8955"/>
                    <a:pt x="4989" y="8859"/>
                  </a:cubicBezTo>
                  <a:lnTo>
                    <a:pt x="5179" y="6145"/>
                  </a:lnTo>
                  <a:cubicBezTo>
                    <a:pt x="5465" y="7014"/>
                    <a:pt x="5608" y="7835"/>
                    <a:pt x="5668" y="8181"/>
                  </a:cubicBezTo>
                  <a:cubicBezTo>
                    <a:pt x="5489" y="8205"/>
                    <a:pt x="5346" y="8347"/>
                    <a:pt x="5287" y="8526"/>
                  </a:cubicBezTo>
                  <a:lnTo>
                    <a:pt x="5191" y="8800"/>
                  </a:lnTo>
                  <a:cubicBezTo>
                    <a:pt x="5179" y="8847"/>
                    <a:pt x="5179" y="8907"/>
                    <a:pt x="5203" y="8955"/>
                  </a:cubicBezTo>
                  <a:cubicBezTo>
                    <a:pt x="5239" y="9002"/>
                    <a:pt x="5287" y="9026"/>
                    <a:pt x="5346" y="9026"/>
                  </a:cubicBezTo>
                  <a:lnTo>
                    <a:pt x="6382" y="9026"/>
                  </a:lnTo>
                  <a:cubicBezTo>
                    <a:pt x="6430" y="9026"/>
                    <a:pt x="6477" y="9014"/>
                    <a:pt x="6501" y="8978"/>
                  </a:cubicBezTo>
                  <a:cubicBezTo>
                    <a:pt x="6537" y="8955"/>
                    <a:pt x="6549" y="8907"/>
                    <a:pt x="6549" y="8859"/>
                  </a:cubicBezTo>
                  <a:lnTo>
                    <a:pt x="6370" y="6764"/>
                  </a:lnTo>
                  <a:lnTo>
                    <a:pt x="6370" y="6728"/>
                  </a:lnTo>
                  <a:lnTo>
                    <a:pt x="5965" y="5204"/>
                  </a:lnTo>
                  <a:cubicBezTo>
                    <a:pt x="6394" y="5157"/>
                    <a:pt x="6799" y="5085"/>
                    <a:pt x="7192" y="4978"/>
                  </a:cubicBezTo>
                  <a:cubicBezTo>
                    <a:pt x="7275" y="4942"/>
                    <a:pt x="7322" y="4859"/>
                    <a:pt x="7287" y="4787"/>
                  </a:cubicBezTo>
                  <a:cubicBezTo>
                    <a:pt x="7268" y="4714"/>
                    <a:pt x="7207" y="4668"/>
                    <a:pt x="7147" y="4668"/>
                  </a:cubicBezTo>
                  <a:cubicBezTo>
                    <a:pt x="7130" y="4668"/>
                    <a:pt x="7112" y="4672"/>
                    <a:pt x="7096" y="4680"/>
                  </a:cubicBezTo>
                  <a:cubicBezTo>
                    <a:pt x="6549" y="4847"/>
                    <a:pt x="5918" y="4918"/>
                    <a:pt x="5287" y="4930"/>
                  </a:cubicBezTo>
                  <a:lnTo>
                    <a:pt x="5310" y="4490"/>
                  </a:lnTo>
                  <a:cubicBezTo>
                    <a:pt x="5310" y="4395"/>
                    <a:pt x="5251" y="4323"/>
                    <a:pt x="5167" y="4311"/>
                  </a:cubicBezTo>
                  <a:cubicBezTo>
                    <a:pt x="5072" y="4311"/>
                    <a:pt x="5001" y="4371"/>
                    <a:pt x="4989" y="4454"/>
                  </a:cubicBezTo>
                  <a:lnTo>
                    <a:pt x="4667" y="8728"/>
                  </a:lnTo>
                  <a:lnTo>
                    <a:pt x="4013" y="8728"/>
                  </a:lnTo>
                  <a:lnTo>
                    <a:pt x="4048" y="8657"/>
                  </a:lnTo>
                  <a:cubicBezTo>
                    <a:pt x="4072" y="8574"/>
                    <a:pt x="4132" y="8538"/>
                    <a:pt x="4227" y="8538"/>
                  </a:cubicBezTo>
                  <a:lnTo>
                    <a:pt x="4310" y="8538"/>
                  </a:lnTo>
                  <a:cubicBezTo>
                    <a:pt x="4405" y="8538"/>
                    <a:pt x="4477" y="8455"/>
                    <a:pt x="4477" y="8371"/>
                  </a:cubicBezTo>
                  <a:lnTo>
                    <a:pt x="4477" y="4990"/>
                  </a:lnTo>
                  <a:cubicBezTo>
                    <a:pt x="4477" y="4811"/>
                    <a:pt x="4334" y="4668"/>
                    <a:pt x="4132" y="4668"/>
                  </a:cubicBezTo>
                  <a:cubicBezTo>
                    <a:pt x="2727" y="4668"/>
                    <a:pt x="1869" y="3799"/>
                    <a:pt x="1869" y="2966"/>
                  </a:cubicBezTo>
                  <a:lnTo>
                    <a:pt x="1869" y="1478"/>
                  </a:lnTo>
                  <a:cubicBezTo>
                    <a:pt x="1869" y="1394"/>
                    <a:pt x="1798" y="1311"/>
                    <a:pt x="1715" y="1311"/>
                  </a:cubicBezTo>
                  <a:lnTo>
                    <a:pt x="345" y="1311"/>
                  </a:lnTo>
                  <a:cubicBezTo>
                    <a:pt x="345" y="1311"/>
                    <a:pt x="322" y="1311"/>
                    <a:pt x="322" y="1299"/>
                  </a:cubicBezTo>
                  <a:lnTo>
                    <a:pt x="322" y="1228"/>
                  </a:lnTo>
                  <a:cubicBezTo>
                    <a:pt x="322" y="1049"/>
                    <a:pt x="441" y="894"/>
                    <a:pt x="619" y="870"/>
                  </a:cubicBezTo>
                  <a:lnTo>
                    <a:pt x="1238" y="763"/>
                  </a:lnTo>
                  <a:cubicBezTo>
                    <a:pt x="1262" y="763"/>
                    <a:pt x="1298" y="751"/>
                    <a:pt x="1322" y="716"/>
                  </a:cubicBezTo>
                  <a:lnTo>
                    <a:pt x="1512" y="525"/>
                  </a:lnTo>
                  <a:cubicBezTo>
                    <a:pt x="1596" y="454"/>
                    <a:pt x="1679" y="418"/>
                    <a:pt x="1774" y="418"/>
                  </a:cubicBezTo>
                  <a:lnTo>
                    <a:pt x="1977" y="418"/>
                  </a:lnTo>
                  <a:cubicBezTo>
                    <a:pt x="1977" y="442"/>
                    <a:pt x="1988" y="454"/>
                    <a:pt x="1988" y="454"/>
                  </a:cubicBezTo>
                  <a:cubicBezTo>
                    <a:pt x="2021" y="503"/>
                    <a:pt x="2082" y="535"/>
                    <a:pt x="2140" y="535"/>
                  </a:cubicBezTo>
                  <a:cubicBezTo>
                    <a:pt x="2166" y="535"/>
                    <a:pt x="2192" y="528"/>
                    <a:pt x="2215" y="513"/>
                  </a:cubicBezTo>
                  <a:cubicBezTo>
                    <a:pt x="2346" y="441"/>
                    <a:pt x="2452" y="416"/>
                    <a:pt x="2535" y="416"/>
                  </a:cubicBezTo>
                  <a:cubicBezTo>
                    <a:pt x="2602" y="416"/>
                    <a:pt x="2654" y="432"/>
                    <a:pt x="2691" y="454"/>
                  </a:cubicBezTo>
                  <a:lnTo>
                    <a:pt x="2346" y="739"/>
                  </a:lnTo>
                  <a:cubicBezTo>
                    <a:pt x="2274" y="799"/>
                    <a:pt x="2274" y="894"/>
                    <a:pt x="2334" y="954"/>
                  </a:cubicBezTo>
                  <a:cubicBezTo>
                    <a:pt x="2369" y="989"/>
                    <a:pt x="2393" y="1001"/>
                    <a:pt x="2441" y="1013"/>
                  </a:cubicBezTo>
                  <a:lnTo>
                    <a:pt x="2441" y="2668"/>
                  </a:lnTo>
                  <a:cubicBezTo>
                    <a:pt x="2441" y="3144"/>
                    <a:pt x="2822" y="3514"/>
                    <a:pt x="3286" y="3514"/>
                  </a:cubicBezTo>
                  <a:lnTo>
                    <a:pt x="3382" y="3514"/>
                  </a:lnTo>
                  <a:cubicBezTo>
                    <a:pt x="3858" y="3514"/>
                    <a:pt x="4191" y="3144"/>
                    <a:pt x="4310" y="2978"/>
                  </a:cubicBezTo>
                  <a:cubicBezTo>
                    <a:pt x="4548" y="2668"/>
                    <a:pt x="4727" y="2204"/>
                    <a:pt x="4906" y="1763"/>
                  </a:cubicBezTo>
                  <a:cubicBezTo>
                    <a:pt x="5084" y="1287"/>
                    <a:pt x="5298" y="739"/>
                    <a:pt x="5525" y="680"/>
                  </a:cubicBezTo>
                  <a:cubicBezTo>
                    <a:pt x="5567" y="667"/>
                    <a:pt x="5603" y="660"/>
                    <a:pt x="5635" y="660"/>
                  </a:cubicBezTo>
                  <a:cubicBezTo>
                    <a:pt x="5745" y="660"/>
                    <a:pt x="5804" y="742"/>
                    <a:pt x="5906" y="918"/>
                  </a:cubicBezTo>
                  <a:cubicBezTo>
                    <a:pt x="6025" y="1108"/>
                    <a:pt x="6179" y="1370"/>
                    <a:pt x="6549" y="1370"/>
                  </a:cubicBezTo>
                  <a:cubicBezTo>
                    <a:pt x="6989" y="1370"/>
                    <a:pt x="7132" y="1120"/>
                    <a:pt x="7251" y="942"/>
                  </a:cubicBezTo>
                  <a:cubicBezTo>
                    <a:pt x="7334" y="775"/>
                    <a:pt x="7382" y="716"/>
                    <a:pt x="7549" y="716"/>
                  </a:cubicBezTo>
                  <a:cubicBezTo>
                    <a:pt x="7799" y="716"/>
                    <a:pt x="7930" y="870"/>
                    <a:pt x="8204" y="1168"/>
                  </a:cubicBezTo>
                  <a:cubicBezTo>
                    <a:pt x="8382" y="1370"/>
                    <a:pt x="8596" y="1609"/>
                    <a:pt x="8930" y="1870"/>
                  </a:cubicBezTo>
                  <a:cubicBezTo>
                    <a:pt x="9466" y="2251"/>
                    <a:pt x="10049" y="2763"/>
                    <a:pt x="10049" y="3692"/>
                  </a:cubicBezTo>
                  <a:lnTo>
                    <a:pt x="10049" y="5561"/>
                  </a:lnTo>
                  <a:cubicBezTo>
                    <a:pt x="10049" y="5716"/>
                    <a:pt x="10085" y="5883"/>
                    <a:pt x="10192" y="6038"/>
                  </a:cubicBezTo>
                  <a:lnTo>
                    <a:pt x="10382" y="6335"/>
                  </a:lnTo>
                  <a:lnTo>
                    <a:pt x="10228" y="8717"/>
                  </a:lnTo>
                  <a:lnTo>
                    <a:pt x="9573" y="8717"/>
                  </a:lnTo>
                  <a:lnTo>
                    <a:pt x="9597" y="8633"/>
                  </a:lnTo>
                  <a:cubicBezTo>
                    <a:pt x="9632" y="8562"/>
                    <a:pt x="9692" y="8514"/>
                    <a:pt x="9775" y="8514"/>
                  </a:cubicBezTo>
                  <a:lnTo>
                    <a:pt x="9870" y="8514"/>
                  </a:lnTo>
                  <a:cubicBezTo>
                    <a:pt x="9954" y="8514"/>
                    <a:pt x="10025" y="8443"/>
                    <a:pt x="10025" y="8359"/>
                  </a:cubicBezTo>
                  <a:lnTo>
                    <a:pt x="10025" y="6812"/>
                  </a:lnTo>
                  <a:cubicBezTo>
                    <a:pt x="10025" y="6776"/>
                    <a:pt x="10025" y="6752"/>
                    <a:pt x="10013" y="6728"/>
                  </a:cubicBezTo>
                  <a:lnTo>
                    <a:pt x="9132" y="5145"/>
                  </a:lnTo>
                  <a:cubicBezTo>
                    <a:pt x="9037" y="4966"/>
                    <a:pt x="8954" y="4752"/>
                    <a:pt x="8918" y="4549"/>
                  </a:cubicBezTo>
                  <a:lnTo>
                    <a:pt x="8704" y="3609"/>
                  </a:lnTo>
                  <a:cubicBezTo>
                    <a:pt x="8694" y="3533"/>
                    <a:pt x="8631" y="3479"/>
                    <a:pt x="8564" y="3479"/>
                  </a:cubicBezTo>
                  <a:cubicBezTo>
                    <a:pt x="8547" y="3479"/>
                    <a:pt x="8530" y="3483"/>
                    <a:pt x="8513" y="3490"/>
                  </a:cubicBezTo>
                  <a:cubicBezTo>
                    <a:pt x="8418" y="3502"/>
                    <a:pt x="8358" y="3597"/>
                    <a:pt x="8394" y="3680"/>
                  </a:cubicBezTo>
                  <a:lnTo>
                    <a:pt x="8465" y="4037"/>
                  </a:lnTo>
                  <a:cubicBezTo>
                    <a:pt x="8358" y="4109"/>
                    <a:pt x="8144" y="4276"/>
                    <a:pt x="7787" y="4430"/>
                  </a:cubicBezTo>
                  <a:cubicBezTo>
                    <a:pt x="7703" y="4454"/>
                    <a:pt x="7668" y="4561"/>
                    <a:pt x="7703" y="4633"/>
                  </a:cubicBezTo>
                  <a:cubicBezTo>
                    <a:pt x="7739" y="4692"/>
                    <a:pt x="7799" y="4728"/>
                    <a:pt x="7858" y="4728"/>
                  </a:cubicBezTo>
                  <a:cubicBezTo>
                    <a:pt x="7870" y="4728"/>
                    <a:pt x="7906" y="4728"/>
                    <a:pt x="7918" y="4704"/>
                  </a:cubicBezTo>
                  <a:lnTo>
                    <a:pt x="8001" y="4668"/>
                  </a:lnTo>
                  <a:cubicBezTo>
                    <a:pt x="8180" y="5097"/>
                    <a:pt x="8525" y="6002"/>
                    <a:pt x="8501" y="6454"/>
                  </a:cubicBezTo>
                  <a:cubicBezTo>
                    <a:pt x="8454" y="7121"/>
                    <a:pt x="8144" y="7919"/>
                    <a:pt x="8037" y="8193"/>
                  </a:cubicBezTo>
                  <a:cubicBezTo>
                    <a:pt x="7823" y="8193"/>
                    <a:pt x="7632" y="8336"/>
                    <a:pt x="7561" y="8538"/>
                  </a:cubicBezTo>
                  <a:lnTo>
                    <a:pt x="7465" y="8812"/>
                  </a:lnTo>
                  <a:cubicBezTo>
                    <a:pt x="7453" y="8859"/>
                    <a:pt x="7453" y="8919"/>
                    <a:pt x="7489" y="8967"/>
                  </a:cubicBezTo>
                  <a:cubicBezTo>
                    <a:pt x="7513" y="9014"/>
                    <a:pt x="7561" y="9038"/>
                    <a:pt x="7620" y="9038"/>
                  </a:cubicBezTo>
                  <a:lnTo>
                    <a:pt x="8477" y="9038"/>
                  </a:lnTo>
                  <a:cubicBezTo>
                    <a:pt x="8537" y="9038"/>
                    <a:pt x="8596" y="8990"/>
                    <a:pt x="8632" y="8931"/>
                  </a:cubicBezTo>
                  <a:lnTo>
                    <a:pt x="9489" y="6871"/>
                  </a:lnTo>
                  <a:cubicBezTo>
                    <a:pt x="9513" y="6847"/>
                    <a:pt x="9513" y="6823"/>
                    <a:pt x="9513" y="6788"/>
                  </a:cubicBezTo>
                  <a:lnTo>
                    <a:pt x="9489" y="6454"/>
                  </a:lnTo>
                  <a:lnTo>
                    <a:pt x="9704" y="6835"/>
                  </a:lnTo>
                  <a:lnTo>
                    <a:pt x="9704" y="8193"/>
                  </a:lnTo>
                  <a:cubicBezTo>
                    <a:pt x="9513" y="8216"/>
                    <a:pt x="9347" y="8336"/>
                    <a:pt x="9287" y="8538"/>
                  </a:cubicBezTo>
                  <a:lnTo>
                    <a:pt x="9192" y="8812"/>
                  </a:lnTo>
                  <a:cubicBezTo>
                    <a:pt x="9180" y="8859"/>
                    <a:pt x="9180" y="8919"/>
                    <a:pt x="9216" y="8967"/>
                  </a:cubicBezTo>
                  <a:cubicBezTo>
                    <a:pt x="9239" y="9014"/>
                    <a:pt x="9287" y="9038"/>
                    <a:pt x="9347" y="9038"/>
                  </a:cubicBezTo>
                  <a:lnTo>
                    <a:pt x="10382" y="9038"/>
                  </a:lnTo>
                  <a:cubicBezTo>
                    <a:pt x="10478" y="9038"/>
                    <a:pt x="10537" y="8978"/>
                    <a:pt x="10549" y="8895"/>
                  </a:cubicBezTo>
                  <a:lnTo>
                    <a:pt x="10728" y="6300"/>
                  </a:lnTo>
                  <a:cubicBezTo>
                    <a:pt x="10728" y="6276"/>
                    <a:pt x="10728" y="6228"/>
                    <a:pt x="10704" y="6192"/>
                  </a:cubicBezTo>
                  <a:lnTo>
                    <a:pt x="10478" y="5859"/>
                  </a:lnTo>
                  <a:cubicBezTo>
                    <a:pt x="10418" y="5764"/>
                    <a:pt x="10382" y="5657"/>
                    <a:pt x="10382" y="5561"/>
                  </a:cubicBezTo>
                  <a:lnTo>
                    <a:pt x="10382" y="3835"/>
                  </a:lnTo>
                  <a:cubicBezTo>
                    <a:pt x="10501" y="3930"/>
                    <a:pt x="10585" y="4085"/>
                    <a:pt x="10585" y="4252"/>
                  </a:cubicBezTo>
                  <a:lnTo>
                    <a:pt x="10585" y="5049"/>
                  </a:lnTo>
                  <a:cubicBezTo>
                    <a:pt x="10585" y="5228"/>
                    <a:pt x="10656" y="5407"/>
                    <a:pt x="10775" y="5526"/>
                  </a:cubicBezTo>
                  <a:lnTo>
                    <a:pt x="10787" y="5538"/>
                  </a:lnTo>
                  <a:cubicBezTo>
                    <a:pt x="10823" y="5573"/>
                    <a:pt x="10859" y="5585"/>
                    <a:pt x="10906" y="5585"/>
                  </a:cubicBezTo>
                  <a:cubicBezTo>
                    <a:pt x="10954" y="5585"/>
                    <a:pt x="11002" y="5573"/>
                    <a:pt x="11025" y="5538"/>
                  </a:cubicBezTo>
                  <a:cubicBezTo>
                    <a:pt x="11025" y="5430"/>
                    <a:pt x="11025" y="5335"/>
                    <a:pt x="10966" y="5264"/>
                  </a:cubicBezTo>
                  <a:lnTo>
                    <a:pt x="10954" y="5252"/>
                  </a:lnTo>
                  <a:cubicBezTo>
                    <a:pt x="10882" y="5168"/>
                    <a:pt x="10847" y="5085"/>
                    <a:pt x="10847" y="4990"/>
                  </a:cubicBezTo>
                  <a:lnTo>
                    <a:pt x="10847" y="4192"/>
                  </a:lnTo>
                  <a:cubicBezTo>
                    <a:pt x="10847" y="3906"/>
                    <a:pt x="10704" y="3644"/>
                    <a:pt x="10478" y="3478"/>
                  </a:cubicBezTo>
                  <a:lnTo>
                    <a:pt x="10323" y="3371"/>
                  </a:lnTo>
                  <a:cubicBezTo>
                    <a:pt x="10240" y="2490"/>
                    <a:pt x="9692" y="1978"/>
                    <a:pt x="9097" y="1537"/>
                  </a:cubicBezTo>
                  <a:cubicBezTo>
                    <a:pt x="8799" y="1323"/>
                    <a:pt x="8585" y="1097"/>
                    <a:pt x="8406" y="882"/>
                  </a:cubicBezTo>
                  <a:cubicBezTo>
                    <a:pt x="8144" y="585"/>
                    <a:pt x="7918" y="335"/>
                    <a:pt x="7513" y="335"/>
                  </a:cubicBezTo>
                  <a:cubicBezTo>
                    <a:pt x="7156" y="335"/>
                    <a:pt x="7037" y="561"/>
                    <a:pt x="6930" y="727"/>
                  </a:cubicBezTo>
                  <a:cubicBezTo>
                    <a:pt x="6846" y="882"/>
                    <a:pt x="6787" y="989"/>
                    <a:pt x="6537" y="989"/>
                  </a:cubicBezTo>
                  <a:cubicBezTo>
                    <a:pt x="6358" y="989"/>
                    <a:pt x="6275" y="870"/>
                    <a:pt x="6156" y="680"/>
                  </a:cubicBezTo>
                  <a:cubicBezTo>
                    <a:pt x="6047" y="492"/>
                    <a:pt x="5905" y="255"/>
                    <a:pt x="5608" y="255"/>
                  </a:cubicBezTo>
                  <a:cubicBezTo>
                    <a:pt x="5547" y="255"/>
                    <a:pt x="5480" y="265"/>
                    <a:pt x="5406" y="287"/>
                  </a:cubicBezTo>
                  <a:cubicBezTo>
                    <a:pt x="5025" y="394"/>
                    <a:pt x="4822" y="942"/>
                    <a:pt x="4584" y="1573"/>
                  </a:cubicBezTo>
                  <a:cubicBezTo>
                    <a:pt x="4417" y="1990"/>
                    <a:pt x="4251" y="2430"/>
                    <a:pt x="4048" y="2704"/>
                  </a:cubicBezTo>
                  <a:cubicBezTo>
                    <a:pt x="3977" y="2787"/>
                    <a:pt x="3703" y="3121"/>
                    <a:pt x="3358" y="3121"/>
                  </a:cubicBezTo>
                  <a:lnTo>
                    <a:pt x="3274" y="3121"/>
                  </a:lnTo>
                  <a:cubicBezTo>
                    <a:pt x="2977" y="3121"/>
                    <a:pt x="2739" y="2882"/>
                    <a:pt x="2739" y="2585"/>
                  </a:cubicBezTo>
                  <a:lnTo>
                    <a:pt x="2739" y="739"/>
                  </a:lnTo>
                  <a:lnTo>
                    <a:pt x="3024" y="501"/>
                  </a:lnTo>
                  <a:cubicBezTo>
                    <a:pt x="3084" y="454"/>
                    <a:pt x="3096" y="346"/>
                    <a:pt x="3048" y="287"/>
                  </a:cubicBezTo>
                  <a:cubicBezTo>
                    <a:pt x="3048" y="287"/>
                    <a:pt x="2857" y="0"/>
                    <a:pt x="250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79" name="Google Shape;2979;p31"/>
          <p:cNvGrpSpPr/>
          <p:nvPr/>
        </p:nvGrpSpPr>
        <p:grpSpPr>
          <a:xfrm>
            <a:off x="4669520" y="2112538"/>
            <a:ext cx="354752" cy="281984"/>
            <a:chOff x="4697389" y="2036338"/>
            <a:chExt cx="354752" cy="281984"/>
          </a:xfrm>
        </p:grpSpPr>
        <p:sp>
          <p:nvSpPr>
            <p:cNvPr id="2980" name="Google Shape;2980;p31"/>
            <p:cNvSpPr/>
            <p:nvPr/>
          </p:nvSpPr>
          <p:spPr>
            <a:xfrm>
              <a:off x="4697389" y="2036338"/>
              <a:ext cx="354752" cy="281984"/>
            </a:xfrm>
            <a:custGeom>
              <a:rect b="b" l="l" r="r" t="t"/>
              <a:pathLst>
                <a:path extrusionOk="0" h="8812" w="11086">
                  <a:moveTo>
                    <a:pt x="1322" y="822"/>
                  </a:moveTo>
                  <a:cubicBezTo>
                    <a:pt x="1596" y="1203"/>
                    <a:pt x="2025" y="1417"/>
                    <a:pt x="2394" y="1489"/>
                  </a:cubicBezTo>
                  <a:cubicBezTo>
                    <a:pt x="2334" y="1656"/>
                    <a:pt x="2215" y="1751"/>
                    <a:pt x="2156" y="1810"/>
                  </a:cubicBezTo>
                  <a:cubicBezTo>
                    <a:pt x="1834" y="1715"/>
                    <a:pt x="1596" y="1536"/>
                    <a:pt x="1453" y="1275"/>
                  </a:cubicBezTo>
                  <a:cubicBezTo>
                    <a:pt x="1370" y="1132"/>
                    <a:pt x="1322" y="965"/>
                    <a:pt x="1322" y="822"/>
                  </a:cubicBezTo>
                  <a:close/>
                  <a:moveTo>
                    <a:pt x="2703" y="1513"/>
                  </a:moveTo>
                  <a:cubicBezTo>
                    <a:pt x="3191" y="1513"/>
                    <a:pt x="3465" y="1584"/>
                    <a:pt x="3584" y="1644"/>
                  </a:cubicBezTo>
                  <a:cubicBezTo>
                    <a:pt x="3358" y="2001"/>
                    <a:pt x="2894" y="2025"/>
                    <a:pt x="2870" y="2025"/>
                  </a:cubicBezTo>
                  <a:cubicBezTo>
                    <a:pt x="2775" y="2025"/>
                    <a:pt x="2703" y="2096"/>
                    <a:pt x="2703" y="2179"/>
                  </a:cubicBezTo>
                  <a:cubicBezTo>
                    <a:pt x="2703" y="2275"/>
                    <a:pt x="2775" y="2346"/>
                    <a:pt x="2870" y="2346"/>
                  </a:cubicBezTo>
                  <a:cubicBezTo>
                    <a:pt x="2930" y="2346"/>
                    <a:pt x="3465" y="2334"/>
                    <a:pt x="3787" y="1929"/>
                  </a:cubicBezTo>
                  <a:cubicBezTo>
                    <a:pt x="4407" y="2054"/>
                    <a:pt x="4966" y="2098"/>
                    <a:pt x="5472" y="2098"/>
                  </a:cubicBezTo>
                  <a:cubicBezTo>
                    <a:pt x="6171" y="2098"/>
                    <a:pt x="6769" y="2015"/>
                    <a:pt x="7287" y="1953"/>
                  </a:cubicBezTo>
                  <a:cubicBezTo>
                    <a:pt x="7708" y="1896"/>
                    <a:pt x="8072" y="1843"/>
                    <a:pt x="8405" y="1843"/>
                  </a:cubicBezTo>
                  <a:cubicBezTo>
                    <a:pt x="8628" y="1843"/>
                    <a:pt x="8837" y="1867"/>
                    <a:pt x="9037" y="1929"/>
                  </a:cubicBezTo>
                  <a:cubicBezTo>
                    <a:pt x="9788" y="2179"/>
                    <a:pt x="10014" y="3108"/>
                    <a:pt x="10014" y="3334"/>
                  </a:cubicBezTo>
                  <a:cubicBezTo>
                    <a:pt x="10061" y="3739"/>
                    <a:pt x="9966" y="3953"/>
                    <a:pt x="9871" y="4192"/>
                  </a:cubicBezTo>
                  <a:cubicBezTo>
                    <a:pt x="9776" y="4406"/>
                    <a:pt x="9692" y="4608"/>
                    <a:pt x="9692" y="4930"/>
                  </a:cubicBezTo>
                  <a:cubicBezTo>
                    <a:pt x="9692" y="5561"/>
                    <a:pt x="9966" y="6251"/>
                    <a:pt x="10026" y="6418"/>
                  </a:cubicBezTo>
                  <a:lnTo>
                    <a:pt x="10026" y="7644"/>
                  </a:lnTo>
                  <a:cubicBezTo>
                    <a:pt x="10026" y="7740"/>
                    <a:pt x="10014" y="7847"/>
                    <a:pt x="9966" y="7930"/>
                  </a:cubicBezTo>
                  <a:lnTo>
                    <a:pt x="9728" y="8466"/>
                  </a:lnTo>
                  <a:lnTo>
                    <a:pt x="9037" y="8466"/>
                  </a:lnTo>
                  <a:lnTo>
                    <a:pt x="9073" y="8323"/>
                  </a:lnTo>
                  <a:cubicBezTo>
                    <a:pt x="9085" y="8263"/>
                    <a:pt x="9133" y="8216"/>
                    <a:pt x="9192" y="8204"/>
                  </a:cubicBezTo>
                  <a:lnTo>
                    <a:pt x="9609" y="8049"/>
                  </a:lnTo>
                  <a:cubicBezTo>
                    <a:pt x="9668" y="8025"/>
                    <a:pt x="9716" y="7954"/>
                    <a:pt x="9716" y="7906"/>
                  </a:cubicBezTo>
                  <a:lnTo>
                    <a:pt x="9716" y="6906"/>
                  </a:lnTo>
                  <a:cubicBezTo>
                    <a:pt x="9716" y="6870"/>
                    <a:pt x="9716" y="6859"/>
                    <a:pt x="9704" y="6835"/>
                  </a:cubicBezTo>
                  <a:lnTo>
                    <a:pt x="8585" y="4715"/>
                  </a:lnTo>
                  <a:cubicBezTo>
                    <a:pt x="8550" y="4663"/>
                    <a:pt x="8496" y="4630"/>
                    <a:pt x="8432" y="4630"/>
                  </a:cubicBezTo>
                  <a:cubicBezTo>
                    <a:pt x="8409" y="4630"/>
                    <a:pt x="8384" y="4634"/>
                    <a:pt x="8359" y="4644"/>
                  </a:cubicBezTo>
                  <a:cubicBezTo>
                    <a:pt x="8287" y="4692"/>
                    <a:pt x="8252" y="4775"/>
                    <a:pt x="8287" y="4870"/>
                  </a:cubicBezTo>
                  <a:lnTo>
                    <a:pt x="8621" y="5489"/>
                  </a:lnTo>
                  <a:cubicBezTo>
                    <a:pt x="7990" y="5787"/>
                    <a:pt x="7323" y="5978"/>
                    <a:pt x="6680" y="6037"/>
                  </a:cubicBezTo>
                  <a:cubicBezTo>
                    <a:pt x="6482" y="6061"/>
                    <a:pt x="6287" y="6073"/>
                    <a:pt x="6097" y="6073"/>
                  </a:cubicBezTo>
                  <a:cubicBezTo>
                    <a:pt x="5635" y="6073"/>
                    <a:pt x="5202" y="6002"/>
                    <a:pt x="4823" y="5858"/>
                  </a:cubicBezTo>
                  <a:lnTo>
                    <a:pt x="4894" y="5442"/>
                  </a:lnTo>
                  <a:cubicBezTo>
                    <a:pt x="4906" y="5358"/>
                    <a:pt x="4846" y="5263"/>
                    <a:pt x="4763" y="5251"/>
                  </a:cubicBezTo>
                  <a:cubicBezTo>
                    <a:pt x="4755" y="5250"/>
                    <a:pt x="4747" y="5250"/>
                    <a:pt x="4739" y="5250"/>
                  </a:cubicBezTo>
                  <a:cubicBezTo>
                    <a:pt x="4654" y="5250"/>
                    <a:pt x="4583" y="5306"/>
                    <a:pt x="4573" y="5382"/>
                  </a:cubicBezTo>
                  <a:lnTo>
                    <a:pt x="4120" y="7954"/>
                  </a:lnTo>
                  <a:cubicBezTo>
                    <a:pt x="4108" y="8002"/>
                    <a:pt x="4096" y="8061"/>
                    <a:pt x="4061" y="8109"/>
                  </a:cubicBezTo>
                  <a:lnTo>
                    <a:pt x="3823" y="8454"/>
                  </a:lnTo>
                  <a:lnTo>
                    <a:pt x="3096" y="8454"/>
                  </a:lnTo>
                  <a:lnTo>
                    <a:pt x="3144" y="8335"/>
                  </a:lnTo>
                  <a:cubicBezTo>
                    <a:pt x="3156" y="8275"/>
                    <a:pt x="3215" y="8228"/>
                    <a:pt x="3275" y="8216"/>
                  </a:cubicBezTo>
                  <a:lnTo>
                    <a:pt x="3775" y="8073"/>
                  </a:lnTo>
                  <a:cubicBezTo>
                    <a:pt x="3858" y="8061"/>
                    <a:pt x="3894" y="7990"/>
                    <a:pt x="3894" y="7918"/>
                  </a:cubicBezTo>
                  <a:lnTo>
                    <a:pt x="3882" y="5656"/>
                  </a:lnTo>
                  <a:cubicBezTo>
                    <a:pt x="3882" y="5597"/>
                    <a:pt x="3846" y="5549"/>
                    <a:pt x="3811" y="5525"/>
                  </a:cubicBezTo>
                  <a:cubicBezTo>
                    <a:pt x="3787" y="5525"/>
                    <a:pt x="2810" y="4930"/>
                    <a:pt x="2096" y="3953"/>
                  </a:cubicBezTo>
                  <a:cubicBezTo>
                    <a:pt x="2382" y="3870"/>
                    <a:pt x="2584" y="3739"/>
                    <a:pt x="2727" y="3584"/>
                  </a:cubicBezTo>
                  <a:cubicBezTo>
                    <a:pt x="2882" y="3382"/>
                    <a:pt x="2858" y="3191"/>
                    <a:pt x="2846" y="3180"/>
                  </a:cubicBezTo>
                  <a:cubicBezTo>
                    <a:pt x="2826" y="3109"/>
                    <a:pt x="2763" y="3055"/>
                    <a:pt x="2686" y="3055"/>
                  </a:cubicBezTo>
                  <a:cubicBezTo>
                    <a:pt x="2672" y="3055"/>
                    <a:pt x="2658" y="3057"/>
                    <a:pt x="2644" y="3060"/>
                  </a:cubicBezTo>
                  <a:cubicBezTo>
                    <a:pt x="2560" y="3084"/>
                    <a:pt x="2501" y="3168"/>
                    <a:pt x="2525" y="3263"/>
                  </a:cubicBezTo>
                  <a:cubicBezTo>
                    <a:pt x="2525" y="3263"/>
                    <a:pt x="2525" y="3311"/>
                    <a:pt x="2465" y="3394"/>
                  </a:cubicBezTo>
                  <a:cubicBezTo>
                    <a:pt x="2334" y="3561"/>
                    <a:pt x="1929" y="3822"/>
                    <a:pt x="608" y="3858"/>
                  </a:cubicBezTo>
                  <a:cubicBezTo>
                    <a:pt x="524" y="3858"/>
                    <a:pt x="441" y="3799"/>
                    <a:pt x="429" y="3715"/>
                  </a:cubicBezTo>
                  <a:lnTo>
                    <a:pt x="358" y="3418"/>
                  </a:lnTo>
                  <a:cubicBezTo>
                    <a:pt x="346" y="3358"/>
                    <a:pt x="358" y="3299"/>
                    <a:pt x="405" y="3239"/>
                  </a:cubicBezTo>
                  <a:lnTo>
                    <a:pt x="1632" y="1929"/>
                  </a:lnTo>
                  <a:cubicBezTo>
                    <a:pt x="1787" y="2025"/>
                    <a:pt x="1953" y="2096"/>
                    <a:pt x="2120" y="2144"/>
                  </a:cubicBezTo>
                  <a:cubicBezTo>
                    <a:pt x="2133" y="2147"/>
                    <a:pt x="2145" y="2148"/>
                    <a:pt x="2158" y="2148"/>
                  </a:cubicBezTo>
                  <a:cubicBezTo>
                    <a:pt x="2191" y="2148"/>
                    <a:pt x="2222" y="2137"/>
                    <a:pt x="2239" y="2120"/>
                  </a:cubicBezTo>
                  <a:cubicBezTo>
                    <a:pt x="2263" y="2108"/>
                    <a:pt x="2584" y="1929"/>
                    <a:pt x="2703" y="1513"/>
                  </a:cubicBezTo>
                  <a:close/>
                  <a:moveTo>
                    <a:pt x="1239" y="1"/>
                  </a:moveTo>
                  <a:cubicBezTo>
                    <a:pt x="1156" y="1"/>
                    <a:pt x="1084" y="48"/>
                    <a:pt x="1072" y="108"/>
                  </a:cubicBezTo>
                  <a:cubicBezTo>
                    <a:pt x="1060" y="132"/>
                    <a:pt x="834" y="822"/>
                    <a:pt x="1156" y="1417"/>
                  </a:cubicBezTo>
                  <a:cubicBezTo>
                    <a:pt x="1215" y="1536"/>
                    <a:pt x="1298" y="1620"/>
                    <a:pt x="1382" y="1715"/>
                  </a:cubicBezTo>
                  <a:lnTo>
                    <a:pt x="167" y="3001"/>
                  </a:lnTo>
                  <a:cubicBezTo>
                    <a:pt x="48" y="3144"/>
                    <a:pt x="1" y="3322"/>
                    <a:pt x="48" y="3477"/>
                  </a:cubicBezTo>
                  <a:lnTo>
                    <a:pt x="120" y="3775"/>
                  </a:lnTo>
                  <a:cubicBezTo>
                    <a:pt x="179" y="4001"/>
                    <a:pt x="370" y="4156"/>
                    <a:pt x="608" y="4156"/>
                  </a:cubicBezTo>
                  <a:lnTo>
                    <a:pt x="620" y="4156"/>
                  </a:lnTo>
                  <a:cubicBezTo>
                    <a:pt x="1072" y="4132"/>
                    <a:pt x="1453" y="4108"/>
                    <a:pt x="1787" y="4049"/>
                  </a:cubicBezTo>
                  <a:cubicBezTo>
                    <a:pt x="2441" y="4989"/>
                    <a:pt x="3322" y="5585"/>
                    <a:pt x="3584" y="5739"/>
                  </a:cubicBezTo>
                  <a:lnTo>
                    <a:pt x="3596" y="7799"/>
                  </a:lnTo>
                  <a:lnTo>
                    <a:pt x="3215" y="7882"/>
                  </a:lnTo>
                  <a:cubicBezTo>
                    <a:pt x="3049" y="7930"/>
                    <a:pt x="2918" y="8049"/>
                    <a:pt x="2858" y="8216"/>
                  </a:cubicBezTo>
                  <a:lnTo>
                    <a:pt x="2739" y="8561"/>
                  </a:lnTo>
                  <a:cubicBezTo>
                    <a:pt x="2727" y="8597"/>
                    <a:pt x="2727" y="8656"/>
                    <a:pt x="2751" y="8704"/>
                  </a:cubicBezTo>
                  <a:cubicBezTo>
                    <a:pt x="2787" y="8752"/>
                    <a:pt x="2822" y="8775"/>
                    <a:pt x="2882" y="8775"/>
                  </a:cubicBezTo>
                  <a:lnTo>
                    <a:pt x="3930" y="8775"/>
                  </a:lnTo>
                  <a:cubicBezTo>
                    <a:pt x="3989" y="8775"/>
                    <a:pt x="4037" y="8752"/>
                    <a:pt x="4061" y="8704"/>
                  </a:cubicBezTo>
                  <a:lnTo>
                    <a:pt x="4346" y="8287"/>
                  </a:lnTo>
                  <a:cubicBezTo>
                    <a:pt x="4406" y="8204"/>
                    <a:pt x="4430" y="8109"/>
                    <a:pt x="4454" y="8025"/>
                  </a:cubicBezTo>
                  <a:lnTo>
                    <a:pt x="4763" y="6180"/>
                  </a:lnTo>
                  <a:cubicBezTo>
                    <a:pt x="5192" y="6323"/>
                    <a:pt x="5656" y="6394"/>
                    <a:pt x="6144" y="6394"/>
                  </a:cubicBezTo>
                  <a:cubicBezTo>
                    <a:pt x="6990" y="6394"/>
                    <a:pt x="7906" y="6192"/>
                    <a:pt x="8764" y="5775"/>
                  </a:cubicBezTo>
                  <a:lnTo>
                    <a:pt x="9395" y="6954"/>
                  </a:lnTo>
                  <a:lnTo>
                    <a:pt x="9395" y="7799"/>
                  </a:lnTo>
                  <a:lnTo>
                    <a:pt x="9073" y="7918"/>
                  </a:lnTo>
                  <a:cubicBezTo>
                    <a:pt x="8930" y="7966"/>
                    <a:pt x="8811" y="8085"/>
                    <a:pt x="8764" y="8228"/>
                  </a:cubicBezTo>
                  <a:lnTo>
                    <a:pt x="8645" y="8585"/>
                  </a:lnTo>
                  <a:cubicBezTo>
                    <a:pt x="8633" y="8633"/>
                    <a:pt x="8633" y="8692"/>
                    <a:pt x="8656" y="8740"/>
                  </a:cubicBezTo>
                  <a:cubicBezTo>
                    <a:pt x="8692" y="8775"/>
                    <a:pt x="8740" y="8811"/>
                    <a:pt x="8799" y="8811"/>
                  </a:cubicBezTo>
                  <a:lnTo>
                    <a:pt x="9835" y="8811"/>
                  </a:lnTo>
                  <a:cubicBezTo>
                    <a:pt x="9895" y="8811"/>
                    <a:pt x="9954" y="8764"/>
                    <a:pt x="9990" y="8704"/>
                  </a:cubicBezTo>
                  <a:lnTo>
                    <a:pt x="10252" y="8061"/>
                  </a:lnTo>
                  <a:cubicBezTo>
                    <a:pt x="10311" y="7930"/>
                    <a:pt x="10347" y="7799"/>
                    <a:pt x="10347" y="7668"/>
                  </a:cubicBezTo>
                  <a:lnTo>
                    <a:pt x="10347" y="6394"/>
                  </a:lnTo>
                  <a:cubicBezTo>
                    <a:pt x="10347" y="6370"/>
                    <a:pt x="10347" y="6359"/>
                    <a:pt x="10323" y="6335"/>
                  </a:cubicBezTo>
                  <a:cubicBezTo>
                    <a:pt x="10323" y="6335"/>
                    <a:pt x="10002" y="5597"/>
                    <a:pt x="10002" y="4954"/>
                  </a:cubicBezTo>
                  <a:cubicBezTo>
                    <a:pt x="10002" y="4704"/>
                    <a:pt x="10073" y="4537"/>
                    <a:pt x="10145" y="4346"/>
                  </a:cubicBezTo>
                  <a:cubicBezTo>
                    <a:pt x="10252" y="4096"/>
                    <a:pt x="10371" y="3811"/>
                    <a:pt x="10347" y="3322"/>
                  </a:cubicBezTo>
                  <a:cubicBezTo>
                    <a:pt x="10323" y="3096"/>
                    <a:pt x="10240" y="2739"/>
                    <a:pt x="10026" y="2394"/>
                  </a:cubicBezTo>
                  <a:lnTo>
                    <a:pt x="10026" y="2394"/>
                  </a:lnTo>
                  <a:cubicBezTo>
                    <a:pt x="10109" y="2441"/>
                    <a:pt x="10192" y="2501"/>
                    <a:pt x="10264" y="2584"/>
                  </a:cubicBezTo>
                  <a:cubicBezTo>
                    <a:pt x="10645" y="2989"/>
                    <a:pt x="10716" y="3656"/>
                    <a:pt x="10466" y="4394"/>
                  </a:cubicBezTo>
                  <a:cubicBezTo>
                    <a:pt x="10133" y="5346"/>
                    <a:pt x="10716" y="6132"/>
                    <a:pt x="10740" y="6156"/>
                  </a:cubicBezTo>
                  <a:cubicBezTo>
                    <a:pt x="10776" y="6204"/>
                    <a:pt x="10823" y="6216"/>
                    <a:pt x="10883" y="6216"/>
                  </a:cubicBezTo>
                  <a:cubicBezTo>
                    <a:pt x="10907" y="6216"/>
                    <a:pt x="10954" y="6204"/>
                    <a:pt x="10978" y="6192"/>
                  </a:cubicBezTo>
                  <a:cubicBezTo>
                    <a:pt x="11062" y="6120"/>
                    <a:pt x="11073" y="6013"/>
                    <a:pt x="11026" y="5942"/>
                  </a:cubicBezTo>
                  <a:cubicBezTo>
                    <a:pt x="11026" y="5942"/>
                    <a:pt x="10526" y="5263"/>
                    <a:pt x="10788" y="4465"/>
                  </a:cubicBezTo>
                  <a:cubicBezTo>
                    <a:pt x="11085" y="3620"/>
                    <a:pt x="10978" y="2846"/>
                    <a:pt x="10538" y="2334"/>
                  </a:cubicBezTo>
                  <a:cubicBezTo>
                    <a:pt x="10322" y="2108"/>
                    <a:pt x="10058" y="1960"/>
                    <a:pt x="9825" y="1960"/>
                  </a:cubicBezTo>
                  <a:cubicBezTo>
                    <a:pt x="9800" y="1960"/>
                    <a:pt x="9776" y="1962"/>
                    <a:pt x="9752" y="1965"/>
                  </a:cubicBezTo>
                  <a:cubicBezTo>
                    <a:pt x="9585" y="1810"/>
                    <a:pt x="9395" y="1679"/>
                    <a:pt x="9157" y="1608"/>
                  </a:cubicBezTo>
                  <a:cubicBezTo>
                    <a:pt x="8917" y="1531"/>
                    <a:pt x="8666" y="1503"/>
                    <a:pt x="8402" y="1503"/>
                  </a:cubicBezTo>
                  <a:cubicBezTo>
                    <a:pt x="8051" y="1503"/>
                    <a:pt x="7677" y="1553"/>
                    <a:pt x="7275" y="1608"/>
                  </a:cubicBezTo>
                  <a:cubicBezTo>
                    <a:pt x="6773" y="1678"/>
                    <a:pt x="6202" y="1756"/>
                    <a:pt x="5537" y="1756"/>
                  </a:cubicBezTo>
                  <a:cubicBezTo>
                    <a:pt x="5067" y="1756"/>
                    <a:pt x="4550" y="1716"/>
                    <a:pt x="3977" y="1608"/>
                  </a:cubicBezTo>
                  <a:cubicBezTo>
                    <a:pt x="3989" y="1548"/>
                    <a:pt x="3977" y="1489"/>
                    <a:pt x="3930" y="1453"/>
                  </a:cubicBezTo>
                  <a:cubicBezTo>
                    <a:pt x="3882" y="1417"/>
                    <a:pt x="3620" y="1191"/>
                    <a:pt x="2703" y="1191"/>
                  </a:cubicBezTo>
                  <a:cubicBezTo>
                    <a:pt x="2251" y="1191"/>
                    <a:pt x="1501" y="905"/>
                    <a:pt x="1382" y="132"/>
                  </a:cubicBezTo>
                  <a:cubicBezTo>
                    <a:pt x="1370" y="60"/>
                    <a:pt x="1310" y="1"/>
                    <a:pt x="123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1" name="Google Shape;2981;p31"/>
            <p:cNvSpPr/>
            <p:nvPr/>
          </p:nvSpPr>
          <p:spPr>
            <a:xfrm>
              <a:off x="4747693" y="2113682"/>
              <a:ext cx="10688" cy="10688"/>
            </a:xfrm>
            <a:custGeom>
              <a:rect b="b" l="l" r="r" t="t"/>
              <a:pathLst>
                <a:path extrusionOk="0" h="334" w="334">
                  <a:moveTo>
                    <a:pt x="167" y="1"/>
                  </a:moveTo>
                  <a:cubicBezTo>
                    <a:pt x="72" y="1"/>
                    <a:pt x="0" y="84"/>
                    <a:pt x="0" y="167"/>
                  </a:cubicBezTo>
                  <a:cubicBezTo>
                    <a:pt x="0" y="262"/>
                    <a:pt x="72" y="334"/>
                    <a:pt x="167" y="334"/>
                  </a:cubicBezTo>
                  <a:cubicBezTo>
                    <a:pt x="262" y="334"/>
                    <a:pt x="334" y="262"/>
                    <a:pt x="334" y="167"/>
                  </a:cubicBezTo>
                  <a:cubicBezTo>
                    <a:pt x="334" y="84"/>
                    <a:pt x="262" y="1"/>
                    <a:pt x="1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82" name="Google Shape;2982;p31"/>
          <p:cNvGrpSpPr/>
          <p:nvPr/>
        </p:nvGrpSpPr>
        <p:grpSpPr>
          <a:xfrm>
            <a:off x="1376144" y="2500954"/>
            <a:ext cx="353600" cy="354944"/>
            <a:chOff x="1404013" y="2424754"/>
            <a:chExt cx="353600" cy="354944"/>
          </a:xfrm>
        </p:grpSpPr>
        <p:sp>
          <p:nvSpPr>
            <p:cNvPr id="2983" name="Google Shape;2983;p31"/>
            <p:cNvSpPr/>
            <p:nvPr/>
          </p:nvSpPr>
          <p:spPr>
            <a:xfrm>
              <a:off x="1404013" y="2424754"/>
              <a:ext cx="353600" cy="354944"/>
            </a:xfrm>
            <a:custGeom>
              <a:rect b="b" l="l" r="r" t="t"/>
              <a:pathLst>
                <a:path extrusionOk="0" h="11092" w="11050">
                  <a:moveTo>
                    <a:pt x="5514" y="316"/>
                  </a:moveTo>
                  <a:cubicBezTo>
                    <a:pt x="6061" y="316"/>
                    <a:pt x="6597" y="412"/>
                    <a:pt x="7121" y="567"/>
                  </a:cubicBezTo>
                  <a:cubicBezTo>
                    <a:pt x="7038" y="602"/>
                    <a:pt x="6978" y="614"/>
                    <a:pt x="6907" y="650"/>
                  </a:cubicBezTo>
                  <a:cubicBezTo>
                    <a:pt x="6299" y="900"/>
                    <a:pt x="5835" y="1329"/>
                    <a:pt x="5514" y="1936"/>
                  </a:cubicBezTo>
                  <a:cubicBezTo>
                    <a:pt x="5180" y="1317"/>
                    <a:pt x="4716" y="900"/>
                    <a:pt x="4109" y="650"/>
                  </a:cubicBezTo>
                  <a:cubicBezTo>
                    <a:pt x="4037" y="614"/>
                    <a:pt x="3978" y="590"/>
                    <a:pt x="3906" y="567"/>
                  </a:cubicBezTo>
                  <a:cubicBezTo>
                    <a:pt x="4418" y="412"/>
                    <a:pt x="4954" y="316"/>
                    <a:pt x="5514" y="316"/>
                  </a:cubicBezTo>
                  <a:close/>
                  <a:moveTo>
                    <a:pt x="3263" y="2043"/>
                  </a:moveTo>
                  <a:cubicBezTo>
                    <a:pt x="4121" y="2043"/>
                    <a:pt x="4835" y="2745"/>
                    <a:pt x="4835" y="3626"/>
                  </a:cubicBezTo>
                  <a:cubicBezTo>
                    <a:pt x="4835" y="4484"/>
                    <a:pt x="4144" y="5198"/>
                    <a:pt x="3263" y="5198"/>
                  </a:cubicBezTo>
                  <a:cubicBezTo>
                    <a:pt x="2382" y="5198"/>
                    <a:pt x="1680" y="4496"/>
                    <a:pt x="1680" y="3626"/>
                  </a:cubicBezTo>
                  <a:cubicBezTo>
                    <a:pt x="1680" y="2757"/>
                    <a:pt x="2394" y="2043"/>
                    <a:pt x="3263" y="2043"/>
                  </a:cubicBezTo>
                  <a:close/>
                  <a:moveTo>
                    <a:pt x="692" y="424"/>
                  </a:moveTo>
                  <a:lnTo>
                    <a:pt x="692" y="424"/>
                  </a:lnTo>
                  <a:cubicBezTo>
                    <a:pt x="1120" y="567"/>
                    <a:pt x="1620" y="602"/>
                    <a:pt x="2144" y="626"/>
                  </a:cubicBezTo>
                  <a:cubicBezTo>
                    <a:pt x="3394" y="721"/>
                    <a:pt x="4704" y="793"/>
                    <a:pt x="5359" y="2388"/>
                  </a:cubicBezTo>
                  <a:cubicBezTo>
                    <a:pt x="5395" y="2448"/>
                    <a:pt x="5454" y="2495"/>
                    <a:pt x="5514" y="2495"/>
                  </a:cubicBezTo>
                  <a:cubicBezTo>
                    <a:pt x="5525" y="2495"/>
                    <a:pt x="5549" y="2495"/>
                    <a:pt x="5573" y="2472"/>
                  </a:cubicBezTo>
                  <a:cubicBezTo>
                    <a:pt x="5609" y="2460"/>
                    <a:pt x="5645" y="2436"/>
                    <a:pt x="5656" y="2388"/>
                  </a:cubicBezTo>
                  <a:cubicBezTo>
                    <a:pt x="6311" y="793"/>
                    <a:pt x="7609" y="697"/>
                    <a:pt x="8871" y="626"/>
                  </a:cubicBezTo>
                  <a:cubicBezTo>
                    <a:pt x="9395" y="602"/>
                    <a:pt x="9895" y="555"/>
                    <a:pt x="10336" y="424"/>
                  </a:cubicBezTo>
                  <a:lnTo>
                    <a:pt x="10336" y="424"/>
                  </a:lnTo>
                  <a:cubicBezTo>
                    <a:pt x="10288" y="567"/>
                    <a:pt x="10217" y="745"/>
                    <a:pt x="10050" y="948"/>
                  </a:cubicBezTo>
                  <a:cubicBezTo>
                    <a:pt x="9621" y="1459"/>
                    <a:pt x="8824" y="1733"/>
                    <a:pt x="7752" y="1733"/>
                  </a:cubicBezTo>
                  <a:cubicBezTo>
                    <a:pt x="6716" y="1733"/>
                    <a:pt x="5871" y="2579"/>
                    <a:pt x="5871" y="3626"/>
                  </a:cubicBezTo>
                  <a:cubicBezTo>
                    <a:pt x="5871" y="4662"/>
                    <a:pt x="6716" y="5508"/>
                    <a:pt x="7752" y="5508"/>
                  </a:cubicBezTo>
                  <a:cubicBezTo>
                    <a:pt x="8800" y="5508"/>
                    <a:pt x="9645" y="4662"/>
                    <a:pt x="9645" y="3626"/>
                  </a:cubicBezTo>
                  <a:cubicBezTo>
                    <a:pt x="9645" y="3341"/>
                    <a:pt x="9586" y="3055"/>
                    <a:pt x="9455" y="2781"/>
                  </a:cubicBezTo>
                  <a:cubicBezTo>
                    <a:pt x="9420" y="2730"/>
                    <a:pt x="9367" y="2690"/>
                    <a:pt x="9305" y="2690"/>
                  </a:cubicBezTo>
                  <a:cubicBezTo>
                    <a:pt x="9281" y="2690"/>
                    <a:pt x="9255" y="2696"/>
                    <a:pt x="9228" y="2710"/>
                  </a:cubicBezTo>
                  <a:cubicBezTo>
                    <a:pt x="9157" y="2757"/>
                    <a:pt x="9109" y="2841"/>
                    <a:pt x="9157" y="2936"/>
                  </a:cubicBezTo>
                  <a:cubicBezTo>
                    <a:pt x="9264" y="3138"/>
                    <a:pt x="9324" y="3376"/>
                    <a:pt x="9324" y="3626"/>
                  </a:cubicBezTo>
                  <a:cubicBezTo>
                    <a:pt x="9324" y="4484"/>
                    <a:pt x="8621" y="5198"/>
                    <a:pt x="7740" y="5198"/>
                  </a:cubicBezTo>
                  <a:cubicBezTo>
                    <a:pt x="6883" y="5198"/>
                    <a:pt x="6168" y="4496"/>
                    <a:pt x="6168" y="3626"/>
                  </a:cubicBezTo>
                  <a:cubicBezTo>
                    <a:pt x="6168" y="2757"/>
                    <a:pt x="6859" y="2043"/>
                    <a:pt x="7740" y="2043"/>
                  </a:cubicBezTo>
                  <a:cubicBezTo>
                    <a:pt x="8085" y="2043"/>
                    <a:pt x="8407" y="2150"/>
                    <a:pt x="8681" y="2352"/>
                  </a:cubicBezTo>
                  <a:cubicBezTo>
                    <a:pt x="8712" y="2378"/>
                    <a:pt x="8749" y="2391"/>
                    <a:pt x="8786" y="2391"/>
                  </a:cubicBezTo>
                  <a:cubicBezTo>
                    <a:pt x="8834" y="2391"/>
                    <a:pt x="8880" y="2369"/>
                    <a:pt x="8907" y="2329"/>
                  </a:cubicBezTo>
                  <a:cubicBezTo>
                    <a:pt x="8966" y="2257"/>
                    <a:pt x="8943" y="2150"/>
                    <a:pt x="8871" y="2102"/>
                  </a:cubicBezTo>
                  <a:cubicBezTo>
                    <a:pt x="8812" y="2055"/>
                    <a:pt x="8740" y="2019"/>
                    <a:pt x="8681" y="1971"/>
                  </a:cubicBezTo>
                  <a:cubicBezTo>
                    <a:pt x="8919" y="1924"/>
                    <a:pt x="9145" y="1864"/>
                    <a:pt x="9347" y="1793"/>
                  </a:cubicBezTo>
                  <a:cubicBezTo>
                    <a:pt x="9871" y="2257"/>
                    <a:pt x="10181" y="2924"/>
                    <a:pt x="10181" y="3626"/>
                  </a:cubicBezTo>
                  <a:cubicBezTo>
                    <a:pt x="10181" y="4960"/>
                    <a:pt x="9097" y="6067"/>
                    <a:pt x="7740" y="6067"/>
                  </a:cubicBezTo>
                  <a:cubicBezTo>
                    <a:pt x="7133" y="6067"/>
                    <a:pt x="6549" y="5841"/>
                    <a:pt x="6085" y="5424"/>
                  </a:cubicBezTo>
                  <a:lnTo>
                    <a:pt x="6145" y="5246"/>
                  </a:lnTo>
                  <a:cubicBezTo>
                    <a:pt x="6168" y="5186"/>
                    <a:pt x="6168" y="5115"/>
                    <a:pt x="6121" y="5067"/>
                  </a:cubicBezTo>
                  <a:lnTo>
                    <a:pt x="5847" y="4793"/>
                  </a:lnTo>
                  <a:cubicBezTo>
                    <a:pt x="5752" y="4698"/>
                    <a:pt x="5624" y="4650"/>
                    <a:pt x="5494" y="4650"/>
                  </a:cubicBezTo>
                  <a:cubicBezTo>
                    <a:pt x="5365" y="4650"/>
                    <a:pt x="5234" y="4698"/>
                    <a:pt x="5133" y="4793"/>
                  </a:cubicBezTo>
                  <a:lnTo>
                    <a:pt x="4871" y="5067"/>
                  </a:lnTo>
                  <a:cubicBezTo>
                    <a:pt x="4823" y="5115"/>
                    <a:pt x="4811" y="5186"/>
                    <a:pt x="4835" y="5246"/>
                  </a:cubicBezTo>
                  <a:lnTo>
                    <a:pt x="4894" y="5424"/>
                  </a:lnTo>
                  <a:cubicBezTo>
                    <a:pt x="4454" y="5841"/>
                    <a:pt x="3871" y="6067"/>
                    <a:pt x="3251" y="6067"/>
                  </a:cubicBezTo>
                  <a:cubicBezTo>
                    <a:pt x="1906" y="6067"/>
                    <a:pt x="811" y="4972"/>
                    <a:pt x="811" y="3626"/>
                  </a:cubicBezTo>
                  <a:cubicBezTo>
                    <a:pt x="823" y="2912"/>
                    <a:pt x="1120" y="2257"/>
                    <a:pt x="1656" y="1793"/>
                  </a:cubicBezTo>
                  <a:cubicBezTo>
                    <a:pt x="1858" y="1864"/>
                    <a:pt x="2085" y="1924"/>
                    <a:pt x="2323" y="1971"/>
                  </a:cubicBezTo>
                  <a:cubicBezTo>
                    <a:pt x="1751" y="2293"/>
                    <a:pt x="1370" y="2912"/>
                    <a:pt x="1370" y="3626"/>
                  </a:cubicBezTo>
                  <a:cubicBezTo>
                    <a:pt x="1370" y="4662"/>
                    <a:pt x="2216" y="5508"/>
                    <a:pt x="3263" y="5508"/>
                  </a:cubicBezTo>
                  <a:cubicBezTo>
                    <a:pt x="4299" y="5508"/>
                    <a:pt x="5156" y="4662"/>
                    <a:pt x="5156" y="3626"/>
                  </a:cubicBezTo>
                  <a:cubicBezTo>
                    <a:pt x="5156" y="2579"/>
                    <a:pt x="4299" y="1733"/>
                    <a:pt x="3263" y="1733"/>
                  </a:cubicBezTo>
                  <a:cubicBezTo>
                    <a:pt x="2192" y="1733"/>
                    <a:pt x="1406" y="1459"/>
                    <a:pt x="965" y="948"/>
                  </a:cubicBezTo>
                  <a:cubicBezTo>
                    <a:pt x="823" y="745"/>
                    <a:pt x="727" y="567"/>
                    <a:pt x="692" y="424"/>
                  </a:cubicBezTo>
                  <a:close/>
                  <a:moveTo>
                    <a:pt x="5537" y="4954"/>
                  </a:moveTo>
                  <a:cubicBezTo>
                    <a:pt x="5585" y="4954"/>
                    <a:pt x="5633" y="4972"/>
                    <a:pt x="5668" y="5008"/>
                  </a:cubicBezTo>
                  <a:lnTo>
                    <a:pt x="5847" y="5210"/>
                  </a:lnTo>
                  <a:lnTo>
                    <a:pt x="5525" y="6091"/>
                  </a:lnTo>
                  <a:lnTo>
                    <a:pt x="5192" y="5210"/>
                  </a:lnTo>
                  <a:lnTo>
                    <a:pt x="5406" y="5008"/>
                  </a:lnTo>
                  <a:cubicBezTo>
                    <a:pt x="5442" y="4972"/>
                    <a:pt x="5490" y="4954"/>
                    <a:pt x="5537" y="4954"/>
                  </a:cubicBezTo>
                  <a:close/>
                  <a:moveTo>
                    <a:pt x="10431" y="4317"/>
                  </a:moveTo>
                  <a:cubicBezTo>
                    <a:pt x="10550" y="4781"/>
                    <a:pt x="10669" y="5329"/>
                    <a:pt x="10717" y="5710"/>
                  </a:cubicBezTo>
                  <a:lnTo>
                    <a:pt x="10359" y="5710"/>
                  </a:lnTo>
                  <a:cubicBezTo>
                    <a:pt x="10276" y="5710"/>
                    <a:pt x="10193" y="5781"/>
                    <a:pt x="10193" y="5865"/>
                  </a:cubicBezTo>
                  <a:lnTo>
                    <a:pt x="10193" y="6258"/>
                  </a:lnTo>
                  <a:cubicBezTo>
                    <a:pt x="10024" y="6288"/>
                    <a:pt x="9681" y="6339"/>
                    <a:pt x="9255" y="6339"/>
                  </a:cubicBezTo>
                  <a:cubicBezTo>
                    <a:pt x="9020" y="6339"/>
                    <a:pt x="8760" y="6324"/>
                    <a:pt x="8490" y="6282"/>
                  </a:cubicBezTo>
                  <a:cubicBezTo>
                    <a:pt x="9431" y="6031"/>
                    <a:pt x="10181" y="5269"/>
                    <a:pt x="10431" y="4317"/>
                  </a:cubicBezTo>
                  <a:close/>
                  <a:moveTo>
                    <a:pt x="584" y="4317"/>
                  </a:moveTo>
                  <a:cubicBezTo>
                    <a:pt x="834" y="5269"/>
                    <a:pt x="1585" y="6031"/>
                    <a:pt x="2537" y="6282"/>
                  </a:cubicBezTo>
                  <a:cubicBezTo>
                    <a:pt x="2245" y="6326"/>
                    <a:pt x="1970" y="6342"/>
                    <a:pt x="1726" y="6342"/>
                  </a:cubicBezTo>
                  <a:cubicBezTo>
                    <a:pt x="1312" y="6342"/>
                    <a:pt x="987" y="6295"/>
                    <a:pt x="823" y="6258"/>
                  </a:cubicBezTo>
                  <a:lnTo>
                    <a:pt x="823" y="5865"/>
                  </a:lnTo>
                  <a:cubicBezTo>
                    <a:pt x="823" y="5781"/>
                    <a:pt x="751" y="5710"/>
                    <a:pt x="656" y="5710"/>
                  </a:cubicBezTo>
                  <a:lnTo>
                    <a:pt x="299" y="5710"/>
                  </a:lnTo>
                  <a:cubicBezTo>
                    <a:pt x="334" y="5329"/>
                    <a:pt x="465" y="4781"/>
                    <a:pt x="584" y="4317"/>
                  </a:cubicBezTo>
                  <a:close/>
                  <a:moveTo>
                    <a:pt x="8454" y="6615"/>
                  </a:moveTo>
                  <a:cubicBezTo>
                    <a:pt x="8752" y="6663"/>
                    <a:pt x="9026" y="6674"/>
                    <a:pt x="9276" y="6674"/>
                  </a:cubicBezTo>
                  <a:lnTo>
                    <a:pt x="9502" y="6674"/>
                  </a:lnTo>
                  <a:cubicBezTo>
                    <a:pt x="9383" y="7627"/>
                    <a:pt x="8931" y="8508"/>
                    <a:pt x="8228" y="9163"/>
                  </a:cubicBezTo>
                  <a:cubicBezTo>
                    <a:pt x="7907" y="9460"/>
                    <a:pt x="7550" y="9699"/>
                    <a:pt x="7157" y="9877"/>
                  </a:cubicBezTo>
                  <a:cubicBezTo>
                    <a:pt x="7323" y="9722"/>
                    <a:pt x="7478" y="9556"/>
                    <a:pt x="7609" y="9365"/>
                  </a:cubicBezTo>
                  <a:cubicBezTo>
                    <a:pt x="8145" y="8627"/>
                    <a:pt x="8443" y="7651"/>
                    <a:pt x="8454" y="6615"/>
                  </a:cubicBezTo>
                  <a:close/>
                  <a:moveTo>
                    <a:pt x="6002" y="5734"/>
                  </a:moveTo>
                  <a:cubicBezTo>
                    <a:pt x="6430" y="6103"/>
                    <a:pt x="6966" y="6317"/>
                    <a:pt x="7550" y="6377"/>
                  </a:cubicBezTo>
                  <a:cubicBezTo>
                    <a:pt x="7740" y="6448"/>
                    <a:pt x="7931" y="6508"/>
                    <a:pt x="8121" y="6555"/>
                  </a:cubicBezTo>
                  <a:lnTo>
                    <a:pt x="8121" y="6567"/>
                  </a:lnTo>
                  <a:cubicBezTo>
                    <a:pt x="8133" y="8579"/>
                    <a:pt x="6954" y="10211"/>
                    <a:pt x="5514" y="10211"/>
                  </a:cubicBezTo>
                  <a:cubicBezTo>
                    <a:pt x="4942" y="10211"/>
                    <a:pt x="4394" y="9961"/>
                    <a:pt x="3942" y="9484"/>
                  </a:cubicBezTo>
                  <a:cubicBezTo>
                    <a:pt x="3501" y="9008"/>
                    <a:pt x="3156" y="8329"/>
                    <a:pt x="3013" y="7579"/>
                  </a:cubicBezTo>
                  <a:cubicBezTo>
                    <a:pt x="2993" y="7509"/>
                    <a:pt x="2930" y="7455"/>
                    <a:pt x="2853" y="7455"/>
                  </a:cubicBezTo>
                  <a:cubicBezTo>
                    <a:pt x="2839" y="7455"/>
                    <a:pt x="2825" y="7457"/>
                    <a:pt x="2811" y="7460"/>
                  </a:cubicBezTo>
                  <a:cubicBezTo>
                    <a:pt x="2728" y="7472"/>
                    <a:pt x="2668" y="7567"/>
                    <a:pt x="2692" y="7651"/>
                  </a:cubicBezTo>
                  <a:cubicBezTo>
                    <a:pt x="2858" y="8472"/>
                    <a:pt x="3228" y="9199"/>
                    <a:pt x="3716" y="9722"/>
                  </a:cubicBezTo>
                  <a:lnTo>
                    <a:pt x="3882" y="9889"/>
                  </a:lnTo>
                  <a:cubicBezTo>
                    <a:pt x="3501" y="9710"/>
                    <a:pt x="3120" y="9472"/>
                    <a:pt x="2811" y="9175"/>
                  </a:cubicBezTo>
                  <a:cubicBezTo>
                    <a:pt x="2096" y="8520"/>
                    <a:pt x="1668" y="7639"/>
                    <a:pt x="1549" y="6686"/>
                  </a:cubicBezTo>
                  <a:lnTo>
                    <a:pt x="1775" y="6686"/>
                  </a:lnTo>
                  <a:cubicBezTo>
                    <a:pt x="2025" y="6686"/>
                    <a:pt x="2299" y="6674"/>
                    <a:pt x="2597" y="6627"/>
                  </a:cubicBezTo>
                  <a:cubicBezTo>
                    <a:pt x="2597" y="6734"/>
                    <a:pt x="2597" y="6841"/>
                    <a:pt x="2608" y="6936"/>
                  </a:cubicBezTo>
                  <a:cubicBezTo>
                    <a:pt x="2608" y="7032"/>
                    <a:pt x="2680" y="7091"/>
                    <a:pt x="2775" y="7091"/>
                  </a:cubicBezTo>
                  <a:lnTo>
                    <a:pt x="2787" y="7091"/>
                  </a:lnTo>
                  <a:cubicBezTo>
                    <a:pt x="2870" y="7091"/>
                    <a:pt x="2954" y="6996"/>
                    <a:pt x="2930" y="6913"/>
                  </a:cubicBezTo>
                  <a:cubicBezTo>
                    <a:pt x="2930" y="6805"/>
                    <a:pt x="2918" y="6686"/>
                    <a:pt x="2918" y="6567"/>
                  </a:cubicBezTo>
                  <a:lnTo>
                    <a:pt x="2918" y="6555"/>
                  </a:lnTo>
                  <a:cubicBezTo>
                    <a:pt x="3109" y="6508"/>
                    <a:pt x="3311" y="6448"/>
                    <a:pt x="3501" y="6377"/>
                  </a:cubicBezTo>
                  <a:cubicBezTo>
                    <a:pt x="4061" y="6329"/>
                    <a:pt x="4597" y="6103"/>
                    <a:pt x="5049" y="5734"/>
                  </a:cubicBezTo>
                  <a:lnTo>
                    <a:pt x="5371" y="6615"/>
                  </a:lnTo>
                  <a:cubicBezTo>
                    <a:pt x="5406" y="6674"/>
                    <a:pt x="5466" y="6722"/>
                    <a:pt x="5525" y="6722"/>
                  </a:cubicBezTo>
                  <a:cubicBezTo>
                    <a:pt x="5597" y="6722"/>
                    <a:pt x="5656" y="6674"/>
                    <a:pt x="5668" y="6615"/>
                  </a:cubicBezTo>
                  <a:lnTo>
                    <a:pt x="6002" y="5734"/>
                  </a:lnTo>
                  <a:close/>
                  <a:moveTo>
                    <a:pt x="505" y="1"/>
                  </a:moveTo>
                  <a:cubicBezTo>
                    <a:pt x="477" y="1"/>
                    <a:pt x="447" y="7"/>
                    <a:pt x="418" y="19"/>
                  </a:cubicBezTo>
                  <a:cubicBezTo>
                    <a:pt x="370" y="55"/>
                    <a:pt x="346" y="90"/>
                    <a:pt x="346" y="150"/>
                  </a:cubicBezTo>
                  <a:cubicBezTo>
                    <a:pt x="346" y="174"/>
                    <a:pt x="346" y="650"/>
                    <a:pt x="727" y="1126"/>
                  </a:cubicBezTo>
                  <a:cubicBezTo>
                    <a:pt x="894" y="1329"/>
                    <a:pt x="1108" y="1507"/>
                    <a:pt x="1358" y="1638"/>
                  </a:cubicBezTo>
                  <a:cubicBezTo>
                    <a:pt x="882" y="2102"/>
                    <a:pt x="584" y="2733"/>
                    <a:pt x="525" y="3400"/>
                  </a:cubicBezTo>
                  <a:cubicBezTo>
                    <a:pt x="501" y="3472"/>
                    <a:pt x="1" y="5162"/>
                    <a:pt x="1" y="5865"/>
                  </a:cubicBezTo>
                  <a:cubicBezTo>
                    <a:pt x="1" y="5960"/>
                    <a:pt x="72" y="6031"/>
                    <a:pt x="168" y="6031"/>
                  </a:cubicBezTo>
                  <a:lnTo>
                    <a:pt x="525" y="6031"/>
                  </a:lnTo>
                  <a:lnTo>
                    <a:pt x="525" y="6389"/>
                  </a:lnTo>
                  <a:cubicBezTo>
                    <a:pt x="525" y="6460"/>
                    <a:pt x="561" y="6520"/>
                    <a:pt x="644" y="6555"/>
                  </a:cubicBezTo>
                  <a:cubicBezTo>
                    <a:pt x="668" y="6555"/>
                    <a:pt x="882" y="6615"/>
                    <a:pt x="1239" y="6639"/>
                  </a:cubicBezTo>
                  <a:cubicBezTo>
                    <a:pt x="1334" y="7698"/>
                    <a:pt x="1811" y="8663"/>
                    <a:pt x="2608" y="9401"/>
                  </a:cubicBezTo>
                  <a:cubicBezTo>
                    <a:pt x="2918" y="9675"/>
                    <a:pt x="3263" y="9913"/>
                    <a:pt x="3632" y="10115"/>
                  </a:cubicBezTo>
                  <a:lnTo>
                    <a:pt x="2454" y="10211"/>
                  </a:lnTo>
                  <a:cubicBezTo>
                    <a:pt x="2251" y="10234"/>
                    <a:pt x="2085" y="10365"/>
                    <a:pt x="2013" y="10556"/>
                  </a:cubicBezTo>
                  <a:lnTo>
                    <a:pt x="1906" y="10853"/>
                  </a:lnTo>
                  <a:cubicBezTo>
                    <a:pt x="1882" y="10949"/>
                    <a:pt x="1918" y="11032"/>
                    <a:pt x="2013" y="11068"/>
                  </a:cubicBezTo>
                  <a:cubicBezTo>
                    <a:pt x="2025" y="11068"/>
                    <a:pt x="2037" y="11080"/>
                    <a:pt x="2049" y="11080"/>
                  </a:cubicBezTo>
                  <a:cubicBezTo>
                    <a:pt x="2132" y="11080"/>
                    <a:pt x="2192" y="11032"/>
                    <a:pt x="2204" y="10973"/>
                  </a:cubicBezTo>
                  <a:lnTo>
                    <a:pt x="2311" y="10675"/>
                  </a:lnTo>
                  <a:cubicBezTo>
                    <a:pt x="2335" y="10603"/>
                    <a:pt x="2394" y="10556"/>
                    <a:pt x="2477" y="10556"/>
                  </a:cubicBezTo>
                  <a:lnTo>
                    <a:pt x="2597" y="10544"/>
                  </a:lnTo>
                  <a:lnTo>
                    <a:pt x="2597" y="10925"/>
                  </a:lnTo>
                  <a:cubicBezTo>
                    <a:pt x="2597" y="11020"/>
                    <a:pt x="2668" y="11092"/>
                    <a:pt x="2751" y="11092"/>
                  </a:cubicBezTo>
                  <a:cubicBezTo>
                    <a:pt x="2847" y="11092"/>
                    <a:pt x="2918" y="11020"/>
                    <a:pt x="2918" y="10925"/>
                  </a:cubicBezTo>
                  <a:lnTo>
                    <a:pt x="2918" y="10508"/>
                  </a:lnTo>
                  <a:lnTo>
                    <a:pt x="3144" y="10496"/>
                  </a:lnTo>
                  <a:lnTo>
                    <a:pt x="3311" y="10973"/>
                  </a:lnTo>
                  <a:cubicBezTo>
                    <a:pt x="3335" y="11044"/>
                    <a:pt x="3394" y="11080"/>
                    <a:pt x="3454" y="11080"/>
                  </a:cubicBezTo>
                  <a:cubicBezTo>
                    <a:pt x="3466" y="11080"/>
                    <a:pt x="3490" y="11080"/>
                    <a:pt x="3501" y="11056"/>
                  </a:cubicBezTo>
                  <a:cubicBezTo>
                    <a:pt x="3585" y="11032"/>
                    <a:pt x="3632" y="10937"/>
                    <a:pt x="3609" y="10853"/>
                  </a:cubicBezTo>
                  <a:lnTo>
                    <a:pt x="3466" y="10449"/>
                  </a:lnTo>
                  <a:lnTo>
                    <a:pt x="4323" y="10377"/>
                  </a:lnTo>
                  <a:cubicBezTo>
                    <a:pt x="4704" y="10496"/>
                    <a:pt x="5121" y="10556"/>
                    <a:pt x="5525" y="10556"/>
                  </a:cubicBezTo>
                  <a:cubicBezTo>
                    <a:pt x="5942" y="10556"/>
                    <a:pt x="6347" y="10496"/>
                    <a:pt x="6728" y="10377"/>
                  </a:cubicBezTo>
                  <a:lnTo>
                    <a:pt x="7573" y="10449"/>
                  </a:lnTo>
                  <a:lnTo>
                    <a:pt x="7442" y="10853"/>
                  </a:lnTo>
                  <a:cubicBezTo>
                    <a:pt x="7419" y="10937"/>
                    <a:pt x="7454" y="11032"/>
                    <a:pt x="7550" y="11056"/>
                  </a:cubicBezTo>
                  <a:cubicBezTo>
                    <a:pt x="7561" y="11056"/>
                    <a:pt x="7573" y="11080"/>
                    <a:pt x="7597" y="11080"/>
                  </a:cubicBezTo>
                  <a:cubicBezTo>
                    <a:pt x="7669" y="11080"/>
                    <a:pt x="7728" y="11032"/>
                    <a:pt x="7740" y="10973"/>
                  </a:cubicBezTo>
                  <a:lnTo>
                    <a:pt x="7907" y="10496"/>
                  </a:lnTo>
                  <a:lnTo>
                    <a:pt x="8133" y="10508"/>
                  </a:lnTo>
                  <a:lnTo>
                    <a:pt x="8133" y="10925"/>
                  </a:lnTo>
                  <a:cubicBezTo>
                    <a:pt x="8133" y="11020"/>
                    <a:pt x="8204" y="11092"/>
                    <a:pt x="8288" y="11092"/>
                  </a:cubicBezTo>
                  <a:cubicBezTo>
                    <a:pt x="8383" y="11092"/>
                    <a:pt x="8454" y="11020"/>
                    <a:pt x="8454" y="10925"/>
                  </a:cubicBezTo>
                  <a:lnTo>
                    <a:pt x="8454" y="10544"/>
                  </a:lnTo>
                  <a:lnTo>
                    <a:pt x="8573" y="10556"/>
                  </a:lnTo>
                  <a:cubicBezTo>
                    <a:pt x="8645" y="10556"/>
                    <a:pt x="8704" y="10615"/>
                    <a:pt x="8740" y="10675"/>
                  </a:cubicBezTo>
                  <a:lnTo>
                    <a:pt x="8847" y="10973"/>
                  </a:lnTo>
                  <a:cubicBezTo>
                    <a:pt x="8871" y="11044"/>
                    <a:pt x="8931" y="11080"/>
                    <a:pt x="8990" y="11080"/>
                  </a:cubicBezTo>
                  <a:cubicBezTo>
                    <a:pt x="9002" y="11080"/>
                    <a:pt x="9026" y="11080"/>
                    <a:pt x="9038" y="11056"/>
                  </a:cubicBezTo>
                  <a:cubicBezTo>
                    <a:pt x="9121" y="11032"/>
                    <a:pt x="9169" y="10937"/>
                    <a:pt x="9145" y="10853"/>
                  </a:cubicBezTo>
                  <a:lnTo>
                    <a:pt x="9038" y="10556"/>
                  </a:lnTo>
                  <a:cubicBezTo>
                    <a:pt x="8978" y="10365"/>
                    <a:pt x="8800" y="10222"/>
                    <a:pt x="8585" y="10211"/>
                  </a:cubicBezTo>
                  <a:lnTo>
                    <a:pt x="7419" y="10103"/>
                  </a:lnTo>
                  <a:cubicBezTo>
                    <a:pt x="7788" y="9925"/>
                    <a:pt x="8133" y="9687"/>
                    <a:pt x="8443" y="9389"/>
                  </a:cubicBezTo>
                  <a:cubicBezTo>
                    <a:pt x="9216" y="8663"/>
                    <a:pt x="9705" y="7698"/>
                    <a:pt x="9812" y="6639"/>
                  </a:cubicBezTo>
                  <a:cubicBezTo>
                    <a:pt x="10157" y="6615"/>
                    <a:pt x="10371" y="6555"/>
                    <a:pt x="10407" y="6555"/>
                  </a:cubicBezTo>
                  <a:cubicBezTo>
                    <a:pt x="10478" y="6532"/>
                    <a:pt x="10526" y="6460"/>
                    <a:pt x="10526" y="6389"/>
                  </a:cubicBezTo>
                  <a:lnTo>
                    <a:pt x="10526" y="6031"/>
                  </a:lnTo>
                  <a:lnTo>
                    <a:pt x="10883" y="6031"/>
                  </a:lnTo>
                  <a:cubicBezTo>
                    <a:pt x="10967" y="6031"/>
                    <a:pt x="11050" y="5960"/>
                    <a:pt x="11050" y="5865"/>
                  </a:cubicBezTo>
                  <a:cubicBezTo>
                    <a:pt x="11050" y="5174"/>
                    <a:pt x="10538" y="3472"/>
                    <a:pt x="10526" y="3400"/>
                  </a:cubicBezTo>
                  <a:cubicBezTo>
                    <a:pt x="10467" y="2733"/>
                    <a:pt x="10181" y="2102"/>
                    <a:pt x="9693" y="1638"/>
                  </a:cubicBezTo>
                  <a:cubicBezTo>
                    <a:pt x="9943" y="1507"/>
                    <a:pt x="10157" y="1329"/>
                    <a:pt x="10312" y="1126"/>
                  </a:cubicBezTo>
                  <a:cubicBezTo>
                    <a:pt x="10693" y="650"/>
                    <a:pt x="10705" y="174"/>
                    <a:pt x="10705" y="150"/>
                  </a:cubicBezTo>
                  <a:cubicBezTo>
                    <a:pt x="10705" y="90"/>
                    <a:pt x="10669" y="55"/>
                    <a:pt x="10633" y="19"/>
                  </a:cubicBezTo>
                  <a:cubicBezTo>
                    <a:pt x="10609" y="7"/>
                    <a:pt x="10583" y="1"/>
                    <a:pt x="10554" y="1"/>
                  </a:cubicBezTo>
                  <a:cubicBezTo>
                    <a:pt x="10526" y="1"/>
                    <a:pt x="10496" y="7"/>
                    <a:pt x="10467" y="19"/>
                  </a:cubicBezTo>
                  <a:cubicBezTo>
                    <a:pt x="10038" y="233"/>
                    <a:pt x="9455" y="269"/>
                    <a:pt x="8859" y="316"/>
                  </a:cubicBezTo>
                  <a:cubicBezTo>
                    <a:pt x="8466" y="352"/>
                    <a:pt x="8062" y="376"/>
                    <a:pt x="7681" y="436"/>
                  </a:cubicBezTo>
                  <a:cubicBezTo>
                    <a:pt x="7002" y="150"/>
                    <a:pt x="6264" y="7"/>
                    <a:pt x="5525" y="7"/>
                  </a:cubicBezTo>
                  <a:cubicBezTo>
                    <a:pt x="4775" y="7"/>
                    <a:pt x="4049" y="150"/>
                    <a:pt x="3370" y="436"/>
                  </a:cubicBezTo>
                  <a:cubicBezTo>
                    <a:pt x="2978" y="364"/>
                    <a:pt x="2573" y="328"/>
                    <a:pt x="2192" y="316"/>
                  </a:cubicBezTo>
                  <a:cubicBezTo>
                    <a:pt x="1585" y="269"/>
                    <a:pt x="1001" y="245"/>
                    <a:pt x="584" y="19"/>
                  </a:cubicBezTo>
                  <a:cubicBezTo>
                    <a:pt x="561" y="7"/>
                    <a:pt x="534" y="1"/>
                    <a:pt x="50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4" name="Google Shape;2984;p31"/>
            <p:cNvSpPr/>
            <p:nvPr/>
          </p:nvSpPr>
          <p:spPr>
            <a:xfrm>
              <a:off x="1481357" y="2507634"/>
              <a:ext cx="54144" cy="65568"/>
            </a:xfrm>
            <a:custGeom>
              <a:rect b="b" l="l" r="r" t="t"/>
              <a:pathLst>
                <a:path extrusionOk="0" h="2049" w="1692">
                  <a:moveTo>
                    <a:pt x="846" y="322"/>
                  </a:moveTo>
                  <a:cubicBezTo>
                    <a:pt x="1144" y="322"/>
                    <a:pt x="1382" y="560"/>
                    <a:pt x="1382" y="858"/>
                  </a:cubicBezTo>
                  <a:lnTo>
                    <a:pt x="1382" y="1191"/>
                  </a:lnTo>
                  <a:cubicBezTo>
                    <a:pt x="1382" y="1489"/>
                    <a:pt x="1144" y="1727"/>
                    <a:pt x="846" y="1727"/>
                  </a:cubicBezTo>
                  <a:cubicBezTo>
                    <a:pt x="549" y="1727"/>
                    <a:pt x="311" y="1489"/>
                    <a:pt x="311" y="1191"/>
                  </a:cubicBezTo>
                  <a:lnTo>
                    <a:pt x="311" y="858"/>
                  </a:lnTo>
                  <a:cubicBezTo>
                    <a:pt x="311" y="560"/>
                    <a:pt x="549" y="322"/>
                    <a:pt x="846" y="322"/>
                  </a:cubicBezTo>
                  <a:close/>
                  <a:moveTo>
                    <a:pt x="846" y="1"/>
                  </a:moveTo>
                  <a:cubicBezTo>
                    <a:pt x="370" y="1"/>
                    <a:pt x="1" y="393"/>
                    <a:pt x="1" y="858"/>
                  </a:cubicBezTo>
                  <a:lnTo>
                    <a:pt x="1" y="1191"/>
                  </a:lnTo>
                  <a:cubicBezTo>
                    <a:pt x="1" y="1667"/>
                    <a:pt x="382" y="2048"/>
                    <a:pt x="846" y="2048"/>
                  </a:cubicBezTo>
                  <a:cubicBezTo>
                    <a:pt x="1323" y="2048"/>
                    <a:pt x="1692" y="1656"/>
                    <a:pt x="1692" y="1191"/>
                  </a:cubicBezTo>
                  <a:lnTo>
                    <a:pt x="1692" y="858"/>
                  </a:lnTo>
                  <a:cubicBezTo>
                    <a:pt x="1692" y="382"/>
                    <a:pt x="1323" y="1"/>
                    <a:pt x="84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5" name="Google Shape;2985;p31"/>
            <p:cNvSpPr/>
            <p:nvPr/>
          </p:nvSpPr>
          <p:spPr>
            <a:xfrm>
              <a:off x="1625389" y="2507634"/>
              <a:ext cx="54528" cy="65568"/>
            </a:xfrm>
            <a:custGeom>
              <a:rect b="b" l="l" r="r" t="t"/>
              <a:pathLst>
                <a:path extrusionOk="0" h="2049" w="1704">
                  <a:moveTo>
                    <a:pt x="834" y="322"/>
                  </a:moveTo>
                  <a:cubicBezTo>
                    <a:pt x="1132" y="322"/>
                    <a:pt x="1370" y="560"/>
                    <a:pt x="1370" y="858"/>
                  </a:cubicBezTo>
                  <a:lnTo>
                    <a:pt x="1370" y="1191"/>
                  </a:lnTo>
                  <a:cubicBezTo>
                    <a:pt x="1370" y="1489"/>
                    <a:pt x="1132" y="1727"/>
                    <a:pt x="834" y="1727"/>
                  </a:cubicBezTo>
                  <a:cubicBezTo>
                    <a:pt x="536" y="1727"/>
                    <a:pt x="298" y="1489"/>
                    <a:pt x="298" y="1191"/>
                  </a:cubicBezTo>
                  <a:lnTo>
                    <a:pt x="298" y="858"/>
                  </a:lnTo>
                  <a:cubicBezTo>
                    <a:pt x="298" y="560"/>
                    <a:pt x="536" y="322"/>
                    <a:pt x="834" y="322"/>
                  </a:cubicBezTo>
                  <a:close/>
                  <a:moveTo>
                    <a:pt x="858" y="1"/>
                  </a:moveTo>
                  <a:cubicBezTo>
                    <a:pt x="382" y="1"/>
                    <a:pt x="1" y="393"/>
                    <a:pt x="1" y="858"/>
                  </a:cubicBezTo>
                  <a:lnTo>
                    <a:pt x="1" y="1191"/>
                  </a:lnTo>
                  <a:cubicBezTo>
                    <a:pt x="1" y="1667"/>
                    <a:pt x="393" y="2048"/>
                    <a:pt x="858" y="2048"/>
                  </a:cubicBezTo>
                  <a:cubicBezTo>
                    <a:pt x="1334" y="2048"/>
                    <a:pt x="1703" y="1656"/>
                    <a:pt x="1703" y="1191"/>
                  </a:cubicBezTo>
                  <a:lnTo>
                    <a:pt x="1703" y="858"/>
                  </a:lnTo>
                  <a:cubicBezTo>
                    <a:pt x="1703" y="382"/>
                    <a:pt x="1310" y="1"/>
                    <a:pt x="85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6" name="Google Shape;2986;p31"/>
            <p:cNvSpPr/>
            <p:nvPr/>
          </p:nvSpPr>
          <p:spPr>
            <a:xfrm>
              <a:off x="1503085" y="2529746"/>
              <a:ext cx="10688" cy="21344"/>
            </a:xfrm>
            <a:custGeom>
              <a:rect b="b" l="l" r="r" t="t"/>
              <a:pathLst>
                <a:path extrusionOk="0" h="667" w="334">
                  <a:moveTo>
                    <a:pt x="167" y="0"/>
                  </a:moveTo>
                  <a:cubicBezTo>
                    <a:pt x="72" y="0"/>
                    <a:pt x="1" y="72"/>
                    <a:pt x="1" y="167"/>
                  </a:cubicBezTo>
                  <a:lnTo>
                    <a:pt x="1" y="500"/>
                  </a:lnTo>
                  <a:cubicBezTo>
                    <a:pt x="1" y="595"/>
                    <a:pt x="72" y="667"/>
                    <a:pt x="167" y="667"/>
                  </a:cubicBezTo>
                  <a:cubicBezTo>
                    <a:pt x="251" y="667"/>
                    <a:pt x="334" y="595"/>
                    <a:pt x="334" y="500"/>
                  </a:cubicBezTo>
                  <a:lnTo>
                    <a:pt x="334" y="167"/>
                  </a:lnTo>
                  <a:cubicBezTo>
                    <a:pt x="334" y="72"/>
                    <a:pt x="251" y="0"/>
                    <a:pt x="1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7" name="Google Shape;2987;p31"/>
            <p:cNvSpPr/>
            <p:nvPr/>
          </p:nvSpPr>
          <p:spPr>
            <a:xfrm>
              <a:off x="1647501" y="2529746"/>
              <a:ext cx="10304" cy="21344"/>
            </a:xfrm>
            <a:custGeom>
              <a:rect b="b" l="l" r="r" t="t"/>
              <a:pathLst>
                <a:path extrusionOk="0" h="667" w="322">
                  <a:moveTo>
                    <a:pt x="167" y="0"/>
                  </a:moveTo>
                  <a:cubicBezTo>
                    <a:pt x="72" y="0"/>
                    <a:pt x="0" y="72"/>
                    <a:pt x="0" y="167"/>
                  </a:cubicBezTo>
                  <a:lnTo>
                    <a:pt x="0" y="500"/>
                  </a:lnTo>
                  <a:cubicBezTo>
                    <a:pt x="0" y="595"/>
                    <a:pt x="72" y="667"/>
                    <a:pt x="167" y="667"/>
                  </a:cubicBezTo>
                  <a:cubicBezTo>
                    <a:pt x="250" y="667"/>
                    <a:pt x="322" y="595"/>
                    <a:pt x="322" y="500"/>
                  </a:cubicBezTo>
                  <a:lnTo>
                    <a:pt x="322" y="167"/>
                  </a:lnTo>
                  <a:cubicBezTo>
                    <a:pt x="322" y="72"/>
                    <a:pt x="250" y="0"/>
                    <a:pt x="1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88" name="Google Shape;2988;p31"/>
          <p:cNvGrpSpPr/>
          <p:nvPr/>
        </p:nvGrpSpPr>
        <p:grpSpPr>
          <a:xfrm>
            <a:off x="826384" y="2504474"/>
            <a:ext cx="355104" cy="351040"/>
            <a:chOff x="854253" y="2428274"/>
            <a:chExt cx="355104" cy="351040"/>
          </a:xfrm>
        </p:grpSpPr>
        <p:sp>
          <p:nvSpPr>
            <p:cNvPr id="2989" name="Google Shape;2989;p31"/>
            <p:cNvSpPr/>
            <p:nvPr/>
          </p:nvSpPr>
          <p:spPr>
            <a:xfrm>
              <a:off x="854253" y="2428274"/>
              <a:ext cx="355104" cy="351040"/>
            </a:xfrm>
            <a:custGeom>
              <a:rect b="b" l="l" r="r" t="t"/>
              <a:pathLst>
                <a:path extrusionOk="0" h="10970" w="11097">
                  <a:moveTo>
                    <a:pt x="2584" y="7660"/>
                  </a:moveTo>
                  <a:cubicBezTo>
                    <a:pt x="2870" y="7660"/>
                    <a:pt x="3132" y="7803"/>
                    <a:pt x="3286" y="8017"/>
                  </a:cubicBezTo>
                  <a:cubicBezTo>
                    <a:pt x="3179" y="8934"/>
                    <a:pt x="2417" y="9124"/>
                    <a:pt x="2370" y="9124"/>
                  </a:cubicBezTo>
                  <a:cubicBezTo>
                    <a:pt x="2286" y="9136"/>
                    <a:pt x="2239" y="9219"/>
                    <a:pt x="2251" y="9315"/>
                  </a:cubicBezTo>
                  <a:cubicBezTo>
                    <a:pt x="2262" y="9386"/>
                    <a:pt x="2346" y="9434"/>
                    <a:pt x="2417" y="9434"/>
                  </a:cubicBezTo>
                  <a:lnTo>
                    <a:pt x="2465" y="9434"/>
                  </a:lnTo>
                  <a:cubicBezTo>
                    <a:pt x="2477" y="9434"/>
                    <a:pt x="2727" y="9374"/>
                    <a:pt x="3001" y="9172"/>
                  </a:cubicBezTo>
                  <a:cubicBezTo>
                    <a:pt x="3144" y="9053"/>
                    <a:pt x="3346" y="8874"/>
                    <a:pt x="3453" y="8600"/>
                  </a:cubicBezTo>
                  <a:lnTo>
                    <a:pt x="3453" y="8600"/>
                  </a:lnTo>
                  <a:cubicBezTo>
                    <a:pt x="3394" y="9350"/>
                    <a:pt x="2774" y="9946"/>
                    <a:pt x="2001" y="9946"/>
                  </a:cubicBezTo>
                  <a:cubicBezTo>
                    <a:pt x="1548" y="9946"/>
                    <a:pt x="1179" y="9565"/>
                    <a:pt x="1179" y="9124"/>
                  </a:cubicBezTo>
                  <a:cubicBezTo>
                    <a:pt x="1179" y="8898"/>
                    <a:pt x="1274" y="8708"/>
                    <a:pt x="1417" y="8541"/>
                  </a:cubicBezTo>
                  <a:lnTo>
                    <a:pt x="2298" y="7660"/>
                  </a:lnTo>
                  <a:close/>
                  <a:moveTo>
                    <a:pt x="6251" y="0"/>
                  </a:moveTo>
                  <a:cubicBezTo>
                    <a:pt x="6168" y="0"/>
                    <a:pt x="6086" y="24"/>
                    <a:pt x="6013" y="76"/>
                  </a:cubicBezTo>
                  <a:cubicBezTo>
                    <a:pt x="5203" y="516"/>
                    <a:pt x="4644" y="1230"/>
                    <a:pt x="4453" y="1504"/>
                  </a:cubicBezTo>
                  <a:lnTo>
                    <a:pt x="4370" y="1457"/>
                  </a:lnTo>
                  <a:cubicBezTo>
                    <a:pt x="4300" y="1423"/>
                    <a:pt x="4225" y="1407"/>
                    <a:pt x="4152" y="1407"/>
                  </a:cubicBezTo>
                  <a:cubicBezTo>
                    <a:pt x="3988" y="1407"/>
                    <a:pt x="3829" y="1487"/>
                    <a:pt x="3739" y="1635"/>
                  </a:cubicBezTo>
                  <a:cubicBezTo>
                    <a:pt x="3132" y="2552"/>
                    <a:pt x="3084" y="3981"/>
                    <a:pt x="3084" y="4207"/>
                  </a:cubicBezTo>
                  <a:cubicBezTo>
                    <a:pt x="3013" y="4397"/>
                    <a:pt x="2941" y="4600"/>
                    <a:pt x="2893" y="4802"/>
                  </a:cubicBezTo>
                  <a:cubicBezTo>
                    <a:pt x="2465" y="4862"/>
                    <a:pt x="1929" y="4993"/>
                    <a:pt x="1417" y="5267"/>
                  </a:cubicBezTo>
                  <a:cubicBezTo>
                    <a:pt x="1000" y="5493"/>
                    <a:pt x="679" y="5755"/>
                    <a:pt x="441" y="6088"/>
                  </a:cubicBezTo>
                  <a:cubicBezTo>
                    <a:pt x="155" y="6481"/>
                    <a:pt x="0" y="6957"/>
                    <a:pt x="0" y="7493"/>
                  </a:cubicBezTo>
                  <a:cubicBezTo>
                    <a:pt x="0" y="7588"/>
                    <a:pt x="84" y="7660"/>
                    <a:pt x="167" y="7660"/>
                  </a:cubicBezTo>
                  <a:lnTo>
                    <a:pt x="1846" y="7660"/>
                  </a:lnTo>
                  <a:lnTo>
                    <a:pt x="1191" y="8315"/>
                  </a:lnTo>
                  <a:cubicBezTo>
                    <a:pt x="977" y="8541"/>
                    <a:pt x="869" y="8827"/>
                    <a:pt x="869" y="9124"/>
                  </a:cubicBezTo>
                  <a:cubicBezTo>
                    <a:pt x="869" y="9743"/>
                    <a:pt x="1369" y="10267"/>
                    <a:pt x="2012" y="10267"/>
                  </a:cubicBezTo>
                  <a:cubicBezTo>
                    <a:pt x="2608" y="10267"/>
                    <a:pt x="3144" y="9970"/>
                    <a:pt x="3477" y="9505"/>
                  </a:cubicBezTo>
                  <a:lnTo>
                    <a:pt x="3477" y="10803"/>
                  </a:lnTo>
                  <a:cubicBezTo>
                    <a:pt x="3477" y="10886"/>
                    <a:pt x="3548" y="10970"/>
                    <a:pt x="3632" y="10970"/>
                  </a:cubicBezTo>
                  <a:cubicBezTo>
                    <a:pt x="3727" y="10970"/>
                    <a:pt x="3798" y="10886"/>
                    <a:pt x="3798" y="10803"/>
                  </a:cubicBezTo>
                  <a:lnTo>
                    <a:pt x="3798" y="8553"/>
                  </a:lnTo>
                  <a:lnTo>
                    <a:pt x="3798" y="8469"/>
                  </a:lnTo>
                  <a:cubicBezTo>
                    <a:pt x="3751" y="7838"/>
                    <a:pt x="3239" y="7362"/>
                    <a:pt x="2608" y="7362"/>
                  </a:cubicBezTo>
                  <a:lnTo>
                    <a:pt x="774" y="7362"/>
                  </a:lnTo>
                  <a:cubicBezTo>
                    <a:pt x="1239" y="7184"/>
                    <a:pt x="2084" y="6993"/>
                    <a:pt x="3655" y="6993"/>
                  </a:cubicBezTo>
                  <a:cubicBezTo>
                    <a:pt x="3739" y="6993"/>
                    <a:pt x="3810" y="6922"/>
                    <a:pt x="3810" y="6826"/>
                  </a:cubicBezTo>
                  <a:cubicBezTo>
                    <a:pt x="3810" y="6743"/>
                    <a:pt x="3739" y="6660"/>
                    <a:pt x="3655" y="6660"/>
                  </a:cubicBezTo>
                  <a:cubicBezTo>
                    <a:pt x="1703" y="6660"/>
                    <a:pt x="774" y="6957"/>
                    <a:pt x="357" y="7184"/>
                  </a:cubicBezTo>
                  <a:cubicBezTo>
                    <a:pt x="453" y="6481"/>
                    <a:pt x="869" y="5933"/>
                    <a:pt x="1572" y="5564"/>
                  </a:cubicBezTo>
                  <a:cubicBezTo>
                    <a:pt x="2239" y="5207"/>
                    <a:pt x="3013" y="5112"/>
                    <a:pt x="3417" y="5088"/>
                  </a:cubicBezTo>
                  <a:cubicBezTo>
                    <a:pt x="3489" y="5088"/>
                    <a:pt x="3560" y="5112"/>
                    <a:pt x="3596" y="5195"/>
                  </a:cubicBezTo>
                  <a:cubicBezTo>
                    <a:pt x="3691" y="5410"/>
                    <a:pt x="3894" y="5826"/>
                    <a:pt x="4013" y="6172"/>
                  </a:cubicBezTo>
                  <a:cubicBezTo>
                    <a:pt x="4032" y="6248"/>
                    <a:pt x="4096" y="6286"/>
                    <a:pt x="4164" y="6286"/>
                  </a:cubicBezTo>
                  <a:cubicBezTo>
                    <a:pt x="4181" y="6286"/>
                    <a:pt x="4198" y="6283"/>
                    <a:pt x="4215" y="6279"/>
                  </a:cubicBezTo>
                  <a:cubicBezTo>
                    <a:pt x="4310" y="6243"/>
                    <a:pt x="4346" y="6160"/>
                    <a:pt x="4322" y="6064"/>
                  </a:cubicBezTo>
                  <a:cubicBezTo>
                    <a:pt x="4203" y="5731"/>
                    <a:pt x="4025" y="5326"/>
                    <a:pt x="3894" y="5040"/>
                  </a:cubicBezTo>
                  <a:cubicBezTo>
                    <a:pt x="3803" y="4860"/>
                    <a:pt x="3627" y="4754"/>
                    <a:pt x="3426" y="4754"/>
                  </a:cubicBezTo>
                  <a:cubicBezTo>
                    <a:pt x="3415" y="4754"/>
                    <a:pt x="3404" y="4754"/>
                    <a:pt x="3394" y="4755"/>
                  </a:cubicBezTo>
                  <a:cubicBezTo>
                    <a:pt x="3358" y="4755"/>
                    <a:pt x="3310" y="4755"/>
                    <a:pt x="3251" y="4778"/>
                  </a:cubicBezTo>
                  <a:cubicBezTo>
                    <a:pt x="3453" y="4005"/>
                    <a:pt x="3906" y="3314"/>
                    <a:pt x="4525" y="2814"/>
                  </a:cubicBezTo>
                  <a:cubicBezTo>
                    <a:pt x="5215" y="2254"/>
                    <a:pt x="6061" y="1957"/>
                    <a:pt x="6942" y="1957"/>
                  </a:cubicBezTo>
                  <a:cubicBezTo>
                    <a:pt x="7585" y="1957"/>
                    <a:pt x="8204" y="2123"/>
                    <a:pt x="8775" y="2421"/>
                  </a:cubicBezTo>
                  <a:cubicBezTo>
                    <a:pt x="8800" y="2437"/>
                    <a:pt x="8828" y="2445"/>
                    <a:pt x="8857" y="2445"/>
                  </a:cubicBezTo>
                  <a:cubicBezTo>
                    <a:pt x="8912" y="2445"/>
                    <a:pt x="8966" y="2416"/>
                    <a:pt x="8989" y="2362"/>
                  </a:cubicBezTo>
                  <a:cubicBezTo>
                    <a:pt x="9037" y="2290"/>
                    <a:pt x="9013" y="2183"/>
                    <a:pt x="8930" y="2147"/>
                  </a:cubicBezTo>
                  <a:cubicBezTo>
                    <a:pt x="8323" y="1814"/>
                    <a:pt x="7644" y="1635"/>
                    <a:pt x="6954" y="1635"/>
                  </a:cubicBezTo>
                  <a:cubicBezTo>
                    <a:pt x="6001" y="1635"/>
                    <a:pt x="5084" y="1969"/>
                    <a:pt x="4334" y="2564"/>
                  </a:cubicBezTo>
                  <a:cubicBezTo>
                    <a:pt x="4013" y="2826"/>
                    <a:pt x="3727" y="3135"/>
                    <a:pt x="3501" y="3481"/>
                  </a:cubicBezTo>
                  <a:cubicBezTo>
                    <a:pt x="3572" y="2981"/>
                    <a:pt x="3727" y="2302"/>
                    <a:pt x="4036" y="1814"/>
                  </a:cubicBezTo>
                  <a:cubicBezTo>
                    <a:pt x="4070" y="1764"/>
                    <a:pt x="4132" y="1743"/>
                    <a:pt x="4191" y="1743"/>
                  </a:cubicBezTo>
                  <a:cubicBezTo>
                    <a:pt x="4216" y="1743"/>
                    <a:pt x="4241" y="1747"/>
                    <a:pt x="4263" y="1754"/>
                  </a:cubicBezTo>
                  <a:lnTo>
                    <a:pt x="4465" y="1850"/>
                  </a:lnTo>
                  <a:cubicBezTo>
                    <a:pt x="4487" y="1856"/>
                    <a:pt x="4508" y="1859"/>
                    <a:pt x="4529" y="1859"/>
                  </a:cubicBezTo>
                  <a:cubicBezTo>
                    <a:pt x="4589" y="1859"/>
                    <a:pt x="4644" y="1834"/>
                    <a:pt x="4679" y="1790"/>
                  </a:cubicBezTo>
                  <a:cubicBezTo>
                    <a:pt x="4679" y="1766"/>
                    <a:pt x="5275" y="861"/>
                    <a:pt x="6215" y="337"/>
                  </a:cubicBezTo>
                  <a:cubicBezTo>
                    <a:pt x="6236" y="324"/>
                    <a:pt x="6261" y="318"/>
                    <a:pt x="6288" y="318"/>
                  </a:cubicBezTo>
                  <a:cubicBezTo>
                    <a:pt x="6307" y="318"/>
                    <a:pt x="6327" y="321"/>
                    <a:pt x="6346" y="326"/>
                  </a:cubicBezTo>
                  <a:cubicBezTo>
                    <a:pt x="6394" y="337"/>
                    <a:pt x="6430" y="373"/>
                    <a:pt x="6465" y="421"/>
                  </a:cubicBezTo>
                  <a:lnTo>
                    <a:pt x="6656" y="802"/>
                  </a:lnTo>
                  <a:cubicBezTo>
                    <a:pt x="6668" y="849"/>
                    <a:pt x="6715" y="873"/>
                    <a:pt x="6751" y="897"/>
                  </a:cubicBezTo>
                  <a:cubicBezTo>
                    <a:pt x="6769" y="901"/>
                    <a:pt x="6784" y="904"/>
                    <a:pt x="6799" y="904"/>
                  </a:cubicBezTo>
                  <a:cubicBezTo>
                    <a:pt x="6825" y="904"/>
                    <a:pt x="6848" y="896"/>
                    <a:pt x="6870" y="873"/>
                  </a:cubicBezTo>
                  <a:cubicBezTo>
                    <a:pt x="6870" y="873"/>
                    <a:pt x="7585" y="504"/>
                    <a:pt x="8513" y="397"/>
                  </a:cubicBezTo>
                  <a:cubicBezTo>
                    <a:pt x="8585" y="397"/>
                    <a:pt x="8644" y="421"/>
                    <a:pt x="8668" y="457"/>
                  </a:cubicBezTo>
                  <a:cubicBezTo>
                    <a:pt x="8716" y="504"/>
                    <a:pt x="8728" y="564"/>
                    <a:pt x="8716" y="623"/>
                  </a:cubicBezTo>
                  <a:lnTo>
                    <a:pt x="8620" y="1052"/>
                  </a:lnTo>
                  <a:cubicBezTo>
                    <a:pt x="8608" y="1099"/>
                    <a:pt x="8620" y="1147"/>
                    <a:pt x="8656" y="1171"/>
                  </a:cubicBezTo>
                  <a:cubicBezTo>
                    <a:pt x="8680" y="1207"/>
                    <a:pt x="8716" y="1230"/>
                    <a:pt x="8751" y="1254"/>
                  </a:cubicBezTo>
                  <a:cubicBezTo>
                    <a:pt x="8775" y="1254"/>
                    <a:pt x="9740" y="1397"/>
                    <a:pt x="10466" y="1933"/>
                  </a:cubicBezTo>
                  <a:cubicBezTo>
                    <a:pt x="10513" y="1969"/>
                    <a:pt x="10537" y="2028"/>
                    <a:pt x="10537" y="2088"/>
                  </a:cubicBezTo>
                  <a:cubicBezTo>
                    <a:pt x="10537" y="2147"/>
                    <a:pt x="10513" y="2207"/>
                    <a:pt x="10466" y="2231"/>
                  </a:cubicBezTo>
                  <a:lnTo>
                    <a:pt x="9751" y="2719"/>
                  </a:lnTo>
                  <a:cubicBezTo>
                    <a:pt x="9680" y="2647"/>
                    <a:pt x="9585" y="2588"/>
                    <a:pt x="9513" y="2516"/>
                  </a:cubicBezTo>
                  <a:cubicBezTo>
                    <a:pt x="9482" y="2491"/>
                    <a:pt x="9445" y="2478"/>
                    <a:pt x="9408" y="2478"/>
                  </a:cubicBezTo>
                  <a:cubicBezTo>
                    <a:pt x="9360" y="2478"/>
                    <a:pt x="9314" y="2500"/>
                    <a:pt x="9287" y="2540"/>
                  </a:cubicBezTo>
                  <a:cubicBezTo>
                    <a:pt x="9228" y="2623"/>
                    <a:pt x="9251" y="2719"/>
                    <a:pt x="9323" y="2766"/>
                  </a:cubicBezTo>
                  <a:cubicBezTo>
                    <a:pt x="10240" y="3493"/>
                    <a:pt x="10764" y="4588"/>
                    <a:pt x="10764" y="5755"/>
                  </a:cubicBezTo>
                  <a:lnTo>
                    <a:pt x="10764" y="10791"/>
                  </a:lnTo>
                  <a:cubicBezTo>
                    <a:pt x="10764" y="10874"/>
                    <a:pt x="10835" y="10958"/>
                    <a:pt x="10930" y="10958"/>
                  </a:cubicBezTo>
                  <a:cubicBezTo>
                    <a:pt x="11014" y="10958"/>
                    <a:pt x="11097" y="10874"/>
                    <a:pt x="11097" y="10791"/>
                  </a:cubicBezTo>
                  <a:lnTo>
                    <a:pt x="11097" y="5755"/>
                  </a:lnTo>
                  <a:cubicBezTo>
                    <a:pt x="11061" y="4707"/>
                    <a:pt x="10668" y="3719"/>
                    <a:pt x="9966" y="2957"/>
                  </a:cubicBezTo>
                  <a:lnTo>
                    <a:pt x="10621" y="2504"/>
                  </a:lnTo>
                  <a:cubicBezTo>
                    <a:pt x="10752" y="2409"/>
                    <a:pt x="10847" y="2242"/>
                    <a:pt x="10847" y="2076"/>
                  </a:cubicBezTo>
                  <a:cubicBezTo>
                    <a:pt x="10847" y="1921"/>
                    <a:pt x="10764" y="1766"/>
                    <a:pt x="10633" y="1659"/>
                  </a:cubicBezTo>
                  <a:cubicBezTo>
                    <a:pt x="10013" y="1219"/>
                    <a:pt x="9275" y="1028"/>
                    <a:pt x="8954" y="945"/>
                  </a:cubicBezTo>
                  <a:lnTo>
                    <a:pt x="9013" y="683"/>
                  </a:lnTo>
                  <a:cubicBezTo>
                    <a:pt x="9037" y="516"/>
                    <a:pt x="9001" y="349"/>
                    <a:pt x="8894" y="230"/>
                  </a:cubicBezTo>
                  <a:cubicBezTo>
                    <a:pt x="8803" y="129"/>
                    <a:pt x="8668" y="70"/>
                    <a:pt x="8526" y="70"/>
                  </a:cubicBezTo>
                  <a:cubicBezTo>
                    <a:pt x="8502" y="70"/>
                    <a:pt x="8478" y="72"/>
                    <a:pt x="8454" y="76"/>
                  </a:cubicBezTo>
                  <a:cubicBezTo>
                    <a:pt x="7704" y="147"/>
                    <a:pt x="7108" y="385"/>
                    <a:pt x="6834" y="516"/>
                  </a:cubicBezTo>
                  <a:lnTo>
                    <a:pt x="6715" y="278"/>
                  </a:lnTo>
                  <a:cubicBezTo>
                    <a:pt x="6656" y="159"/>
                    <a:pt x="6537" y="52"/>
                    <a:pt x="6406" y="28"/>
                  </a:cubicBezTo>
                  <a:cubicBezTo>
                    <a:pt x="6355" y="10"/>
                    <a:pt x="6303" y="0"/>
                    <a:pt x="625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0" name="Google Shape;2990;p31"/>
            <p:cNvSpPr/>
            <p:nvPr/>
          </p:nvSpPr>
          <p:spPr>
            <a:xfrm>
              <a:off x="1003597" y="2557554"/>
              <a:ext cx="49568" cy="60608"/>
            </a:xfrm>
            <a:custGeom>
              <a:rect b="b" l="l" r="r" t="t"/>
              <a:pathLst>
                <a:path extrusionOk="0" h="1894" w="1549">
                  <a:moveTo>
                    <a:pt x="774" y="0"/>
                  </a:moveTo>
                  <a:cubicBezTo>
                    <a:pt x="358" y="0"/>
                    <a:pt x="1" y="346"/>
                    <a:pt x="1" y="774"/>
                  </a:cubicBezTo>
                  <a:lnTo>
                    <a:pt x="1" y="1119"/>
                  </a:lnTo>
                  <a:cubicBezTo>
                    <a:pt x="1" y="1536"/>
                    <a:pt x="346" y="1893"/>
                    <a:pt x="774" y="1893"/>
                  </a:cubicBezTo>
                  <a:cubicBezTo>
                    <a:pt x="1203" y="1893"/>
                    <a:pt x="1548" y="1548"/>
                    <a:pt x="1548" y="1119"/>
                  </a:cubicBezTo>
                  <a:lnTo>
                    <a:pt x="1548" y="774"/>
                  </a:lnTo>
                  <a:cubicBezTo>
                    <a:pt x="1548" y="643"/>
                    <a:pt x="1513" y="548"/>
                    <a:pt x="1477" y="441"/>
                  </a:cubicBezTo>
                  <a:cubicBezTo>
                    <a:pt x="1443" y="389"/>
                    <a:pt x="1383" y="350"/>
                    <a:pt x="1322" y="350"/>
                  </a:cubicBezTo>
                  <a:cubicBezTo>
                    <a:pt x="1298" y="350"/>
                    <a:pt x="1274" y="356"/>
                    <a:pt x="1251" y="369"/>
                  </a:cubicBezTo>
                  <a:cubicBezTo>
                    <a:pt x="1179" y="405"/>
                    <a:pt x="1132" y="500"/>
                    <a:pt x="1179" y="584"/>
                  </a:cubicBezTo>
                  <a:cubicBezTo>
                    <a:pt x="1203" y="643"/>
                    <a:pt x="1215" y="703"/>
                    <a:pt x="1215" y="786"/>
                  </a:cubicBezTo>
                  <a:lnTo>
                    <a:pt x="1215" y="1119"/>
                  </a:lnTo>
                  <a:cubicBezTo>
                    <a:pt x="1215" y="1358"/>
                    <a:pt x="1024" y="1572"/>
                    <a:pt x="774" y="1572"/>
                  </a:cubicBezTo>
                  <a:cubicBezTo>
                    <a:pt x="536" y="1572"/>
                    <a:pt x="322" y="1381"/>
                    <a:pt x="322" y="1119"/>
                  </a:cubicBezTo>
                  <a:lnTo>
                    <a:pt x="322" y="786"/>
                  </a:lnTo>
                  <a:cubicBezTo>
                    <a:pt x="322" y="548"/>
                    <a:pt x="524" y="334"/>
                    <a:pt x="774" y="334"/>
                  </a:cubicBezTo>
                  <a:cubicBezTo>
                    <a:pt x="858" y="334"/>
                    <a:pt x="941" y="262"/>
                    <a:pt x="941" y="167"/>
                  </a:cubicBezTo>
                  <a:cubicBezTo>
                    <a:pt x="941" y="84"/>
                    <a:pt x="858" y="0"/>
                    <a:pt x="77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91" name="Google Shape;2991;p31"/>
          <p:cNvGrpSpPr/>
          <p:nvPr/>
        </p:nvGrpSpPr>
        <p:grpSpPr>
          <a:xfrm>
            <a:off x="6869040" y="2517146"/>
            <a:ext cx="354752" cy="275904"/>
            <a:chOff x="6896909" y="2440946"/>
            <a:chExt cx="354752" cy="275904"/>
          </a:xfrm>
        </p:grpSpPr>
        <p:sp>
          <p:nvSpPr>
            <p:cNvPr id="2992" name="Google Shape;2992;p31"/>
            <p:cNvSpPr/>
            <p:nvPr/>
          </p:nvSpPr>
          <p:spPr>
            <a:xfrm>
              <a:off x="7052365" y="2573938"/>
              <a:ext cx="32416" cy="32416"/>
            </a:xfrm>
            <a:custGeom>
              <a:rect b="b" l="l" r="r" t="t"/>
              <a:pathLst>
                <a:path extrusionOk="0" h="1013" w="1013">
                  <a:moveTo>
                    <a:pt x="512" y="346"/>
                  </a:moveTo>
                  <a:cubicBezTo>
                    <a:pt x="607" y="346"/>
                    <a:pt x="691" y="429"/>
                    <a:pt x="691" y="524"/>
                  </a:cubicBezTo>
                  <a:cubicBezTo>
                    <a:pt x="691" y="607"/>
                    <a:pt x="607" y="703"/>
                    <a:pt x="512" y="703"/>
                  </a:cubicBezTo>
                  <a:cubicBezTo>
                    <a:pt x="405" y="703"/>
                    <a:pt x="334" y="607"/>
                    <a:pt x="334" y="524"/>
                  </a:cubicBezTo>
                  <a:cubicBezTo>
                    <a:pt x="334" y="429"/>
                    <a:pt x="417" y="346"/>
                    <a:pt x="512" y="346"/>
                  </a:cubicBezTo>
                  <a:close/>
                  <a:moveTo>
                    <a:pt x="512" y="0"/>
                  </a:moveTo>
                  <a:cubicBezTo>
                    <a:pt x="226" y="0"/>
                    <a:pt x="0" y="226"/>
                    <a:pt x="0" y="500"/>
                  </a:cubicBezTo>
                  <a:cubicBezTo>
                    <a:pt x="0" y="786"/>
                    <a:pt x="226" y="1012"/>
                    <a:pt x="512" y="1012"/>
                  </a:cubicBezTo>
                  <a:cubicBezTo>
                    <a:pt x="786" y="1012"/>
                    <a:pt x="1012" y="786"/>
                    <a:pt x="1012" y="500"/>
                  </a:cubicBezTo>
                  <a:cubicBezTo>
                    <a:pt x="1012" y="226"/>
                    <a:pt x="786" y="0"/>
                    <a:pt x="51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3" name="Google Shape;2993;p31"/>
            <p:cNvSpPr/>
            <p:nvPr/>
          </p:nvSpPr>
          <p:spPr>
            <a:xfrm>
              <a:off x="6896909" y="2440946"/>
              <a:ext cx="354752" cy="275904"/>
            </a:xfrm>
            <a:custGeom>
              <a:rect b="b" l="l" r="r" t="t"/>
              <a:pathLst>
                <a:path extrusionOk="0" h="8622" w="11086">
                  <a:moveTo>
                    <a:pt x="3882" y="4847"/>
                  </a:moveTo>
                  <a:cubicBezTo>
                    <a:pt x="3894" y="5049"/>
                    <a:pt x="3953" y="5454"/>
                    <a:pt x="4132" y="5883"/>
                  </a:cubicBezTo>
                  <a:cubicBezTo>
                    <a:pt x="4370" y="6466"/>
                    <a:pt x="4870" y="7192"/>
                    <a:pt x="5930" y="7502"/>
                  </a:cubicBezTo>
                  <a:cubicBezTo>
                    <a:pt x="5942" y="7538"/>
                    <a:pt x="5965" y="7550"/>
                    <a:pt x="5977" y="7585"/>
                  </a:cubicBezTo>
                  <a:cubicBezTo>
                    <a:pt x="4668" y="7585"/>
                    <a:pt x="3441" y="6823"/>
                    <a:pt x="2846" y="5645"/>
                  </a:cubicBezTo>
                  <a:cubicBezTo>
                    <a:pt x="2820" y="5592"/>
                    <a:pt x="2762" y="5559"/>
                    <a:pt x="2700" y="5559"/>
                  </a:cubicBezTo>
                  <a:cubicBezTo>
                    <a:pt x="2677" y="5559"/>
                    <a:pt x="2654" y="5564"/>
                    <a:pt x="2632" y="5573"/>
                  </a:cubicBezTo>
                  <a:cubicBezTo>
                    <a:pt x="2489" y="5597"/>
                    <a:pt x="2465" y="5704"/>
                    <a:pt x="2513" y="5776"/>
                  </a:cubicBezTo>
                  <a:cubicBezTo>
                    <a:pt x="2834" y="6418"/>
                    <a:pt x="3322" y="6942"/>
                    <a:pt x="3941" y="7323"/>
                  </a:cubicBezTo>
                  <a:cubicBezTo>
                    <a:pt x="4275" y="7538"/>
                    <a:pt x="4644" y="7681"/>
                    <a:pt x="5037" y="7788"/>
                  </a:cubicBezTo>
                  <a:cubicBezTo>
                    <a:pt x="4967" y="7792"/>
                    <a:pt x="4898" y="7794"/>
                    <a:pt x="4829" y="7794"/>
                  </a:cubicBezTo>
                  <a:cubicBezTo>
                    <a:pt x="4067" y="7794"/>
                    <a:pt x="3326" y="7554"/>
                    <a:pt x="2715" y="7073"/>
                  </a:cubicBezTo>
                  <a:cubicBezTo>
                    <a:pt x="1989" y="6526"/>
                    <a:pt x="1512" y="5740"/>
                    <a:pt x="1358" y="4847"/>
                  </a:cubicBezTo>
                  <a:lnTo>
                    <a:pt x="2191" y="4847"/>
                  </a:lnTo>
                  <a:cubicBezTo>
                    <a:pt x="2215" y="4918"/>
                    <a:pt x="2227" y="4990"/>
                    <a:pt x="2251" y="5061"/>
                  </a:cubicBezTo>
                  <a:cubicBezTo>
                    <a:pt x="2274" y="5144"/>
                    <a:pt x="2346" y="5180"/>
                    <a:pt x="2417" y="5180"/>
                  </a:cubicBezTo>
                  <a:lnTo>
                    <a:pt x="2465" y="5180"/>
                  </a:lnTo>
                  <a:cubicBezTo>
                    <a:pt x="2548" y="5156"/>
                    <a:pt x="2596" y="5061"/>
                    <a:pt x="2584" y="4990"/>
                  </a:cubicBezTo>
                  <a:cubicBezTo>
                    <a:pt x="2572" y="4942"/>
                    <a:pt x="2548" y="4906"/>
                    <a:pt x="2548" y="4847"/>
                  </a:cubicBezTo>
                  <a:close/>
                  <a:moveTo>
                    <a:pt x="1001" y="4823"/>
                  </a:moveTo>
                  <a:cubicBezTo>
                    <a:pt x="1155" y="5823"/>
                    <a:pt x="1679" y="6704"/>
                    <a:pt x="2489" y="7323"/>
                  </a:cubicBezTo>
                  <a:cubicBezTo>
                    <a:pt x="2953" y="7681"/>
                    <a:pt x="3477" y="7919"/>
                    <a:pt x="4025" y="8026"/>
                  </a:cubicBezTo>
                  <a:cubicBezTo>
                    <a:pt x="3959" y="8030"/>
                    <a:pt x="3893" y="8032"/>
                    <a:pt x="3827" y="8032"/>
                  </a:cubicBezTo>
                  <a:cubicBezTo>
                    <a:pt x="3076" y="8032"/>
                    <a:pt x="2350" y="7782"/>
                    <a:pt x="1715" y="7311"/>
                  </a:cubicBezTo>
                  <a:cubicBezTo>
                    <a:pt x="929" y="6704"/>
                    <a:pt x="441" y="5811"/>
                    <a:pt x="334" y="4823"/>
                  </a:cubicBezTo>
                  <a:close/>
                  <a:moveTo>
                    <a:pt x="6858" y="370"/>
                  </a:moveTo>
                  <a:lnTo>
                    <a:pt x="6858" y="370"/>
                  </a:lnTo>
                  <a:cubicBezTo>
                    <a:pt x="7585" y="572"/>
                    <a:pt x="7823" y="1227"/>
                    <a:pt x="7835" y="1251"/>
                  </a:cubicBezTo>
                  <a:cubicBezTo>
                    <a:pt x="7847" y="1311"/>
                    <a:pt x="7930" y="1358"/>
                    <a:pt x="7989" y="1358"/>
                  </a:cubicBezTo>
                  <a:lnTo>
                    <a:pt x="8168" y="1358"/>
                  </a:lnTo>
                  <a:cubicBezTo>
                    <a:pt x="9609" y="1358"/>
                    <a:pt x="10764" y="2537"/>
                    <a:pt x="10764" y="3966"/>
                  </a:cubicBezTo>
                  <a:cubicBezTo>
                    <a:pt x="10752" y="5335"/>
                    <a:pt x="9835" y="6526"/>
                    <a:pt x="8537" y="6883"/>
                  </a:cubicBezTo>
                  <a:lnTo>
                    <a:pt x="7525" y="7169"/>
                  </a:lnTo>
                  <a:lnTo>
                    <a:pt x="7454" y="6716"/>
                  </a:lnTo>
                  <a:cubicBezTo>
                    <a:pt x="7432" y="6630"/>
                    <a:pt x="7363" y="6583"/>
                    <a:pt x="7280" y="6583"/>
                  </a:cubicBezTo>
                  <a:cubicBezTo>
                    <a:pt x="7270" y="6583"/>
                    <a:pt x="7261" y="6584"/>
                    <a:pt x="7251" y="6585"/>
                  </a:cubicBezTo>
                  <a:cubicBezTo>
                    <a:pt x="7168" y="6597"/>
                    <a:pt x="7108" y="6692"/>
                    <a:pt x="7120" y="6776"/>
                  </a:cubicBezTo>
                  <a:lnTo>
                    <a:pt x="7358" y="8073"/>
                  </a:lnTo>
                  <a:cubicBezTo>
                    <a:pt x="7370" y="8145"/>
                    <a:pt x="7347" y="8204"/>
                    <a:pt x="7287" y="8252"/>
                  </a:cubicBezTo>
                  <a:cubicBezTo>
                    <a:pt x="7255" y="8278"/>
                    <a:pt x="7216" y="8289"/>
                    <a:pt x="7180" y="8289"/>
                  </a:cubicBezTo>
                  <a:cubicBezTo>
                    <a:pt x="7148" y="8289"/>
                    <a:pt x="7119" y="8280"/>
                    <a:pt x="7097" y="8264"/>
                  </a:cubicBezTo>
                  <a:cubicBezTo>
                    <a:pt x="6287" y="7823"/>
                    <a:pt x="6049" y="7061"/>
                    <a:pt x="6049" y="7049"/>
                  </a:cubicBezTo>
                  <a:cubicBezTo>
                    <a:pt x="6030" y="6976"/>
                    <a:pt x="5969" y="6930"/>
                    <a:pt x="5909" y="6930"/>
                  </a:cubicBezTo>
                  <a:cubicBezTo>
                    <a:pt x="5892" y="6930"/>
                    <a:pt x="5874" y="6934"/>
                    <a:pt x="5858" y="6942"/>
                  </a:cubicBezTo>
                  <a:cubicBezTo>
                    <a:pt x="5787" y="6954"/>
                    <a:pt x="5739" y="7026"/>
                    <a:pt x="5739" y="7109"/>
                  </a:cubicBezTo>
                  <a:cubicBezTo>
                    <a:pt x="5108" y="6847"/>
                    <a:pt x="4668" y="6407"/>
                    <a:pt x="4394" y="5764"/>
                  </a:cubicBezTo>
                  <a:cubicBezTo>
                    <a:pt x="4239" y="5395"/>
                    <a:pt x="4191" y="5037"/>
                    <a:pt x="4156" y="4847"/>
                  </a:cubicBezTo>
                  <a:lnTo>
                    <a:pt x="4334" y="4847"/>
                  </a:lnTo>
                  <a:cubicBezTo>
                    <a:pt x="4430" y="4847"/>
                    <a:pt x="4501" y="4763"/>
                    <a:pt x="4501" y="4680"/>
                  </a:cubicBezTo>
                  <a:cubicBezTo>
                    <a:pt x="4501" y="4585"/>
                    <a:pt x="4430" y="4513"/>
                    <a:pt x="4334" y="4513"/>
                  </a:cubicBezTo>
                  <a:lnTo>
                    <a:pt x="334" y="4513"/>
                  </a:lnTo>
                  <a:lnTo>
                    <a:pt x="334" y="4502"/>
                  </a:lnTo>
                  <a:cubicBezTo>
                    <a:pt x="334" y="4204"/>
                    <a:pt x="572" y="3966"/>
                    <a:pt x="870" y="3966"/>
                  </a:cubicBezTo>
                  <a:lnTo>
                    <a:pt x="8418" y="3966"/>
                  </a:lnTo>
                  <a:cubicBezTo>
                    <a:pt x="9025" y="3966"/>
                    <a:pt x="9537" y="3454"/>
                    <a:pt x="9537" y="2847"/>
                  </a:cubicBezTo>
                  <a:cubicBezTo>
                    <a:pt x="9537" y="2239"/>
                    <a:pt x="9025" y="1727"/>
                    <a:pt x="8418" y="1727"/>
                  </a:cubicBezTo>
                  <a:lnTo>
                    <a:pt x="7989" y="1727"/>
                  </a:lnTo>
                  <a:cubicBezTo>
                    <a:pt x="7906" y="1727"/>
                    <a:pt x="7847" y="1775"/>
                    <a:pt x="7835" y="1835"/>
                  </a:cubicBezTo>
                  <a:cubicBezTo>
                    <a:pt x="7835" y="1846"/>
                    <a:pt x="7597" y="2525"/>
                    <a:pt x="6858" y="2716"/>
                  </a:cubicBezTo>
                  <a:cubicBezTo>
                    <a:pt x="6894" y="2573"/>
                    <a:pt x="6930" y="2394"/>
                    <a:pt x="6930" y="2156"/>
                  </a:cubicBezTo>
                  <a:cubicBezTo>
                    <a:pt x="6930" y="1823"/>
                    <a:pt x="7168" y="1704"/>
                    <a:pt x="7180" y="1704"/>
                  </a:cubicBezTo>
                  <a:cubicBezTo>
                    <a:pt x="7239" y="1668"/>
                    <a:pt x="7287" y="1608"/>
                    <a:pt x="7287" y="1549"/>
                  </a:cubicBezTo>
                  <a:cubicBezTo>
                    <a:pt x="7287" y="1489"/>
                    <a:pt x="7251" y="1430"/>
                    <a:pt x="7192" y="1406"/>
                  </a:cubicBezTo>
                  <a:cubicBezTo>
                    <a:pt x="7180" y="1406"/>
                    <a:pt x="6942" y="1287"/>
                    <a:pt x="6942" y="930"/>
                  </a:cubicBezTo>
                  <a:cubicBezTo>
                    <a:pt x="6942" y="692"/>
                    <a:pt x="6918" y="513"/>
                    <a:pt x="6858" y="370"/>
                  </a:cubicBezTo>
                  <a:close/>
                  <a:moveTo>
                    <a:pt x="6406" y="1"/>
                  </a:moveTo>
                  <a:cubicBezTo>
                    <a:pt x="6323" y="1"/>
                    <a:pt x="6239" y="72"/>
                    <a:pt x="6239" y="168"/>
                  </a:cubicBezTo>
                  <a:cubicBezTo>
                    <a:pt x="6239" y="263"/>
                    <a:pt x="6323" y="334"/>
                    <a:pt x="6394" y="334"/>
                  </a:cubicBezTo>
                  <a:cubicBezTo>
                    <a:pt x="6454" y="346"/>
                    <a:pt x="6585" y="465"/>
                    <a:pt x="6585" y="942"/>
                  </a:cubicBezTo>
                  <a:cubicBezTo>
                    <a:pt x="6585" y="1239"/>
                    <a:pt x="6704" y="1430"/>
                    <a:pt x="6823" y="1549"/>
                  </a:cubicBezTo>
                  <a:cubicBezTo>
                    <a:pt x="6704" y="1668"/>
                    <a:pt x="6585" y="1870"/>
                    <a:pt x="6585" y="2168"/>
                  </a:cubicBezTo>
                  <a:cubicBezTo>
                    <a:pt x="6585" y="2644"/>
                    <a:pt x="6454" y="2763"/>
                    <a:pt x="6394" y="2775"/>
                  </a:cubicBezTo>
                  <a:cubicBezTo>
                    <a:pt x="6299" y="2775"/>
                    <a:pt x="6239" y="2847"/>
                    <a:pt x="6239" y="2942"/>
                  </a:cubicBezTo>
                  <a:cubicBezTo>
                    <a:pt x="6239" y="3025"/>
                    <a:pt x="6323" y="3097"/>
                    <a:pt x="6406" y="3097"/>
                  </a:cubicBezTo>
                  <a:cubicBezTo>
                    <a:pt x="7097" y="3097"/>
                    <a:pt x="7525" y="2787"/>
                    <a:pt x="7763" y="2537"/>
                  </a:cubicBezTo>
                  <a:cubicBezTo>
                    <a:pt x="7918" y="2358"/>
                    <a:pt x="8025" y="2180"/>
                    <a:pt x="8073" y="2073"/>
                  </a:cubicBezTo>
                  <a:lnTo>
                    <a:pt x="8406" y="2073"/>
                  </a:lnTo>
                  <a:cubicBezTo>
                    <a:pt x="8835" y="2073"/>
                    <a:pt x="9192" y="2430"/>
                    <a:pt x="9192" y="2858"/>
                  </a:cubicBezTo>
                  <a:cubicBezTo>
                    <a:pt x="9192" y="3299"/>
                    <a:pt x="8835" y="3656"/>
                    <a:pt x="8406" y="3656"/>
                  </a:cubicBezTo>
                  <a:lnTo>
                    <a:pt x="858" y="3656"/>
                  </a:lnTo>
                  <a:cubicBezTo>
                    <a:pt x="381" y="3656"/>
                    <a:pt x="0" y="4037"/>
                    <a:pt x="0" y="4502"/>
                  </a:cubicBezTo>
                  <a:cubicBezTo>
                    <a:pt x="0" y="5716"/>
                    <a:pt x="560" y="6835"/>
                    <a:pt x="1524" y="7561"/>
                  </a:cubicBezTo>
                  <a:cubicBezTo>
                    <a:pt x="2203" y="8085"/>
                    <a:pt x="3025" y="8359"/>
                    <a:pt x="3858" y="8359"/>
                  </a:cubicBezTo>
                  <a:cubicBezTo>
                    <a:pt x="4203" y="8359"/>
                    <a:pt x="4549" y="8312"/>
                    <a:pt x="4894" y="8216"/>
                  </a:cubicBezTo>
                  <a:lnTo>
                    <a:pt x="6120" y="7883"/>
                  </a:lnTo>
                  <a:cubicBezTo>
                    <a:pt x="6299" y="8121"/>
                    <a:pt x="6573" y="8359"/>
                    <a:pt x="6918" y="8562"/>
                  </a:cubicBezTo>
                  <a:cubicBezTo>
                    <a:pt x="6989" y="8609"/>
                    <a:pt x="7073" y="8621"/>
                    <a:pt x="7144" y="8621"/>
                  </a:cubicBezTo>
                  <a:cubicBezTo>
                    <a:pt x="7251" y="8621"/>
                    <a:pt x="7358" y="8597"/>
                    <a:pt x="7442" y="8538"/>
                  </a:cubicBezTo>
                  <a:cubicBezTo>
                    <a:pt x="7608" y="8419"/>
                    <a:pt x="7680" y="8216"/>
                    <a:pt x="7656" y="8026"/>
                  </a:cubicBezTo>
                  <a:lnTo>
                    <a:pt x="7549" y="7490"/>
                  </a:lnTo>
                  <a:lnTo>
                    <a:pt x="8597" y="7204"/>
                  </a:lnTo>
                  <a:cubicBezTo>
                    <a:pt x="10037" y="6811"/>
                    <a:pt x="11049" y="5478"/>
                    <a:pt x="11049" y="3978"/>
                  </a:cubicBezTo>
                  <a:cubicBezTo>
                    <a:pt x="11085" y="2358"/>
                    <a:pt x="9752" y="1037"/>
                    <a:pt x="8132" y="1037"/>
                  </a:cubicBezTo>
                  <a:lnTo>
                    <a:pt x="8073" y="1037"/>
                  </a:lnTo>
                  <a:cubicBezTo>
                    <a:pt x="8025" y="930"/>
                    <a:pt x="7918" y="751"/>
                    <a:pt x="7763" y="572"/>
                  </a:cubicBezTo>
                  <a:cubicBezTo>
                    <a:pt x="7525" y="299"/>
                    <a:pt x="7097" y="1"/>
                    <a:pt x="640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994" name="Google Shape;2994;p31"/>
          <p:cNvSpPr/>
          <p:nvPr/>
        </p:nvSpPr>
        <p:spPr>
          <a:xfrm>
            <a:off x="6319632" y="2524954"/>
            <a:ext cx="354752" cy="330176"/>
          </a:xfrm>
          <a:custGeom>
            <a:rect b="b" l="l" r="r" t="t"/>
            <a:pathLst>
              <a:path extrusionOk="0" h="10318" w="11086">
                <a:moveTo>
                  <a:pt x="3811" y="745"/>
                </a:moveTo>
                <a:cubicBezTo>
                  <a:pt x="3906" y="745"/>
                  <a:pt x="3989" y="829"/>
                  <a:pt x="3989" y="924"/>
                </a:cubicBezTo>
                <a:cubicBezTo>
                  <a:pt x="3989" y="1031"/>
                  <a:pt x="3906" y="1102"/>
                  <a:pt x="3811" y="1102"/>
                </a:cubicBezTo>
                <a:cubicBezTo>
                  <a:pt x="3727" y="1102"/>
                  <a:pt x="3632" y="1031"/>
                  <a:pt x="3632" y="924"/>
                </a:cubicBezTo>
                <a:cubicBezTo>
                  <a:pt x="3632" y="817"/>
                  <a:pt x="3727" y="745"/>
                  <a:pt x="3811" y="745"/>
                </a:cubicBezTo>
                <a:close/>
                <a:moveTo>
                  <a:pt x="8742" y="532"/>
                </a:moveTo>
                <a:cubicBezTo>
                  <a:pt x="9296" y="532"/>
                  <a:pt x="9880" y="576"/>
                  <a:pt x="10347" y="709"/>
                </a:cubicBezTo>
                <a:cubicBezTo>
                  <a:pt x="10073" y="924"/>
                  <a:pt x="9657" y="1269"/>
                  <a:pt x="9335" y="1686"/>
                </a:cubicBezTo>
                <a:cubicBezTo>
                  <a:pt x="8847" y="1245"/>
                  <a:pt x="8252" y="876"/>
                  <a:pt x="7561" y="590"/>
                </a:cubicBezTo>
                <a:cubicBezTo>
                  <a:pt x="7890" y="559"/>
                  <a:pt x="8307" y="532"/>
                  <a:pt x="8742" y="532"/>
                </a:cubicBezTo>
                <a:close/>
                <a:moveTo>
                  <a:pt x="4519" y="339"/>
                </a:moveTo>
                <a:cubicBezTo>
                  <a:pt x="5432" y="339"/>
                  <a:pt x="6383" y="508"/>
                  <a:pt x="7240" y="829"/>
                </a:cubicBezTo>
                <a:cubicBezTo>
                  <a:pt x="8252" y="1221"/>
                  <a:pt x="9085" y="1781"/>
                  <a:pt x="9692" y="2507"/>
                </a:cubicBezTo>
                <a:cubicBezTo>
                  <a:pt x="9323" y="2305"/>
                  <a:pt x="8859" y="2114"/>
                  <a:pt x="8335" y="1995"/>
                </a:cubicBezTo>
                <a:cubicBezTo>
                  <a:pt x="8013" y="1722"/>
                  <a:pt x="7668" y="1495"/>
                  <a:pt x="7323" y="1317"/>
                </a:cubicBezTo>
                <a:cubicBezTo>
                  <a:pt x="6740" y="1043"/>
                  <a:pt x="6073" y="817"/>
                  <a:pt x="5311" y="686"/>
                </a:cubicBezTo>
                <a:cubicBezTo>
                  <a:pt x="5298" y="682"/>
                  <a:pt x="5286" y="680"/>
                  <a:pt x="5273" y="680"/>
                </a:cubicBezTo>
                <a:cubicBezTo>
                  <a:pt x="5201" y="680"/>
                  <a:pt x="5130" y="736"/>
                  <a:pt x="5120" y="817"/>
                </a:cubicBezTo>
                <a:cubicBezTo>
                  <a:pt x="5108" y="900"/>
                  <a:pt x="5168" y="995"/>
                  <a:pt x="5251" y="1007"/>
                </a:cubicBezTo>
                <a:cubicBezTo>
                  <a:pt x="5537" y="1055"/>
                  <a:pt x="5787" y="1114"/>
                  <a:pt x="6049" y="1186"/>
                </a:cubicBezTo>
                <a:cubicBezTo>
                  <a:pt x="5966" y="1531"/>
                  <a:pt x="5656" y="1757"/>
                  <a:pt x="5656" y="1757"/>
                </a:cubicBezTo>
                <a:cubicBezTo>
                  <a:pt x="5585" y="1793"/>
                  <a:pt x="5573" y="1900"/>
                  <a:pt x="5608" y="1972"/>
                </a:cubicBezTo>
                <a:cubicBezTo>
                  <a:pt x="5644" y="2019"/>
                  <a:pt x="5704" y="2055"/>
                  <a:pt x="5751" y="2055"/>
                </a:cubicBezTo>
                <a:cubicBezTo>
                  <a:pt x="5775" y="2055"/>
                  <a:pt x="5811" y="2031"/>
                  <a:pt x="5835" y="2019"/>
                </a:cubicBezTo>
                <a:cubicBezTo>
                  <a:pt x="5847" y="2007"/>
                  <a:pt x="6239" y="1733"/>
                  <a:pt x="6359" y="1281"/>
                </a:cubicBezTo>
                <a:cubicBezTo>
                  <a:pt x="6466" y="1305"/>
                  <a:pt x="6561" y="1352"/>
                  <a:pt x="6656" y="1376"/>
                </a:cubicBezTo>
                <a:cubicBezTo>
                  <a:pt x="6644" y="1662"/>
                  <a:pt x="6406" y="1876"/>
                  <a:pt x="6406" y="1888"/>
                </a:cubicBezTo>
                <a:cubicBezTo>
                  <a:pt x="6347" y="1948"/>
                  <a:pt x="6323" y="2055"/>
                  <a:pt x="6382" y="2114"/>
                </a:cubicBezTo>
                <a:cubicBezTo>
                  <a:pt x="6418" y="2138"/>
                  <a:pt x="6466" y="2174"/>
                  <a:pt x="6501" y="2174"/>
                </a:cubicBezTo>
                <a:cubicBezTo>
                  <a:pt x="6549" y="2174"/>
                  <a:pt x="6585" y="2150"/>
                  <a:pt x="6609" y="2126"/>
                </a:cubicBezTo>
                <a:cubicBezTo>
                  <a:pt x="6620" y="2114"/>
                  <a:pt x="6894" y="1876"/>
                  <a:pt x="6954" y="1519"/>
                </a:cubicBezTo>
                <a:cubicBezTo>
                  <a:pt x="7025" y="1543"/>
                  <a:pt x="7085" y="1579"/>
                  <a:pt x="7156" y="1602"/>
                </a:cubicBezTo>
                <a:cubicBezTo>
                  <a:pt x="7192" y="1614"/>
                  <a:pt x="7216" y="1638"/>
                  <a:pt x="7263" y="1650"/>
                </a:cubicBezTo>
                <a:cubicBezTo>
                  <a:pt x="7240" y="1829"/>
                  <a:pt x="7085" y="1972"/>
                  <a:pt x="7085" y="1972"/>
                </a:cubicBezTo>
                <a:cubicBezTo>
                  <a:pt x="7025" y="2031"/>
                  <a:pt x="7013" y="2138"/>
                  <a:pt x="7073" y="2198"/>
                </a:cubicBezTo>
                <a:cubicBezTo>
                  <a:pt x="7097" y="2233"/>
                  <a:pt x="7144" y="2257"/>
                  <a:pt x="7192" y="2257"/>
                </a:cubicBezTo>
                <a:cubicBezTo>
                  <a:pt x="7240" y="2257"/>
                  <a:pt x="7263" y="2245"/>
                  <a:pt x="7299" y="2210"/>
                </a:cubicBezTo>
                <a:cubicBezTo>
                  <a:pt x="7311" y="2198"/>
                  <a:pt x="7478" y="2055"/>
                  <a:pt x="7549" y="1817"/>
                </a:cubicBezTo>
                <a:cubicBezTo>
                  <a:pt x="7740" y="1936"/>
                  <a:pt x="7930" y="2079"/>
                  <a:pt x="8133" y="2245"/>
                </a:cubicBezTo>
                <a:cubicBezTo>
                  <a:pt x="8144" y="2257"/>
                  <a:pt x="8168" y="2269"/>
                  <a:pt x="8204" y="2269"/>
                </a:cubicBezTo>
                <a:cubicBezTo>
                  <a:pt x="9395" y="2543"/>
                  <a:pt x="10216" y="3198"/>
                  <a:pt x="10573" y="3555"/>
                </a:cubicBezTo>
                <a:lnTo>
                  <a:pt x="9621" y="3615"/>
                </a:lnTo>
                <a:cubicBezTo>
                  <a:pt x="9561" y="3615"/>
                  <a:pt x="9514" y="3638"/>
                  <a:pt x="9478" y="3698"/>
                </a:cubicBezTo>
                <a:cubicBezTo>
                  <a:pt x="9454" y="3746"/>
                  <a:pt x="9454" y="3805"/>
                  <a:pt x="9478" y="3865"/>
                </a:cubicBezTo>
                <a:cubicBezTo>
                  <a:pt x="9537" y="3960"/>
                  <a:pt x="9585" y="4055"/>
                  <a:pt x="9645" y="4150"/>
                </a:cubicBezTo>
                <a:cubicBezTo>
                  <a:pt x="9680" y="4210"/>
                  <a:pt x="9740" y="4234"/>
                  <a:pt x="9799" y="4234"/>
                </a:cubicBezTo>
                <a:cubicBezTo>
                  <a:pt x="9823" y="4234"/>
                  <a:pt x="9835" y="4234"/>
                  <a:pt x="9871" y="4222"/>
                </a:cubicBezTo>
                <a:cubicBezTo>
                  <a:pt x="9942" y="4174"/>
                  <a:pt x="9978" y="4091"/>
                  <a:pt x="9942" y="3996"/>
                </a:cubicBezTo>
                <a:cubicBezTo>
                  <a:pt x="9930" y="3972"/>
                  <a:pt x="9918" y="3960"/>
                  <a:pt x="9895" y="3924"/>
                </a:cubicBezTo>
                <a:lnTo>
                  <a:pt x="10466" y="3900"/>
                </a:lnTo>
                <a:cubicBezTo>
                  <a:pt x="10657" y="4436"/>
                  <a:pt x="10752" y="4996"/>
                  <a:pt x="10752" y="5603"/>
                </a:cubicBezTo>
                <a:cubicBezTo>
                  <a:pt x="10752" y="6329"/>
                  <a:pt x="10597" y="6960"/>
                  <a:pt x="10299" y="7484"/>
                </a:cubicBezTo>
                <a:cubicBezTo>
                  <a:pt x="10359" y="7317"/>
                  <a:pt x="10419" y="7163"/>
                  <a:pt x="10454" y="6996"/>
                </a:cubicBezTo>
                <a:cubicBezTo>
                  <a:pt x="10597" y="6282"/>
                  <a:pt x="10526" y="5472"/>
                  <a:pt x="10228" y="4674"/>
                </a:cubicBezTo>
                <a:cubicBezTo>
                  <a:pt x="10201" y="4603"/>
                  <a:pt x="10148" y="4565"/>
                  <a:pt x="10084" y="4565"/>
                </a:cubicBezTo>
                <a:cubicBezTo>
                  <a:pt x="10062" y="4565"/>
                  <a:pt x="10038" y="4570"/>
                  <a:pt x="10014" y="4579"/>
                </a:cubicBezTo>
                <a:cubicBezTo>
                  <a:pt x="9930" y="4615"/>
                  <a:pt x="9883" y="4698"/>
                  <a:pt x="9930" y="4793"/>
                </a:cubicBezTo>
                <a:cubicBezTo>
                  <a:pt x="10216" y="5532"/>
                  <a:pt x="10276" y="6282"/>
                  <a:pt x="10133" y="6936"/>
                </a:cubicBezTo>
                <a:cubicBezTo>
                  <a:pt x="9978" y="7663"/>
                  <a:pt x="9573" y="8270"/>
                  <a:pt x="8906" y="8746"/>
                </a:cubicBezTo>
                <a:cubicBezTo>
                  <a:pt x="8454" y="8972"/>
                  <a:pt x="7966" y="9103"/>
                  <a:pt x="7502" y="9199"/>
                </a:cubicBezTo>
                <a:cubicBezTo>
                  <a:pt x="7621" y="9139"/>
                  <a:pt x="7740" y="9056"/>
                  <a:pt x="7859" y="8996"/>
                </a:cubicBezTo>
                <a:cubicBezTo>
                  <a:pt x="8990" y="8318"/>
                  <a:pt x="9478" y="7353"/>
                  <a:pt x="9287" y="6234"/>
                </a:cubicBezTo>
                <a:cubicBezTo>
                  <a:pt x="9276" y="6055"/>
                  <a:pt x="9228" y="5877"/>
                  <a:pt x="9156" y="5698"/>
                </a:cubicBezTo>
                <a:cubicBezTo>
                  <a:pt x="8930" y="5091"/>
                  <a:pt x="8454" y="4555"/>
                  <a:pt x="7799" y="4138"/>
                </a:cubicBezTo>
                <a:cubicBezTo>
                  <a:pt x="7097" y="3686"/>
                  <a:pt x="6192" y="3400"/>
                  <a:pt x="5192" y="3305"/>
                </a:cubicBezTo>
                <a:cubicBezTo>
                  <a:pt x="3977" y="3186"/>
                  <a:pt x="2572" y="2984"/>
                  <a:pt x="2179" y="2543"/>
                </a:cubicBezTo>
                <a:cubicBezTo>
                  <a:pt x="2509" y="2503"/>
                  <a:pt x="2897" y="2463"/>
                  <a:pt x="3382" y="2463"/>
                </a:cubicBezTo>
                <a:cubicBezTo>
                  <a:pt x="3616" y="2463"/>
                  <a:pt x="3873" y="2472"/>
                  <a:pt x="4156" y="2495"/>
                </a:cubicBezTo>
                <a:cubicBezTo>
                  <a:pt x="4162" y="2496"/>
                  <a:pt x="4168" y="2497"/>
                  <a:pt x="4174" y="2497"/>
                </a:cubicBezTo>
                <a:cubicBezTo>
                  <a:pt x="4251" y="2497"/>
                  <a:pt x="4323" y="2430"/>
                  <a:pt x="4334" y="2353"/>
                </a:cubicBezTo>
                <a:cubicBezTo>
                  <a:pt x="4346" y="2257"/>
                  <a:pt x="4275" y="2186"/>
                  <a:pt x="4180" y="2174"/>
                </a:cubicBezTo>
                <a:cubicBezTo>
                  <a:pt x="3861" y="2140"/>
                  <a:pt x="3573" y="2128"/>
                  <a:pt x="3313" y="2128"/>
                </a:cubicBezTo>
                <a:cubicBezTo>
                  <a:pt x="2834" y="2128"/>
                  <a:pt x="2448" y="2171"/>
                  <a:pt x="2132" y="2210"/>
                </a:cubicBezTo>
                <a:cubicBezTo>
                  <a:pt x="1890" y="2235"/>
                  <a:pt x="1689" y="2261"/>
                  <a:pt x="1516" y="2261"/>
                </a:cubicBezTo>
                <a:cubicBezTo>
                  <a:pt x="1365" y="2261"/>
                  <a:pt x="1236" y="2241"/>
                  <a:pt x="1120" y="2186"/>
                </a:cubicBezTo>
                <a:cubicBezTo>
                  <a:pt x="632" y="1960"/>
                  <a:pt x="346" y="1650"/>
                  <a:pt x="346" y="1471"/>
                </a:cubicBezTo>
                <a:cubicBezTo>
                  <a:pt x="346" y="1436"/>
                  <a:pt x="370" y="1400"/>
                  <a:pt x="417" y="1341"/>
                </a:cubicBezTo>
                <a:cubicBezTo>
                  <a:pt x="644" y="1138"/>
                  <a:pt x="1763" y="829"/>
                  <a:pt x="3334" y="829"/>
                </a:cubicBezTo>
                <a:cubicBezTo>
                  <a:pt x="3322" y="864"/>
                  <a:pt x="3322" y="900"/>
                  <a:pt x="3322" y="936"/>
                </a:cubicBezTo>
                <a:cubicBezTo>
                  <a:pt x="3322" y="1221"/>
                  <a:pt x="3549" y="1436"/>
                  <a:pt x="3822" y="1436"/>
                </a:cubicBezTo>
                <a:cubicBezTo>
                  <a:pt x="4108" y="1436"/>
                  <a:pt x="4334" y="1221"/>
                  <a:pt x="4334" y="936"/>
                </a:cubicBezTo>
                <a:lnTo>
                  <a:pt x="4334" y="876"/>
                </a:lnTo>
                <a:cubicBezTo>
                  <a:pt x="4418" y="876"/>
                  <a:pt x="4501" y="888"/>
                  <a:pt x="4584" y="900"/>
                </a:cubicBezTo>
                <a:lnTo>
                  <a:pt x="4596" y="900"/>
                </a:lnTo>
                <a:cubicBezTo>
                  <a:pt x="4680" y="900"/>
                  <a:pt x="4751" y="840"/>
                  <a:pt x="4763" y="757"/>
                </a:cubicBezTo>
                <a:cubicBezTo>
                  <a:pt x="4775" y="662"/>
                  <a:pt x="4704" y="590"/>
                  <a:pt x="4620" y="579"/>
                </a:cubicBezTo>
                <a:cubicBezTo>
                  <a:pt x="4454" y="567"/>
                  <a:pt x="4299" y="543"/>
                  <a:pt x="4144" y="531"/>
                </a:cubicBezTo>
                <a:cubicBezTo>
                  <a:pt x="4049" y="471"/>
                  <a:pt x="3942" y="424"/>
                  <a:pt x="3822" y="424"/>
                </a:cubicBezTo>
                <a:cubicBezTo>
                  <a:pt x="3727" y="424"/>
                  <a:pt x="3632" y="459"/>
                  <a:pt x="3561" y="507"/>
                </a:cubicBezTo>
                <a:cubicBezTo>
                  <a:pt x="3322" y="507"/>
                  <a:pt x="3084" y="507"/>
                  <a:pt x="2858" y="519"/>
                </a:cubicBezTo>
                <a:cubicBezTo>
                  <a:pt x="3072" y="471"/>
                  <a:pt x="3287" y="448"/>
                  <a:pt x="3513" y="412"/>
                </a:cubicBezTo>
                <a:cubicBezTo>
                  <a:pt x="3838" y="363"/>
                  <a:pt x="4176" y="339"/>
                  <a:pt x="4519" y="339"/>
                </a:cubicBezTo>
                <a:close/>
                <a:moveTo>
                  <a:pt x="8228" y="8306"/>
                </a:moveTo>
                <a:lnTo>
                  <a:pt x="8228" y="8306"/>
                </a:lnTo>
                <a:cubicBezTo>
                  <a:pt x="8085" y="8437"/>
                  <a:pt x="7906" y="8568"/>
                  <a:pt x="7692" y="8687"/>
                </a:cubicBezTo>
                <a:cubicBezTo>
                  <a:pt x="6906" y="9187"/>
                  <a:pt x="6049" y="9365"/>
                  <a:pt x="6025" y="9365"/>
                </a:cubicBezTo>
                <a:cubicBezTo>
                  <a:pt x="6013" y="9365"/>
                  <a:pt x="6001" y="9365"/>
                  <a:pt x="5989" y="9377"/>
                </a:cubicBezTo>
                <a:cubicBezTo>
                  <a:pt x="4977" y="9865"/>
                  <a:pt x="3727" y="9973"/>
                  <a:pt x="2953" y="9984"/>
                </a:cubicBezTo>
                <a:lnTo>
                  <a:pt x="4215" y="9401"/>
                </a:lnTo>
                <a:cubicBezTo>
                  <a:pt x="4275" y="9377"/>
                  <a:pt x="4299" y="9318"/>
                  <a:pt x="4299" y="9258"/>
                </a:cubicBezTo>
                <a:cubicBezTo>
                  <a:pt x="4299" y="9199"/>
                  <a:pt x="4251" y="9139"/>
                  <a:pt x="4215" y="9103"/>
                </a:cubicBezTo>
                <a:lnTo>
                  <a:pt x="2930" y="8532"/>
                </a:lnTo>
                <a:lnTo>
                  <a:pt x="2953" y="8532"/>
                </a:lnTo>
                <a:cubicBezTo>
                  <a:pt x="3692" y="8532"/>
                  <a:pt x="4894" y="8603"/>
                  <a:pt x="5966" y="9020"/>
                </a:cubicBezTo>
                <a:cubicBezTo>
                  <a:pt x="6001" y="9032"/>
                  <a:pt x="6025" y="9032"/>
                  <a:pt x="6061" y="9032"/>
                </a:cubicBezTo>
                <a:cubicBezTo>
                  <a:pt x="7144" y="8853"/>
                  <a:pt x="7811" y="8568"/>
                  <a:pt x="8228" y="8306"/>
                </a:cubicBezTo>
                <a:close/>
                <a:moveTo>
                  <a:pt x="4495" y="1"/>
                </a:moveTo>
                <a:cubicBezTo>
                  <a:pt x="4135" y="1"/>
                  <a:pt x="3780" y="26"/>
                  <a:pt x="3441" y="78"/>
                </a:cubicBezTo>
                <a:cubicBezTo>
                  <a:pt x="2549" y="209"/>
                  <a:pt x="1739" y="388"/>
                  <a:pt x="1167" y="579"/>
                </a:cubicBezTo>
                <a:cubicBezTo>
                  <a:pt x="370" y="852"/>
                  <a:pt x="1" y="1114"/>
                  <a:pt x="1" y="1448"/>
                </a:cubicBezTo>
                <a:cubicBezTo>
                  <a:pt x="1" y="1781"/>
                  <a:pt x="393" y="2186"/>
                  <a:pt x="965" y="2460"/>
                </a:cubicBezTo>
                <a:cubicBezTo>
                  <a:pt x="1151" y="2527"/>
                  <a:pt x="1330" y="2559"/>
                  <a:pt x="1533" y="2559"/>
                </a:cubicBezTo>
                <a:cubicBezTo>
                  <a:pt x="1617" y="2559"/>
                  <a:pt x="1705" y="2553"/>
                  <a:pt x="1798" y="2543"/>
                </a:cubicBezTo>
                <a:cubicBezTo>
                  <a:pt x="1953" y="2829"/>
                  <a:pt x="2275" y="3031"/>
                  <a:pt x="2846" y="3210"/>
                </a:cubicBezTo>
                <a:cubicBezTo>
                  <a:pt x="3382" y="3376"/>
                  <a:pt x="4108" y="3496"/>
                  <a:pt x="5168" y="3603"/>
                </a:cubicBezTo>
                <a:cubicBezTo>
                  <a:pt x="6120" y="3686"/>
                  <a:pt x="6966" y="3972"/>
                  <a:pt x="7632" y="4389"/>
                </a:cubicBezTo>
                <a:cubicBezTo>
                  <a:pt x="8252" y="4781"/>
                  <a:pt x="8668" y="5258"/>
                  <a:pt x="8871" y="5793"/>
                </a:cubicBezTo>
                <a:cubicBezTo>
                  <a:pt x="9121" y="6484"/>
                  <a:pt x="8978" y="7186"/>
                  <a:pt x="8430" y="7770"/>
                </a:cubicBezTo>
                <a:cubicBezTo>
                  <a:pt x="7894" y="8329"/>
                  <a:pt x="6728" y="8603"/>
                  <a:pt x="6061" y="8722"/>
                </a:cubicBezTo>
                <a:cubicBezTo>
                  <a:pt x="4959" y="8297"/>
                  <a:pt x="3741" y="8216"/>
                  <a:pt x="2985" y="8216"/>
                </a:cubicBezTo>
                <a:cubicBezTo>
                  <a:pt x="2557" y="8216"/>
                  <a:pt x="2277" y="8242"/>
                  <a:pt x="2251" y="8246"/>
                </a:cubicBezTo>
                <a:cubicBezTo>
                  <a:pt x="2179" y="8246"/>
                  <a:pt x="2120" y="8306"/>
                  <a:pt x="2096" y="8377"/>
                </a:cubicBezTo>
                <a:cubicBezTo>
                  <a:pt x="2084" y="8449"/>
                  <a:pt x="2132" y="8532"/>
                  <a:pt x="2191" y="8556"/>
                </a:cubicBezTo>
                <a:lnTo>
                  <a:pt x="3763" y="9270"/>
                </a:lnTo>
                <a:lnTo>
                  <a:pt x="2191" y="9984"/>
                </a:lnTo>
                <a:cubicBezTo>
                  <a:pt x="2120" y="10020"/>
                  <a:pt x="2084" y="10092"/>
                  <a:pt x="2096" y="10163"/>
                </a:cubicBezTo>
                <a:cubicBezTo>
                  <a:pt x="2120" y="10234"/>
                  <a:pt x="2179" y="10294"/>
                  <a:pt x="2251" y="10294"/>
                </a:cubicBezTo>
                <a:cubicBezTo>
                  <a:pt x="2275" y="10294"/>
                  <a:pt x="2513" y="10318"/>
                  <a:pt x="2870" y="10318"/>
                </a:cubicBezTo>
                <a:cubicBezTo>
                  <a:pt x="3644" y="10318"/>
                  <a:pt x="5001" y="10223"/>
                  <a:pt x="6120" y="9687"/>
                </a:cubicBezTo>
                <a:cubicBezTo>
                  <a:pt x="6847" y="9627"/>
                  <a:pt x="8073" y="9544"/>
                  <a:pt x="9109" y="9008"/>
                </a:cubicBezTo>
                <a:cubicBezTo>
                  <a:pt x="10419" y="8329"/>
                  <a:pt x="11085" y="7186"/>
                  <a:pt x="11085" y="5615"/>
                </a:cubicBezTo>
                <a:cubicBezTo>
                  <a:pt x="11085" y="4996"/>
                  <a:pt x="11002" y="4424"/>
                  <a:pt x="10823" y="3865"/>
                </a:cubicBezTo>
                <a:lnTo>
                  <a:pt x="10931" y="3853"/>
                </a:lnTo>
                <a:cubicBezTo>
                  <a:pt x="10990" y="3853"/>
                  <a:pt x="11050" y="3805"/>
                  <a:pt x="11061" y="3769"/>
                </a:cubicBezTo>
                <a:cubicBezTo>
                  <a:pt x="11085" y="3710"/>
                  <a:pt x="11073" y="3650"/>
                  <a:pt x="11050" y="3603"/>
                </a:cubicBezTo>
                <a:cubicBezTo>
                  <a:pt x="11026" y="3567"/>
                  <a:pt x="10811" y="3305"/>
                  <a:pt x="10407" y="2972"/>
                </a:cubicBezTo>
                <a:cubicBezTo>
                  <a:pt x="10180" y="2591"/>
                  <a:pt x="9895" y="2233"/>
                  <a:pt x="9573" y="1900"/>
                </a:cubicBezTo>
                <a:cubicBezTo>
                  <a:pt x="10038" y="1293"/>
                  <a:pt x="10764" y="805"/>
                  <a:pt x="10776" y="805"/>
                </a:cubicBezTo>
                <a:cubicBezTo>
                  <a:pt x="10823" y="769"/>
                  <a:pt x="10847" y="709"/>
                  <a:pt x="10847" y="650"/>
                </a:cubicBezTo>
                <a:cubicBezTo>
                  <a:pt x="10847" y="590"/>
                  <a:pt x="10811" y="555"/>
                  <a:pt x="10752" y="519"/>
                </a:cubicBezTo>
                <a:cubicBezTo>
                  <a:pt x="10279" y="318"/>
                  <a:pt x="9629" y="210"/>
                  <a:pt x="8778" y="210"/>
                </a:cubicBezTo>
                <a:cubicBezTo>
                  <a:pt x="8622" y="210"/>
                  <a:pt x="8458" y="214"/>
                  <a:pt x="8287" y="221"/>
                </a:cubicBezTo>
                <a:cubicBezTo>
                  <a:pt x="7597" y="257"/>
                  <a:pt x="7025" y="328"/>
                  <a:pt x="6882" y="352"/>
                </a:cubicBezTo>
                <a:cubicBezTo>
                  <a:pt x="6113" y="123"/>
                  <a:pt x="5288" y="1"/>
                  <a:pt x="449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995" name="Google Shape;2995;p31"/>
          <p:cNvGrpSpPr/>
          <p:nvPr/>
        </p:nvGrpSpPr>
        <p:grpSpPr>
          <a:xfrm>
            <a:off x="5237200" y="2500954"/>
            <a:ext cx="321984" cy="354560"/>
            <a:chOff x="5265069" y="2424754"/>
            <a:chExt cx="321984" cy="354560"/>
          </a:xfrm>
        </p:grpSpPr>
        <p:sp>
          <p:nvSpPr>
            <p:cNvPr id="2996" name="Google Shape;2996;p31"/>
            <p:cNvSpPr/>
            <p:nvPr/>
          </p:nvSpPr>
          <p:spPr>
            <a:xfrm>
              <a:off x="5265069" y="2424754"/>
              <a:ext cx="321984" cy="354560"/>
            </a:xfrm>
            <a:custGeom>
              <a:rect b="b" l="l" r="r" t="t"/>
              <a:pathLst>
                <a:path extrusionOk="0" h="11080" w="10062">
                  <a:moveTo>
                    <a:pt x="8199" y="510"/>
                  </a:moveTo>
                  <a:cubicBezTo>
                    <a:pt x="8465" y="510"/>
                    <a:pt x="8769" y="527"/>
                    <a:pt x="9109" y="567"/>
                  </a:cubicBezTo>
                  <a:cubicBezTo>
                    <a:pt x="9169" y="590"/>
                    <a:pt x="9228" y="614"/>
                    <a:pt x="9252" y="674"/>
                  </a:cubicBezTo>
                  <a:cubicBezTo>
                    <a:pt x="9288" y="733"/>
                    <a:pt x="9288" y="793"/>
                    <a:pt x="9240" y="852"/>
                  </a:cubicBezTo>
                  <a:lnTo>
                    <a:pt x="8752" y="1686"/>
                  </a:lnTo>
                  <a:lnTo>
                    <a:pt x="8526" y="1459"/>
                  </a:lnTo>
                  <a:cubicBezTo>
                    <a:pt x="8169" y="1102"/>
                    <a:pt x="7752" y="805"/>
                    <a:pt x="7323" y="590"/>
                  </a:cubicBezTo>
                  <a:cubicBezTo>
                    <a:pt x="7537" y="542"/>
                    <a:pt x="7832" y="510"/>
                    <a:pt x="8199" y="510"/>
                  </a:cubicBezTo>
                  <a:close/>
                  <a:moveTo>
                    <a:pt x="3692" y="3460"/>
                  </a:moveTo>
                  <a:cubicBezTo>
                    <a:pt x="3728" y="3472"/>
                    <a:pt x="3775" y="3484"/>
                    <a:pt x="3811" y="3531"/>
                  </a:cubicBezTo>
                  <a:cubicBezTo>
                    <a:pt x="3906" y="3698"/>
                    <a:pt x="4025" y="3841"/>
                    <a:pt x="4168" y="3996"/>
                  </a:cubicBezTo>
                  <a:cubicBezTo>
                    <a:pt x="3870" y="4079"/>
                    <a:pt x="3585" y="4234"/>
                    <a:pt x="3204" y="4436"/>
                  </a:cubicBezTo>
                  <a:cubicBezTo>
                    <a:pt x="2803" y="4659"/>
                    <a:pt x="2283" y="4835"/>
                    <a:pt x="1777" y="4835"/>
                  </a:cubicBezTo>
                  <a:cubicBezTo>
                    <a:pt x="1606" y="4835"/>
                    <a:pt x="1437" y="4814"/>
                    <a:pt x="1275" y="4769"/>
                  </a:cubicBezTo>
                  <a:cubicBezTo>
                    <a:pt x="2335" y="4377"/>
                    <a:pt x="3120" y="3829"/>
                    <a:pt x="3537" y="3507"/>
                  </a:cubicBezTo>
                  <a:cubicBezTo>
                    <a:pt x="3585" y="3472"/>
                    <a:pt x="3632" y="3460"/>
                    <a:pt x="3692" y="3460"/>
                  </a:cubicBezTo>
                  <a:close/>
                  <a:moveTo>
                    <a:pt x="5123" y="300"/>
                  </a:moveTo>
                  <a:cubicBezTo>
                    <a:pt x="5187" y="300"/>
                    <a:pt x="5250" y="301"/>
                    <a:pt x="5311" y="305"/>
                  </a:cubicBezTo>
                  <a:cubicBezTo>
                    <a:pt x="6442" y="364"/>
                    <a:pt x="7514" y="852"/>
                    <a:pt x="8335" y="1650"/>
                  </a:cubicBezTo>
                  <a:cubicBezTo>
                    <a:pt x="9157" y="2460"/>
                    <a:pt x="9645" y="3531"/>
                    <a:pt x="9716" y="4662"/>
                  </a:cubicBezTo>
                  <a:cubicBezTo>
                    <a:pt x="9728" y="5365"/>
                    <a:pt x="9645" y="6020"/>
                    <a:pt x="9419" y="6639"/>
                  </a:cubicBezTo>
                  <a:cubicBezTo>
                    <a:pt x="9193" y="7234"/>
                    <a:pt x="8871" y="7770"/>
                    <a:pt x="8442" y="8246"/>
                  </a:cubicBezTo>
                  <a:cubicBezTo>
                    <a:pt x="8002" y="8710"/>
                    <a:pt x="7478" y="9079"/>
                    <a:pt x="6907" y="9353"/>
                  </a:cubicBezTo>
                  <a:cubicBezTo>
                    <a:pt x="6299" y="9615"/>
                    <a:pt x="5656" y="9758"/>
                    <a:pt x="5002" y="9758"/>
                  </a:cubicBezTo>
                  <a:cubicBezTo>
                    <a:pt x="4763" y="9758"/>
                    <a:pt x="4275" y="9734"/>
                    <a:pt x="3835" y="9710"/>
                  </a:cubicBezTo>
                  <a:cubicBezTo>
                    <a:pt x="3811" y="9710"/>
                    <a:pt x="3775" y="9710"/>
                    <a:pt x="3751" y="9722"/>
                  </a:cubicBezTo>
                  <a:lnTo>
                    <a:pt x="2287" y="10520"/>
                  </a:lnTo>
                  <a:cubicBezTo>
                    <a:pt x="2406" y="10306"/>
                    <a:pt x="2608" y="10032"/>
                    <a:pt x="2858" y="9770"/>
                  </a:cubicBezTo>
                  <a:cubicBezTo>
                    <a:pt x="2918" y="9710"/>
                    <a:pt x="2966" y="9603"/>
                    <a:pt x="2966" y="9508"/>
                  </a:cubicBezTo>
                  <a:cubicBezTo>
                    <a:pt x="2966" y="9425"/>
                    <a:pt x="2918" y="9329"/>
                    <a:pt x="2847" y="9270"/>
                  </a:cubicBezTo>
                  <a:cubicBezTo>
                    <a:pt x="2573" y="9056"/>
                    <a:pt x="2382" y="8734"/>
                    <a:pt x="2263" y="8484"/>
                  </a:cubicBezTo>
                  <a:lnTo>
                    <a:pt x="2263" y="8484"/>
                  </a:lnTo>
                  <a:lnTo>
                    <a:pt x="3585" y="9210"/>
                  </a:lnTo>
                  <a:cubicBezTo>
                    <a:pt x="3597" y="9234"/>
                    <a:pt x="3620" y="9234"/>
                    <a:pt x="3644" y="9234"/>
                  </a:cubicBezTo>
                  <a:cubicBezTo>
                    <a:pt x="4037" y="9294"/>
                    <a:pt x="4406" y="9306"/>
                    <a:pt x="4752" y="9306"/>
                  </a:cubicBezTo>
                  <a:cubicBezTo>
                    <a:pt x="5490" y="9306"/>
                    <a:pt x="6145" y="9187"/>
                    <a:pt x="6692" y="8937"/>
                  </a:cubicBezTo>
                  <a:cubicBezTo>
                    <a:pt x="7407" y="8603"/>
                    <a:pt x="7930" y="8067"/>
                    <a:pt x="8228" y="7389"/>
                  </a:cubicBezTo>
                  <a:cubicBezTo>
                    <a:pt x="8538" y="6651"/>
                    <a:pt x="8585" y="5781"/>
                    <a:pt x="8359" y="4900"/>
                  </a:cubicBezTo>
                  <a:cubicBezTo>
                    <a:pt x="8145" y="4067"/>
                    <a:pt x="7680" y="3317"/>
                    <a:pt x="7085" y="2841"/>
                  </a:cubicBezTo>
                  <a:cubicBezTo>
                    <a:pt x="7057" y="2817"/>
                    <a:pt x="7024" y="2807"/>
                    <a:pt x="6991" y="2807"/>
                  </a:cubicBezTo>
                  <a:cubicBezTo>
                    <a:pt x="6939" y="2807"/>
                    <a:pt x="6888" y="2833"/>
                    <a:pt x="6859" y="2876"/>
                  </a:cubicBezTo>
                  <a:cubicBezTo>
                    <a:pt x="6799" y="2948"/>
                    <a:pt x="6811" y="3055"/>
                    <a:pt x="6895" y="3103"/>
                  </a:cubicBezTo>
                  <a:cubicBezTo>
                    <a:pt x="7430" y="3519"/>
                    <a:pt x="7847" y="4210"/>
                    <a:pt x="8050" y="4972"/>
                  </a:cubicBezTo>
                  <a:cubicBezTo>
                    <a:pt x="8264" y="5781"/>
                    <a:pt x="8228" y="6579"/>
                    <a:pt x="7930" y="7246"/>
                  </a:cubicBezTo>
                  <a:cubicBezTo>
                    <a:pt x="7633" y="7948"/>
                    <a:pt x="7085" y="8460"/>
                    <a:pt x="6323" y="8722"/>
                  </a:cubicBezTo>
                  <a:cubicBezTo>
                    <a:pt x="6502" y="8591"/>
                    <a:pt x="6668" y="8425"/>
                    <a:pt x="6811" y="8234"/>
                  </a:cubicBezTo>
                  <a:cubicBezTo>
                    <a:pt x="7323" y="7579"/>
                    <a:pt x="7502" y="6734"/>
                    <a:pt x="7311" y="5912"/>
                  </a:cubicBezTo>
                  <a:cubicBezTo>
                    <a:pt x="7252" y="5698"/>
                    <a:pt x="7168" y="5496"/>
                    <a:pt x="7073" y="5305"/>
                  </a:cubicBezTo>
                  <a:lnTo>
                    <a:pt x="7073" y="5305"/>
                  </a:lnTo>
                  <a:cubicBezTo>
                    <a:pt x="7264" y="5329"/>
                    <a:pt x="7383" y="5329"/>
                    <a:pt x="7395" y="5329"/>
                  </a:cubicBezTo>
                  <a:cubicBezTo>
                    <a:pt x="7466" y="5329"/>
                    <a:pt x="7549" y="5269"/>
                    <a:pt x="7561" y="5198"/>
                  </a:cubicBezTo>
                  <a:cubicBezTo>
                    <a:pt x="7704" y="4436"/>
                    <a:pt x="7264" y="4031"/>
                    <a:pt x="6835" y="3650"/>
                  </a:cubicBezTo>
                  <a:cubicBezTo>
                    <a:pt x="6514" y="3364"/>
                    <a:pt x="6216" y="3103"/>
                    <a:pt x="6097" y="2686"/>
                  </a:cubicBezTo>
                  <a:lnTo>
                    <a:pt x="6097" y="2686"/>
                  </a:lnTo>
                  <a:cubicBezTo>
                    <a:pt x="6180" y="2698"/>
                    <a:pt x="6240" y="2722"/>
                    <a:pt x="6299" y="2757"/>
                  </a:cubicBezTo>
                  <a:cubicBezTo>
                    <a:pt x="6319" y="2763"/>
                    <a:pt x="6339" y="2766"/>
                    <a:pt x="6359" y="2766"/>
                  </a:cubicBezTo>
                  <a:cubicBezTo>
                    <a:pt x="6424" y="2766"/>
                    <a:pt x="6484" y="2735"/>
                    <a:pt x="6502" y="2662"/>
                  </a:cubicBezTo>
                  <a:cubicBezTo>
                    <a:pt x="6537" y="2579"/>
                    <a:pt x="6502" y="2483"/>
                    <a:pt x="6418" y="2460"/>
                  </a:cubicBezTo>
                  <a:cubicBezTo>
                    <a:pt x="6252" y="2400"/>
                    <a:pt x="6085" y="2352"/>
                    <a:pt x="5918" y="2329"/>
                  </a:cubicBezTo>
                  <a:cubicBezTo>
                    <a:pt x="5910" y="2323"/>
                    <a:pt x="5900" y="2321"/>
                    <a:pt x="5890" y="2321"/>
                  </a:cubicBezTo>
                  <a:cubicBezTo>
                    <a:pt x="5856" y="2321"/>
                    <a:pt x="5815" y="2346"/>
                    <a:pt x="5787" y="2364"/>
                  </a:cubicBezTo>
                  <a:cubicBezTo>
                    <a:pt x="5764" y="2400"/>
                    <a:pt x="5728" y="2460"/>
                    <a:pt x="5740" y="2507"/>
                  </a:cubicBezTo>
                  <a:cubicBezTo>
                    <a:pt x="5823" y="3174"/>
                    <a:pt x="6240" y="3555"/>
                    <a:pt x="6621" y="3900"/>
                  </a:cubicBezTo>
                  <a:cubicBezTo>
                    <a:pt x="6990" y="4246"/>
                    <a:pt x="7311" y="4507"/>
                    <a:pt x="7264" y="5008"/>
                  </a:cubicBezTo>
                  <a:cubicBezTo>
                    <a:pt x="6752" y="4960"/>
                    <a:pt x="4990" y="4710"/>
                    <a:pt x="4109" y="3353"/>
                  </a:cubicBezTo>
                  <a:cubicBezTo>
                    <a:pt x="4037" y="3234"/>
                    <a:pt x="3918" y="3162"/>
                    <a:pt x="3763" y="3126"/>
                  </a:cubicBezTo>
                  <a:cubicBezTo>
                    <a:pt x="3735" y="3122"/>
                    <a:pt x="3706" y="3119"/>
                    <a:pt x="3678" y="3119"/>
                  </a:cubicBezTo>
                  <a:cubicBezTo>
                    <a:pt x="3564" y="3119"/>
                    <a:pt x="3454" y="3157"/>
                    <a:pt x="3358" y="3234"/>
                  </a:cubicBezTo>
                  <a:cubicBezTo>
                    <a:pt x="2906" y="3603"/>
                    <a:pt x="1918" y="4293"/>
                    <a:pt x="620" y="4627"/>
                  </a:cubicBezTo>
                  <a:cubicBezTo>
                    <a:pt x="603" y="4633"/>
                    <a:pt x="587" y="4636"/>
                    <a:pt x="571" y="4636"/>
                  </a:cubicBezTo>
                  <a:cubicBezTo>
                    <a:pt x="529" y="4636"/>
                    <a:pt x="491" y="4617"/>
                    <a:pt x="465" y="4591"/>
                  </a:cubicBezTo>
                  <a:cubicBezTo>
                    <a:pt x="418" y="4555"/>
                    <a:pt x="382" y="4496"/>
                    <a:pt x="406" y="4436"/>
                  </a:cubicBezTo>
                  <a:cubicBezTo>
                    <a:pt x="418" y="4174"/>
                    <a:pt x="596" y="3734"/>
                    <a:pt x="1358" y="3174"/>
                  </a:cubicBezTo>
                  <a:cubicBezTo>
                    <a:pt x="1513" y="3055"/>
                    <a:pt x="1620" y="2864"/>
                    <a:pt x="1620" y="2662"/>
                  </a:cubicBezTo>
                  <a:cubicBezTo>
                    <a:pt x="1632" y="2352"/>
                    <a:pt x="1787" y="1745"/>
                    <a:pt x="2692" y="1019"/>
                  </a:cubicBezTo>
                  <a:cubicBezTo>
                    <a:pt x="3224" y="597"/>
                    <a:pt x="4253" y="300"/>
                    <a:pt x="5123" y="300"/>
                  </a:cubicBezTo>
                  <a:close/>
                  <a:moveTo>
                    <a:pt x="5036" y="0"/>
                  </a:moveTo>
                  <a:cubicBezTo>
                    <a:pt x="4094" y="0"/>
                    <a:pt x="3002" y="329"/>
                    <a:pt x="2430" y="781"/>
                  </a:cubicBezTo>
                  <a:cubicBezTo>
                    <a:pt x="1430" y="1579"/>
                    <a:pt x="1251" y="2317"/>
                    <a:pt x="1239" y="2674"/>
                  </a:cubicBezTo>
                  <a:cubicBezTo>
                    <a:pt x="1239" y="2769"/>
                    <a:pt x="1180" y="2864"/>
                    <a:pt x="1084" y="2936"/>
                  </a:cubicBezTo>
                  <a:cubicBezTo>
                    <a:pt x="418" y="3448"/>
                    <a:pt x="49" y="3948"/>
                    <a:pt x="13" y="4436"/>
                  </a:cubicBezTo>
                  <a:cubicBezTo>
                    <a:pt x="1" y="4603"/>
                    <a:pt x="72" y="4758"/>
                    <a:pt x="191" y="4853"/>
                  </a:cubicBezTo>
                  <a:cubicBezTo>
                    <a:pt x="288" y="4932"/>
                    <a:pt x="404" y="4978"/>
                    <a:pt x="525" y="4978"/>
                  </a:cubicBezTo>
                  <a:cubicBezTo>
                    <a:pt x="568" y="4978"/>
                    <a:pt x="612" y="4972"/>
                    <a:pt x="656" y="4960"/>
                  </a:cubicBezTo>
                  <a:cubicBezTo>
                    <a:pt x="703" y="4948"/>
                    <a:pt x="727" y="4948"/>
                    <a:pt x="775" y="4936"/>
                  </a:cubicBezTo>
                  <a:cubicBezTo>
                    <a:pt x="1084" y="5091"/>
                    <a:pt x="1430" y="5174"/>
                    <a:pt x="1775" y="5174"/>
                  </a:cubicBezTo>
                  <a:cubicBezTo>
                    <a:pt x="2335" y="5174"/>
                    <a:pt x="2906" y="4972"/>
                    <a:pt x="3335" y="4734"/>
                  </a:cubicBezTo>
                  <a:cubicBezTo>
                    <a:pt x="3775" y="4484"/>
                    <a:pt x="4073" y="4341"/>
                    <a:pt x="4418" y="4281"/>
                  </a:cubicBezTo>
                  <a:cubicBezTo>
                    <a:pt x="4835" y="4638"/>
                    <a:pt x="5371" y="4912"/>
                    <a:pt x="5978" y="5115"/>
                  </a:cubicBezTo>
                  <a:cubicBezTo>
                    <a:pt x="6204" y="5186"/>
                    <a:pt x="6395" y="5234"/>
                    <a:pt x="6585" y="5258"/>
                  </a:cubicBezTo>
                  <a:cubicBezTo>
                    <a:pt x="6752" y="5484"/>
                    <a:pt x="6859" y="5734"/>
                    <a:pt x="6930" y="6008"/>
                  </a:cubicBezTo>
                  <a:cubicBezTo>
                    <a:pt x="7109" y="6734"/>
                    <a:pt x="6966" y="7472"/>
                    <a:pt x="6502" y="8056"/>
                  </a:cubicBezTo>
                  <a:cubicBezTo>
                    <a:pt x="6049" y="8639"/>
                    <a:pt x="5371" y="8960"/>
                    <a:pt x="4644" y="8960"/>
                  </a:cubicBezTo>
                  <a:cubicBezTo>
                    <a:pt x="4323" y="8960"/>
                    <a:pt x="3954" y="8949"/>
                    <a:pt x="3644" y="8925"/>
                  </a:cubicBezTo>
                  <a:lnTo>
                    <a:pt x="1965" y="7996"/>
                  </a:lnTo>
                  <a:cubicBezTo>
                    <a:pt x="1939" y="7985"/>
                    <a:pt x="1907" y="7979"/>
                    <a:pt x="1877" y="7979"/>
                  </a:cubicBezTo>
                  <a:cubicBezTo>
                    <a:pt x="1841" y="7979"/>
                    <a:pt x="1807" y="7988"/>
                    <a:pt x="1787" y="8008"/>
                  </a:cubicBezTo>
                  <a:cubicBezTo>
                    <a:pt x="1739" y="8056"/>
                    <a:pt x="1704" y="8115"/>
                    <a:pt x="1727" y="8175"/>
                  </a:cubicBezTo>
                  <a:cubicBezTo>
                    <a:pt x="1739" y="8210"/>
                    <a:pt x="1965" y="9044"/>
                    <a:pt x="2573" y="9532"/>
                  </a:cubicBezTo>
                  <a:lnTo>
                    <a:pt x="2573" y="9544"/>
                  </a:lnTo>
                  <a:cubicBezTo>
                    <a:pt x="1965" y="10139"/>
                    <a:pt x="1739" y="10830"/>
                    <a:pt x="1727" y="10853"/>
                  </a:cubicBezTo>
                  <a:cubicBezTo>
                    <a:pt x="1704" y="10913"/>
                    <a:pt x="1727" y="10984"/>
                    <a:pt x="1763" y="11032"/>
                  </a:cubicBezTo>
                  <a:cubicBezTo>
                    <a:pt x="1799" y="11068"/>
                    <a:pt x="1823" y="11080"/>
                    <a:pt x="1870" y="11080"/>
                  </a:cubicBezTo>
                  <a:cubicBezTo>
                    <a:pt x="1906" y="11080"/>
                    <a:pt x="1930" y="11080"/>
                    <a:pt x="1942" y="11068"/>
                  </a:cubicBezTo>
                  <a:lnTo>
                    <a:pt x="3787" y="10032"/>
                  </a:lnTo>
                  <a:cubicBezTo>
                    <a:pt x="4204" y="10068"/>
                    <a:pt x="4704" y="10080"/>
                    <a:pt x="4918" y="10080"/>
                  </a:cubicBezTo>
                  <a:cubicBezTo>
                    <a:pt x="5633" y="10080"/>
                    <a:pt x="6323" y="9937"/>
                    <a:pt x="6966" y="9651"/>
                  </a:cubicBezTo>
                  <a:cubicBezTo>
                    <a:pt x="7585" y="9365"/>
                    <a:pt x="8133" y="8984"/>
                    <a:pt x="8597" y="8472"/>
                  </a:cubicBezTo>
                  <a:cubicBezTo>
                    <a:pt x="9062" y="7972"/>
                    <a:pt x="9419" y="7401"/>
                    <a:pt x="9657" y="6758"/>
                  </a:cubicBezTo>
                  <a:cubicBezTo>
                    <a:pt x="9966" y="6079"/>
                    <a:pt x="10062" y="5377"/>
                    <a:pt x="10014" y="4662"/>
                  </a:cubicBezTo>
                  <a:cubicBezTo>
                    <a:pt x="9943" y="3662"/>
                    <a:pt x="9585" y="2733"/>
                    <a:pt x="8954" y="1936"/>
                  </a:cubicBezTo>
                  <a:lnTo>
                    <a:pt x="9514" y="1019"/>
                  </a:lnTo>
                  <a:cubicBezTo>
                    <a:pt x="9597" y="864"/>
                    <a:pt x="9597" y="686"/>
                    <a:pt x="9526" y="543"/>
                  </a:cubicBezTo>
                  <a:cubicBezTo>
                    <a:pt x="9454" y="388"/>
                    <a:pt x="9300" y="269"/>
                    <a:pt x="9133" y="257"/>
                  </a:cubicBezTo>
                  <a:cubicBezTo>
                    <a:pt x="8763" y="208"/>
                    <a:pt x="8430" y="189"/>
                    <a:pt x="8139" y="189"/>
                  </a:cubicBezTo>
                  <a:cubicBezTo>
                    <a:pt x="7372" y="189"/>
                    <a:pt x="6898" y="318"/>
                    <a:pt x="6811" y="352"/>
                  </a:cubicBezTo>
                  <a:cubicBezTo>
                    <a:pt x="6323" y="150"/>
                    <a:pt x="5799" y="31"/>
                    <a:pt x="5263" y="7"/>
                  </a:cubicBezTo>
                  <a:cubicBezTo>
                    <a:pt x="5189" y="2"/>
                    <a:pt x="5113" y="0"/>
                    <a:pt x="503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7" name="Google Shape;2997;p31"/>
            <p:cNvSpPr/>
            <p:nvPr/>
          </p:nvSpPr>
          <p:spPr>
            <a:xfrm>
              <a:off x="5360717" y="2479826"/>
              <a:ext cx="32416" cy="38144"/>
            </a:xfrm>
            <a:custGeom>
              <a:rect b="b" l="l" r="r" t="t"/>
              <a:pathLst>
                <a:path extrusionOk="0" h="1192" w="1013">
                  <a:moveTo>
                    <a:pt x="512" y="322"/>
                  </a:moveTo>
                  <a:cubicBezTo>
                    <a:pt x="596" y="322"/>
                    <a:pt x="691" y="417"/>
                    <a:pt x="691" y="500"/>
                  </a:cubicBezTo>
                  <a:lnTo>
                    <a:pt x="691" y="679"/>
                  </a:lnTo>
                  <a:cubicBezTo>
                    <a:pt x="691" y="786"/>
                    <a:pt x="596" y="858"/>
                    <a:pt x="512" y="858"/>
                  </a:cubicBezTo>
                  <a:cubicBezTo>
                    <a:pt x="417" y="858"/>
                    <a:pt x="322" y="762"/>
                    <a:pt x="322" y="679"/>
                  </a:cubicBezTo>
                  <a:lnTo>
                    <a:pt x="322" y="500"/>
                  </a:lnTo>
                  <a:cubicBezTo>
                    <a:pt x="322" y="393"/>
                    <a:pt x="417" y="322"/>
                    <a:pt x="512" y="322"/>
                  </a:cubicBezTo>
                  <a:close/>
                  <a:moveTo>
                    <a:pt x="512" y="0"/>
                  </a:moveTo>
                  <a:cubicBezTo>
                    <a:pt x="227" y="0"/>
                    <a:pt x="0" y="215"/>
                    <a:pt x="0" y="500"/>
                  </a:cubicBezTo>
                  <a:lnTo>
                    <a:pt x="0" y="679"/>
                  </a:lnTo>
                  <a:cubicBezTo>
                    <a:pt x="0" y="965"/>
                    <a:pt x="227" y="1191"/>
                    <a:pt x="512" y="1191"/>
                  </a:cubicBezTo>
                  <a:cubicBezTo>
                    <a:pt x="786" y="1191"/>
                    <a:pt x="1012" y="965"/>
                    <a:pt x="1012" y="679"/>
                  </a:cubicBezTo>
                  <a:lnTo>
                    <a:pt x="1012" y="500"/>
                  </a:lnTo>
                  <a:cubicBezTo>
                    <a:pt x="1012" y="239"/>
                    <a:pt x="786" y="0"/>
                    <a:pt x="51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98" name="Google Shape;2998;p31"/>
          <p:cNvGrpSpPr/>
          <p:nvPr/>
        </p:nvGrpSpPr>
        <p:grpSpPr>
          <a:xfrm>
            <a:off x="4122800" y="2542970"/>
            <a:ext cx="355104" cy="259584"/>
            <a:chOff x="4150669" y="2466770"/>
            <a:chExt cx="355104" cy="259584"/>
          </a:xfrm>
        </p:grpSpPr>
        <p:sp>
          <p:nvSpPr>
            <p:cNvPr id="2999" name="Google Shape;2999;p31"/>
            <p:cNvSpPr/>
            <p:nvPr/>
          </p:nvSpPr>
          <p:spPr>
            <a:xfrm>
              <a:off x="4150669" y="2466770"/>
              <a:ext cx="355104" cy="259584"/>
            </a:xfrm>
            <a:custGeom>
              <a:rect b="b" l="l" r="r" t="t"/>
              <a:pathLst>
                <a:path extrusionOk="0" h="8112" w="11097">
                  <a:moveTo>
                    <a:pt x="4060" y="349"/>
                  </a:moveTo>
                  <a:cubicBezTo>
                    <a:pt x="5489" y="718"/>
                    <a:pt x="6632" y="1504"/>
                    <a:pt x="7382" y="2266"/>
                  </a:cubicBezTo>
                  <a:cubicBezTo>
                    <a:pt x="6965" y="2051"/>
                    <a:pt x="6560" y="1897"/>
                    <a:pt x="6263" y="1766"/>
                  </a:cubicBezTo>
                  <a:cubicBezTo>
                    <a:pt x="5322" y="1420"/>
                    <a:pt x="4298" y="1170"/>
                    <a:pt x="3560" y="1123"/>
                  </a:cubicBezTo>
                  <a:lnTo>
                    <a:pt x="4060" y="349"/>
                  </a:lnTo>
                  <a:close/>
                  <a:moveTo>
                    <a:pt x="3322" y="1397"/>
                  </a:moveTo>
                  <a:cubicBezTo>
                    <a:pt x="4036" y="1409"/>
                    <a:pt x="5144" y="1647"/>
                    <a:pt x="6144" y="2040"/>
                  </a:cubicBezTo>
                  <a:cubicBezTo>
                    <a:pt x="7370" y="2504"/>
                    <a:pt x="8275" y="3052"/>
                    <a:pt x="8704" y="3635"/>
                  </a:cubicBezTo>
                  <a:cubicBezTo>
                    <a:pt x="8737" y="3676"/>
                    <a:pt x="8783" y="3697"/>
                    <a:pt x="8829" y="3697"/>
                  </a:cubicBezTo>
                  <a:cubicBezTo>
                    <a:pt x="8864" y="3697"/>
                    <a:pt x="8899" y="3685"/>
                    <a:pt x="8930" y="3659"/>
                  </a:cubicBezTo>
                  <a:cubicBezTo>
                    <a:pt x="9001" y="3599"/>
                    <a:pt x="9013" y="3516"/>
                    <a:pt x="8954" y="3433"/>
                  </a:cubicBezTo>
                  <a:cubicBezTo>
                    <a:pt x="8930" y="3397"/>
                    <a:pt x="8882" y="3349"/>
                    <a:pt x="8858" y="3314"/>
                  </a:cubicBezTo>
                  <a:cubicBezTo>
                    <a:pt x="9668" y="3004"/>
                    <a:pt x="10240" y="2480"/>
                    <a:pt x="10597" y="2087"/>
                  </a:cubicBezTo>
                  <a:lnTo>
                    <a:pt x="10597" y="2087"/>
                  </a:lnTo>
                  <a:lnTo>
                    <a:pt x="10251" y="3956"/>
                  </a:lnTo>
                  <a:cubicBezTo>
                    <a:pt x="10204" y="4230"/>
                    <a:pt x="10204" y="4504"/>
                    <a:pt x="10251" y="4778"/>
                  </a:cubicBezTo>
                  <a:lnTo>
                    <a:pt x="10597" y="6647"/>
                  </a:lnTo>
                  <a:cubicBezTo>
                    <a:pt x="10251" y="6266"/>
                    <a:pt x="9692" y="5742"/>
                    <a:pt x="8870" y="5433"/>
                  </a:cubicBezTo>
                  <a:cubicBezTo>
                    <a:pt x="9132" y="5123"/>
                    <a:pt x="9335" y="4766"/>
                    <a:pt x="9335" y="4373"/>
                  </a:cubicBezTo>
                  <a:cubicBezTo>
                    <a:pt x="9335" y="4302"/>
                    <a:pt x="9311" y="4207"/>
                    <a:pt x="9299" y="4135"/>
                  </a:cubicBezTo>
                  <a:cubicBezTo>
                    <a:pt x="9288" y="4059"/>
                    <a:pt x="9207" y="4003"/>
                    <a:pt x="9130" y="4003"/>
                  </a:cubicBezTo>
                  <a:cubicBezTo>
                    <a:pt x="9123" y="4003"/>
                    <a:pt x="9116" y="4003"/>
                    <a:pt x="9108" y="4004"/>
                  </a:cubicBezTo>
                  <a:cubicBezTo>
                    <a:pt x="9013" y="4016"/>
                    <a:pt x="8954" y="4111"/>
                    <a:pt x="8977" y="4195"/>
                  </a:cubicBezTo>
                  <a:cubicBezTo>
                    <a:pt x="8989" y="4254"/>
                    <a:pt x="8989" y="4314"/>
                    <a:pt x="8989" y="4373"/>
                  </a:cubicBezTo>
                  <a:cubicBezTo>
                    <a:pt x="8989" y="4730"/>
                    <a:pt x="8775" y="5099"/>
                    <a:pt x="8358" y="5469"/>
                  </a:cubicBezTo>
                  <a:cubicBezTo>
                    <a:pt x="7989" y="5802"/>
                    <a:pt x="7442" y="6135"/>
                    <a:pt x="6787" y="6433"/>
                  </a:cubicBezTo>
                  <a:cubicBezTo>
                    <a:pt x="5620" y="6957"/>
                    <a:pt x="4215" y="7302"/>
                    <a:pt x="3322" y="7326"/>
                  </a:cubicBezTo>
                  <a:cubicBezTo>
                    <a:pt x="4155" y="6576"/>
                    <a:pt x="4644" y="5492"/>
                    <a:pt x="4644" y="4361"/>
                  </a:cubicBezTo>
                  <a:cubicBezTo>
                    <a:pt x="4644" y="4004"/>
                    <a:pt x="4596" y="3647"/>
                    <a:pt x="4513" y="3302"/>
                  </a:cubicBezTo>
                  <a:cubicBezTo>
                    <a:pt x="4481" y="3227"/>
                    <a:pt x="4410" y="3181"/>
                    <a:pt x="4336" y="3181"/>
                  </a:cubicBezTo>
                  <a:cubicBezTo>
                    <a:pt x="4327" y="3181"/>
                    <a:pt x="4319" y="3181"/>
                    <a:pt x="4310" y="3183"/>
                  </a:cubicBezTo>
                  <a:cubicBezTo>
                    <a:pt x="4227" y="3218"/>
                    <a:pt x="4179" y="3302"/>
                    <a:pt x="4191" y="3385"/>
                  </a:cubicBezTo>
                  <a:cubicBezTo>
                    <a:pt x="4286" y="3695"/>
                    <a:pt x="4334" y="4016"/>
                    <a:pt x="4334" y="4349"/>
                  </a:cubicBezTo>
                  <a:cubicBezTo>
                    <a:pt x="4334" y="5504"/>
                    <a:pt x="3774" y="6600"/>
                    <a:pt x="2858" y="7278"/>
                  </a:cubicBezTo>
                  <a:cubicBezTo>
                    <a:pt x="2096" y="7183"/>
                    <a:pt x="1512" y="6862"/>
                    <a:pt x="1096" y="6290"/>
                  </a:cubicBezTo>
                  <a:cubicBezTo>
                    <a:pt x="857" y="5957"/>
                    <a:pt x="738" y="5623"/>
                    <a:pt x="679" y="5433"/>
                  </a:cubicBezTo>
                  <a:cubicBezTo>
                    <a:pt x="1072" y="5338"/>
                    <a:pt x="1500" y="5099"/>
                    <a:pt x="1727" y="4718"/>
                  </a:cubicBezTo>
                  <a:cubicBezTo>
                    <a:pt x="1750" y="4718"/>
                    <a:pt x="1786" y="4707"/>
                    <a:pt x="1810" y="4707"/>
                  </a:cubicBezTo>
                  <a:cubicBezTo>
                    <a:pt x="1905" y="4683"/>
                    <a:pt x="1965" y="4599"/>
                    <a:pt x="1953" y="4504"/>
                  </a:cubicBezTo>
                  <a:cubicBezTo>
                    <a:pt x="1931" y="4428"/>
                    <a:pt x="1859" y="4372"/>
                    <a:pt x="1775" y="4372"/>
                  </a:cubicBezTo>
                  <a:cubicBezTo>
                    <a:pt x="1767" y="4372"/>
                    <a:pt x="1759" y="4372"/>
                    <a:pt x="1750" y="4373"/>
                  </a:cubicBezTo>
                  <a:cubicBezTo>
                    <a:pt x="1571" y="4402"/>
                    <a:pt x="1406" y="4413"/>
                    <a:pt x="1255" y="4413"/>
                  </a:cubicBezTo>
                  <a:cubicBezTo>
                    <a:pt x="775" y="4413"/>
                    <a:pt x="446" y="4297"/>
                    <a:pt x="310" y="4242"/>
                  </a:cubicBezTo>
                  <a:cubicBezTo>
                    <a:pt x="357" y="2802"/>
                    <a:pt x="1441" y="1611"/>
                    <a:pt x="2846" y="1409"/>
                  </a:cubicBezTo>
                  <a:cubicBezTo>
                    <a:pt x="3036" y="1551"/>
                    <a:pt x="3203" y="1706"/>
                    <a:pt x="3358" y="1885"/>
                  </a:cubicBezTo>
                  <a:cubicBezTo>
                    <a:pt x="3393" y="1921"/>
                    <a:pt x="3441" y="1944"/>
                    <a:pt x="3477" y="1944"/>
                  </a:cubicBezTo>
                  <a:cubicBezTo>
                    <a:pt x="3524" y="1944"/>
                    <a:pt x="3560" y="1932"/>
                    <a:pt x="3584" y="1909"/>
                  </a:cubicBezTo>
                  <a:cubicBezTo>
                    <a:pt x="3643" y="1849"/>
                    <a:pt x="3655" y="1742"/>
                    <a:pt x="3596" y="1682"/>
                  </a:cubicBezTo>
                  <a:cubicBezTo>
                    <a:pt x="3512" y="1575"/>
                    <a:pt x="3417" y="1492"/>
                    <a:pt x="3322" y="1397"/>
                  </a:cubicBezTo>
                  <a:close/>
                  <a:moveTo>
                    <a:pt x="6489" y="6933"/>
                  </a:moveTo>
                  <a:cubicBezTo>
                    <a:pt x="6489" y="7278"/>
                    <a:pt x="6608" y="7576"/>
                    <a:pt x="6691" y="7766"/>
                  </a:cubicBezTo>
                  <a:cubicBezTo>
                    <a:pt x="6546" y="7784"/>
                    <a:pt x="6400" y="7792"/>
                    <a:pt x="6256" y="7792"/>
                  </a:cubicBezTo>
                  <a:cubicBezTo>
                    <a:pt x="5624" y="7792"/>
                    <a:pt x="5025" y="7640"/>
                    <a:pt x="4608" y="7505"/>
                  </a:cubicBezTo>
                  <a:cubicBezTo>
                    <a:pt x="5227" y="7374"/>
                    <a:pt x="5882" y="7171"/>
                    <a:pt x="6489" y="6933"/>
                  </a:cubicBezTo>
                  <a:close/>
                  <a:moveTo>
                    <a:pt x="4030" y="1"/>
                  </a:moveTo>
                  <a:cubicBezTo>
                    <a:pt x="3977" y="1"/>
                    <a:pt x="3921" y="25"/>
                    <a:pt x="3882" y="75"/>
                  </a:cubicBezTo>
                  <a:lnTo>
                    <a:pt x="3203" y="1123"/>
                  </a:lnTo>
                  <a:cubicBezTo>
                    <a:pt x="1429" y="1159"/>
                    <a:pt x="0" y="2623"/>
                    <a:pt x="0" y="4397"/>
                  </a:cubicBezTo>
                  <a:cubicBezTo>
                    <a:pt x="0" y="4457"/>
                    <a:pt x="24" y="4492"/>
                    <a:pt x="72" y="4528"/>
                  </a:cubicBezTo>
                  <a:cubicBezTo>
                    <a:pt x="83" y="4540"/>
                    <a:pt x="524" y="4790"/>
                    <a:pt x="1250" y="4790"/>
                  </a:cubicBezTo>
                  <a:lnTo>
                    <a:pt x="1274" y="4790"/>
                  </a:lnTo>
                  <a:cubicBezTo>
                    <a:pt x="1060" y="5016"/>
                    <a:pt x="726" y="5147"/>
                    <a:pt x="464" y="5183"/>
                  </a:cubicBezTo>
                  <a:cubicBezTo>
                    <a:pt x="417" y="5183"/>
                    <a:pt x="369" y="5207"/>
                    <a:pt x="357" y="5242"/>
                  </a:cubicBezTo>
                  <a:cubicBezTo>
                    <a:pt x="322" y="5266"/>
                    <a:pt x="310" y="5314"/>
                    <a:pt x="322" y="5361"/>
                  </a:cubicBezTo>
                  <a:cubicBezTo>
                    <a:pt x="322" y="5385"/>
                    <a:pt x="417" y="5945"/>
                    <a:pt x="834" y="6516"/>
                  </a:cubicBezTo>
                  <a:cubicBezTo>
                    <a:pt x="1203" y="7040"/>
                    <a:pt x="1953" y="7671"/>
                    <a:pt x="3286" y="7671"/>
                  </a:cubicBezTo>
                  <a:cubicBezTo>
                    <a:pt x="3512" y="7671"/>
                    <a:pt x="3751" y="7647"/>
                    <a:pt x="4013" y="7612"/>
                  </a:cubicBezTo>
                  <a:cubicBezTo>
                    <a:pt x="4203" y="7695"/>
                    <a:pt x="5179" y="8112"/>
                    <a:pt x="6251" y="8112"/>
                  </a:cubicBezTo>
                  <a:cubicBezTo>
                    <a:pt x="6489" y="8112"/>
                    <a:pt x="6739" y="8100"/>
                    <a:pt x="6977" y="8040"/>
                  </a:cubicBezTo>
                  <a:cubicBezTo>
                    <a:pt x="7025" y="8028"/>
                    <a:pt x="7072" y="7993"/>
                    <a:pt x="7096" y="7945"/>
                  </a:cubicBezTo>
                  <a:cubicBezTo>
                    <a:pt x="7108" y="7909"/>
                    <a:pt x="7108" y="7850"/>
                    <a:pt x="7084" y="7802"/>
                  </a:cubicBezTo>
                  <a:cubicBezTo>
                    <a:pt x="7084" y="7802"/>
                    <a:pt x="6787" y="7314"/>
                    <a:pt x="6822" y="6790"/>
                  </a:cubicBezTo>
                  <a:cubicBezTo>
                    <a:pt x="6870" y="6778"/>
                    <a:pt x="6906" y="6754"/>
                    <a:pt x="6941" y="6743"/>
                  </a:cubicBezTo>
                  <a:cubicBezTo>
                    <a:pt x="7442" y="6516"/>
                    <a:pt x="8120" y="6159"/>
                    <a:pt x="8632" y="5707"/>
                  </a:cubicBezTo>
                  <a:cubicBezTo>
                    <a:pt x="10073" y="6183"/>
                    <a:pt x="10751" y="7433"/>
                    <a:pt x="10775" y="7445"/>
                  </a:cubicBezTo>
                  <a:cubicBezTo>
                    <a:pt x="10799" y="7505"/>
                    <a:pt x="10859" y="7528"/>
                    <a:pt x="10918" y="7528"/>
                  </a:cubicBezTo>
                  <a:cubicBezTo>
                    <a:pt x="10930" y="7528"/>
                    <a:pt x="10954" y="7528"/>
                    <a:pt x="10978" y="7516"/>
                  </a:cubicBezTo>
                  <a:cubicBezTo>
                    <a:pt x="11049" y="7493"/>
                    <a:pt x="11097" y="7409"/>
                    <a:pt x="11085" y="7338"/>
                  </a:cubicBezTo>
                  <a:lnTo>
                    <a:pt x="10597" y="4754"/>
                  </a:lnTo>
                  <a:cubicBezTo>
                    <a:pt x="10561" y="4516"/>
                    <a:pt x="10561" y="4278"/>
                    <a:pt x="10597" y="4040"/>
                  </a:cubicBezTo>
                  <a:lnTo>
                    <a:pt x="11061" y="1444"/>
                  </a:lnTo>
                  <a:cubicBezTo>
                    <a:pt x="11073" y="1373"/>
                    <a:pt x="11025" y="1301"/>
                    <a:pt x="10954" y="1266"/>
                  </a:cubicBezTo>
                  <a:cubicBezTo>
                    <a:pt x="10936" y="1260"/>
                    <a:pt x="10917" y="1257"/>
                    <a:pt x="10897" y="1257"/>
                  </a:cubicBezTo>
                  <a:cubicBezTo>
                    <a:pt x="10839" y="1257"/>
                    <a:pt x="10781" y="1284"/>
                    <a:pt x="10763" y="1337"/>
                  </a:cubicBezTo>
                  <a:cubicBezTo>
                    <a:pt x="10763" y="1361"/>
                    <a:pt x="10073" y="2611"/>
                    <a:pt x="8632" y="3087"/>
                  </a:cubicBezTo>
                  <a:cubicBezTo>
                    <a:pt x="8525" y="2980"/>
                    <a:pt x="8406" y="2885"/>
                    <a:pt x="8287" y="2802"/>
                  </a:cubicBezTo>
                  <a:cubicBezTo>
                    <a:pt x="8120" y="2563"/>
                    <a:pt x="7644" y="1956"/>
                    <a:pt x="6834" y="1325"/>
                  </a:cubicBezTo>
                  <a:cubicBezTo>
                    <a:pt x="6001" y="682"/>
                    <a:pt x="5060" y="242"/>
                    <a:pt x="4060" y="4"/>
                  </a:cubicBezTo>
                  <a:cubicBezTo>
                    <a:pt x="4050" y="2"/>
                    <a:pt x="4040" y="1"/>
                    <a:pt x="403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0" name="Google Shape;3000;p31"/>
            <p:cNvSpPr/>
            <p:nvPr/>
          </p:nvSpPr>
          <p:spPr>
            <a:xfrm>
              <a:off x="4270285" y="2538098"/>
              <a:ext cx="17184" cy="19872"/>
            </a:xfrm>
            <a:custGeom>
              <a:rect b="b" l="l" r="r" t="t"/>
              <a:pathLst>
                <a:path extrusionOk="0" h="621" w="537">
                  <a:moveTo>
                    <a:pt x="184" y="1"/>
                  </a:moveTo>
                  <a:cubicBezTo>
                    <a:pt x="155" y="1"/>
                    <a:pt x="125" y="9"/>
                    <a:pt x="96" y="25"/>
                  </a:cubicBezTo>
                  <a:cubicBezTo>
                    <a:pt x="25" y="61"/>
                    <a:pt x="1" y="168"/>
                    <a:pt x="36" y="239"/>
                  </a:cubicBezTo>
                  <a:cubicBezTo>
                    <a:pt x="96" y="334"/>
                    <a:pt x="144" y="418"/>
                    <a:pt x="191" y="525"/>
                  </a:cubicBezTo>
                  <a:cubicBezTo>
                    <a:pt x="215" y="584"/>
                    <a:pt x="275" y="620"/>
                    <a:pt x="334" y="620"/>
                  </a:cubicBezTo>
                  <a:cubicBezTo>
                    <a:pt x="370" y="620"/>
                    <a:pt x="382" y="620"/>
                    <a:pt x="417" y="596"/>
                  </a:cubicBezTo>
                  <a:cubicBezTo>
                    <a:pt x="489" y="561"/>
                    <a:pt x="536" y="454"/>
                    <a:pt x="489" y="382"/>
                  </a:cubicBezTo>
                  <a:cubicBezTo>
                    <a:pt x="441" y="275"/>
                    <a:pt x="382" y="168"/>
                    <a:pt x="322" y="84"/>
                  </a:cubicBezTo>
                  <a:cubicBezTo>
                    <a:pt x="291" y="30"/>
                    <a:pt x="239" y="1"/>
                    <a:pt x="18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1" name="Google Shape;3001;p31"/>
            <p:cNvSpPr/>
            <p:nvPr/>
          </p:nvSpPr>
          <p:spPr>
            <a:xfrm>
              <a:off x="4183437" y="2557170"/>
              <a:ext cx="32416" cy="38144"/>
            </a:xfrm>
            <a:custGeom>
              <a:rect b="b" l="l" r="r" t="t"/>
              <a:pathLst>
                <a:path extrusionOk="0" h="1192" w="1013">
                  <a:moveTo>
                    <a:pt x="500" y="334"/>
                  </a:moveTo>
                  <a:cubicBezTo>
                    <a:pt x="607" y="334"/>
                    <a:pt x="691" y="417"/>
                    <a:pt x="691" y="512"/>
                  </a:cubicBezTo>
                  <a:lnTo>
                    <a:pt x="691" y="691"/>
                  </a:lnTo>
                  <a:cubicBezTo>
                    <a:pt x="691" y="798"/>
                    <a:pt x="595" y="870"/>
                    <a:pt x="500" y="870"/>
                  </a:cubicBezTo>
                  <a:cubicBezTo>
                    <a:pt x="405" y="870"/>
                    <a:pt x="322" y="774"/>
                    <a:pt x="322" y="691"/>
                  </a:cubicBezTo>
                  <a:lnTo>
                    <a:pt x="322" y="512"/>
                  </a:lnTo>
                  <a:cubicBezTo>
                    <a:pt x="322" y="405"/>
                    <a:pt x="417" y="334"/>
                    <a:pt x="500" y="334"/>
                  </a:cubicBezTo>
                  <a:close/>
                  <a:moveTo>
                    <a:pt x="512" y="0"/>
                  </a:moveTo>
                  <a:cubicBezTo>
                    <a:pt x="226" y="0"/>
                    <a:pt x="0" y="227"/>
                    <a:pt x="0" y="512"/>
                  </a:cubicBezTo>
                  <a:lnTo>
                    <a:pt x="0" y="691"/>
                  </a:lnTo>
                  <a:cubicBezTo>
                    <a:pt x="0" y="965"/>
                    <a:pt x="226" y="1191"/>
                    <a:pt x="512" y="1191"/>
                  </a:cubicBezTo>
                  <a:cubicBezTo>
                    <a:pt x="786" y="1191"/>
                    <a:pt x="1012" y="965"/>
                    <a:pt x="1012" y="691"/>
                  </a:cubicBezTo>
                  <a:lnTo>
                    <a:pt x="1012" y="512"/>
                  </a:lnTo>
                  <a:cubicBezTo>
                    <a:pt x="1012" y="239"/>
                    <a:pt x="786" y="0"/>
                    <a:pt x="51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2" name="Google Shape;3002;p31"/>
            <p:cNvSpPr/>
            <p:nvPr/>
          </p:nvSpPr>
          <p:spPr>
            <a:xfrm>
              <a:off x="4309901" y="2589490"/>
              <a:ext cx="82720" cy="60672"/>
            </a:xfrm>
            <a:custGeom>
              <a:rect b="b" l="l" r="r" t="t"/>
              <a:pathLst>
                <a:path extrusionOk="0" h="1896" w="2585">
                  <a:moveTo>
                    <a:pt x="1005" y="1"/>
                  </a:moveTo>
                  <a:cubicBezTo>
                    <a:pt x="911" y="1"/>
                    <a:pt x="851" y="2"/>
                    <a:pt x="846" y="2"/>
                  </a:cubicBezTo>
                  <a:cubicBezTo>
                    <a:pt x="751" y="2"/>
                    <a:pt x="680" y="86"/>
                    <a:pt x="680" y="169"/>
                  </a:cubicBezTo>
                  <a:cubicBezTo>
                    <a:pt x="680" y="264"/>
                    <a:pt x="751" y="336"/>
                    <a:pt x="846" y="336"/>
                  </a:cubicBezTo>
                  <a:cubicBezTo>
                    <a:pt x="899" y="335"/>
                    <a:pt x="953" y="334"/>
                    <a:pt x="1006" y="334"/>
                  </a:cubicBezTo>
                  <a:cubicBezTo>
                    <a:pt x="1570" y="334"/>
                    <a:pt x="2108" y="391"/>
                    <a:pt x="2227" y="467"/>
                  </a:cubicBezTo>
                  <a:cubicBezTo>
                    <a:pt x="2204" y="514"/>
                    <a:pt x="2180" y="633"/>
                    <a:pt x="2120" y="764"/>
                  </a:cubicBezTo>
                  <a:lnTo>
                    <a:pt x="1465" y="657"/>
                  </a:lnTo>
                  <a:cubicBezTo>
                    <a:pt x="1457" y="656"/>
                    <a:pt x="1449" y="656"/>
                    <a:pt x="1441" y="656"/>
                  </a:cubicBezTo>
                  <a:cubicBezTo>
                    <a:pt x="1357" y="656"/>
                    <a:pt x="1287" y="713"/>
                    <a:pt x="1287" y="800"/>
                  </a:cubicBezTo>
                  <a:cubicBezTo>
                    <a:pt x="1275" y="883"/>
                    <a:pt x="1334" y="979"/>
                    <a:pt x="1418" y="979"/>
                  </a:cubicBezTo>
                  <a:lnTo>
                    <a:pt x="1954" y="1062"/>
                  </a:lnTo>
                  <a:cubicBezTo>
                    <a:pt x="1763" y="1372"/>
                    <a:pt x="1584" y="1550"/>
                    <a:pt x="1489" y="1574"/>
                  </a:cubicBezTo>
                  <a:cubicBezTo>
                    <a:pt x="1476" y="1578"/>
                    <a:pt x="1462" y="1580"/>
                    <a:pt x="1445" y="1580"/>
                  </a:cubicBezTo>
                  <a:cubicBezTo>
                    <a:pt x="1220" y="1580"/>
                    <a:pt x="687" y="1209"/>
                    <a:pt x="299" y="776"/>
                  </a:cubicBezTo>
                  <a:cubicBezTo>
                    <a:pt x="267" y="739"/>
                    <a:pt x="227" y="721"/>
                    <a:pt x="186" y="721"/>
                  </a:cubicBezTo>
                  <a:cubicBezTo>
                    <a:pt x="149" y="721"/>
                    <a:pt x="113" y="736"/>
                    <a:pt x="84" y="764"/>
                  </a:cubicBezTo>
                  <a:cubicBezTo>
                    <a:pt x="25" y="824"/>
                    <a:pt x="1" y="931"/>
                    <a:pt x="60" y="991"/>
                  </a:cubicBezTo>
                  <a:cubicBezTo>
                    <a:pt x="275" y="1205"/>
                    <a:pt x="537" y="1455"/>
                    <a:pt x="775" y="1634"/>
                  </a:cubicBezTo>
                  <a:cubicBezTo>
                    <a:pt x="1049" y="1800"/>
                    <a:pt x="1275" y="1896"/>
                    <a:pt x="1454" y="1896"/>
                  </a:cubicBezTo>
                  <a:cubicBezTo>
                    <a:pt x="1489" y="1896"/>
                    <a:pt x="1549" y="1896"/>
                    <a:pt x="1596" y="1884"/>
                  </a:cubicBezTo>
                  <a:cubicBezTo>
                    <a:pt x="1751" y="1836"/>
                    <a:pt x="1930" y="1669"/>
                    <a:pt x="2108" y="1407"/>
                  </a:cubicBezTo>
                  <a:cubicBezTo>
                    <a:pt x="2251" y="1193"/>
                    <a:pt x="2382" y="943"/>
                    <a:pt x="2477" y="741"/>
                  </a:cubicBezTo>
                  <a:cubicBezTo>
                    <a:pt x="2573" y="526"/>
                    <a:pt x="2585" y="395"/>
                    <a:pt x="2537" y="300"/>
                  </a:cubicBezTo>
                  <a:cubicBezTo>
                    <a:pt x="2454" y="145"/>
                    <a:pt x="2180" y="50"/>
                    <a:pt x="1584" y="26"/>
                  </a:cubicBezTo>
                  <a:cubicBezTo>
                    <a:pt x="1363" y="5"/>
                    <a:pt x="1146" y="1"/>
                    <a:pt x="100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03" name="Google Shape;3003;p31"/>
          <p:cNvGrpSpPr/>
          <p:nvPr/>
        </p:nvGrpSpPr>
        <p:grpSpPr>
          <a:xfrm>
            <a:off x="4671824" y="2501146"/>
            <a:ext cx="354336" cy="353984"/>
            <a:chOff x="4699693" y="2424946"/>
            <a:chExt cx="354336" cy="353984"/>
          </a:xfrm>
        </p:grpSpPr>
        <p:sp>
          <p:nvSpPr>
            <p:cNvPr id="3004" name="Google Shape;3004;p31"/>
            <p:cNvSpPr/>
            <p:nvPr/>
          </p:nvSpPr>
          <p:spPr>
            <a:xfrm>
              <a:off x="4699693" y="2424946"/>
              <a:ext cx="354336" cy="353984"/>
            </a:xfrm>
            <a:custGeom>
              <a:rect b="b" l="l" r="r" t="t"/>
              <a:pathLst>
                <a:path extrusionOk="0" h="11062" w="11073">
                  <a:moveTo>
                    <a:pt x="8144" y="358"/>
                  </a:moveTo>
                  <a:lnTo>
                    <a:pt x="8144" y="358"/>
                  </a:lnTo>
                  <a:cubicBezTo>
                    <a:pt x="7751" y="715"/>
                    <a:pt x="7191" y="1311"/>
                    <a:pt x="6977" y="1965"/>
                  </a:cubicBezTo>
                  <a:cubicBezTo>
                    <a:pt x="6429" y="1680"/>
                    <a:pt x="5822" y="1537"/>
                    <a:pt x="5179" y="1537"/>
                  </a:cubicBezTo>
                  <a:cubicBezTo>
                    <a:pt x="4917" y="1537"/>
                    <a:pt x="4643" y="1549"/>
                    <a:pt x="4393" y="1573"/>
                  </a:cubicBezTo>
                  <a:cubicBezTo>
                    <a:pt x="5286" y="1084"/>
                    <a:pt x="6239" y="775"/>
                    <a:pt x="6941" y="596"/>
                  </a:cubicBezTo>
                  <a:cubicBezTo>
                    <a:pt x="7418" y="477"/>
                    <a:pt x="7834" y="406"/>
                    <a:pt x="8144" y="358"/>
                  </a:cubicBezTo>
                  <a:close/>
                  <a:moveTo>
                    <a:pt x="8263" y="3585"/>
                  </a:moveTo>
                  <a:cubicBezTo>
                    <a:pt x="8442" y="3870"/>
                    <a:pt x="8573" y="4168"/>
                    <a:pt x="8680" y="4478"/>
                  </a:cubicBezTo>
                  <a:cubicBezTo>
                    <a:pt x="8727" y="4609"/>
                    <a:pt x="8811" y="4728"/>
                    <a:pt x="8942" y="4787"/>
                  </a:cubicBezTo>
                  <a:cubicBezTo>
                    <a:pt x="9013" y="4817"/>
                    <a:pt x="9085" y="4832"/>
                    <a:pt x="9154" y="4832"/>
                  </a:cubicBezTo>
                  <a:cubicBezTo>
                    <a:pt x="9224" y="4832"/>
                    <a:pt x="9293" y="4817"/>
                    <a:pt x="9358" y="4787"/>
                  </a:cubicBezTo>
                  <a:lnTo>
                    <a:pt x="10632" y="4251"/>
                  </a:lnTo>
                  <a:lnTo>
                    <a:pt x="10632" y="4251"/>
                  </a:lnTo>
                  <a:lnTo>
                    <a:pt x="10311" y="5192"/>
                  </a:lnTo>
                  <a:cubicBezTo>
                    <a:pt x="10239" y="5406"/>
                    <a:pt x="10239" y="5644"/>
                    <a:pt x="10311" y="5847"/>
                  </a:cubicBezTo>
                  <a:lnTo>
                    <a:pt x="10632" y="6787"/>
                  </a:lnTo>
                  <a:lnTo>
                    <a:pt x="9358" y="6252"/>
                  </a:lnTo>
                  <a:cubicBezTo>
                    <a:pt x="9293" y="6222"/>
                    <a:pt x="9221" y="6207"/>
                    <a:pt x="9150" y="6207"/>
                  </a:cubicBezTo>
                  <a:cubicBezTo>
                    <a:pt x="9079" y="6207"/>
                    <a:pt x="9007" y="6222"/>
                    <a:pt x="8942" y="6252"/>
                  </a:cubicBezTo>
                  <a:cubicBezTo>
                    <a:pt x="8811" y="6311"/>
                    <a:pt x="8727" y="6430"/>
                    <a:pt x="8680" y="6561"/>
                  </a:cubicBezTo>
                  <a:cubicBezTo>
                    <a:pt x="8584" y="6871"/>
                    <a:pt x="8442" y="7192"/>
                    <a:pt x="8263" y="7454"/>
                  </a:cubicBezTo>
                  <a:cubicBezTo>
                    <a:pt x="8144" y="6871"/>
                    <a:pt x="8084" y="6204"/>
                    <a:pt x="8084" y="5525"/>
                  </a:cubicBezTo>
                  <a:cubicBezTo>
                    <a:pt x="8084" y="4835"/>
                    <a:pt x="8144" y="4168"/>
                    <a:pt x="8263" y="3585"/>
                  </a:cubicBezTo>
                  <a:close/>
                  <a:moveTo>
                    <a:pt x="3084" y="2382"/>
                  </a:moveTo>
                  <a:cubicBezTo>
                    <a:pt x="2774" y="3323"/>
                    <a:pt x="2608" y="4406"/>
                    <a:pt x="2608" y="5549"/>
                  </a:cubicBezTo>
                  <a:cubicBezTo>
                    <a:pt x="2608" y="6680"/>
                    <a:pt x="2774" y="7764"/>
                    <a:pt x="3084" y="8716"/>
                  </a:cubicBezTo>
                  <a:cubicBezTo>
                    <a:pt x="2917" y="8597"/>
                    <a:pt x="2774" y="8502"/>
                    <a:pt x="2631" y="8395"/>
                  </a:cubicBezTo>
                  <a:cubicBezTo>
                    <a:pt x="2024" y="7919"/>
                    <a:pt x="1607" y="7276"/>
                    <a:pt x="1191" y="6657"/>
                  </a:cubicBezTo>
                  <a:cubicBezTo>
                    <a:pt x="941" y="6264"/>
                    <a:pt x="691" y="5883"/>
                    <a:pt x="393" y="5537"/>
                  </a:cubicBezTo>
                  <a:cubicBezTo>
                    <a:pt x="691" y="5180"/>
                    <a:pt x="953" y="4787"/>
                    <a:pt x="1191" y="4418"/>
                  </a:cubicBezTo>
                  <a:cubicBezTo>
                    <a:pt x="1607" y="3799"/>
                    <a:pt x="2036" y="3156"/>
                    <a:pt x="2631" y="2680"/>
                  </a:cubicBezTo>
                  <a:cubicBezTo>
                    <a:pt x="2786" y="2573"/>
                    <a:pt x="2929" y="2466"/>
                    <a:pt x="3084" y="2382"/>
                  </a:cubicBezTo>
                  <a:close/>
                  <a:moveTo>
                    <a:pt x="6370" y="2073"/>
                  </a:moveTo>
                  <a:cubicBezTo>
                    <a:pt x="6668" y="2168"/>
                    <a:pt x="6965" y="2323"/>
                    <a:pt x="7239" y="2501"/>
                  </a:cubicBezTo>
                  <a:cubicBezTo>
                    <a:pt x="7180" y="2680"/>
                    <a:pt x="7132" y="2858"/>
                    <a:pt x="7084" y="3049"/>
                  </a:cubicBezTo>
                  <a:cubicBezTo>
                    <a:pt x="7072" y="3144"/>
                    <a:pt x="7120" y="3228"/>
                    <a:pt x="7203" y="3239"/>
                  </a:cubicBezTo>
                  <a:lnTo>
                    <a:pt x="7251" y="3239"/>
                  </a:lnTo>
                  <a:cubicBezTo>
                    <a:pt x="7322" y="3239"/>
                    <a:pt x="7382" y="3204"/>
                    <a:pt x="7406" y="3120"/>
                  </a:cubicBezTo>
                  <a:cubicBezTo>
                    <a:pt x="7441" y="2977"/>
                    <a:pt x="7489" y="2847"/>
                    <a:pt x="7525" y="2704"/>
                  </a:cubicBezTo>
                  <a:cubicBezTo>
                    <a:pt x="7727" y="2858"/>
                    <a:pt x="7882" y="3037"/>
                    <a:pt x="8037" y="3228"/>
                  </a:cubicBezTo>
                  <a:cubicBezTo>
                    <a:pt x="7870" y="3894"/>
                    <a:pt x="7787" y="4704"/>
                    <a:pt x="7787" y="5525"/>
                  </a:cubicBezTo>
                  <a:cubicBezTo>
                    <a:pt x="7787" y="6335"/>
                    <a:pt x="7870" y="7145"/>
                    <a:pt x="8037" y="7811"/>
                  </a:cubicBezTo>
                  <a:cubicBezTo>
                    <a:pt x="7870" y="7990"/>
                    <a:pt x="7691" y="8169"/>
                    <a:pt x="7501" y="8335"/>
                  </a:cubicBezTo>
                  <a:cubicBezTo>
                    <a:pt x="7263" y="7526"/>
                    <a:pt x="7120" y="6549"/>
                    <a:pt x="7120" y="5525"/>
                  </a:cubicBezTo>
                  <a:cubicBezTo>
                    <a:pt x="7120" y="4930"/>
                    <a:pt x="7156" y="4359"/>
                    <a:pt x="7251" y="3811"/>
                  </a:cubicBezTo>
                  <a:cubicBezTo>
                    <a:pt x="7263" y="3716"/>
                    <a:pt x="7203" y="3632"/>
                    <a:pt x="7120" y="3632"/>
                  </a:cubicBezTo>
                  <a:cubicBezTo>
                    <a:pt x="7112" y="3631"/>
                    <a:pt x="7104" y="3631"/>
                    <a:pt x="7096" y="3631"/>
                  </a:cubicBezTo>
                  <a:cubicBezTo>
                    <a:pt x="7011" y="3631"/>
                    <a:pt x="6941" y="3687"/>
                    <a:pt x="6941" y="3763"/>
                  </a:cubicBezTo>
                  <a:cubicBezTo>
                    <a:pt x="6846" y="4335"/>
                    <a:pt x="6799" y="4906"/>
                    <a:pt x="6799" y="5525"/>
                  </a:cubicBezTo>
                  <a:cubicBezTo>
                    <a:pt x="6799" y="6621"/>
                    <a:pt x="6953" y="7680"/>
                    <a:pt x="7239" y="8538"/>
                  </a:cubicBezTo>
                  <a:cubicBezTo>
                    <a:pt x="6965" y="8716"/>
                    <a:pt x="6668" y="8871"/>
                    <a:pt x="6370" y="8978"/>
                  </a:cubicBezTo>
                  <a:cubicBezTo>
                    <a:pt x="6167" y="8002"/>
                    <a:pt x="6060" y="6787"/>
                    <a:pt x="6060" y="5525"/>
                  </a:cubicBezTo>
                  <a:cubicBezTo>
                    <a:pt x="6060" y="4251"/>
                    <a:pt x="6179" y="3037"/>
                    <a:pt x="6370" y="2073"/>
                  </a:cubicBezTo>
                  <a:close/>
                  <a:moveTo>
                    <a:pt x="5429" y="1870"/>
                  </a:moveTo>
                  <a:cubicBezTo>
                    <a:pt x="5644" y="1894"/>
                    <a:pt x="5846" y="1930"/>
                    <a:pt x="6060" y="1977"/>
                  </a:cubicBezTo>
                  <a:cubicBezTo>
                    <a:pt x="5846" y="2977"/>
                    <a:pt x="5727" y="4228"/>
                    <a:pt x="5727" y="5525"/>
                  </a:cubicBezTo>
                  <a:cubicBezTo>
                    <a:pt x="5727" y="6811"/>
                    <a:pt x="5846" y="8061"/>
                    <a:pt x="6060" y="9062"/>
                  </a:cubicBezTo>
                  <a:cubicBezTo>
                    <a:pt x="5846" y="9109"/>
                    <a:pt x="5644" y="9157"/>
                    <a:pt x="5429" y="9169"/>
                  </a:cubicBezTo>
                  <a:cubicBezTo>
                    <a:pt x="5179" y="8157"/>
                    <a:pt x="5048" y="6859"/>
                    <a:pt x="5048" y="5525"/>
                  </a:cubicBezTo>
                  <a:cubicBezTo>
                    <a:pt x="5048" y="4180"/>
                    <a:pt x="5179" y="2906"/>
                    <a:pt x="5429" y="1870"/>
                  </a:cubicBezTo>
                  <a:close/>
                  <a:moveTo>
                    <a:pt x="5108" y="1894"/>
                  </a:moveTo>
                  <a:cubicBezTo>
                    <a:pt x="4870" y="2918"/>
                    <a:pt x="4739" y="4216"/>
                    <a:pt x="4739" y="5537"/>
                  </a:cubicBezTo>
                  <a:cubicBezTo>
                    <a:pt x="4739" y="6859"/>
                    <a:pt x="4870" y="8157"/>
                    <a:pt x="5108" y="9181"/>
                  </a:cubicBezTo>
                  <a:cubicBezTo>
                    <a:pt x="4834" y="9181"/>
                    <a:pt x="4572" y="9157"/>
                    <a:pt x="4334" y="9121"/>
                  </a:cubicBezTo>
                  <a:cubicBezTo>
                    <a:pt x="4096" y="8109"/>
                    <a:pt x="3965" y="6847"/>
                    <a:pt x="3965" y="5537"/>
                  </a:cubicBezTo>
                  <a:cubicBezTo>
                    <a:pt x="3965" y="4692"/>
                    <a:pt x="4001" y="3882"/>
                    <a:pt x="4108" y="3120"/>
                  </a:cubicBezTo>
                  <a:cubicBezTo>
                    <a:pt x="4120" y="3025"/>
                    <a:pt x="4060" y="2942"/>
                    <a:pt x="3977" y="2930"/>
                  </a:cubicBezTo>
                  <a:cubicBezTo>
                    <a:pt x="3969" y="2929"/>
                    <a:pt x="3961" y="2928"/>
                    <a:pt x="3953" y="2928"/>
                  </a:cubicBezTo>
                  <a:cubicBezTo>
                    <a:pt x="3870" y="2928"/>
                    <a:pt x="3809" y="2985"/>
                    <a:pt x="3798" y="3061"/>
                  </a:cubicBezTo>
                  <a:cubicBezTo>
                    <a:pt x="3691" y="3835"/>
                    <a:pt x="3631" y="4656"/>
                    <a:pt x="3631" y="5525"/>
                  </a:cubicBezTo>
                  <a:cubicBezTo>
                    <a:pt x="3631" y="6799"/>
                    <a:pt x="3751" y="8038"/>
                    <a:pt x="3977" y="9038"/>
                  </a:cubicBezTo>
                  <a:cubicBezTo>
                    <a:pt x="3810" y="8990"/>
                    <a:pt x="3643" y="8943"/>
                    <a:pt x="3477" y="8883"/>
                  </a:cubicBezTo>
                  <a:cubicBezTo>
                    <a:pt x="3108" y="7907"/>
                    <a:pt x="2905" y="6740"/>
                    <a:pt x="2905" y="5525"/>
                  </a:cubicBezTo>
                  <a:cubicBezTo>
                    <a:pt x="2905" y="4299"/>
                    <a:pt x="3096" y="3144"/>
                    <a:pt x="3477" y="2156"/>
                  </a:cubicBezTo>
                  <a:cubicBezTo>
                    <a:pt x="3631" y="2096"/>
                    <a:pt x="3798" y="2037"/>
                    <a:pt x="3977" y="2013"/>
                  </a:cubicBezTo>
                  <a:lnTo>
                    <a:pt x="3977" y="2013"/>
                  </a:lnTo>
                  <a:cubicBezTo>
                    <a:pt x="3941" y="2132"/>
                    <a:pt x="3929" y="2251"/>
                    <a:pt x="3893" y="2382"/>
                  </a:cubicBezTo>
                  <a:cubicBezTo>
                    <a:pt x="3881" y="2466"/>
                    <a:pt x="3941" y="2561"/>
                    <a:pt x="4036" y="2573"/>
                  </a:cubicBezTo>
                  <a:lnTo>
                    <a:pt x="4060" y="2573"/>
                  </a:lnTo>
                  <a:cubicBezTo>
                    <a:pt x="4132" y="2573"/>
                    <a:pt x="4215" y="2513"/>
                    <a:pt x="4227" y="2442"/>
                  </a:cubicBezTo>
                  <a:cubicBezTo>
                    <a:pt x="4262" y="2263"/>
                    <a:pt x="4298" y="2096"/>
                    <a:pt x="4334" y="1954"/>
                  </a:cubicBezTo>
                  <a:cubicBezTo>
                    <a:pt x="4572" y="1906"/>
                    <a:pt x="4834" y="1894"/>
                    <a:pt x="5108" y="1894"/>
                  </a:cubicBezTo>
                  <a:close/>
                  <a:moveTo>
                    <a:pt x="6953" y="9050"/>
                  </a:moveTo>
                  <a:cubicBezTo>
                    <a:pt x="7180" y="9716"/>
                    <a:pt x="7739" y="10312"/>
                    <a:pt x="8132" y="10669"/>
                  </a:cubicBezTo>
                  <a:cubicBezTo>
                    <a:pt x="7811" y="10621"/>
                    <a:pt x="7394" y="10550"/>
                    <a:pt x="6918" y="10431"/>
                  </a:cubicBezTo>
                  <a:cubicBezTo>
                    <a:pt x="6227" y="10252"/>
                    <a:pt x="5286" y="9955"/>
                    <a:pt x="4358" y="9431"/>
                  </a:cubicBezTo>
                  <a:lnTo>
                    <a:pt x="4358" y="9431"/>
                  </a:lnTo>
                  <a:cubicBezTo>
                    <a:pt x="4620" y="9466"/>
                    <a:pt x="4870" y="9478"/>
                    <a:pt x="5155" y="9478"/>
                  </a:cubicBezTo>
                  <a:cubicBezTo>
                    <a:pt x="5786" y="9478"/>
                    <a:pt x="6406" y="9323"/>
                    <a:pt x="6953" y="9050"/>
                  </a:cubicBezTo>
                  <a:close/>
                  <a:moveTo>
                    <a:pt x="8668" y="1"/>
                  </a:moveTo>
                  <a:cubicBezTo>
                    <a:pt x="8632" y="1"/>
                    <a:pt x="7906" y="49"/>
                    <a:pt x="6882" y="299"/>
                  </a:cubicBezTo>
                  <a:cubicBezTo>
                    <a:pt x="5941" y="537"/>
                    <a:pt x="4584" y="1001"/>
                    <a:pt x="3405" y="1858"/>
                  </a:cubicBezTo>
                  <a:cubicBezTo>
                    <a:pt x="3072" y="1989"/>
                    <a:pt x="2738" y="2168"/>
                    <a:pt x="2453" y="2406"/>
                  </a:cubicBezTo>
                  <a:cubicBezTo>
                    <a:pt x="1822" y="2918"/>
                    <a:pt x="1369" y="3585"/>
                    <a:pt x="941" y="4228"/>
                  </a:cubicBezTo>
                  <a:cubicBezTo>
                    <a:pt x="655" y="4656"/>
                    <a:pt x="393" y="5061"/>
                    <a:pt x="60" y="5418"/>
                  </a:cubicBezTo>
                  <a:cubicBezTo>
                    <a:pt x="0" y="5478"/>
                    <a:pt x="0" y="5561"/>
                    <a:pt x="60" y="5644"/>
                  </a:cubicBezTo>
                  <a:cubicBezTo>
                    <a:pt x="393" y="6002"/>
                    <a:pt x="655" y="6395"/>
                    <a:pt x="941" y="6835"/>
                  </a:cubicBezTo>
                  <a:cubicBezTo>
                    <a:pt x="1369" y="7466"/>
                    <a:pt x="1822" y="8145"/>
                    <a:pt x="2453" y="8645"/>
                  </a:cubicBezTo>
                  <a:cubicBezTo>
                    <a:pt x="2750" y="8871"/>
                    <a:pt x="3072" y="9062"/>
                    <a:pt x="3405" y="9193"/>
                  </a:cubicBezTo>
                  <a:cubicBezTo>
                    <a:pt x="4584" y="10062"/>
                    <a:pt x="5941" y="10538"/>
                    <a:pt x="6882" y="10764"/>
                  </a:cubicBezTo>
                  <a:cubicBezTo>
                    <a:pt x="7894" y="11014"/>
                    <a:pt x="8632" y="11062"/>
                    <a:pt x="8668" y="11062"/>
                  </a:cubicBezTo>
                  <a:lnTo>
                    <a:pt x="8680" y="11062"/>
                  </a:lnTo>
                  <a:cubicBezTo>
                    <a:pt x="8751" y="11062"/>
                    <a:pt x="8811" y="11014"/>
                    <a:pt x="8823" y="10955"/>
                  </a:cubicBezTo>
                  <a:cubicBezTo>
                    <a:pt x="8858" y="10871"/>
                    <a:pt x="8823" y="10800"/>
                    <a:pt x="8763" y="10776"/>
                  </a:cubicBezTo>
                  <a:cubicBezTo>
                    <a:pt x="8751" y="10752"/>
                    <a:pt x="7549" y="9883"/>
                    <a:pt x="7275" y="8907"/>
                  </a:cubicBezTo>
                  <a:cubicBezTo>
                    <a:pt x="7382" y="8847"/>
                    <a:pt x="7489" y="8776"/>
                    <a:pt x="7596" y="8692"/>
                  </a:cubicBezTo>
                  <a:cubicBezTo>
                    <a:pt x="8263" y="8181"/>
                    <a:pt x="8763" y="7454"/>
                    <a:pt x="9001" y="6645"/>
                  </a:cubicBezTo>
                  <a:cubicBezTo>
                    <a:pt x="9025" y="6609"/>
                    <a:pt x="9049" y="6561"/>
                    <a:pt x="9096" y="6549"/>
                  </a:cubicBezTo>
                  <a:cubicBezTo>
                    <a:pt x="9120" y="6531"/>
                    <a:pt x="9147" y="6523"/>
                    <a:pt x="9172" y="6523"/>
                  </a:cubicBezTo>
                  <a:cubicBezTo>
                    <a:pt x="9198" y="6523"/>
                    <a:pt x="9221" y="6531"/>
                    <a:pt x="9239" y="6549"/>
                  </a:cubicBezTo>
                  <a:lnTo>
                    <a:pt x="10835" y="7228"/>
                  </a:lnTo>
                  <a:cubicBezTo>
                    <a:pt x="10855" y="7240"/>
                    <a:pt x="10878" y="7246"/>
                    <a:pt x="10900" y="7246"/>
                  </a:cubicBezTo>
                  <a:cubicBezTo>
                    <a:pt x="10941" y="7246"/>
                    <a:pt x="10982" y="7227"/>
                    <a:pt x="11013" y="7204"/>
                  </a:cubicBezTo>
                  <a:cubicBezTo>
                    <a:pt x="11061" y="7157"/>
                    <a:pt x="11073" y="7097"/>
                    <a:pt x="11061" y="7038"/>
                  </a:cubicBezTo>
                  <a:lnTo>
                    <a:pt x="10632" y="5740"/>
                  </a:lnTo>
                  <a:cubicBezTo>
                    <a:pt x="10585" y="5597"/>
                    <a:pt x="10585" y="5442"/>
                    <a:pt x="10632" y="5299"/>
                  </a:cubicBezTo>
                  <a:lnTo>
                    <a:pt x="11061" y="4013"/>
                  </a:lnTo>
                  <a:cubicBezTo>
                    <a:pt x="11073" y="3954"/>
                    <a:pt x="11061" y="3882"/>
                    <a:pt x="11013" y="3847"/>
                  </a:cubicBezTo>
                  <a:cubicBezTo>
                    <a:pt x="10983" y="3824"/>
                    <a:pt x="10942" y="3810"/>
                    <a:pt x="10901" y="3810"/>
                  </a:cubicBezTo>
                  <a:cubicBezTo>
                    <a:pt x="10878" y="3810"/>
                    <a:pt x="10856" y="3814"/>
                    <a:pt x="10835" y="3823"/>
                  </a:cubicBezTo>
                  <a:lnTo>
                    <a:pt x="9239" y="4513"/>
                  </a:lnTo>
                  <a:cubicBezTo>
                    <a:pt x="9221" y="4519"/>
                    <a:pt x="9198" y="4522"/>
                    <a:pt x="9172" y="4522"/>
                  </a:cubicBezTo>
                  <a:cubicBezTo>
                    <a:pt x="9147" y="4522"/>
                    <a:pt x="9120" y="4519"/>
                    <a:pt x="9096" y="4513"/>
                  </a:cubicBezTo>
                  <a:cubicBezTo>
                    <a:pt x="9049" y="4490"/>
                    <a:pt x="9025" y="4454"/>
                    <a:pt x="9001" y="4406"/>
                  </a:cubicBezTo>
                  <a:cubicBezTo>
                    <a:pt x="8763" y="3597"/>
                    <a:pt x="8263" y="2870"/>
                    <a:pt x="7596" y="2370"/>
                  </a:cubicBezTo>
                  <a:lnTo>
                    <a:pt x="7275" y="2144"/>
                  </a:lnTo>
                  <a:cubicBezTo>
                    <a:pt x="7561" y="1192"/>
                    <a:pt x="8751" y="299"/>
                    <a:pt x="8763" y="287"/>
                  </a:cubicBezTo>
                  <a:cubicBezTo>
                    <a:pt x="8823" y="239"/>
                    <a:pt x="8846" y="168"/>
                    <a:pt x="8823" y="108"/>
                  </a:cubicBezTo>
                  <a:cubicBezTo>
                    <a:pt x="8799" y="25"/>
                    <a:pt x="8739" y="1"/>
                    <a:pt x="866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5" name="Google Shape;3005;p31"/>
            <p:cNvSpPr/>
            <p:nvPr/>
          </p:nvSpPr>
          <p:spPr>
            <a:xfrm>
              <a:off x="4738157" y="2573938"/>
              <a:ext cx="38144" cy="38112"/>
            </a:xfrm>
            <a:custGeom>
              <a:rect b="b" l="l" r="r" t="t"/>
              <a:pathLst>
                <a:path extrusionOk="0" h="1191" w="1192">
                  <a:moveTo>
                    <a:pt x="596" y="346"/>
                  </a:moveTo>
                  <a:cubicBezTo>
                    <a:pt x="751" y="346"/>
                    <a:pt x="870" y="465"/>
                    <a:pt x="870" y="607"/>
                  </a:cubicBezTo>
                  <a:cubicBezTo>
                    <a:pt x="870" y="762"/>
                    <a:pt x="751" y="881"/>
                    <a:pt x="596" y="881"/>
                  </a:cubicBezTo>
                  <a:cubicBezTo>
                    <a:pt x="453" y="881"/>
                    <a:pt x="334" y="762"/>
                    <a:pt x="334" y="607"/>
                  </a:cubicBezTo>
                  <a:cubicBezTo>
                    <a:pt x="334" y="465"/>
                    <a:pt x="453" y="346"/>
                    <a:pt x="596" y="346"/>
                  </a:cubicBezTo>
                  <a:close/>
                  <a:moveTo>
                    <a:pt x="596" y="0"/>
                  </a:moveTo>
                  <a:cubicBezTo>
                    <a:pt x="274" y="0"/>
                    <a:pt x="1" y="274"/>
                    <a:pt x="1" y="596"/>
                  </a:cubicBezTo>
                  <a:cubicBezTo>
                    <a:pt x="1" y="929"/>
                    <a:pt x="274" y="1191"/>
                    <a:pt x="596" y="1191"/>
                  </a:cubicBezTo>
                  <a:cubicBezTo>
                    <a:pt x="929" y="1191"/>
                    <a:pt x="1191" y="929"/>
                    <a:pt x="1191" y="596"/>
                  </a:cubicBezTo>
                  <a:cubicBezTo>
                    <a:pt x="1191" y="274"/>
                    <a:pt x="929" y="0"/>
                    <a:pt x="59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006" name="Google Shape;3006;p31"/>
          <p:cNvSpPr/>
          <p:nvPr/>
        </p:nvSpPr>
        <p:spPr>
          <a:xfrm>
            <a:off x="5782032" y="2500794"/>
            <a:ext cx="331520" cy="354720"/>
          </a:xfrm>
          <a:custGeom>
            <a:rect b="b" l="l" r="r" t="t"/>
            <a:pathLst>
              <a:path extrusionOk="0" h="11085" w="10360">
                <a:moveTo>
                  <a:pt x="6395" y="5179"/>
                </a:moveTo>
                <a:cubicBezTo>
                  <a:pt x="6490" y="5179"/>
                  <a:pt x="6573" y="5251"/>
                  <a:pt x="6573" y="5358"/>
                </a:cubicBezTo>
                <a:cubicBezTo>
                  <a:pt x="6573" y="5453"/>
                  <a:pt x="6490" y="5536"/>
                  <a:pt x="6395" y="5536"/>
                </a:cubicBezTo>
                <a:lnTo>
                  <a:pt x="6216" y="5536"/>
                </a:lnTo>
                <a:cubicBezTo>
                  <a:pt x="6121" y="5536"/>
                  <a:pt x="6037" y="5441"/>
                  <a:pt x="6037" y="5358"/>
                </a:cubicBezTo>
                <a:cubicBezTo>
                  <a:pt x="6037" y="5263"/>
                  <a:pt x="6133" y="5179"/>
                  <a:pt x="6216" y="5179"/>
                </a:cubicBezTo>
                <a:close/>
                <a:moveTo>
                  <a:pt x="4132" y="5191"/>
                </a:moveTo>
                <a:cubicBezTo>
                  <a:pt x="4239" y="5191"/>
                  <a:pt x="4311" y="5274"/>
                  <a:pt x="4311" y="5370"/>
                </a:cubicBezTo>
                <a:cubicBezTo>
                  <a:pt x="4311" y="5477"/>
                  <a:pt x="4228" y="5548"/>
                  <a:pt x="4132" y="5548"/>
                </a:cubicBezTo>
                <a:lnTo>
                  <a:pt x="3954" y="5548"/>
                </a:lnTo>
                <a:cubicBezTo>
                  <a:pt x="3847" y="5548"/>
                  <a:pt x="3775" y="5453"/>
                  <a:pt x="3775" y="5370"/>
                </a:cubicBezTo>
                <a:cubicBezTo>
                  <a:pt x="3775" y="5274"/>
                  <a:pt x="3870" y="5191"/>
                  <a:pt x="3954" y="5191"/>
                </a:cubicBezTo>
                <a:close/>
                <a:moveTo>
                  <a:pt x="9776" y="4727"/>
                </a:moveTo>
                <a:lnTo>
                  <a:pt x="9776" y="4727"/>
                </a:lnTo>
                <a:cubicBezTo>
                  <a:pt x="9943" y="4917"/>
                  <a:pt x="10038" y="5179"/>
                  <a:pt x="10038" y="5453"/>
                </a:cubicBezTo>
                <a:cubicBezTo>
                  <a:pt x="10038" y="6084"/>
                  <a:pt x="9538" y="6584"/>
                  <a:pt x="8907" y="6584"/>
                </a:cubicBezTo>
                <a:lnTo>
                  <a:pt x="6633" y="6584"/>
                </a:lnTo>
                <a:cubicBezTo>
                  <a:pt x="6525" y="6441"/>
                  <a:pt x="6454" y="6263"/>
                  <a:pt x="6418" y="6072"/>
                </a:cubicBezTo>
                <a:lnTo>
                  <a:pt x="6418" y="6072"/>
                </a:lnTo>
                <a:lnTo>
                  <a:pt x="8716" y="6167"/>
                </a:lnTo>
                <a:cubicBezTo>
                  <a:pt x="8744" y="6170"/>
                  <a:pt x="8771" y="6171"/>
                  <a:pt x="8798" y="6171"/>
                </a:cubicBezTo>
                <a:cubicBezTo>
                  <a:pt x="9066" y="6171"/>
                  <a:pt x="9318" y="6064"/>
                  <a:pt x="9502" y="5870"/>
                </a:cubicBezTo>
                <a:cubicBezTo>
                  <a:pt x="9716" y="5667"/>
                  <a:pt x="9835" y="5394"/>
                  <a:pt x="9835" y="5096"/>
                </a:cubicBezTo>
                <a:cubicBezTo>
                  <a:pt x="9835" y="4965"/>
                  <a:pt x="9800" y="4846"/>
                  <a:pt x="9776" y="4727"/>
                </a:cubicBezTo>
                <a:close/>
                <a:moveTo>
                  <a:pt x="3966" y="6763"/>
                </a:moveTo>
                <a:lnTo>
                  <a:pt x="3966" y="7441"/>
                </a:lnTo>
                <a:lnTo>
                  <a:pt x="3978" y="7441"/>
                </a:lnTo>
                <a:cubicBezTo>
                  <a:pt x="3585" y="7775"/>
                  <a:pt x="3096" y="7977"/>
                  <a:pt x="2573" y="7977"/>
                </a:cubicBezTo>
                <a:lnTo>
                  <a:pt x="2049" y="7977"/>
                </a:lnTo>
                <a:cubicBezTo>
                  <a:pt x="1846" y="7977"/>
                  <a:pt x="1632" y="8037"/>
                  <a:pt x="1465" y="8156"/>
                </a:cubicBezTo>
                <a:cubicBezTo>
                  <a:pt x="1656" y="7822"/>
                  <a:pt x="1989" y="7596"/>
                  <a:pt x="2394" y="7596"/>
                </a:cubicBezTo>
                <a:cubicBezTo>
                  <a:pt x="3049" y="7596"/>
                  <a:pt x="3632" y="7275"/>
                  <a:pt x="3966" y="6763"/>
                </a:cubicBezTo>
                <a:close/>
                <a:moveTo>
                  <a:pt x="5132" y="357"/>
                </a:moveTo>
                <a:cubicBezTo>
                  <a:pt x="5621" y="357"/>
                  <a:pt x="6085" y="560"/>
                  <a:pt x="6406" y="917"/>
                </a:cubicBezTo>
                <a:cubicBezTo>
                  <a:pt x="6740" y="1274"/>
                  <a:pt x="6906" y="1762"/>
                  <a:pt x="6847" y="2238"/>
                </a:cubicBezTo>
                <a:lnTo>
                  <a:pt x="6573" y="4941"/>
                </a:lnTo>
                <a:cubicBezTo>
                  <a:pt x="6502" y="4905"/>
                  <a:pt x="6430" y="4882"/>
                  <a:pt x="6347" y="4882"/>
                </a:cubicBezTo>
                <a:lnTo>
                  <a:pt x="6168" y="4882"/>
                </a:lnTo>
                <a:cubicBezTo>
                  <a:pt x="5894" y="4882"/>
                  <a:pt x="5668" y="5096"/>
                  <a:pt x="5668" y="5382"/>
                </a:cubicBezTo>
                <a:cubicBezTo>
                  <a:pt x="5668" y="5608"/>
                  <a:pt x="5811" y="5798"/>
                  <a:pt x="6025" y="5870"/>
                </a:cubicBezTo>
                <a:cubicBezTo>
                  <a:pt x="6133" y="6822"/>
                  <a:pt x="6954" y="7596"/>
                  <a:pt x="7942" y="7596"/>
                </a:cubicBezTo>
                <a:cubicBezTo>
                  <a:pt x="8347" y="7596"/>
                  <a:pt x="8692" y="7822"/>
                  <a:pt x="8871" y="8156"/>
                </a:cubicBezTo>
                <a:cubicBezTo>
                  <a:pt x="8704" y="8049"/>
                  <a:pt x="8514" y="7977"/>
                  <a:pt x="8288" y="7977"/>
                </a:cubicBezTo>
                <a:lnTo>
                  <a:pt x="7764" y="7977"/>
                </a:lnTo>
                <a:cubicBezTo>
                  <a:pt x="7240" y="7977"/>
                  <a:pt x="6752" y="7775"/>
                  <a:pt x="6371" y="7441"/>
                </a:cubicBezTo>
                <a:lnTo>
                  <a:pt x="6371" y="7275"/>
                </a:lnTo>
                <a:cubicBezTo>
                  <a:pt x="6371" y="7179"/>
                  <a:pt x="6287" y="7108"/>
                  <a:pt x="6204" y="7108"/>
                </a:cubicBezTo>
                <a:cubicBezTo>
                  <a:pt x="6121" y="7108"/>
                  <a:pt x="6037" y="7179"/>
                  <a:pt x="6037" y="7275"/>
                </a:cubicBezTo>
                <a:lnTo>
                  <a:pt x="6037" y="9704"/>
                </a:lnTo>
                <a:cubicBezTo>
                  <a:pt x="6037" y="10180"/>
                  <a:pt x="6395" y="10573"/>
                  <a:pt x="6871" y="10632"/>
                </a:cubicBezTo>
                <a:cubicBezTo>
                  <a:pt x="6906" y="10644"/>
                  <a:pt x="6945" y="10650"/>
                  <a:pt x="6984" y="10650"/>
                </a:cubicBezTo>
                <a:cubicBezTo>
                  <a:pt x="7023" y="10650"/>
                  <a:pt x="7061" y="10644"/>
                  <a:pt x="7097" y="10632"/>
                </a:cubicBezTo>
                <a:lnTo>
                  <a:pt x="7097" y="10632"/>
                </a:lnTo>
                <a:cubicBezTo>
                  <a:pt x="6966" y="10716"/>
                  <a:pt x="6799" y="10751"/>
                  <a:pt x="6621" y="10751"/>
                </a:cubicBezTo>
                <a:cubicBezTo>
                  <a:pt x="6085" y="10751"/>
                  <a:pt x="5656" y="10323"/>
                  <a:pt x="5656" y="9787"/>
                </a:cubicBezTo>
                <a:lnTo>
                  <a:pt x="5656" y="7608"/>
                </a:lnTo>
                <a:cubicBezTo>
                  <a:pt x="5656" y="7334"/>
                  <a:pt x="5430" y="7108"/>
                  <a:pt x="5144" y="7108"/>
                </a:cubicBezTo>
                <a:cubicBezTo>
                  <a:pt x="4859" y="7108"/>
                  <a:pt x="4644" y="7334"/>
                  <a:pt x="4644" y="7608"/>
                </a:cubicBezTo>
                <a:lnTo>
                  <a:pt x="4644" y="9787"/>
                </a:lnTo>
                <a:cubicBezTo>
                  <a:pt x="4644" y="10323"/>
                  <a:pt x="4204" y="10751"/>
                  <a:pt x="3668" y="10751"/>
                </a:cubicBezTo>
                <a:cubicBezTo>
                  <a:pt x="3513" y="10751"/>
                  <a:pt x="3347" y="10716"/>
                  <a:pt x="3192" y="10632"/>
                </a:cubicBezTo>
                <a:lnTo>
                  <a:pt x="3192" y="10632"/>
                </a:lnTo>
                <a:cubicBezTo>
                  <a:pt x="3233" y="10644"/>
                  <a:pt x="3272" y="10650"/>
                  <a:pt x="3309" y="10650"/>
                </a:cubicBezTo>
                <a:cubicBezTo>
                  <a:pt x="3347" y="10650"/>
                  <a:pt x="3382" y="10644"/>
                  <a:pt x="3418" y="10632"/>
                </a:cubicBezTo>
                <a:cubicBezTo>
                  <a:pt x="3894" y="10573"/>
                  <a:pt x="4251" y="10180"/>
                  <a:pt x="4251" y="9704"/>
                </a:cubicBezTo>
                <a:lnTo>
                  <a:pt x="4251" y="5858"/>
                </a:lnTo>
                <a:cubicBezTo>
                  <a:pt x="4466" y="5786"/>
                  <a:pt x="4597" y="5608"/>
                  <a:pt x="4597" y="5382"/>
                </a:cubicBezTo>
                <a:cubicBezTo>
                  <a:pt x="4597" y="5096"/>
                  <a:pt x="4370" y="4882"/>
                  <a:pt x="4085" y="4882"/>
                </a:cubicBezTo>
                <a:lnTo>
                  <a:pt x="3906" y="4882"/>
                </a:lnTo>
                <a:cubicBezTo>
                  <a:pt x="3823" y="4882"/>
                  <a:pt x="3751" y="4893"/>
                  <a:pt x="3692" y="4941"/>
                </a:cubicBezTo>
                <a:lnTo>
                  <a:pt x="3418" y="2238"/>
                </a:lnTo>
                <a:cubicBezTo>
                  <a:pt x="3370" y="1762"/>
                  <a:pt x="3525" y="1274"/>
                  <a:pt x="3847" y="917"/>
                </a:cubicBezTo>
                <a:cubicBezTo>
                  <a:pt x="4180" y="560"/>
                  <a:pt x="4644" y="357"/>
                  <a:pt x="5132" y="357"/>
                </a:cubicBezTo>
                <a:close/>
                <a:moveTo>
                  <a:pt x="5180" y="0"/>
                </a:moveTo>
                <a:cubicBezTo>
                  <a:pt x="4597" y="0"/>
                  <a:pt x="4049" y="238"/>
                  <a:pt x="3656" y="667"/>
                </a:cubicBezTo>
                <a:cubicBezTo>
                  <a:pt x="3275" y="1095"/>
                  <a:pt x="3073" y="1667"/>
                  <a:pt x="3132" y="2238"/>
                </a:cubicBezTo>
                <a:lnTo>
                  <a:pt x="3454" y="5370"/>
                </a:lnTo>
                <a:cubicBezTo>
                  <a:pt x="3454" y="5513"/>
                  <a:pt x="3525" y="5667"/>
                  <a:pt x="3644" y="5751"/>
                </a:cubicBezTo>
                <a:lnTo>
                  <a:pt x="1620" y="5846"/>
                </a:lnTo>
                <a:cubicBezTo>
                  <a:pt x="1605" y="5847"/>
                  <a:pt x="1590" y="5847"/>
                  <a:pt x="1575" y="5847"/>
                </a:cubicBezTo>
                <a:cubicBezTo>
                  <a:pt x="1379" y="5847"/>
                  <a:pt x="1205" y="5775"/>
                  <a:pt x="1072" y="5632"/>
                </a:cubicBezTo>
                <a:cubicBezTo>
                  <a:pt x="918" y="5489"/>
                  <a:pt x="834" y="5298"/>
                  <a:pt x="834" y="5096"/>
                </a:cubicBezTo>
                <a:cubicBezTo>
                  <a:pt x="834" y="4667"/>
                  <a:pt x="1191" y="4310"/>
                  <a:pt x="1620" y="4310"/>
                </a:cubicBezTo>
                <a:lnTo>
                  <a:pt x="1703" y="4310"/>
                </a:lnTo>
                <a:cubicBezTo>
                  <a:pt x="2084" y="4310"/>
                  <a:pt x="2394" y="4001"/>
                  <a:pt x="2394" y="3631"/>
                </a:cubicBezTo>
                <a:cubicBezTo>
                  <a:pt x="2394" y="3536"/>
                  <a:pt x="2323" y="3465"/>
                  <a:pt x="2227" y="3465"/>
                </a:cubicBezTo>
                <a:cubicBezTo>
                  <a:pt x="2144" y="3465"/>
                  <a:pt x="2061" y="3536"/>
                  <a:pt x="2061" y="3631"/>
                </a:cubicBezTo>
                <a:cubicBezTo>
                  <a:pt x="2061" y="3822"/>
                  <a:pt x="1906" y="3989"/>
                  <a:pt x="1703" y="3989"/>
                </a:cubicBezTo>
                <a:lnTo>
                  <a:pt x="1453" y="3989"/>
                </a:lnTo>
                <a:cubicBezTo>
                  <a:pt x="656" y="3989"/>
                  <a:pt x="1" y="4643"/>
                  <a:pt x="1" y="5441"/>
                </a:cubicBezTo>
                <a:cubicBezTo>
                  <a:pt x="1" y="6251"/>
                  <a:pt x="656" y="6906"/>
                  <a:pt x="1453" y="6906"/>
                </a:cubicBezTo>
                <a:lnTo>
                  <a:pt x="2585" y="6906"/>
                </a:lnTo>
                <a:cubicBezTo>
                  <a:pt x="2680" y="6906"/>
                  <a:pt x="2751" y="6822"/>
                  <a:pt x="2751" y="6739"/>
                </a:cubicBezTo>
                <a:cubicBezTo>
                  <a:pt x="2751" y="6644"/>
                  <a:pt x="2680" y="6572"/>
                  <a:pt x="2585" y="6572"/>
                </a:cubicBezTo>
                <a:lnTo>
                  <a:pt x="1453" y="6572"/>
                </a:lnTo>
                <a:cubicBezTo>
                  <a:pt x="834" y="6572"/>
                  <a:pt x="322" y="6072"/>
                  <a:pt x="322" y="5441"/>
                </a:cubicBezTo>
                <a:cubicBezTo>
                  <a:pt x="322" y="5155"/>
                  <a:pt x="429" y="4917"/>
                  <a:pt x="596" y="4715"/>
                </a:cubicBezTo>
                <a:lnTo>
                  <a:pt x="596" y="4715"/>
                </a:lnTo>
                <a:cubicBezTo>
                  <a:pt x="549" y="4834"/>
                  <a:pt x="537" y="4965"/>
                  <a:pt x="537" y="5084"/>
                </a:cubicBezTo>
                <a:cubicBezTo>
                  <a:pt x="537" y="5382"/>
                  <a:pt x="656" y="5655"/>
                  <a:pt x="858" y="5858"/>
                </a:cubicBezTo>
                <a:cubicBezTo>
                  <a:pt x="1062" y="6050"/>
                  <a:pt x="1319" y="6156"/>
                  <a:pt x="1599" y="6156"/>
                </a:cubicBezTo>
                <a:cubicBezTo>
                  <a:pt x="1614" y="6156"/>
                  <a:pt x="1629" y="6156"/>
                  <a:pt x="1644" y="6156"/>
                </a:cubicBezTo>
                <a:lnTo>
                  <a:pt x="3954" y="6048"/>
                </a:lnTo>
                <a:lnTo>
                  <a:pt x="3954" y="6048"/>
                </a:lnTo>
                <a:cubicBezTo>
                  <a:pt x="3906" y="6251"/>
                  <a:pt x="3835" y="6406"/>
                  <a:pt x="3728" y="6572"/>
                </a:cubicBezTo>
                <a:lnTo>
                  <a:pt x="3299" y="6572"/>
                </a:lnTo>
                <a:cubicBezTo>
                  <a:pt x="3216" y="6572"/>
                  <a:pt x="3132" y="6644"/>
                  <a:pt x="3132" y="6739"/>
                </a:cubicBezTo>
                <a:cubicBezTo>
                  <a:pt x="3132" y="6822"/>
                  <a:pt x="3216" y="6906"/>
                  <a:pt x="3299" y="6906"/>
                </a:cubicBezTo>
                <a:lnTo>
                  <a:pt x="3454" y="6906"/>
                </a:lnTo>
                <a:cubicBezTo>
                  <a:pt x="3180" y="7120"/>
                  <a:pt x="2823" y="7275"/>
                  <a:pt x="2442" y="7275"/>
                </a:cubicBezTo>
                <a:cubicBezTo>
                  <a:pt x="1680" y="7275"/>
                  <a:pt x="1072" y="7882"/>
                  <a:pt x="1072" y="8644"/>
                </a:cubicBezTo>
                <a:lnTo>
                  <a:pt x="1072" y="8989"/>
                </a:lnTo>
                <a:cubicBezTo>
                  <a:pt x="1072" y="9180"/>
                  <a:pt x="906" y="9346"/>
                  <a:pt x="715" y="9346"/>
                </a:cubicBezTo>
                <a:cubicBezTo>
                  <a:pt x="620" y="9346"/>
                  <a:pt x="549" y="9418"/>
                  <a:pt x="549" y="9501"/>
                </a:cubicBezTo>
                <a:cubicBezTo>
                  <a:pt x="549" y="9596"/>
                  <a:pt x="620" y="9668"/>
                  <a:pt x="715" y="9668"/>
                </a:cubicBezTo>
                <a:cubicBezTo>
                  <a:pt x="1084" y="9668"/>
                  <a:pt x="1394" y="9358"/>
                  <a:pt x="1394" y="8989"/>
                </a:cubicBezTo>
                <a:cubicBezTo>
                  <a:pt x="1394" y="8596"/>
                  <a:pt x="1703" y="8287"/>
                  <a:pt x="2096" y="8287"/>
                </a:cubicBezTo>
                <a:lnTo>
                  <a:pt x="2620" y="8287"/>
                </a:lnTo>
                <a:cubicBezTo>
                  <a:pt x="3120" y="8287"/>
                  <a:pt x="3608" y="8132"/>
                  <a:pt x="4013" y="7834"/>
                </a:cubicBezTo>
                <a:lnTo>
                  <a:pt x="4013" y="9680"/>
                </a:lnTo>
                <a:cubicBezTo>
                  <a:pt x="4013" y="10001"/>
                  <a:pt x="3775" y="10263"/>
                  <a:pt x="3466" y="10299"/>
                </a:cubicBezTo>
                <a:cubicBezTo>
                  <a:pt x="3448" y="10300"/>
                  <a:pt x="3430" y="10301"/>
                  <a:pt x="3413" y="10301"/>
                </a:cubicBezTo>
                <a:cubicBezTo>
                  <a:pt x="3254" y="10301"/>
                  <a:pt x="3107" y="10251"/>
                  <a:pt x="2989" y="10144"/>
                </a:cubicBezTo>
                <a:cubicBezTo>
                  <a:pt x="2858" y="10025"/>
                  <a:pt x="2775" y="9858"/>
                  <a:pt x="2775" y="9680"/>
                </a:cubicBezTo>
                <a:lnTo>
                  <a:pt x="2775" y="9525"/>
                </a:lnTo>
                <a:cubicBezTo>
                  <a:pt x="2775" y="9049"/>
                  <a:pt x="2394" y="8668"/>
                  <a:pt x="1930" y="8668"/>
                </a:cubicBezTo>
                <a:cubicBezTo>
                  <a:pt x="1846" y="8668"/>
                  <a:pt x="1763" y="8751"/>
                  <a:pt x="1763" y="8834"/>
                </a:cubicBezTo>
                <a:cubicBezTo>
                  <a:pt x="1763" y="8930"/>
                  <a:pt x="1846" y="9001"/>
                  <a:pt x="1930" y="9001"/>
                </a:cubicBezTo>
                <a:cubicBezTo>
                  <a:pt x="2227" y="9001"/>
                  <a:pt x="2465" y="9239"/>
                  <a:pt x="2465" y="9537"/>
                </a:cubicBezTo>
                <a:lnTo>
                  <a:pt x="2465" y="9787"/>
                </a:lnTo>
                <a:cubicBezTo>
                  <a:pt x="2465" y="10501"/>
                  <a:pt x="3049" y="11085"/>
                  <a:pt x="3763" y="11085"/>
                </a:cubicBezTo>
                <a:cubicBezTo>
                  <a:pt x="4478" y="11085"/>
                  <a:pt x="5061" y="10501"/>
                  <a:pt x="5061" y="9787"/>
                </a:cubicBezTo>
                <a:lnTo>
                  <a:pt x="5061" y="7620"/>
                </a:lnTo>
                <a:cubicBezTo>
                  <a:pt x="5061" y="7513"/>
                  <a:pt x="5144" y="7441"/>
                  <a:pt x="5240" y="7441"/>
                </a:cubicBezTo>
                <a:cubicBezTo>
                  <a:pt x="5323" y="7441"/>
                  <a:pt x="5418" y="7525"/>
                  <a:pt x="5418" y="7620"/>
                </a:cubicBezTo>
                <a:lnTo>
                  <a:pt x="5418" y="9787"/>
                </a:lnTo>
                <a:cubicBezTo>
                  <a:pt x="5418" y="10501"/>
                  <a:pt x="5990" y="11085"/>
                  <a:pt x="6704" y="11085"/>
                </a:cubicBezTo>
                <a:cubicBezTo>
                  <a:pt x="7418" y="11085"/>
                  <a:pt x="8002" y="10501"/>
                  <a:pt x="8002" y="9787"/>
                </a:cubicBezTo>
                <a:lnTo>
                  <a:pt x="8002" y="9525"/>
                </a:lnTo>
                <a:cubicBezTo>
                  <a:pt x="8002" y="9227"/>
                  <a:pt x="8240" y="8989"/>
                  <a:pt x="8538" y="8989"/>
                </a:cubicBezTo>
                <a:cubicBezTo>
                  <a:pt x="8633" y="8989"/>
                  <a:pt x="8704" y="8906"/>
                  <a:pt x="8704" y="8823"/>
                </a:cubicBezTo>
                <a:cubicBezTo>
                  <a:pt x="8704" y="8727"/>
                  <a:pt x="8633" y="8656"/>
                  <a:pt x="8538" y="8656"/>
                </a:cubicBezTo>
                <a:cubicBezTo>
                  <a:pt x="8061" y="8656"/>
                  <a:pt x="7692" y="9037"/>
                  <a:pt x="7692" y="9501"/>
                </a:cubicBezTo>
                <a:lnTo>
                  <a:pt x="7692" y="9668"/>
                </a:lnTo>
                <a:cubicBezTo>
                  <a:pt x="7692" y="9846"/>
                  <a:pt x="7621" y="10013"/>
                  <a:pt x="7478" y="10132"/>
                </a:cubicBezTo>
                <a:cubicBezTo>
                  <a:pt x="7372" y="10228"/>
                  <a:pt x="7236" y="10285"/>
                  <a:pt x="7100" y="10285"/>
                </a:cubicBezTo>
                <a:cubicBezTo>
                  <a:pt x="7067" y="10285"/>
                  <a:pt x="7034" y="10282"/>
                  <a:pt x="7002" y="10275"/>
                </a:cubicBezTo>
                <a:cubicBezTo>
                  <a:pt x="6692" y="10251"/>
                  <a:pt x="6454" y="9977"/>
                  <a:pt x="6454" y="9668"/>
                </a:cubicBezTo>
                <a:lnTo>
                  <a:pt x="6454" y="7822"/>
                </a:lnTo>
                <a:cubicBezTo>
                  <a:pt x="6859" y="8108"/>
                  <a:pt x="7347" y="8275"/>
                  <a:pt x="7859" y="8275"/>
                </a:cubicBezTo>
                <a:lnTo>
                  <a:pt x="8371" y="8275"/>
                </a:lnTo>
                <a:cubicBezTo>
                  <a:pt x="8764" y="8275"/>
                  <a:pt x="9073" y="8584"/>
                  <a:pt x="9073" y="8965"/>
                </a:cubicBezTo>
                <a:cubicBezTo>
                  <a:pt x="9073" y="9334"/>
                  <a:pt x="9383" y="9656"/>
                  <a:pt x="9764" y="9656"/>
                </a:cubicBezTo>
                <a:cubicBezTo>
                  <a:pt x="9847" y="9656"/>
                  <a:pt x="9919" y="9585"/>
                  <a:pt x="9919" y="9489"/>
                </a:cubicBezTo>
                <a:cubicBezTo>
                  <a:pt x="9919" y="9394"/>
                  <a:pt x="9847" y="9323"/>
                  <a:pt x="9764" y="9323"/>
                </a:cubicBezTo>
                <a:cubicBezTo>
                  <a:pt x="9562" y="9323"/>
                  <a:pt x="9407" y="9156"/>
                  <a:pt x="9407" y="8965"/>
                </a:cubicBezTo>
                <a:lnTo>
                  <a:pt x="9407" y="8620"/>
                </a:lnTo>
                <a:cubicBezTo>
                  <a:pt x="9407" y="7870"/>
                  <a:pt x="8788" y="7251"/>
                  <a:pt x="8038" y="7251"/>
                </a:cubicBezTo>
                <a:cubicBezTo>
                  <a:pt x="7645" y="7251"/>
                  <a:pt x="7287" y="7120"/>
                  <a:pt x="7026" y="6882"/>
                </a:cubicBezTo>
                <a:lnTo>
                  <a:pt x="8990" y="6882"/>
                </a:lnTo>
                <a:cubicBezTo>
                  <a:pt x="9003" y="6882"/>
                  <a:pt x="9015" y="6882"/>
                  <a:pt x="9028" y="6882"/>
                </a:cubicBezTo>
                <a:cubicBezTo>
                  <a:pt x="9727" y="6882"/>
                  <a:pt x="10359" y="6236"/>
                  <a:pt x="10359" y="5441"/>
                </a:cubicBezTo>
                <a:cubicBezTo>
                  <a:pt x="10359" y="4643"/>
                  <a:pt x="9704" y="3989"/>
                  <a:pt x="8895" y="3989"/>
                </a:cubicBezTo>
                <a:lnTo>
                  <a:pt x="8645" y="3989"/>
                </a:lnTo>
                <a:cubicBezTo>
                  <a:pt x="8454" y="3989"/>
                  <a:pt x="8288" y="3822"/>
                  <a:pt x="8288" y="3631"/>
                </a:cubicBezTo>
                <a:cubicBezTo>
                  <a:pt x="8288" y="3536"/>
                  <a:pt x="8216" y="3465"/>
                  <a:pt x="8121" y="3465"/>
                </a:cubicBezTo>
                <a:cubicBezTo>
                  <a:pt x="8038" y="3465"/>
                  <a:pt x="7966" y="3536"/>
                  <a:pt x="7966" y="3631"/>
                </a:cubicBezTo>
                <a:cubicBezTo>
                  <a:pt x="7966" y="4001"/>
                  <a:pt x="8276" y="4310"/>
                  <a:pt x="8645" y="4310"/>
                </a:cubicBezTo>
                <a:lnTo>
                  <a:pt x="8728" y="4310"/>
                </a:lnTo>
                <a:cubicBezTo>
                  <a:pt x="9169" y="4310"/>
                  <a:pt x="9526" y="4667"/>
                  <a:pt x="9526" y="5096"/>
                </a:cubicBezTo>
                <a:cubicBezTo>
                  <a:pt x="9526" y="5310"/>
                  <a:pt x="9431" y="5501"/>
                  <a:pt x="9288" y="5632"/>
                </a:cubicBezTo>
                <a:cubicBezTo>
                  <a:pt x="9144" y="5775"/>
                  <a:pt x="8969" y="5847"/>
                  <a:pt x="8774" y="5847"/>
                </a:cubicBezTo>
                <a:cubicBezTo>
                  <a:pt x="8759" y="5847"/>
                  <a:pt x="8743" y="5847"/>
                  <a:pt x="8728" y="5846"/>
                </a:cubicBezTo>
                <a:lnTo>
                  <a:pt x="6716" y="5751"/>
                </a:lnTo>
                <a:cubicBezTo>
                  <a:pt x="6823" y="5667"/>
                  <a:pt x="6895" y="5536"/>
                  <a:pt x="6906" y="5370"/>
                </a:cubicBezTo>
                <a:lnTo>
                  <a:pt x="7216" y="2238"/>
                </a:lnTo>
                <a:cubicBezTo>
                  <a:pt x="7276" y="1667"/>
                  <a:pt x="7085" y="1095"/>
                  <a:pt x="6692" y="667"/>
                </a:cubicBezTo>
                <a:cubicBezTo>
                  <a:pt x="6311" y="238"/>
                  <a:pt x="5752" y="0"/>
                  <a:pt x="518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7" name="Google Shape;3007;p31"/>
          <p:cNvSpPr/>
          <p:nvPr/>
        </p:nvSpPr>
        <p:spPr>
          <a:xfrm>
            <a:off x="3023984" y="2539738"/>
            <a:ext cx="355520" cy="315776"/>
          </a:xfrm>
          <a:custGeom>
            <a:rect b="b" l="l" r="r" t="t"/>
            <a:pathLst>
              <a:path extrusionOk="0" h="9868" w="11110">
                <a:moveTo>
                  <a:pt x="3096" y="1307"/>
                </a:moveTo>
                <a:cubicBezTo>
                  <a:pt x="3144" y="1367"/>
                  <a:pt x="3191" y="1426"/>
                  <a:pt x="3263" y="1474"/>
                </a:cubicBezTo>
                <a:cubicBezTo>
                  <a:pt x="3334" y="1521"/>
                  <a:pt x="3430" y="1533"/>
                  <a:pt x="3525" y="1533"/>
                </a:cubicBezTo>
                <a:cubicBezTo>
                  <a:pt x="3668" y="1533"/>
                  <a:pt x="3811" y="1498"/>
                  <a:pt x="3989" y="1426"/>
                </a:cubicBezTo>
                <a:lnTo>
                  <a:pt x="3989" y="1426"/>
                </a:lnTo>
                <a:cubicBezTo>
                  <a:pt x="3739" y="2319"/>
                  <a:pt x="2834" y="2914"/>
                  <a:pt x="2441" y="3129"/>
                </a:cubicBezTo>
                <a:cubicBezTo>
                  <a:pt x="2453" y="2950"/>
                  <a:pt x="2477" y="2748"/>
                  <a:pt x="2501" y="2557"/>
                </a:cubicBezTo>
                <a:cubicBezTo>
                  <a:pt x="2596" y="2117"/>
                  <a:pt x="2810" y="1676"/>
                  <a:pt x="3096" y="1307"/>
                </a:cubicBezTo>
                <a:close/>
                <a:moveTo>
                  <a:pt x="7930" y="1307"/>
                </a:moveTo>
                <a:cubicBezTo>
                  <a:pt x="8228" y="1676"/>
                  <a:pt x="8442" y="2129"/>
                  <a:pt x="8525" y="2557"/>
                </a:cubicBezTo>
                <a:cubicBezTo>
                  <a:pt x="8573" y="2748"/>
                  <a:pt x="8585" y="2926"/>
                  <a:pt x="8585" y="3129"/>
                </a:cubicBezTo>
                <a:cubicBezTo>
                  <a:pt x="8204" y="2914"/>
                  <a:pt x="7275" y="2319"/>
                  <a:pt x="7037" y="1426"/>
                </a:cubicBezTo>
                <a:lnTo>
                  <a:pt x="7037" y="1426"/>
                </a:lnTo>
                <a:cubicBezTo>
                  <a:pt x="7216" y="1498"/>
                  <a:pt x="7370" y="1533"/>
                  <a:pt x="7501" y="1533"/>
                </a:cubicBezTo>
                <a:cubicBezTo>
                  <a:pt x="7609" y="1533"/>
                  <a:pt x="7692" y="1521"/>
                  <a:pt x="7775" y="1474"/>
                </a:cubicBezTo>
                <a:cubicBezTo>
                  <a:pt x="7847" y="1426"/>
                  <a:pt x="7906" y="1367"/>
                  <a:pt x="7930" y="1307"/>
                </a:cubicBezTo>
                <a:close/>
                <a:moveTo>
                  <a:pt x="6728" y="2914"/>
                </a:moveTo>
                <a:cubicBezTo>
                  <a:pt x="6835" y="2914"/>
                  <a:pt x="6906" y="3010"/>
                  <a:pt x="6906" y="3093"/>
                </a:cubicBezTo>
                <a:cubicBezTo>
                  <a:pt x="6906" y="3200"/>
                  <a:pt x="6823" y="3272"/>
                  <a:pt x="6728" y="3272"/>
                </a:cubicBezTo>
                <a:cubicBezTo>
                  <a:pt x="6620" y="3272"/>
                  <a:pt x="6549" y="3188"/>
                  <a:pt x="6549" y="3093"/>
                </a:cubicBezTo>
                <a:cubicBezTo>
                  <a:pt x="6549" y="3010"/>
                  <a:pt x="6644" y="2914"/>
                  <a:pt x="6728" y="2914"/>
                </a:cubicBezTo>
                <a:close/>
                <a:moveTo>
                  <a:pt x="4299" y="2914"/>
                </a:moveTo>
                <a:cubicBezTo>
                  <a:pt x="4406" y="2914"/>
                  <a:pt x="4477" y="3010"/>
                  <a:pt x="4477" y="3093"/>
                </a:cubicBezTo>
                <a:cubicBezTo>
                  <a:pt x="4477" y="3200"/>
                  <a:pt x="4394" y="3272"/>
                  <a:pt x="4299" y="3272"/>
                </a:cubicBezTo>
                <a:cubicBezTo>
                  <a:pt x="4293" y="3272"/>
                  <a:pt x="4288" y="3273"/>
                  <a:pt x="4283" y="3273"/>
                </a:cubicBezTo>
                <a:cubicBezTo>
                  <a:pt x="4204" y="3273"/>
                  <a:pt x="4120" y="3193"/>
                  <a:pt x="4120" y="3093"/>
                </a:cubicBezTo>
                <a:cubicBezTo>
                  <a:pt x="4120" y="2986"/>
                  <a:pt x="4215" y="2914"/>
                  <a:pt x="4299" y="2914"/>
                </a:cubicBezTo>
                <a:close/>
                <a:moveTo>
                  <a:pt x="6732" y="1"/>
                </a:moveTo>
                <a:cubicBezTo>
                  <a:pt x="6670" y="1"/>
                  <a:pt x="6603" y="32"/>
                  <a:pt x="6585" y="105"/>
                </a:cubicBezTo>
                <a:cubicBezTo>
                  <a:pt x="6549" y="176"/>
                  <a:pt x="6585" y="283"/>
                  <a:pt x="6668" y="307"/>
                </a:cubicBezTo>
                <a:cubicBezTo>
                  <a:pt x="7037" y="474"/>
                  <a:pt x="7394" y="724"/>
                  <a:pt x="7680" y="1021"/>
                </a:cubicBezTo>
                <a:cubicBezTo>
                  <a:pt x="7680" y="1057"/>
                  <a:pt x="7668" y="1152"/>
                  <a:pt x="7609" y="1188"/>
                </a:cubicBezTo>
                <a:cubicBezTo>
                  <a:pt x="7593" y="1194"/>
                  <a:pt x="7560" y="1205"/>
                  <a:pt x="7505" y="1205"/>
                </a:cubicBezTo>
                <a:cubicBezTo>
                  <a:pt x="7353" y="1205"/>
                  <a:pt x="7027" y="1126"/>
                  <a:pt x="6382" y="664"/>
                </a:cubicBezTo>
                <a:cubicBezTo>
                  <a:pt x="6356" y="643"/>
                  <a:pt x="6326" y="634"/>
                  <a:pt x="6295" y="634"/>
                </a:cubicBezTo>
                <a:cubicBezTo>
                  <a:pt x="6241" y="634"/>
                  <a:pt x="6186" y="662"/>
                  <a:pt x="6156" y="700"/>
                </a:cubicBezTo>
                <a:cubicBezTo>
                  <a:pt x="6097" y="771"/>
                  <a:pt x="6132" y="879"/>
                  <a:pt x="6192" y="914"/>
                </a:cubicBezTo>
                <a:cubicBezTo>
                  <a:pt x="6358" y="1033"/>
                  <a:pt x="6525" y="1140"/>
                  <a:pt x="6668" y="1236"/>
                </a:cubicBezTo>
                <a:cubicBezTo>
                  <a:pt x="6739" y="1831"/>
                  <a:pt x="7120" y="2403"/>
                  <a:pt x="7716" y="2914"/>
                </a:cubicBezTo>
                <a:cubicBezTo>
                  <a:pt x="8073" y="3212"/>
                  <a:pt x="8406" y="3391"/>
                  <a:pt x="8561" y="3462"/>
                </a:cubicBezTo>
                <a:cubicBezTo>
                  <a:pt x="8490" y="3938"/>
                  <a:pt x="8263" y="4391"/>
                  <a:pt x="7906" y="4808"/>
                </a:cubicBezTo>
                <a:cubicBezTo>
                  <a:pt x="7894" y="4772"/>
                  <a:pt x="7871" y="4760"/>
                  <a:pt x="7859" y="4724"/>
                </a:cubicBezTo>
                <a:cubicBezTo>
                  <a:pt x="7830" y="4681"/>
                  <a:pt x="7783" y="4655"/>
                  <a:pt x="7732" y="4655"/>
                </a:cubicBezTo>
                <a:cubicBezTo>
                  <a:pt x="7699" y="4655"/>
                  <a:pt x="7665" y="4665"/>
                  <a:pt x="7632" y="4689"/>
                </a:cubicBezTo>
                <a:cubicBezTo>
                  <a:pt x="7561" y="4724"/>
                  <a:pt x="7537" y="4831"/>
                  <a:pt x="7597" y="4903"/>
                </a:cubicBezTo>
                <a:cubicBezTo>
                  <a:pt x="7728" y="5129"/>
                  <a:pt x="7799" y="5355"/>
                  <a:pt x="7799" y="5605"/>
                </a:cubicBezTo>
                <a:cubicBezTo>
                  <a:pt x="7799" y="5832"/>
                  <a:pt x="7680" y="6272"/>
                  <a:pt x="6918" y="6748"/>
                </a:cubicBezTo>
                <a:cubicBezTo>
                  <a:pt x="6406" y="7082"/>
                  <a:pt x="5823" y="7260"/>
                  <a:pt x="5537" y="7260"/>
                </a:cubicBezTo>
                <a:cubicBezTo>
                  <a:pt x="5239" y="7260"/>
                  <a:pt x="4680" y="7082"/>
                  <a:pt x="4156" y="6748"/>
                </a:cubicBezTo>
                <a:cubicBezTo>
                  <a:pt x="3394" y="6260"/>
                  <a:pt x="3275" y="5832"/>
                  <a:pt x="3275" y="5605"/>
                </a:cubicBezTo>
                <a:cubicBezTo>
                  <a:pt x="3275" y="4700"/>
                  <a:pt x="4287" y="3950"/>
                  <a:pt x="5537" y="3950"/>
                </a:cubicBezTo>
                <a:cubicBezTo>
                  <a:pt x="6144" y="3950"/>
                  <a:pt x="6716" y="4129"/>
                  <a:pt x="7144" y="4450"/>
                </a:cubicBezTo>
                <a:cubicBezTo>
                  <a:pt x="7172" y="4474"/>
                  <a:pt x="7205" y="4484"/>
                  <a:pt x="7238" y="4484"/>
                </a:cubicBezTo>
                <a:cubicBezTo>
                  <a:pt x="7290" y="4484"/>
                  <a:pt x="7341" y="4458"/>
                  <a:pt x="7370" y="4415"/>
                </a:cubicBezTo>
                <a:cubicBezTo>
                  <a:pt x="7430" y="4343"/>
                  <a:pt x="7418" y="4236"/>
                  <a:pt x="7335" y="4188"/>
                </a:cubicBezTo>
                <a:cubicBezTo>
                  <a:pt x="7156" y="4057"/>
                  <a:pt x="6966" y="3950"/>
                  <a:pt x="6775" y="3879"/>
                </a:cubicBezTo>
                <a:lnTo>
                  <a:pt x="6823" y="3629"/>
                </a:lnTo>
                <a:cubicBezTo>
                  <a:pt x="7073" y="3593"/>
                  <a:pt x="7263" y="3391"/>
                  <a:pt x="7263" y="3117"/>
                </a:cubicBezTo>
                <a:cubicBezTo>
                  <a:pt x="7263" y="2843"/>
                  <a:pt x="7037" y="2617"/>
                  <a:pt x="6763" y="2617"/>
                </a:cubicBezTo>
                <a:cubicBezTo>
                  <a:pt x="6478" y="2617"/>
                  <a:pt x="6251" y="2843"/>
                  <a:pt x="6251" y="3117"/>
                </a:cubicBezTo>
                <a:cubicBezTo>
                  <a:pt x="6251" y="3319"/>
                  <a:pt x="6358" y="3474"/>
                  <a:pt x="6501" y="3569"/>
                </a:cubicBezTo>
                <a:lnTo>
                  <a:pt x="6466" y="3796"/>
                </a:lnTo>
                <a:cubicBezTo>
                  <a:pt x="6180" y="3700"/>
                  <a:pt x="5870" y="3653"/>
                  <a:pt x="5549" y="3653"/>
                </a:cubicBezTo>
                <a:cubicBezTo>
                  <a:pt x="5239" y="3653"/>
                  <a:pt x="4930" y="3700"/>
                  <a:pt x="4644" y="3796"/>
                </a:cubicBezTo>
                <a:lnTo>
                  <a:pt x="4596" y="3569"/>
                </a:lnTo>
                <a:cubicBezTo>
                  <a:pt x="4751" y="3474"/>
                  <a:pt x="4858" y="3319"/>
                  <a:pt x="4858" y="3117"/>
                </a:cubicBezTo>
                <a:cubicBezTo>
                  <a:pt x="4858" y="2843"/>
                  <a:pt x="4632" y="2617"/>
                  <a:pt x="4346" y="2617"/>
                </a:cubicBezTo>
                <a:cubicBezTo>
                  <a:pt x="4061" y="2617"/>
                  <a:pt x="3846" y="2843"/>
                  <a:pt x="3846" y="3117"/>
                </a:cubicBezTo>
                <a:cubicBezTo>
                  <a:pt x="3846" y="3379"/>
                  <a:pt x="4037" y="3593"/>
                  <a:pt x="4287" y="3629"/>
                </a:cubicBezTo>
                <a:lnTo>
                  <a:pt x="4334" y="3879"/>
                </a:lnTo>
                <a:cubicBezTo>
                  <a:pt x="4120" y="3974"/>
                  <a:pt x="3918" y="4069"/>
                  <a:pt x="3739" y="4212"/>
                </a:cubicBezTo>
                <a:cubicBezTo>
                  <a:pt x="3501" y="4391"/>
                  <a:pt x="3310" y="4593"/>
                  <a:pt x="3168" y="4831"/>
                </a:cubicBezTo>
                <a:cubicBezTo>
                  <a:pt x="2810" y="4415"/>
                  <a:pt x="2596" y="3950"/>
                  <a:pt x="2513" y="3498"/>
                </a:cubicBezTo>
                <a:cubicBezTo>
                  <a:pt x="2668" y="3415"/>
                  <a:pt x="3013" y="3236"/>
                  <a:pt x="3370" y="2938"/>
                </a:cubicBezTo>
                <a:cubicBezTo>
                  <a:pt x="3977" y="2438"/>
                  <a:pt x="4334" y="1855"/>
                  <a:pt x="4406" y="1260"/>
                </a:cubicBezTo>
                <a:cubicBezTo>
                  <a:pt x="4561" y="1176"/>
                  <a:pt x="4703" y="1069"/>
                  <a:pt x="4882" y="950"/>
                </a:cubicBezTo>
                <a:cubicBezTo>
                  <a:pt x="4954" y="890"/>
                  <a:pt x="4977" y="795"/>
                  <a:pt x="4918" y="724"/>
                </a:cubicBezTo>
                <a:cubicBezTo>
                  <a:pt x="4884" y="683"/>
                  <a:pt x="4839" y="662"/>
                  <a:pt x="4793" y="662"/>
                </a:cubicBezTo>
                <a:cubicBezTo>
                  <a:pt x="4758" y="662"/>
                  <a:pt x="4722" y="674"/>
                  <a:pt x="4692" y="700"/>
                </a:cubicBezTo>
                <a:cubicBezTo>
                  <a:pt x="4058" y="1145"/>
                  <a:pt x="3732" y="1240"/>
                  <a:pt x="3577" y="1240"/>
                </a:cubicBezTo>
                <a:cubicBezTo>
                  <a:pt x="3516" y="1240"/>
                  <a:pt x="3482" y="1225"/>
                  <a:pt x="3465" y="1212"/>
                </a:cubicBezTo>
                <a:cubicBezTo>
                  <a:pt x="3394" y="1176"/>
                  <a:pt x="3394" y="1081"/>
                  <a:pt x="3394" y="1057"/>
                </a:cubicBezTo>
                <a:cubicBezTo>
                  <a:pt x="3691" y="759"/>
                  <a:pt x="4037" y="498"/>
                  <a:pt x="4406" y="343"/>
                </a:cubicBezTo>
                <a:cubicBezTo>
                  <a:pt x="4477" y="307"/>
                  <a:pt x="4525" y="200"/>
                  <a:pt x="4501" y="128"/>
                </a:cubicBezTo>
                <a:cubicBezTo>
                  <a:pt x="4474" y="74"/>
                  <a:pt x="4404" y="33"/>
                  <a:pt x="4341" y="33"/>
                </a:cubicBezTo>
                <a:cubicBezTo>
                  <a:pt x="4322" y="33"/>
                  <a:pt x="4303" y="37"/>
                  <a:pt x="4287" y="45"/>
                </a:cubicBezTo>
                <a:cubicBezTo>
                  <a:pt x="3811" y="247"/>
                  <a:pt x="3370" y="593"/>
                  <a:pt x="2989" y="1021"/>
                </a:cubicBezTo>
                <a:cubicBezTo>
                  <a:pt x="2608" y="1486"/>
                  <a:pt x="2334" y="2010"/>
                  <a:pt x="2239" y="2522"/>
                </a:cubicBezTo>
                <a:cubicBezTo>
                  <a:pt x="2096" y="3176"/>
                  <a:pt x="2120" y="4165"/>
                  <a:pt x="3025" y="5141"/>
                </a:cubicBezTo>
                <a:lnTo>
                  <a:pt x="3049" y="5177"/>
                </a:lnTo>
                <a:cubicBezTo>
                  <a:pt x="3037" y="5248"/>
                  <a:pt x="3013" y="5320"/>
                  <a:pt x="3013" y="5403"/>
                </a:cubicBezTo>
                <a:lnTo>
                  <a:pt x="1715" y="5403"/>
                </a:lnTo>
                <a:cubicBezTo>
                  <a:pt x="1596" y="5403"/>
                  <a:pt x="1477" y="5439"/>
                  <a:pt x="1370" y="5522"/>
                </a:cubicBezTo>
                <a:lnTo>
                  <a:pt x="72" y="6653"/>
                </a:lnTo>
                <a:cubicBezTo>
                  <a:pt x="1" y="6713"/>
                  <a:pt x="1" y="6808"/>
                  <a:pt x="60" y="6867"/>
                </a:cubicBezTo>
                <a:cubicBezTo>
                  <a:pt x="96" y="6903"/>
                  <a:pt x="131" y="6927"/>
                  <a:pt x="179" y="6927"/>
                </a:cubicBezTo>
                <a:cubicBezTo>
                  <a:pt x="227" y="6927"/>
                  <a:pt x="251" y="6915"/>
                  <a:pt x="286" y="6891"/>
                </a:cubicBezTo>
                <a:lnTo>
                  <a:pt x="1584" y="5760"/>
                </a:lnTo>
                <a:cubicBezTo>
                  <a:pt x="1608" y="5724"/>
                  <a:pt x="1655" y="5712"/>
                  <a:pt x="1703" y="5712"/>
                </a:cubicBezTo>
                <a:lnTo>
                  <a:pt x="2965" y="5712"/>
                </a:lnTo>
                <a:cubicBezTo>
                  <a:pt x="2965" y="5796"/>
                  <a:pt x="2989" y="5891"/>
                  <a:pt x="3013" y="5962"/>
                </a:cubicBezTo>
                <a:lnTo>
                  <a:pt x="1858" y="6332"/>
                </a:lnTo>
                <a:cubicBezTo>
                  <a:pt x="1763" y="6367"/>
                  <a:pt x="1679" y="6427"/>
                  <a:pt x="1608" y="6510"/>
                </a:cubicBezTo>
                <a:lnTo>
                  <a:pt x="632" y="7808"/>
                </a:lnTo>
                <a:cubicBezTo>
                  <a:pt x="572" y="7879"/>
                  <a:pt x="584" y="7987"/>
                  <a:pt x="655" y="8034"/>
                </a:cubicBezTo>
                <a:cubicBezTo>
                  <a:pt x="691" y="8046"/>
                  <a:pt x="715" y="8058"/>
                  <a:pt x="763" y="8058"/>
                </a:cubicBezTo>
                <a:cubicBezTo>
                  <a:pt x="810" y="8058"/>
                  <a:pt x="870" y="8046"/>
                  <a:pt x="893" y="7998"/>
                </a:cubicBezTo>
                <a:lnTo>
                  <a:pt x="1882" y="6713"/>
                </a:lnTo>
                <a:cubicBezTo>
                  <a:pt x="1906" y="6677"/>
                  <a:pt x="1941" y="6653"/>
                  <a:pt x="1965" y="6653"/>
                </a:cubicBezTo>
                <a:lnTo>
                  <a:pt x="3156" y="6260"/>
                </a:lnTo>
                <a:cubicBezTo>
                  <a:pt x="3203" y="6332"/>
                  <a:pt x="3251" y="6415"/>
                  <a:pt x="3310" y="6474"/>
                </a:cubicBezTo>
                <a:lnTo>
                  <a:pt x="2156" y="7308"/>
                </a:lnTo>
                <a:cubicBezTo>
                  <a:pt x="2096" y="7344"/>
                  <a:pt x="2036" y="7403"/>
                  <a:pt x="2013" y="7486"/>
                </a:cubicBezTo>
                <a:lnTo>
                  <a:pt x="1358" y="8749"/>
                </a:lnTo>
                <a:cubicBezTo>
                  <a:pt x="1310" y="8820"/>
                  <a:pt x="1346" y="8927"/>
                  <a:pt x="1429" y="8975"/>
                </a:cubicBezTo>
                <a:cubicBezTo>
                  <a:pt x="1465" y="8987"/>
                  <a:pt x="1477" y="8987"/>
                  <a:pt x="1501" y="8987"/>
                </a:cubicBezTo>
                <a:cubicBezTo>
                  <a:pt x="1560" y="8987"/>
                  <a:pt x="1620" y="8951"/>
                  <a:pt x="1655" y="8891"/>
                </a:cubicBezTo>
                <a:lnTo>
                  <a:pt x="2310" y="7629"/>
                </a:lnTo>
                <a:cubicBezTo>
                  <a:pt x="2322" y="7606"/>
                  <a:pt x="2334" y="7582"/>
                  <a:pt x="2370" y="7570"/>
                </a:cubicBezTo>
                <a:lnTo>
                  <a:pt x="3560" y="6724"/>
                </a:lnTo>
                <a:cubicBezTo>
                  <a:pt x="3632" y="6796"/>
                  <a:pt x="3727" y="6855"/>
                  <a:pt x="3799" y="6915"/>
                </a:cubicBezTo>
                <a:lnTo>
                  <a:pt x="2846" y="7784"/>
                </a:lnTo>
                <a:cubicBezTo>
                  <a:pt x="2775" y="7856"/>
                  <a:pt x="2715" y="7939"/>
                  <a:pt x="2691" y="8046"/>
                </a:cubicBezTo>
                <a:lnTo>
                  <a:pt x="2322" y="9665"/>
                </a:lnTo>
                <a:cubicBezTo>
                  <a:pt x="2310" y="9761"/>
                  <a:pt x="2358" y="9856"/>
                  <a:pt x="2441" y="9868"/>
                </a:cubicBezTo>
                <a:lnTo>
                  <a:pt x="2477" y="9868"/>
                </a:lnTo>
                <a:cubicBezTo>
                  <a:pt x="2548" y="9868"/>
                  <a:pt x="2608" y="9820"/>
                  <a:pt x="2632" y="9725"/>
                </a:cubicBezTo>
                <a:lnTo>
                  <a:pt x="3013" y="8106"/>
                </a:lnTo>
                <a:cubicBezTo>
                  <a:pt x="3025" y="8082"/>
                  <a:pt x="3037" y="8034"/>
                  <a:pt x="3072" y="8022"/>
                </a:cubicBezTo>
                <a:lnTo>
                  <a:pt x="4084" y="7094"/>
                </a:lnTo>
                <a:cubicBezTo>
                  <a:pt x="4620" y="7427"/>
                  <a:pt x="5227" y="7617"/>
                  <a:pt x="5585" y="7617"/>
                </a:cubicBezTo>
                <a:cubicBezTo>
                  <a:pt x="5942" y="7617"/>
                  <a:pt x="6549" y="7427"/>
                  <a:pt x="7085" y="7094"/>
                </a:cubicBezTo>
                <a:lnTo>
                  <a:pt x="8097" y="8022"/>
                </a:lnTo>
                <a:cubicBezTo>
                  <a:pt x="8132" y="8046"/>
                  <a:pt x="8144" y="8082"/>
                  <a:pt x="8156" y="8106"/>
                </a:cubicBezTo>
                <a:lnTo>
                  <a:pt x="8525" y="9725"/>
                </a:lnTo>
                <a:cubicBezTo>
                  <a:pt x="8549" y="9808"/>
                  <a:pt x="8621" y="9868"/>
                  <a:pt x="8692" y="9868"/>
                </a:cubicBezTo>
                <a:lnTo>
                  <a:pt x="8728" y="9868"/>
                </a:lnTo>
                <a:cubicBezTo>
                  <a:pt x="8811" y="9844"/>
                  <a:pt x="8871" y="9761"/>
                  <a:pt x="8847" y="9665"/>
                </a:cubicBezTo>
                <a:lnTo>
                  <a:pt x="8466" y="8046"/>
                </a:lnTo>
                <a:cubicBezTo>
                  <a:pt x="8442" y="7951"/>
                  <a:pt x="8394" y="7856"/>
                  <a:pt x="8323" y="7784"/>
                </a:cubicBezTo>
                <a:lnTo>
                  <a:pt x="7370" y="6915"/>
                </a:lnTo>
                <a:cubicBezTo>
                  <a:pt x="7454" y="6855"/>
                  <a:pt x="7537" y="6784"/>
                  <a:pt x="7609" y="6724"/>
                </a:cubicBezTo>
                <a:lnTo>
                  <a:pt x="8799" y="7570"/>
                </a:lnTo>
                <a:cubicBezTo>
                  <a:pt x="8823" y="7582"/>
                  <a:pt x="8847" y="7617"/>
                  <a:pt x="8859" y="7629"/>
                </a:cubicBezTo>
                <a:lnTo>
                  <a:pt x="9514" y="8891"/>
                </a:lnTo>
                <a:cubicBezTo>
                  <a:pt x="9537" y="8951"/>
                  <a:pt x="9597" y="8987"/>
                  <a:pt x="9656" y="8987"/>
                </a:cubicBezTo>
                <a:cubicBezTo>
                  <a:pt x="9692" y="8987"/>
                  <a:pt x="9704" y="8987"/>
                  <a:pt x="9740" y="8975"/>
                </a:cubicBezTo>
                <a:cubicBezTo>
                  <a:pt x="9811" y="8927"/>
                  <a:pt x="9835" y="8832"/>
                  <a:pt x="9811" y="8749"/>
                </a:cubicBezTo>
                <a:lnTo>
                  <a:pt x="9156" y="7486"/>
                </a:lnTo>
                <a:cubicBezTo>
                  <a:pt x="9121" y="7403"/>
                  <a:pt x="9061" y="7344"/>
                  <a:pt x="9002" y="7308"/>
                </a:cubicBezTo>
                <a:lnTo>
                  <a:pt x="7859" y="6474"/>
                </a:lnTo>
                <a:cubicBezTo>
                  <a:pt x="7918" y="6391"/>
                  <a:pt x="7966" y="6332"/>
                  <a:pt x="8013" y="6260"/>
                </a:cubicBezTo>
                <a:lnTo>
                  <a:pt x="9204" y="6653"/>
                </a:lnTo>
                <a:cubicBezTo>
                  <a:pt x="9228" y="6665"/>
                  <a:pt x="9275" y="6677"/>
                  <a:pt x="9287" y="6713"/>
                </a:cubicBezTo>
                <a:lnTo>
                  <a:pt x="10276" y="7998"/>
                </a:lnTo>
                <a:cubicBezTo>
                  <a:pt x="10299" y="8046"/>
                  <a:pt x="10347" y="8058"/>
                  <a:pt x="10407" y="8058"/>
                </a:cubicBezTo>
                <a:cubicBezTo>
                  <a:pt x="10430" y="8058"/>
                  <a:pt x="10478" y="8046"/>
                  <a:pt x="10514" y="8034"/>
                </a:cubicBezTo>
                <a:cubicBezTo>
                  <a:pt x="10585" y="7975"/>
                  <a:pt x="10597" y="7879"/>
                  <a:pt x="10538" y="7808"/>
                </a:cubicBezTo>
                <a:lnTo>
                  <a:pt x="9561" y="6510"/>
                </a:lnTo>
                <a:cubicBezTo>
                  <a:pt x="9502" y="6427"/>
                  <a:pt x="9406" y="6367"/>
                  <a:pt x="9299" y="6332"/>
                </a:cubicBezTo>
                <a:lnTo>
                  <a:pt x="8156" y="5962"/>
                </a:lnTo>
                <a:cubicBezTo>
                  <a:pt x="8192" y="5879"/>
                  <a:pt x="8204" y="5784"/>
                  <a:pt x="8204" y="5712"/>
                </a:cubicBezTo>
                <a:lnTo>
                  <a:pt x="9466" y="5712"/>
                </a:lnTo>
                <a:cubicBezTo>
                  <a:pt x="9514" y="5712"/>
                  <a:pt x="9561" y="5724"/>
                  <a:pt x="9585" y="5760"/>
                </a:cubicBezTo>
                <a:lnTo>
                  <a:pt x="10883" y="6891"/>
                </a:lnTo>
                <a:cubicBezTo>
                  <a:pt x="10907" y="6915"/>
                  <a:pt x="10954" y="6927"/>
                  <a:pt x="10990" y="6927"/>
                </a:cubicBezTo>
                <a:cubicBezTo>
                  <a:pt x="11026" y="6927"/>
                  <a:pt x="11073" y="6915"/>
                  <a:pt x="11109" y="6879"/>
                </a:cubicBezTo>
                <a:cubicBezTo>
                  <a:pt x="11073" y="6784"/>
                  <a:pt x="11073" y="6677"/>
                  <a:pt x="11002" y="6617"/>
                </a:cubicBezTo>
                <a:lnTo>
                  <a:pt x="9704" y="5486"/>
                </a:lnTo>
                <a:cubicBezTo>
                  <a:pt x="9621" y="5415"/>
                  <a:pt x="9502" y="5367"/>
                  <a:pt x="9359" y="5367"/>
                </a:cubicBezTo>
                <a:lnTo>
                  <a:pt x="8073" y="5367"/>
                </a:lnTo>
                <a:lnTo>
                  <a:pt x="8025" y="5141"/>
                </a:lnTo>
                <a:lnTo>
                  <a:pt x="8049" y="5117"/>
                </a:lnTo>
                <a:cubicBezTo>
                  <a:pt x="8942" y="4129"/>
                  <a:pt x="8978" y="3153"/>
                  <a:pt x="8847" y="2498"/>
                </a:cubicBezTo>
                <a:cubicBezTo>
                  <a:pt x="8728" y="1962"/>
                  <a:pt x="8466" y="1438"/>
                  <a:pt x="8085" y="998"/>
                </a:cubicBezTo>
                <a:cubicBezTo>
                  <a:pt x="7728" y="581"/>
                  <a:pt x="7263" y="224"/>
                  <a:pt x="6787" y="9"/>
                </a:cubicBezTo>
                <a:cubicBezTo>
                  <a:pt x="6770" y="4"/>
                  <a:pt x="6751" y="1"/>
                  <a:pt x="673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008" name="Google Shape;3008;p31"/>
          <p:cNvGrpSpPr/>
          <p:nvPr/>
        </p:nvGrpSpPr>
        <p:grpSpPr>
          <a:xfrm>
            <a:off x="1925168" y="2628442"/>
            <a:ext cx="355136" cy="227072"/>
            <a:chOff x="1953037" y="2552242"/>
            <a:chExt cx="355136" cy="227072"/>
          </a:xfrm>
        </p:grpSpPr>
        <p:sp>
          <p:nvSpPr>
            <p:cNvPr id="3009" name="Google Shape;3009;p31"/>
            <p:cNvSpPr/>
            <p:nvPr/>
          </p:nvSpPr>
          <p:spPr>
            <a:xfrm>
              <a:off x="1953037" y="2552242"/>
              <a:ext cx="355136" cy="227072"/>
            </a:xfrm>
            <a:custGeom>
              <a:rect b="b" l="l" r="r" t="t"/>
              <a:pathLst>
                <a:path extrusionOk="0" h="7096" w="11098">
                  <a:moveTo>
                    <a:pt x="6198" y="1414"/>
                  </a:moveTo>
                  <a:cubicBezTo>
                    <a:pt x="6408" y="1414"/>
                    <a:pt x="6616" y="1431"/>
                    <a:pt x="6823" y="1464"/>
                  </a:cubicBezTo>
                  <a:cubicBezTo>
                    <a:pt x="6895" y="1488"/>
                    <a:pt x="6990" y="1500"/>
                    <a:pt x="7073" y="1512"/>
                  </a:cubicBezTo>
                  <a:lnTo>
                    <a:pt x="6907" y="2464"/>
                  </a:lnTo>
                  <a:lnTo>
                    <a:pt x="5573" y="2929"/>
                  </a:lnTo>
                  <a:lnTo>
                    <a:pt x="4978" y="1607"/>
                  </a:lnTo>
                  <a:cubicBezTo>
                    <a:pt x="5397" y="1475"/>
                    <a:pt x="5802" y="1414"/>
                    <a:pt x="6198" y="1414"/>
                  </a:cubicBezTo>
                  <a:close/>
                  <a:moveTo>
                    <a:pt x="7407" y="1607"/>
                  </a:moveTo>
                  <a:cubicBezTo>
                    <a:pt x="7883" y="1750"/>
                    <a:pt x="8478" y="2036"/>
                    <a:pt x="9097" y="2524"/>
                  </a:cubicBezTo>
                  <a:lnTo>
                    <a:pt x="9038" y="2571"/>
                  </a:lnTo>
                  <a:cubicBezTo>
                    <a:pt x="8966" y="2619"/>
                    <a:pt x="8954" y="2714"/>
                    <a:pt x="8990" y="2798"/>
                  </a:cubicBezTo>
                  <a:cubicBezTo>
                    <a:pt x="9026" y="2833"/>
                    <a:pt x="9085" y="2869"/>
                    <a:pt x="9133" y="2869"/>
                  </a:cubicBezTo>
                  <a:cubicBezTo>
                    <a:pt x="9157" y="2869"/>
                    <a:pt x="9193" y="2857"/>
                    <a:pt x="9216" y="2833"/>
                  </a:cubicBezTo>
                  <a:lnTo>
                    <a:pt x="9335" y="2750"/>
                  </a:lnTo>
                  <a:cubicBezTo>
                    <a:pt x="9740" y="3119"/>
                    <a:pt x="10157" y="3583"/>
                    <a:pt x="10574" y="4179"/>
                  </a:cubicBezTo>
                  <a:cubicBezTo>
                    <a:pt x="9883" y="4357"/>
                    <a:pt x="9228" y="4488"/>
                    <a:pt x="8633" y="4584"/>
                  </a:cubicBezTo>
                  <a:lnTo>
                    <a:pt x="8395" y="3417"/>
                  </a:lnTo>
                  <a:lnTo>
                    <a:pt x="8692" y="3214"/>
                  </a:lnTo>
                  <a:cubicBezTo>
                    <a:pt x="8776" y="3167"/>
                    <a:pt x="8788" y="3060"/>
                    <a:pt x="8740" y="2988"/>
                  </a:cubicBezTo>
                  <a:cubicBezTo>
                    <a:pt x="8709" y="2942"/>
                    <a:pt x="8659" y="2916"/>
                    <a:pt x="8604" y="2916"/>
                  </a:cubicBezTo>
                  <a:cubicBezTo>
                    <a:pt x="8574" y="2916"/>
                    <a:pt x="8543" y="2924"/>
                    <a:pt x="8514" y="2940"/>
                  </a:cubicBezTo>
                  <a:lnTo>
                    <a:pt x="8216" y="3155"/>
                  </a:lnTo>
                  <a:lnTo>
                    <a:pt x="7252" y="2512"/>
                  </a:lnTo>
                  <a:lnTo>
                    <a:pt x="7407" y="1607"/>
                  </a:lnTo>
                  <a:close/>
                  <a:moveTo>
                    <a:pt x="7049" y="2750"/>
                  </a:moveTo>
                  <a:lnTo>
                    <a:pt x="8073" y="3429"/>
                  </a:lnTo>
                  <a:lnTo>
                    <a:pt x="8311" y="4607"/>
                  </a:lnTo>
                  <a:cubicBezTo>
                    <a:pt x="7883" y="4661"/>
                    <a:pt x="7474" y="4688"/>
                    <a:pt x="7096" y="4688"/>
                  </a:cubicBezTo>
                  <a:cubicBezTo>
                    <a:pt x="6970" y="4688"/>
                    <a:pt x="6847" y="4685"/>
                    <a:pt x="6728" y="4679"/>
                  </a:cubicBezTo>
                  <a:cubicBezTo>
                    <a:pt x="6073" y="4655"/>
                    <a:pt x="5490" y="4548"/>
                    <a:pt x="5025" y="4345"/>
                  </a:cubicBezTo>
                  <a:lnTo>
                    <a:pt x="5621" y="3250"/>
                  </a:lnTo>
                  <a:lnTo>
                    <a:pt x="7049" y="2750"/>
                  </a:lnTo>
                  <a:close/>
                  <a:moveTo>
                    <a:pt x="1561" y="300"/>
                  </a:moveTo>
                  <a:cubicBezTo>
                    <a:pt x="1774" y="300"/>
                    <a:pt x="1974" y="373"/>
                    <a:pt x="2132" y="512"/>
                  </a:cubicBezTo>
                  <a:cubicBezTo>
                    <a:pt x="2323" y="678"/>
                    <a:pt x="2430" y="916"/>
                    <a:pt x="2430" y="1178"/>
                  </a:cubicBezTo>
                  <a:lnTo>
                    <a:pt x="2430" y="2762"/>
                  </a:lnTo>
                  <a:cubicBezTo>
                    <a:pt x="2430" y="2786"/>
                    <a:pt x="2465" y="3381"/>
                    <a:pt x="2906" y="4036"/>
                  </a:cubicBezTo>
                  <a:lnTo>
                    <a:pt x="2858" y="4060"/>
                  </a:lnTo>
                  <a:cubicBezTo>
                    <a:pt x="2608" y="4143"/>
                    <a:pt x="2430" y="4369"/>
                    <a:pt x="2394" y="4631"/>
                  </a:cubicBezTo>
                  <a:lnTo>
                    <a:pt x="2358" y="5084"/>
                  </a:lnTo>
                  <a:cubicBezTo>
                    <a:pt x="1358" y="4024"/>
                    <a:pt x="1192" y="2583"/>
                    <a:pt x="1192" y="2512"/>
                  </a:cubicBezTo>
                  <a:cubicBezTo>
                    <a:pt x="1180" y="2381"/>
                    <a:pt x="1072" y="2262"/>
                    <a:pt x="941" y="2214"/>
                  </a:cubicBezTo>
                  <a:lnTo>
                    <a:pt x="632" y="2143"/>
                  </a:lnTo>
                  <a:cubicBezTo>
                    <a:pt x="537" y="2119"/>
                    <a:pt x="501" y="2047"/>
                    <a:pt x="501" y="1964"/>
                  </a:cubicBezTo>
                  <a:lnTo>
                    <a:pt x="501" y="1869"/>
                  </a:lnTo>
                  <a:cubicBezTo>
                    <a:pt x="822" y="1857"/>
                    <a:pt x="1227" y="1809"/>
                    <a:pt x="1453" y="1690"/>
                  </a:cubicBezTo>
                  <a:cubicBezTo>
                    <a:pt x="1525" y="1643"/>
                    <a:pt x="1573" y="1559"/>
                    <a:pt x="1525" y="1464"/>
                  </a:cubicBezTo>
                  <a:cubicBezTo>
                    <a:pt x="1491" y="1413"/>
                    <a:pt x="1438" y="1373"/>
                    <a:pt x="1375" y="1373"/>
                  </a:cubicBezTo>
                  <a:cubicBezTo>
                    <a:pt x="1351" y="1373"/>
                    <a:pt x="1325" y="1379"/>
                    <a:pt x="1299" y="1393"/>
                  </a:cubicBezTo>
                  <a:cubicBezTo>
                    <a:pt x="1132" y="1464"/>
                    <a:pt x="799" y="1524"/>
                    <a:pt x="334" y="1547"/>
                  </a:cubicBezTo>
                  <a:lnTo>
                    <a:pt x="334" y="1524"/>
                  </a:lnTo>
                  <a:lnTo>
                    <a:pt x="334" y="916"/>
                  </a:lnTo>
                  <a:cubicBezTo>
                    <a:pt x="334" y="643"/>
                    <a:pt x="525" y="428"/>
                    <a:pt x="799" y="393"/>
                  </a:cubicBezTo>
                  <a:lnTo>
                    <a:pt x="1430" y="309"/>
                  </a:lnTo>
                  <a:cubicBezTo>
                    <a:pt x="1474" y="303"/>
                    <a:pt x="1517" y="300"/>
                    <a:pt x="1561" y="300"/>
                  </a:cubicBezTo>
                  <a:close/>
                  <a:moveTo>
                    <a:pt x="4692" y="1726"/>
                  </a:moveTo>
                  <a:lnTo>
                    <a:pt x="5335" y="3155"/>
                  </a:lnTo>
                  <a:lnTo>
                    <a:pt x="4740" y="4238"/>
                  </a:lnTo>
                  <a:cubicBezTo>
                    <a:pt x="4680" y="4203"/>
                    <a:pt x="4609" y="4167"/>
                    <a:pt x="4549" y="4131"/>
                  </a:cubicBezTo>
                  <a:cubicBezTo>
                    <a:pt x="4520" y="4115"/>
                    <a:pt x="4490" y="4107"/>
                    <a:pt x="4461" y="4107"/>
                  </a:cubicBezTo>
                  <a:cubicBezTo>
                    <a:pt x="4406" y="4107"/>
                    <a:pt x="4354" y="4136"/>
                    <a:pt x="4323" y="4191"/>
                  </a:cubicBezTo>
                  <a:cubicBezTo>
                    <a:pt x="4275" y="4262"/>
                    <a:pt x="4287" y="4369"/>
                    <a:pt x="4382" y="4417"/>
                  </a:cubicBezTo>
                  <a:cubicBezTo>
                    <a:pt x="5061" y="4845"/>
                    <a:pt x="5978" y="5060"/>
                    <a:pt x="7109" y="5060"/>
                  </a:cubicBezTo>
                  <a:cubicBezTo>
                    <a:pt x="8145" y="5060"/>
                    <a:pt x="9371" y="4881"/>
                    <a:pt x="10764" y="4500"/>
                  </a:cubicBezTo>
                  <a:lnTo>
                    <a:pt x="10764" y="4500"/>
                  </a:lnTo>
                  <a:cubicBezTo>
                    <a:pt x="10740" y="4536"/>
                    <a:pt x="10740" y="4595"/>
                    <a:pt x="10705" y="4655"/>
                  </a:cubicBezTo>
                  <a:cubicBezTo>
                    <a:pt x="10657" y="4774"/>
                    <a:pt x="10574" y="4845"/>
                    <a:pt x="10455" y="4881"/>
                  </a:cubicBezTo>
                  <a:cubicBezTo>
                    <a:pt x="9128" y="5204"/>
                    <a:pt x="7958" y="5362"/>
                    <a:pt x="6945" y="5362"/>
                  </a:cubicBezTo>
                  <a:cubicBezTo>
                    <a:pt x="6649" y="5362"/>
                    <a:pt x="6366" y="5349"/>
                    <a:pt x="6097" y="5322"/>
                  </a:cubicBezTo>
                  <a:cubicBezTo>
                    <a:pt x="5156" y="5238"/>
                    <a:pt x="4382" y="4965"/>
                    <a:pt x="3811" y="4536"/>
                  </a:cubicBezTo>
                  <a:cubicBezTo>
                    <a:pt x="2966" y="3905"/>
                    <a:pt x="2787" y="3095"/>
                    <a:pt x="2763" y="2833"/>
                  </a:cubicBezTo>
                  <a:cubicBezTo>
                    <a:pt x="2882" y="2750"/>
                    <a:pt x="2977" y="2655"/>
                    <a:pt x="3097" y="2583"/>
                  </a:cubicBezTo>
                  <a:cubicBezTo>
                    <a:pt x="3180" y="2952"/>
                    <a:pt x="3358" y="3476"/>
                    <a:pt x="3811" y="3952"/>
                  </a:cubicBezTo>
                  <a:cubicBezTo>
                    <a:pt x="3847" y="3988"/>
                    <a:pt x="3894" y="4000"/>
                    <a:pt x="3930" y="4000"/>
                  </a:cubicBezTo>
                  <a:cubicBezTo>
                    <a:pt x="3978" y="4000"/>
                    <a:pt x="4025" y="3988"/>
                    <a:pt x="4049" y="3952"/>
                  </a:cubicBezTo>
                  <a:cubicBezTo>
                    <a:pt x="4109" y="3893"/>
                    <a:pt x="4109" y="3786"/>
                    <a:pt x="4049" y="3726"/>
                  </a:cubicBezTo>
                  <a:cubicBezTo>
                    <a:pt x="3573" y="3250"/>
                    <a:pt x="3442" y="2714"/>
                    <a:pt x="3394" y="2393"/>
                  </a:cubicBezTo>
                  <a:cubicBezTo>
                    <a:pt x="3835" y="2107"/>
                    <a:pt x="4263" y="1881"/>
                    <a:pt x="4692" y="1726"/>
                  </a:cubicBezTo>
                  <a:close/>
                  <a:moveTo>
                    <a:pt x="9609" y="5417"/>
                  </a:moveTo>
                  <a:cubicBezTo>
                    <a:pt x="9490" y="5548"/>
                    <a:pt x="9371" y="5667"/>
                    <a:pt x="9252" y="5738"/>
                  </a:cubicBezTo>
                  <a:cubicBezTo>
                    <a:pt x="9216" y="5750"/>
                    <a:pt x="9157" y="5798"/>
                    <a:pt x="8978" y="5857"/>
                  </a:cubicBezTo>
                  <a:lnTo>
                    <a:pt x="8978" y="5512"/>
                  </a:lnTo>
                  <a:cubicBezTo>
                    <a:pt x="9193" y="5488"/>
                    <a:pt x="9383" y="5441"/>
                    <a:pt x="9609" y="5417"/>
                  </a:cubicBezTo>
                  <a:close/>
                  <a:moveTo>
                    <a:pt x="4668" y="5334"/>
                  </a:moveTo>
                  <a:cubicBezTo>
                    <a:pt x="5085" y="5488"/>
                    <a:pt x="5537" y="5596"/>
                    <a:pt x="6049" y="5631"/>
                  </a:cubicBezTo>
                  <a:cubicBezTo>
                    <a:pt x="6335" y="5667"/>
                    <a:pt x="6633" y="5679"/>
                    <a:pt x="6942" y="5679"/>
                  </a:cubicBezTo>
                  <a:cubicBezTo>
                    <a:pt x="7204" y="5679"/>
                    <a:pt x="7502" y="5667"/>
                    <a:pt x="7788" y="5655"/>
                  </a:cubicBezTo>
                  <a:lnTo>
                    <a:pt x="7788" y="5893"/>
                  </a:lnTo>
                  <a:cubicBezTo>
                    <a:pt x="7561" y="5893"/>
                    <a:pt x="7359" y="6012"/>
                    <a:pt x="7240" y="6203"/>
                  </a:cubicBezTo>
                  <a:cubicBezTo>
                    <a:pt x="6758" y="6257"/>
                    <a:pt x="6324" y="6280"/>
                    <a:pt x="5934" y="6280"/>
                  </a:cubicBezTo>
                  <a:cubicBezTo>
                    <a:pt x="4698" y="6280"/>
                    <a:pt x="3912" y="6050"/>
                    <a:pt x="3478" y="5869"/>
                  </a:cubicBezTo>
                  <a:lnTo>
                    <a:pt x="3501" y="5738"/>
                  </a:lnTo>
                  <a:cubicBezTo>
                    <a:pt x="3739" y="5738"/>
                    <a:pt x="4299" y="5691"/>
                    <a:pt x="4668" y="5334"/>
                  </a:cubicBezTo>
                  <a:close/>
                  <a:moveTo>
                    <a:pt x="3097" y="4322"/>
                  </a:moveTo>
                  <a:cubicBezTo>
                    <a:pt x="3239" y="4488"/>
                    <a:pt x="3394" y="4655"/>
                    <a:pt x="3608" y="4798"/>
                  </a:cubicBezTo>
                  <a:cubicBezTo>
                    <a:pt x="3811" y="4965"/>
                    <a:pt x="4049" y="5095"/>
                    <a:pt x="4323" y="5215"/>
                  </a:cubicBezTo>
                  <a:cubicBezTo>
                    <a:pt x="4073" y="5381"/>
                    <a:pt x="3751" y="5417"/>
                    <a:pt x="3573" y="5429"/>
                  </a:cubicBezTo>
                  <a:lnTo>
                    <a:pt x="3573" y="5393"/>
                  </a:lnTo>
                  <a:cubicBezTo>
                    <a:pt x="3597" y="5310"/>
                    <a:pt x="3537" y="5215"/>
                    <a:pt x="3442" y="5203"/>
                  </a:cubicBezTo>
                  <a:cubicBezTo>
                    <a:pt x="3429" y="5199"/>
                    <a:pt x="3416" y="5197"/>
                    <a:pt x="3404" y="5197"/>
                  </a:cubicBezTo>
                  <a:cubicBezTo>
                    <a:pt x="3332" y="5197"/>
                    <a:pt x="3261" y="5251"/>
                    <a:pt x="3251" y="5322"/>
                  </a:cubicBezTo>
                  <a:lnTo>
                    <a:pt x="3025" y="6465"/>
                  </a:lnTo>
                  <a:cubicBezTo>
                    <a:pt x="3001" y="6631"/>
                    <a:pt x="2846" y="6750"/>
                    <a:pt x="2668" y="6750"/>
                  </a:cubicBezTo>
                  <a:lnTo>
                    <a:pt x="1775" y="6750"/>
                  </a:lnTo>
                  <a:lnTo>
                    <a:pt x="1906" y="6441"/>
                  </a:lnTo>
                  <a:cubicBezTo>
                    <a:pt x="1965" y="6310"/>
                    <a:pt x="2084" y="6215"/>
                    <a:pt x="2239" y="6215"/>
                  </a:cubicBezTo>
                  <a:lnTo>
                    <a:pt x="2418" y="6215"/>
                  </a:lnTo>
                  <a:cubicBezTo>
                    <a:pt x="2501" y="6215"/>
                    <a:pt x="2561" y="6155"/>
                    <a:pt x="2585" y="6072"/>
                  </a:cubicBezTo>
                  <a:lnTo>
                    <a:pt x="2716" y="4667"/>
                  </a:lnTo>
                  <a:cubicBezTo>
                    <a:pt x="2727" y="4536"/>
                    <a:pt x="2811" y="4417"/>
                    <a:pt x="2954" y="4369"/>
                  </a:cubicBezTo>
                  <a:lnTo>
                    <a:pt x="3097" y="4322"/>
                  </a:lnTo>
                  <a:close/>
                  <a:moveTo>
                    <a:pt x="8657" y="5560"/>
                  </a:moveTo>
                  <a:lnTo>
                    <a:pt x="8657" y="6572"/>
                  </a:lnTo>
                  <a:cubicBezTo>
                    <a:pt x="8657" y="6679"/>
                    <a:pt x="8561" y="6750"/>
                    <a:pt x="8478" y="6750"/>
                  </a:cubicBezTo>
                  <a:lnTo>
                    <a:pt x="7347" y="6750"/>
                  </a:lnTo>
                  <a:lnTo>
                    <a:pt x="7490" y="6429"/>
                  </a:lnTo>
                  <a:cubicBezTo>
                    <a:pt x="7549" y="6286"/>
                    <a:pt x="7669" y="6215"/>
                    <a:pt x="7823" y="6215"/>
                  </a:cubicBezTo>
                  <a:lnTo>
                    <a:pt x="7954" y="6215"/>
                  </a:lnTo>
                  <a:cubicBezTo>
                    <a:pt x="8038" y="6215"/>
                    <a:pt x="8121" y="6143"/>
                    <a:pt x="8121" y="6048"/>
                  </a:cubicBezTo>
                  <a:lnTo>
                    <a:pt x="8121" y="5619"/>
                  </a:lnTo>
                  <a:cubicBezTo>
                    <a:pt x="8300" y="5607"/>
                    <a:pt x="8466" y="5572"/>
                    <a:pt x="8657" y="5560"/>
                  </a:cubicBezTo>
                  <a:close/>
                  <a:moveTo>
                    <a:pt x="1533" y="0"/>
                  </a:moveTo>
                  <a:cubicBezTo>
                    <a:pt x="1479" y="0"/>
                    <a:pt x="1425" y="4"/>
                    <a:pt x="1370" y="12"/>
                  </a:cubicBezTo>
                  <a:lnTo>
                    <a:pt x="727" y="95"/>
                  </a:lnTo>
                  <a:cubicBezTo>
                    <a:pt x="310" y="154"/>
                    <a:pt x="1" y="512"/>
                    <a:pt x="1" y="952"/>
                  </a:cubicBezTo>
                  <a:lnTo>
                    <a:pt x="1" y="1559"/>
                  </a:lnTo>
                  <a:cubicBezTo>
                    <a:pt x="1" y="1643"/>
                    <a:pt x="49" y="1738"/>
                    <a:pt x="108" y="1797"/>
                  </a:cubicBezTo>
                  <a:cubicBezTo>
                    <a:pt x="132" y="1809"/>
                    <a:pt x="156" y="1845"/>
                    <a:pt x="179" y="1857"/>
                  </a:cubicBezTo>
                  <a:lnTo>
                    <a:pt x="179" y="1976"/>
                  </a:lnTo>
                  <a:cubicBezTo>
                    <a:pt x="179" y="2214"/>
                    <a:pt x="334" y="2417"/>
                    <a:pt x="572" y="2476"/>
                  </a:cubicBezTo>
                  <a:lnTo>
                    <a:pt x="882" y="2559"/>
                  </a:lnTo>
                  <a:cubicBezTo>
                    <a:pt x="882" y="2559"/>
                    <a:pt x="894" y="2559"/>
                    <a:pt x="894" y="2571"/>
                  </a:cubicBezTo>
                  <a:cubicBezTo>
                    <a:pt x="930" y="2869"/>
                    <a:pt x="1037" y="3357"/>
                    <a:pt x="1239" y="3869"/>
                  </a:cubicBezTo>
                  <a:cubicBezTo>
                    <a:pt x="1513" y="4536"/>
                    <a:pt x="1870" y="5084"/>
                    <a:pt x="2323" y="5512"/>
                  </a:cubicBezTo>
                  <a:lnTo>
                    <a:pt x="2287" y="5905"/>
                  </a:lnTo>
                  <a:lnTo>
                    <a:pt x="2251" y="5905"/>
                  </a:lnTo>
                  <a:cubicBezTo>
                    <a:pt x="1965" y="5905"/>
                    <a:pt x="1715" y="6072"/>
                    <a:pt x="1608" y="6334"/>
                  </a:cubicBezTo>
                  <a:lnTo>
                    <a:pt x="1394" y="6869"/>
                  </a:lnTo>
                  <a:cubicBezTo>
                    <a:pt x="1370" y="6917"/>
                    <a:pt x="1370" y="6977"/>
                    <a:pt x="1406" y="7024"/>
                  </a:cubicBezTo>
                  <a:cubicBezTo>
                    <a:pt x="1430" y="7060"/>
                    <a:pt x="1477" y="7096"/>
                    <a:pt x="1537" y="7096"/>
                  </a:cubicBezTo>
                  <a:lnTo>
                    <a:pt x="2680" y="7096"/>
                  </a:lnTo>
                  <a:cubicBezTo>
                    <a:pt x="3013" y="7096"/>
                    <a:pt x="3299" y="6869"/>
                    <a:pt x="3358" y="6548"/>
                  </a:cubicBezTo>
                  <a:lnTo>
                    <a:pt x="3418" y="6215"/>
                  </a:lnTo>
                  <a:cubicBezTo>
                    <a:pt x="3894" y="6405"/>
                    <a:pt x="4704" y="6619"/>
                    <a:pt x="5942" y="6619"/>
                  </a:cubicBezTo>
                  <a:cubicBezTo>
                    <a:pt x="6287" y="6619"/>
                    <a:pt x="6668" y="6608"/>
                    <a:pt x="7085" y="6560"/>
                  </a:cubicBezTo>
                  <a:lnTo>
                    <a:pt x="7085" y="6560"/>
                  </a:lnTo>
                  <a:lnTo>
                    <a:pt x="6954" y="6869"/>
                  </a:lnTo>
                  <a:cubicBezTo>
                    <a:pt x="6930" y="6917"/>
                    <a:pt x="6942" y="6977"/>
                    <a:pt x="6966" y="7024"/>
                  </a:cubicBezTo>
                  <a:cubicBezTo>
                    <a:pt x="7002" y="7060"/>
                    <a:pt x="7049" y="7096"/>
                    <a:pt x="7109" y="7096"/>
                  </a:cubicBezTo>
                  <a:lnTo>
                    <a:pt x="8490" y="7096"/>
                  </a:lnTo>
                  <a:cubicBezTo>
                    <a:pt x="8776" y="7096"/>
                    <a:pt x="8990" y="6869"/>
                    <a:pt x="8990" y="6584"/>
                  </a:cubicBezTo>
                  <a:lnTo>
                    <a:pt x="8990" y="6215"/>
                  </a:lnTo>
                  <a:cubicBezTo>
                    <a:pt x="9204" y="6155"/>
                    <a:pt x="9347" y="6096"/>
                    <a:pt x="9443" y="6036"/>
                  </a:cubicBezTo>
                  <a:cubicBezTo>
                    <a:pt x="9669" y="5893"/>
                    <a:pt x="9871" y="5655"/>
                    <a:pt x="10062" y="5334"/>
                  </a:cubicBezTo>
                  <a:cubicBezTo>
                    <a:pt x="10216" y="5310"/>
                    <a:pt x="10383" y="5262"/>
                    <a:pt x="10538" y="5238"/>
                  </a:cubicBezTo>
                  <a:cubicBezTo>
                    <a:pt x="10764" y="5179"/>
                    <a:pt x="10943" y="5024"/>
                    <a:pt x="11014" y="4822"/>
                  </a:cubicBezTo>
                  <a:cubicBezTo>
                    <a:pt x="11098" y="4560"/>
                    <a:pt x="11062" y="4322"/>
                    <a:pt x="10943" y="4143"/>
                  </a:cubicBezTo>
                  <a:cubicBezTo>
                    <a:pt x="10645" y="3691"/>
                    <a:pt x="10145" y="3012"/>
                    <a:pt x="9454" y="2417"/>
                  </a:cubicBezTo>
                  <a:cubicBezTo>
                    <a:pt x="8657" y="1726"/>
                    <a:pt x="7776" y="1285"/>
                    <a:pt x="6883" y="1155"/>
                  </a:cubicBezTo>
                  <a:cubicBezTo>
                    <a:pt x="6667" y="1122"/>
                    <a:pt x="6450" y="1106"/>
                    <a:pt x="6233" y="1106"/>
                  </a:cubicBezTo>
                  <a:cubicBezTo>
                    <a:pt x="5093" y="1106"/>
                    <a:pt x="3929" y="1551"/>
                    <a:pt x="2739" y="2440"/>
                  </a:cubicBezTo>
                  <a:lnTo>
                    <a:pt x="2739" y="1202"/>
                  </a:lnTo>
                  <a:cubicBezTo>
                    <a:pt x="2739" y="857"/>
                    <a:pt x="2596" y="512"/>
                    <a:pt x="2323" y="285"/>
                  </a:cubicBezTo>
                  <a:cubicBezTo>
                    <a:pt x="2102" y="105"/>
                    <a:pt x="1822" y="0"/>
                    <a:pt x="153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0" name="Google Shape;3010;p31"/>
            <p:cNvSpPr/>
            <p:nvPr/>
          </p:nvSpPr>
          <p:spPr>
            <a:xfrm>
              <a:off x="1985805" y="2573938"/>
              <a:ext cx="10720" cy="16416"/>
            </a:xfrm>
            <a:custGeom>
              <a:rect b="b" l="l" r="r" t="t"/>
              <a:pathLst>
                <a:path extrusionOk="0" h="513" w="335">
                  <a:moveTo>
                    <a:pt x="168" y="0"/>
                  </a:moveTo>
                  <a:cubicBezTo>
                    <a:pt x="84" y="0"/>
                    <a:pt x="1" y="72"/>
                    <a:pt x="1" y="167"/>
                  </a:cubicBezTo>
                  <a:lnTo>
                    <a:pt x="1" y="346"/>
                  </a:lnTo>
                  <a:cubicBezTo>
                    <a:pt x="1" y="429"/>
                    <a:pt x="84" y="512"/>
                    <a:pt x="168" y="512"/>
                  </a:cubicBezTo>
                  <a:cubicBezTo>
                    <a:pt x="263" y="512"/>
                    <a:pt x="334" y="429"/>
                    <a:pt x="334" y="346"/>
                  </a:cubicBezTo>
                  <a:lnTo>
                    <a:pt x="334" y="167"/>
                  </a:lnTo>
                  <a:cubicBezTo>
                    <a:pt x="334" y="72"/>
                    <a:pt x="263" y="0"/>
                    <a:pt x="16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011" name="Google Shape;3011;p31"/>
          <p:cNvSpPr/>
          <p:nvPr/>
        </p:nvSpPr>
        <p:spPr>
          <a:xfrm>
            <a:off x="3576048" y="2500346"/>
            <a:ext cx="348256" cy="354016"/>
          </a:xfrm>
          <a:custGeom>
            <a:rect b="b" l="l" r="r" t="t"/>
            <a:pathLst>
              <a:path extrusionOk="0" h="11063" w="10883">
                <a:moveTo>
                  <a:pt x="932" y="329"/>
                </a:moveTo>
                <a:cubicBezTo>
                  <a:pt x="1012" y="329"/>
                  <a:pt x="1098" y="346"/>
                  <a:pt x="1191" y="383"/>
                </a:cubicBezTo>
                <a:lnTo>
                  <a:pt x="1275" y="431"/>
                </a:lnTo>
                <a:cubicBezTo>
                  <a:pt x="1144" y="502"/>
                  <a:pt x="1013" y="586"/>
                  <a:pt x="894" y="693"/>
                </a:cubicBezTo>
                <a:cubicBezTo>
                  <a:pt x="703" y="859"/>
                  <a:pt x="560" y="1026"/>
                  <a:pt x="465" y="1205"/>
                </a:cubicBezTo>
                <a:cubicBezTo>
                  <a:pt x="441" y="1157"/>
                  <a:pt x="429" y="1097"/>
                  <a:pt x="417" y="1050"/>
                </a:cubicBezTo>
                <a:cubicBezTo>
                  <a:pt x="346" y="788"/>
                  <a:pt x="405" y="586"/>
                  <a:pt x="596" y="443"/>
                </a:cubicBezTo>
                <a:cubicBezTo>
                  <a:pt x="697" y="370"/>
                  <a:pt x="808" y="329"/>
                  <a:pt x="932" y="329"/>
                </a:cubicBezTo>
                <a:close/>
                <a:moveTo>
                  <a:pt x="1947" y="630"/>
                </a:moveTo>
                <a:cubicBezTo>
                  <a:pt x="1973" y="630"/>
                  <a:pt x="1999" y="631"/>
                  <a:pt x="2025" y="633"/>
                </a:cubicBezTo>
                <a:cubicBezTo>
                  <a:pt x="2334" y="669"/>
                  <a:pt x="2608" y="847"/>
                  <a:pt x="2763" y="978"/>
                </a:cubicBezTo>
                <a:cubicBezTo>
                  <a:pt x="2703" y="990"/>
                  <a:pt x="2644" y="1026"/>
                  <a:pt x="2584" y="1050"/>
                </a:cubicBezTo>
                <a:cubicBezTo>
                  <a:pt x="2513" y="1097"/>
                  <a:pt x="2465" y="1181"/>
                  <a:pt x="2513" y="1264"/>
                </a:cubicBezTo>
                <a:cubicBezTo>
                  <a:pt x="2547" y="1316"/>
                  <a:pt x="2600" y="1355"/>
                  <a:pt x="2658" y="1355"/>
                </a:cubicBezTo>
                <a:cubicBezTo>
                  <a:pt x="2681" y="1355"/>
                  <a:pt x="2704" y="1349"/>
                  <a:pt x="2727" y="1336"/>
                </a:cubicBezTo>
                <a:cubicBezTo>
                  <a:pt x="2931" y="1234"/>
                  <a:pt x="3137" y="1185"/>
                  <a:pt x="3341" y="1185"/>
                </a:cubicBezTo>
                <a:cubicBezTo>
                  <a:pt x="3591" y="1185"/>
                  <a:pt x="3837" y="1258"/>
                  <a:pt x="4073" y="1395"/>
                </a:cubicBezTo>
                <a:cubicBezTo>
                  <a:pt x="4239" y="1478"/>
                  <a:pt x="4370" y="1598"/>
                  <a:pt x="4466" y="1693"/>
                </a:cubicBezTo>
                <a:cubicBezTo>
                  <a:pt x="4370" y="1717"/>
                  <a:pt x="4275" y="1752"/>
                  <a:pt x="4180" y="1800"/>
                </a:cubicBezTo>
                <a:cubicBezTo>
                  <a:pt x="4096" y="1824"/>
                  <a:pt x="4061" y="1931"/>
                  <a:pt x="4096" y="2002"/>
                </a:cubicBezTo>
                <a:cubicBezTo>
                  <a:pt x="4115" y="2075"/>
                  <a:pt x="4181" y="2106"/>
                  <a:pt x="4244" y="2106"/>
                </a:cubicBezTo>
                <a:cubicBezTo>
                  <a:pt x="4263" y="2106"/>
                  <a:pt x="4282" y="2103"/>
                  <a:pt x="4299" y="2098"/>
                </a:cubicBezTo>
                <a:cubicBezTo>
                  <a:pt x="4531" y="1998"/>
                  <a:pt x="4780" y="1950"/>
                  <a:pt x="5034" y="1950"/>
                </a:cubicBezTo>
                <a:cubicBezTo>
                  <a:pt x="5601" y="1950"/>
                  <a:pt x="6191" y="2189"/>
                  <a:pt x="6668" y="2633"/>
                </a:cubicBezTo>
                <a:cubicBezTo>
                  <a:pt x="7025" y="2967"/>
                  <a:pt x="7275" y="3407"/>
                  <a:pt x="7394" y="3884"/>
                </a:cubicBezTo>
                <a:cubicBezTo>
                  <a:pt x="7525" y="4431"/>
                  <a:pt x="7466" y="5015"/>
                  <a:pt x="7252" y="5610"/>
                </a:cubicBezTo>
                <a:cubicBezTo>
                  <a:pt x="6537" y="7527"/>
                  <a:pt x="6406" y="8944"/>
                  <a:pt x="6859" y="9837"/>
                </a:cubicBezTo>
                <a:cubicBezTo>
                  <a:pt x="6894" y="9896"/>
                  <a:pt x="6954" y="9920"/>
                  <a:pt x="7002" y="9920"/>
                </a:cubicBezTo>
                <a:cubicBezTo>
                  <a:pt x="7037" y="9920"/>
                  <a:pt x="7049" y="9920"/>
                  <a:pt x="7085" y="9908"/>
                </a:cubicBezTo>
                <a:cubicBezTo>
                  <a:pt x="7156" y="9860"/>
                  <a:pt x="7204" y="9777"/>
                  <a:pt x="7156" y="9682"/>
                </a:cubicBezTo>
                <a:cubicBezTo>
                  <a:pt x="6930" y="9241"/>
                  <a:pt x="6871" y="8622"/>
                  <a:pt x="6978" y="7848"/>
                </a:cubicBezTo>
                <a:cubicBezTo>
                  <a:pt x="7061" y="7229"/>
                  <a:pt x="7263" y="6515"/>
                  <a:pt x="7561" y="5705"/>
                </a:cubicBezTo>
                <a:cubicBezTo>
                  <a:pt x="7716" y="5265"/>
                  <a:pt x="7799" y="4812"/>
                  <a:pt x="7799" y="4384"/>
                </a:cubicBezTo>
                <a:cubicBezTo>
                  <a:pt x="7874" y="4375"/>
                  <a:pt x="7953" y="4371"/>
                  <a:pt x="8035" y="4371"/>
                </a:cubicBezTo>
                <a:cubicBezTo>
                  <a:pt x="8746" y="4371"/>
                  <a:pt x="9716" y="4698"/>
                  <a:pt x="10121" y="5455"/>
                </a:cubicBezTo>
                <a:cubicBezTo>
                  <a:pt x="10776" y="6741"/>
                  <a:pt x="10562" y="8884"/>
                  <a:pt x="9657" y="9956"/>
                </a:cubicBezTo>
                <a:cubicBezTo>
                  <a:pt x="9418" y="10241"/>
                  <a:pt x="9044" y="10526"/>
                  <a:pt x="8530" y="10526"/>
                </a:cubicBezTo>
                <a:cubicBezTo>
                  <a:pt x="8378" y="10526"/>
                  <a:pt x="8214" y="10501"/>
                  <a:pt x="8037" y="10444"/>
                </a:cubicBezTo>
                <a:cubicBezTo>
                  <a:pt x="7823" y="10372"/>
                  <a:pt x="7668" y="10277"/>
                  <a:pt x="7514" y="10158"/>
                </a:cubicBezTo>
                <a:cubicBezTo>
                  <a:pt x="7484" y="10133"/>
                  <a:pt x="7448" y="10121"/>
                  <a:pt x="7412" y="10121"/>
                </a:cubicBezTo>
                <a:cubicBezTo>
                  <a:pt x="7363" y="10121"/>
                  <a:pt x="7315" y="10145"/>
                  <a:pt x="7287" y="10194"/>
                </a:cubicBezTo>
                <a:cubicBezTo>
                  <a:pt x="7228" y="10265"/>
                  <a:pt x="7252" y="10372"/>
                  <a:pt x="7323" y="10408"/>
                </a:cubicBezTo>
                <a:cubicBezTo>
                  <a:pt x="7394" y="10468"/>
                  <a:pt x="7466" y="10527"/>
                  <a:pt x="7561" y="10575"/>
                </a:cubicBezTo>
                <a:cubicBezTo>
                  <a:pt x="7212" y="10675"/>
                  <a:pt x="6764" y="10762"/>
                  <a:pt x="6251" y="10762"/>
                </a:cubicBezTo>
                <a:cubicBezTo>
                  <a:pt x="5908" y="10762"/>
                  <a:pt x="5536" y="10723"/>
                  <a:pt x="5144" y="10622"/>
                </a:cubicBezTo>
                <a:cubicBezTo>
                  <a:pt x="4001" y="10325"/>
                  <a:pt x="3049" y="9563"/>
                  <a:pt x="2287" y="8384"/>
                </a:cubicBezTo>
                <a:cubicBezTo>
                  <a:pt x="1394" y="6955"/>
                  <a:pt x="1548" y="5658"/>
                  <a:pt x="1846" y="4836"/>
                </a:cubicBezTo>
                <a:cubicBezTo>
                  <a:pt x="2168" y="3860"/>
                  <a:pt x="2882" y="2943"/>
                  <a:pt x="3739" y="2371"/>
                </a:cubicBezTo>
                <a:cubicBezTo>
                  <a:pt x="3811" y="2336"/>
                  <a:pt x="3823" y="2229"/>
                  <a:pt x="3775" y="2157"/>
                </a:cubicBezTo>
                <a:cubicBezTo>
                  <a:pt x="3753" y="2106"/>
                  <a:pt x="3704" y="2082"/>
                  <a:pt x="3653" y="2082"/>
                </a:cubicBezTo>
                <a:cubicBezTo>
                  <a:pt x="3621" y="2082"/>
                  <a:pt x="3588" y="2091"/>
                  <a:pt x="3561" y="2110"/>
                </a:cubicBezTo>
                <a:cubicBezTo>
                  <a:pt x="2644" y="2717"/>
                  <a:pt x="1894" y="3693"/>
                  <a:pt x="1537" y="4729"/>
                </a:cubicBezTo>
                <a:cubicBezTo>
                  <a:pt x="1453" y="4955"/>
                  <a:pt x="1382" y="5205"/>
                  <a:pt x="1334" y="5491"/>
                </a:cubicBezTo>
                <a:cubicBezTo>
                  <a:pt x="1215" y="5265"/>
                  <a:pt x="1096" y="4967"/>
                  <a:pt x="1025" y="4610"/>
                </a:cubicBezTo>
                <a:cubicBezTo>
                  <a:pt x="834" y="3645"/>
                  <a:pt x="1120" y="2752"/>
                  <a:pt x="1870" y="1943"/>
                </a:cubicBezTo>
                <a:cubicBezTo>
                  <a:pt x="1977" y="1836"/>
                  <a:pt x="2084" y="1740"/>
                  <a:pt x="2191" y="1657"/>
                </a:cubicBezTo>
                <a:cubicBezTo>
                  <a:pt x="2263" y="1598"/>
                  <a:pt x="2263" y="1502"/>
                  <a:pt x="2203" y="1443"/>
                </a:cubicBezTo>
                <a:cubicBezTo>
                  <a:pt x="2171" y="1398"/>
                  <a:pt x="2125" y="1377"/>
                  <a:pt x="2080" y="1377"/>
                </a:cubicBezTo>
                <a:cubicBezTo>
                  <a:pt x="2042" y="1377"/>
                  <a:pt x="2004" y="1392"/>
                  <a:pt x="1977" y="1419"/>
                </a:cubicBezTo>
                <a:cubicBezTo>
                  <a:pt x="1858" y="1514"/>
                  <a:pt x="1751" y="1621"/>
                  <a:pt x="1656" y="1740"/>
                </a:cubicBezTo>
                <a:cubicBezTo>
                  <a:pt x="1215" y="2193"/>
                  <a:pt x="953" y="2657"/>
                  <a:pt x="822" y="3086"/>
                </a:cubicBezTo>
                <a:cubicBezTo>
                  <a:pt x="739" y="2943"/>
                  <a:pt x="656" y="2752"/>
                  <a:pt x="608" y="2526"/>
                </a:cubicBezTo>
                <a:cubicBezTo>
                  <a:pt x="477" y="1919"/>
                  <a:pt x="656" y="1395"/>
                  <a:pt x="1132" y="978"/>
                </a:cubicBezTo>
                <a:cubicBezTo>
                  <a:pt x="1394" y="749"/>
                  <a:pt x="1665" y="630"/>
                  <a:pt x="1947" y="630"/>
                </a:cubicBezTo>
                <a:close/>
                <a:moveTo>
                  <a:pt x="912" y="1"/>
                </a:moveTo>
                <a:cubicBezTo>
                  <a:pt x="725" y="1"/>
                  <a:pt x="555" y="55"/>
                  <a:pt x="405" y="169"/>
                </a:cubicBezTo>
                <a:cubicBezTo>
                  <a:pt x="108" y="395"/>
                  <a:pt x="1" y="740"/>
                  <a:pt x="108" y="1121"/>
                </a:cubicBezTo>
                <a:cubicBezTo>
                  <a:pt x="144" y="1312"/>
                  <a:pt x="251" y="1478"/>
                  <a:pt x="298" y="1550"/>
                </a:cubicBezTo>
                <a:cubicBezTo>
                  <a:pt x="179" y="1931"/>
                  <a:pt x="203" y="2264"/>
                  <a:pt x="263" y="2550"/>
                </a:cubicBezTo>
                <a:cubicBezTo>
                  <a:pt x="370" y="3038"/>
                  <a:pt x="620" y="3419"/>
                  <a:pt x="679" y="3479"/>
                </a:cubicBezTo>
                <a:cubicBezTo>
                  <a:pt x="608" y="3919"/>
                  <a:pt x="644" y="4324"/>
                  <a:pt x="715" y="4646"/>
                </a:cubicBezTo>
                <a:cubicBezTo>
                  <a:pt x="858" y="5384"/>
                  <a:pt x="1215" y="5884"/>
                  <a:pt x="1298" y="5991"/>
                </a:cubicBezTo>
                <a:cubicBezTo>
                  <a:pt x="1263" y="6729"/>
                  <a:pt x="1441" y="7610"/>
                  <a:pt x="2025" y="8539"/>
                </a:cubicBezTo>
                <a:cubicBezTo>
                  <a:pt x="3192" y="10396"/>
                  <a:pt x="4775" y="11063"/>
                  <a:pt x="6251" y="11063"/>
                </a:cubicBezTo>
                <a:cubicBezTo>
                  <a:pt x="6871" y="11063"/>
                  <a:pt x="7466" y="10944"/>
                  <a:pt x="8002" y="10742"/>
                </a:cubicBezTo>
                <a:cubicBezTo>
                  <a:pt x="8180" y="10801"/>
                  <a:pt x="8371" y="10825"/>
                  <a:pt x="8549" y="10825"/>
                </a:cubicBezTo>
                <a:cubicBezTo>
                  <a:pt x="9061" y="10825"/>
                  <a:pt x="9538" y="10587"/>
                  <a:pt x="9930" y="10146"/>
                </a:cubicBezTo>
                <a:cubicBezTo>
                  <a:pt x="10383" y="9587"/>
                  <a:pt x="10716" y="8753"/>
                  <a:pt x="10800" y="7825"/>
                </a:cubicBezTo>
                <a:cubicBezTo>
                  <a:pt x="10883" y="6884"/>
                  <a:pt x="10728" y="5979"/>
                  <a:pt x="10371" y="5277"/>
                </a:cubicBezTo>
                <a:cubicBezTo>
                  <a:pt x="10061" y="4681"/>
                  <a:pt x="9490" y="4372"/>
                  <a:pt x="9097" y="4217"/>
                </a:cubicBezTo>
                <a:cubicBezTo>
                  <a:pt x="8737" y="4084"/>
                  <a:pt x="8354" y="4012"/>
                  <a:pt x="8003" y="4012"/>
                </a:cubicBezTo>
                <a:cubicBezTo>
                  <a:pt x="7913" y="4012"/>
                  <a:pt x="7825" y="4017"/>
                  <a:pt x="7740" y="4026"/>
                </a:cubicBezTo>
                <a:lnTo>
                  <a:pt x="7692" y="3753"/>
                </a:lnTo>
                <a:cubicBezTo>
                  <a:pt x="7561" y="3217"/>
                  <a:pt x="7275" y="2729"/>
                  <a:pt x="6871" y="2348"/>
                </a:cubicBezTo>
                <a:cubicBezTo>
                  <a:pt x="6352" y="1840"/>
                  <a:pt x="5667" y="1577"/>
                  <a:pt x="5020" y="1577"/>
                </a:cubicBezTo>
                <a:cubicBezTo>
                  <a:pt x="4954" y="1577"/>
                  <a:pt x="4888" y="1580"/>
                  <a:pt x="4823" y="1586"/>
                </a:cubicBezTo>
                <a:cubicBezTo>
                  <a:pt x="4751" y="1490"/>
                  <a:pt x="4537" y="1252"/>
                  <a:pt x="4227" y="1074"/>
                </a:cubicBezTo>
                <a:cubicBezTo>
                  <a:pt x="3929" y="904"/>
                  <a:pt x="3622" y="827"/>
                  <a:pt x="3299" y="827"/>
                </a:cubicBezTo>
                <a:cubicBezTo>
                  <a:pt x="3236" y="827"/>
                  <a:pt x="3173" y="830"/>
                  <a:pt x="3108" y="836"/>
                </a:cubicBezTo>
                <a:cubicBezTo>
                  <a:pt x="2989" y="705"/>
                  <a:pt x="2584" y="324"/>
                  <a:pt x="2025" y="264"/>
                </a:cubicBezTo>
                <a:cubicBezTo>
                  <a:pt x="1988" y="257"/>
                  <a:pt x="1952" y="254"/>
                  <a:pt x="1917" y="254"/>
                </a:cubicBezTo>
                <a:cubicBezTo>
                  <a:pt x="1839" y="254"/>
                  <a:pt x="1765" y="268"/>
                  <a:pt x="1691" y="276"/>
                </a:cubicBezTo>
                <a:cubicBezTo>
                  <a:pt x="1632" y="228"/>
                  <a:pt x="1489" y="145"/>
                  <a:pt x="1310" y="74"/>
                </a:cubicBezTo>
                <a:cubicBezTo>
                  <a:pt x="1171" y="26"/>
                  <a:pt x="1038" y="1"/>
                  <a:pt x="91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012" name="Google Shape;3012;p31"/>
          <p:cNvGrpSpPr/>
          <p:nvPr/>
        </p:nvGrpSpPr>
        <p:grpSpPr>
          <a:xfrm>
            <a:off x="2473072" y="2603418"/>
            <a:ext cx="355104" cy="250944"/>
            <a:chOff x="2500941" y="2527218"/>
            <a:chExt cx="355104" cy="250944"/>
          </a:xfrm>
        </p:grpSpPr>
        <p:sp>
          <p:nvSpPr>
            <p:cNvPr id="3013" name="Google Shape;3013;p31"/>
            <p:cNvSpPr/>
            <p:nvPr/>
          </p:nvSpPr>
          <p:spPr>
            <a:xfrm>
              <a:off x="2500941" y="2527218"/>
              <a:ext cx="355104" cy="250944"/>
            </a:xfrm>
            <a:custGeom>
              <a:rect b="b" l="l" r="r" t="t"/>
              <a:pathLst>
                <a:path extrusionOk="0" h="7842" w="11097">
                  <a:moveTo>
                    <a:pt x="9204" y="579"/>
                  </a:moveTo>
                  <a:cubicBezTo>
                    <a:pt x="9882" y="579"/>
                    <a:pt x="10430" y="1139"/>
                    <a:pt x="10430" y="1806"/>
                  </a:cubicBezTo>
                  <a:cubicBezTo>
                    <a:pt x="10430" y="2472"/>
                    <a:pt x="9882" y="3020"/>
                    <a:pt x="9204" y="3020"/>
                  </a:cubicBezTo>
                  <a:cubicBezTo>
                    <a:pt x="8537" y="3020"/>
                    <a:pt x="7989" y="2472"/>
                    <a:pt x="7989" y="1806"/>
                  </a:cubicBezTo>
                  <a:cubicBezTo>
                    <a:pt x="7989" y="1139"/>
                    <a:pt x="8537" y="579"/>
                    <a:pt x="9204" y="579"/>
                  </a:cubicBezTo>
                  <a:close/>
                  <a:moveTo>
                    <a:pt x="8647" y="361"/>
                  </a:moveTo>
                  <a:cubicBezTo>
                    <a:pt x="8681" y="361"/>
                    <a:pt x="8716" y="362"/>
                    <a:pt x="8751" y="365"/>
                  </a:cubicBezTo>
                  <a:cubicBezTo>
                    <a:pt x="8120" y="555"/>
                    <a:pt x="7668" y="1151"/>
                    <a:pt x="7668" y="1829"/>
                  </a:cubicBezTo>
                  <a:cubicBezTo>
                    <a:pt x="7668" y="2687"/>
                    <a:pt x="8358" y="3377"/>
                    <a:pt x="9216" y="3377"/>
                  </a:cubicBezTo>
                  <a:cubicBezTo>
                    <a:pt x="9727" y="3377"/>
                    <a:pt x="10180" y="3127"/>
                    <a:pt x="10466" y="2734"/>
                  </a:cubicBezTo>
                  <a:cubicBezTo>
                    <a:pt x="10609" y="2949"/>
                    <a:pt x="10763" y="3199"/>
                    <a:pt x="10775" y="3365"/>
                  </a:cubicBezTo>
                  <a:cubicBezTo>
                    <a:pt x="10668" y="3472"/>
                    <a:pt x="9989" y="3782"/>
                    <a:pt x="8680" y="4068"/>
                  </a:cubicBezTo>
                  <a:cubicBezTo>
                    <a:pt x="8584" y="4080"/>
                    <a:pt x="8525" y="4175"/>
                    <a:pt x="8561" y="4258"/>
                  </a:cubicBezTo>
                  <a:cubicBezTo>
                    <a:pt x="8573" y="4330"/>
                    <a:pt x="8644" y="4389"/>
                    <a:pt x="8715" y="4389"/>
                  </a:cubicBezTo>
                  <a:lnTo>
                    <a:pt x="8751" y="4389"/>
                  </a:lnTo>
                  <a:cubicBezTo>
                    <a:pt x="9370" y="4258"/>
                    <a:pt x="9954" y="4092"/>
                    <a:pt x="10370" y="3925"/>
                  </a:cubicBezTo>
                  <a:lnTo>
                    <a:pt x="10370" y="3925"/>
                  </a:lnTo>
                  <a:cubicBezTo>
                    <a:pt x="10323" y="3961"/>
                    <a:pt x="10299" y="4008"/>
                    <a:pt x="10251" y="4032"/>
                  </a:cubicBezTo>
                  <a:cubicBezTo>
                    <a:pt x="9894" y="4330"/>
                    <a:pt x="9394" y="4675"/>
                    <a:pt x="8835" y="4985"/>
                  </a:cubicBezTo>
                  <a:cubicBezTo>
                    <a:pt x="8418" y="5223"/>
                    <a:pt x="8001" y="5437"/>
                    <a:pt x="7608" y="5592"/>
                  </a:cubicBezTo>
                  <a:cubicBezTo>
                    <a:pt x="7049" y="5270"/>
                    <a:pt x="6334" y="5104"/>
                    <a:pt x="5584" y="5104"/>
                  </a:cubicBezTo>
                  <a:cubicBezTo>
                    <a:pt x="4822" y="5104"/>
                    <a:pt x="4108" y="5282"/>
                    <a:pt x="3560" y="5592"/>
                  </a:cubicBezTo>
                  <a:cubicBezTo>
                    <a:pt x="3155" y="5437"/>
                    <a:pt x="2739" y="5223"/>
                    <a:pt x="2322" y="4985"/>
                  </a:cubicBezTo>
                  <a:cubicBezTo>
                    <a:pt x="1774" y="4675"/>
                    <a:pt x="1262" y="4330"/>
                    <a:pt x="905" y="4032"/>
                  </a:cubicBezTo>
                  <a:cubicBezTo>
                    <a:pt x="857" y="3984"/>
                    <a:pt x="822" y="3961"/>
                    <a:pt x="786" y="3925"/>
                  </a:cubicBezTo>
                  <a:lnTo>
                    <a:pt x="786" y="3925"/>
                  </a:lnTo>
                  <a:cubicBezTo>
                    <a:pt x="1084" y="4044"/>
                    <a:pt x="1441" y="4151"/>
                    <a:pt x="1857" y="4270"/>
                  </a:cubicBezTo>
                  <a:cubicBezTo>
                    <a:pt x="3048" y="4592"/>
                    <a:pt x="4405" y="4746"/>
                    <a:pt x="5596" y="4746"/>
                  </a:cubicBezTo>
                  <a:cubicBezTo>
                    <a:pt x="6370" y="4746"/>
                    <a:pt x="7215" y="4675"/>
                    <a:pt x="8049" y="4544"/>
                  </a:cubicBezTo>
                  <a:cubicBezTo>
                    <a:pt x="8144" y="4520"/>
                    <a:pt x="8203" y="4437"/>
                    <a:pt x="8180" y="4342"/>
                  </a:cubicBezTo>
                  <a:cubicBezTo>
                    <a:pt x="8169" y="4265"/>
                    <a:pt x="8098" y="4209"/>
                    <a:pt x="8013" y="4209"/>
                  </a:cubicBezTo>
                  <a:cubicBezTo>
                    <a:pt x="8005" y="4209"/>
                    <a:pt x="7997" y="4210"/>
                    <a:pt x="7989" y="4211"/>
                  </a:cubicBezTo>
                  <a:cubicBezTo>
                    <a:pt x="7168" y="4342"/>
                    <a:pt x="6334" y="4425"/>
                    <a:pt x="5596" y="4425"/>
                  </a:cubicBezTo>
                  <a:cubicBezTo>
                    <a:pt x="4096" y="4425"/>
                    <a:pt x="2750" y="4151"/>
                    <a:pt x="2084" y="3996"/>
                  </a:cubicBezTo>
                  <a:cubicBezTo>
                    <a:pt x="1072" y="3734"/>
                    <a:pt x="476" y="3472"/>
                    <a:pt x="381" y="3353"/>
                  </a:cubicBezTo>
                  <a:cubicBezTo>
                    <a:pt x="405" y="3187"/>
                    <a:pt x="548" y="2925"/>
                    <a:pt x="703" y="2722"/>
                  </a:cubicBezTo>
                  <a:cubicBezTo>
                    <a:pt x="976" y="3115"/>
                    <a:pt x="1441" y="3365"/>
                    <a:pt x="1953" y="3365"/>
                  </a:cubicBezTo>
                  <a:cubicBezTo>
                    <a:pt x="2798" y="3365"/>
                    <a:pt x="3501" y="2663"/>
                    <a:pt x="3501" y="1817"/>
                  </a:cubicBezTo>
                  <a:cubicBezTo>
                    <a:pt x="3501" y="1639"/>
                    <a:pt x="3465" y="1460"/>
                    <a:pt x="3405" y="1294"/>
                  </a:cubicBezTo>
                  <a:cubicBezTo>
                    <a:pt x="3387" y="1229"/>
                    <a:pt x="3326" y="1186"/>
                    <a:pt x="3261" y="1186"/>
                  </a:cubicBezTo>
                  <a:cubicBezTo>
                    <a:pt x="3242" y="1186"/>
                    <a:pt x="3222" y="1190"/>
                    <a:pt x="3203" y="1198"/>
                  </a:cubicBezTo>
                  <a:cubicBezTo>
                    <a:pt x="3108" y="1222"/>
                    <a:pt x="3060" y="1317"/>
                    <a:pt x="3096" y="1401"/>
                  </a:cubicBezTo>
                  <a:cubicBezTo>
                    <a:pt x="3143" y="1532"/>
                    <a:pt x="3167" y="1675"/>
                    <a:pt x="3167" y="1817"/>
                  </a:cubicBezTo>
                  <a:cubicBezTo>
                    <a:pt x="3167" y="2484"/>
                    <a:pt x="2619" y="3044"/>
                    <a:pt x="1953" y="3044"/>
                  </a:cubicBezTo>
                  <a:cubicBezTo>
                    <a:pt x="1274" y="3044"/>
                    <a:pt x="726" y="2484"/>
                    <a:pt x="726" y="1817"/>
                  </a:cubicBezTo>
                  <a:cubicBezTo>
                    <a:pt x="726" y="1151"/>
                    <a:pt x="1274" y="603"/>
                    <a:pt x="1953" y="603"/>
                  </a:cubicBezTo>
                  <a:cubicBezTo>
                    <a:pt x="2250" y="603"/>
                    <a:pt x="2524" y="698"/>
                    <a:pt x="2750" y="913"/>
                  </a:cubicBezTo>
                  <a:cubicBezTo>
                    <a:pt x="2785" y="941"/>
                    <a:pt x="2824" y="956"/>
                    <a:pt x="2862" y="956"/>
                  </a:cubicBezTo>
                  <a:cubicBezTo>
                    <a:pt x="2905" y="956"/>
                    <a:pt x="2946" y="938"/>
                    <a:pt x="2977" y="901"/>
                  </a:cubicBezTo>
                  <a:cubicBezTo>
                    <a:pt x="3036" y="817"/>
                    <a:pt x="3036" y="734"/>
                    <a:pt x="2965" y="674"/>
                  </a:cubicBezTo>
                  <a:cubicBezTo>
                    <a:pt x="2798" y="520"/>
                    <a:pt x="2608" y="424"/>
                    <a:pt x="2405" y="365"/>
                  </a:cubicBezTo>
                  <a:cubicBezTo>
                    <a:pt x="2442" y="362"/>
                    <a:pt x="2478" y="361"/>
                    <a:pt x="2513" y="361"/>
                  </a:cubicBezTo>
                  <a:cubicBezTo>
                    <a:pt x="2793" y="361"/>
                    <a:pt x="3047" y="442"/>
                    <a:pt x="3227" y="579"/>
                  </a:cubicBezTo>
                  <a:cubicBezTo>
                    <a:pt x="4036" y="1222"/>
                    <a:pt x="4715" y="1496"/>
                    <a:pt x="5584" y="1496"/>
                  </a:cubicBezTo>
                  <a:cubicBezTo>
                    <a:pt x="6441" y="1496"/>
                    <a:pt x="7132" y="1222"/>
                    <a:pt x="7930" y="579"/>
                  </a:cubicBezTo>
                  <a:cubicBezTo>
                    <a:pt x="8120" y="442"/>
                    <a:pt x="8375" y="361"/>
                    <a:pt x="8647" y="361"/>
                  </a:cubicBezTo>
                  <a:close/>
                  <a:moveTo>
                    <a:pt x="5584" y="5437"/>
                  </a:moveTo>
                  <a:cubicBezTo>
                    <a:pt x="6179" y="5437"/>
                    <a:pt x="6751" y="5556"/>
                    <a:pt x="7215" y="5758"/>
                  </a:cubicBezTo>
                  <a:cubicBezTo>
                    <a:pt x="6572" y="6020"/>
                    <a:pt x="5989" y="6151"/>
                    <a:pt x="5584" y="6151"/>
                  </a:cubicBezTo>
                  <a:cubicBezTo>
                    <a:pt x="5144" y="6151"/>
                    <a:pt x="4584" y="6020"/>
                    <a:pt x="3941" y="5758"/>
                  </a:cubicBezTo>
                  <a:cubicBezTo>
                    <a:pt x="4405" y="5556"/>
                    <a:pt x="4989" y="5437"/>
                    <a:pt x="5584" y="5437"/>
                  </a:cubicBezTo>
                  <a:close/>
                  <a:moveTo>
                    <a:pt x="607" y="4234"/>
                  </a:moveTo>
                  <a:lnTo>
                    <a:pt x="607" y="4234"/>
                  </a:lnTo>
                  <a:cubicBezTo>
                    <a:pt x="643" y="4246"/>
                    <a:pt x="655" y="4270"/>
                    <a:pt x="679" y="4294"/>
                  </a:cubicBezTo>
                  <a:cubicBezTo>
                    <a:pt x="1060" y="4604"/>
                    <a:pt x="1572" y="4961"/>
                    <a:pt x="2143" y="5282"/>
                  </a:cubicBezTo>
                  <a:cubicBezTo>
                    <a:pt x="2739" y="5627"/>
                    <a:pt x="3358" y="5913"/>
                    <a:pt x="3929" y="6116"/>
                  </a:cubicBezTo>
                  <a:cubicBezTo>
                    <a:pt x="4584" y="6354"/>
                    <a:pt x="5120" y="6473"/>
                    <a:pt x="5548" y="6473"/>
                  </a:cubicBezTo>
                  <a:cubicBezTo>
                    <a:pt x="5977" y="6473"/>
                    <a:pt x="6525" y="6354"/>
                    <a:pt x="7168" y="6116"/>
                  </a:cubicBezTo>
                  <a:cubicBezTo>
                    <a:pt x="7739" y="5913"/>
                    <a:pt x="8358" y="5616"/>
                    <a:pt x="8954" y="5282"/>
                  </a:cubicBezTo>
                  <a:cubicBezTo>
                    <a:pt x="9537" y="4961"/>
                    <a:pt x="10061" y="4604"/>
                    <a:pt x="10418" y="4294"/>
                  </a:cubicBezTo>
                  <a:cubicBezTo>
                    <a:pt x="10442" y="4270"/>
                    <a:pt x="10454" y="4246"/>
                    <a:pt x="10489" y="4234"/>
                  </a:cubicBezTo>
                  <a:lnTo>
                    <a:pt x="10489" y="4234"/>
                  </a:lnTo>
                  <a:cubicBezTo>
                    <a:pt x="10239" y="4770"/>
                    <a:pt x="9716" y="5401"/>
                    <a:pt x="9061" y="5973"/>
                  </a:cubicBezTo>
                  <a:cubicBezTo>
                    <a:pt x="8525" y="6437"/>
                    <a:pt x="7942" y="6818"/>
                    <a:pt x="7370" y="7092"/>
                  </a:cubicBezTo>
                  <a:cubicBezTo>
                    <a:pt x="6727" y="7390"/>
                    <a:pt x="6120" y="7532"/>
                    <a:pt x="5560" y="7532"/>
                  </a:cubicBezTo>
                  <a:cubicBezTo>
                    <a:pt x="5013" y="7532"/>
                    <a:pt x="4405" y="7390"/>
                    <a:pt x="3762" y="7092"/>
                  </a:cubicBezTo>
                  <a:cubicBezTo>
                    <a:pt x="3179" y="6818"/>
                    <a:pt x="2608" y="6437"/>
                    <a:pt x="2060" y="5973"/>
                  </a:cubicBezTo>
                  <a:cubicBezTo>
                    <a:pt x="1417" y="5401"/>
                    <a:pt x="893" y="4782"/>
                    <a:pt x="607" y="4234"/>
                  </a:cubicBezTo>
                  <a:close/>
                  <a:moveTo>
                    <a:pt x="2503" y="1"/>
                  </a:moveTo>
                  <a:cubicBezTo>
                    <a:pt x="2451" y="1"/>
                    <a:pt x="2399" y="3"/>
                    <a:pt x="2346" y="8"/>
                  </a:cubicBezTo>
                  <a:cubicBezTo>
                    <a:pt x="1965" y="20"/>
                    <a:pt x="1584" y="151"/>
                    <a:pt x="1334" y="365"/>
                  </a:cubicBezTo>
                  <a:cubicBezTo>
                    <a:pt x="762" y="579"/>
                    <a:pt x="333" y="1151"/>
                    <a:pt x="333" y="1806"/>
                  </a:cubicBezTo>
                  <a:cubicBezTo>
                    <a:pt x="333" y="2008"/>
                    <a:pt x="381" y="2222"/>
                    <a:pt x="453" y="2401"/>
                  </a:cubicBezTo>
                  <a:cubicBezTo>
                    <a:pt x="322" y="2568"/>
                    <a:pt x="0" y="3020"/>
                    <a:pt x="0" y="3365"/>
                  </a:cubicBezTo>
                  <a:cubicBezTo>
                    <a:pt x="0" y="4139"/>
                    <a:pt x="714" y="5258"/>
                    <a:pt x="1822" y="6211"/>
                  </a:cubicBezTo>
                  <a:cubicBezTo>
                    <a:pt x="2381" y="6687"/>
                    <a:pt x="2989" y="7092"/>
                    <a:pt x="3596" y="7366"/>
                  </a:cubicBezTo>
                  <a:cubicBezTo>
                    <a:pt x="4286" y="7699"/>
                    <a:pt x="4941" y="7842"/>
                    <a:pt x="5536" y="7842"/>
                  </a:cubicBezTo>
                  <a:cubicBezTo>
                    <a:pt x="6132" y="7842"/>
                    <a:pt x="6787" y="7687"/>
                    <a:pt x="7465" y="7366"/>
                  </a:cubicBezTo>
                  <a:cubicBezTo>
                    <a:pt x="8073" y="7092"/>
                    <a:pt x="8692" y="6687"/>
                    <a:pt x="9239" y="6211"/>
                  </a:cubicBezTo>
                  <a:cubicBezTo>
                    <a:pt x="10335" y="5258"/>
                    <a:pt x="11073" y="4139"/>
                    <a:pt x="11073" y="3377"/>
                  </a:cubicBezTo>
                  <a:lnTo>
                    <a:pt x="11073" y="3365"/>
                  </a:lnTo>
                  <a:cubicBezTo>
                    <a:pt x="11097" y="3020"/>
                    <a:pt x="10775" y="2568"/>
                    <a:pt x="10644" y="2401"/>
                  </a:cubicBezTo>
                  <a:cubicBezTo>
                    <a:pt x="10716" y="2222"/>
                    <a:pt x="10751" y="2008"/>
                    <a:pt x="10751" y="1806"/>
                  </a:cubicBezTo>
                  <a:cubicBezTo>
                    <a:pt x="10751" y="1151"/>
                    <a:pt x="10347" y="579"/>
                    <a:pt x="9763" y="365"/>
                  </a:cubicBezTo>
                  <a:cubicBezTo>
                    <a:pt x="9501" y="151"/>
                    <a:pt x="9132" y="20"/>
                    <a:pt x="8751" y="8"/>
                  </a:cubicBezTo>
                  <a:cubicBezTo>
                    <a:pt x="8714" y="5"/>
                    <a:pt x="8677" y="4"/>
                    <a:pt x="8640" y="4"/>
                  </a:cubicBezTo>
                  <a:cubicBezTo>
                    <a:pt x="8277" y="4"/>
                    <a:pt x="7941" y="109"/>
                    <a:pt x="7703" y="282"/>
                  </a:cubicBezTo>
                  <a:cubicBezTo>
                    <a:pt x="6965" y="877"/>
                    <a:pt x="6346" y="1115"/>
                    <a:pt x="5548" y="1115"/>
                  </a:cubicBezTo>
                  <a:cubicBezTo>
                    <a:pt x="4739" y="1115"/>
                    <a:pt x="4143" y="877"/>
                    <a:pt x="3393" y="282"/>
                  </a:cubicBezTo>
                  <a:cubicBezTo>
                    <a:pt x="3165" y="105"/>
                    <a:pt x="2855" y="1"/>
                    <a:pt x="250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4" name="Google Shape;3014;p31"/>
            <p:cNvSpPr/>
            <p:nvPr/>
          </p:nvSpPr>
          <p:spPr>
            <a:xfrm>
              <a:off x="2651437" y="2623922"/>
              <a:ext cx="16768" cy="15968"/>
            </a:xfrm>
            <a:custGeom>
              <a:rect b="b" l="l" r="r" t="t"/>
              <a:pathLst>
                <a:path extrusionOk="0" h="499" w="524">
                  <a:moveTo>
                    <a:pt x="351" y="1"/>
                  </a:moveTo>
                  <a:cubicBezTo>
                    <a:pt x="310" y="1"/>
                    <a:pt x="268" y="16"/>
                    <a:pt x="238" y="46"/>
                  </a:cubicBezTo>
                  <a:lnTo>
                    <a:pt x="60" y="224"/>
                  </a:lnTo>
                  <a:cubicBezTo>
                    <a:pt x="0" y="284"/>
                    <a:pt x="0" y="391"/>
                    <a:pt x="60" y="450"/>
                  </a:cubicBezTo>
                  <a:cubicBezTo>
                    <a:pt x="83" y="474"/>
                    <a:pt x="131" y="498"/>
                    <a:pt x="179" y="498"/>
                  </a:cubicBezTo>
                  <a:cubicBezTo>
                    <a:pt x="214" y="498"/>
                    <a:pt x="262" y="474"/>
                    <a:pt x="298" y="450"/>
                  </a:cubicBezTo>
                  <a:lnTo>
                    <a:pt x="476" y="272"/>
                  </a:lnTo>
                  <a:cubicBezTo>
                    <a:pt x="524" y="224"/>
                    <a:pt x="524" y="117"/>
                    <a:pt x="464" y="46"/>
                  </a:cubicBezTo>
                  <a:cubicBezTo>
                    <a:pt x="435" y="16"/>
                    <a:pt x="393" y="1"/>
                    <a:pt x="35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5" name="Google Shape;3015;p31"/>
            <p:cNvSpPr/>
            <p:nvPr/>
          </p:nvSpPr>
          <p:spPr>
            <a:xfrm>
              <a:off x="2690285" y="2623922"/>
              <a:ext cx="16800" cy="15968"/>
            </a:xfrm>
            <a:custGeom>
              <a:rect b="b" l="l" r="r" t="t"/>
              <a:pathLst>
                <a:path extrusionOk="0" h="499" w="525">
                  <a:moveTo>
                    <a:pt x="173" y="1"/>
                  </a:moveTo>
                  <a:cubicBezTo>
                    <a:pt x="131" y="1"/>
                    <a:pt x="90" y="16"/>
                    <a:pt x="60" y="46"/>
                  </a:cubicBezTo>
                  <a:cubicBezTo>
                    <a:pt x="0" y="105"/>
                    <a:pt x="0" y="212"/>
                    <a:pt x="60" y="272"/>
                  </a:cubicBezTo>
                  <a:lnTo>
                    <a:pt x="239" y="450"/>
                  </a:lnTo>
                  <a:cubicBezTo>
                    <a:pt x="274" y="474"/>
                    <a:pt x="310" y="498"/>
                    <a:pt x="358" y="498"/>
                  </a:cubicBezTo>
                  <a:cubicBezTo>
                    <a:pt x="405" y="498"/>
                    <a:pt x="453" y="474"/>
                    <a:pt x="477" y="450"/>
                  </a:cubicBezTo>
                  <a:cubicBezTo>
                    <a:pt x="524" y="391"/>
                    <a:pt x="524" y="284"/>
                    <a:pt x="465" y="224"/>
                  </a:cubicBezTo>
                  <a:lnTo>
                    <a:pt x="286" y="46"/>
                  </a:lnTo>
                  <a:cubicBezTo>
                    <a:pt x="256" y="16"/>
                    <a:pt x="215" y="1"/>
                    <a:pt x="17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6" name="Google Shape;3016;p31"/>
            <p:cNvSpPr/>
            <p:nvPr/>
          </p:nvSpPr>
          <p:spPr>
            <a:xfrm>
              <a:off x="2535597" y="2557170"/>
              <a:ext cx="32416" cy="49184"/>
            </a:xfrm>
            <a:custGeom>
              <a:rect b="b" l="l" r="r" t="t"/>
              <a:pathLst>
                <a:path extrusionOk="0" h="1537" w="1013">
                  <a:moveTo>
                    <a:pt x="501" y="0"/>
                  </a:moveTo>
                  <a:cubicBezTo>
                    <a:pt x="227" y="0"/>
                    <a:pt x="1" y="227"/>
                    <a:pt x="1" y="512"/>
                  </a:cubicBezTo>
                  <a:lnTo>
                    <a:pt x="1" y="1024"/>
                  </a:lnTo>
                  <a:cubicBezTo>
                    <a:pt x="1" y="1310"/>
                    <a:pt x="227" y="1536"/>
                    <a:pt x="501" y="1536"/>
                  </a:cubicBezTo>
                  <a:cubicBezTo>
                    <a:pt x="786" y="1536"/>
                    <a:pt x="1013" y="1310"/>
                    <a:pt x="1013" y="1024"/>
                  </a:cubicBezTo>
                  <a:lnTo>
                    <a:pt x="1013" y="691"/>
                  </a:lnTo>
                  <a:cubicBezTo>
                    <a:pt x="1013" y="596"/>
                    <a:pt x="941" y="524"/>
                    <a:pt x="846" y="524"/>
                  </a:cubicBezTo>
                  <a:cubicBezTo>
                    <a:pt x="763" y="524"/>
                    <a:pt x="679" y="596"/>
                    <a:pt x="679" y="691"/>
                  </a:cubicBezTo>
                  <a:lnTo>
                    <a:pt x="679" y="1036"/>
                  </a:lnTo>
                  <a:cubicBezTo>
                    <a:pt x="679" y="1131"/>
                    <a:pt x="596" y="1215"/>
                    <a:pt x="501" y="1215"/>
                  </a:cubicBezTo>
                  <a:cubicBezTo>
                    <a:pt x="405" y="1215"/>
                    <a:pt x="322" y="1120"/>
                    <a:pt x="322" y="1036"/>
                  </a:cubicBezTo>
                  <a:lnTo>
                    <a:pt x="322" y="512"/>
                  </a:lnTo>
                  <a:cubicBezTo>
                    <a:pt x="322" y="405"/>
                    <a:pt x="417" y="334"/>
                    <a:pt x="501" y="334"/>
                  </a:cubicBezTo>
                  <a:cubicBezTo>
                    <a:pt x="596" y="334"/>
                    <a:pt x="667" y="262"/>
                    <a:pt x="667" y="167"/>
                  </a:cubicBezTo>
                  <a:cubicBezTo>
                    <a:pt x="667" y="84"/>
                    <a:pt x="596" y="0"/>
                    <a:pt x="50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7" name="Google Shape;3017;p31"/>
            <p:cNvSpPr/>
            <p:nvPr/>
          </p:nvSpPr>
          <p:spPr>
            <a:xfrm>
              <a:off x="2790477" y="2557938"/>
              <a:ext cx="32416" cy="48800"/>
            </a:xfrm>
            <a:custGeom>
              <a:rect b="b" l="l" r="r" t="t"/>
              <a:pathLst>
                <a:path extrusionOk="0" h="1525" w="1013">
                  <a:moveTo>
                    <a:pt x="501" y="0"/>
                  </a:moveTo>
                  <a:cubicBezTo>
                    <a:pt x="418" y="0"/>
                    <a:pt x="346" y="72"/>
                    <a:pt x="346" y="155"/>
                  </a:cubicBezTo>
                  <a:cubicBezTo>
                    <a:pt x="346" y="250"/>
                    <a:pt x="418" y="322"/>
                    <a:pt x="501" y="322"/>
                  </a:cubicBezTo>
                  <a:cubicBezTo>
                    <a:pt x="608" y="322"/>
                    <a:pt x="679" y="417"/>
                    <a:pt x="679" y="500"/>
                  </a:cubicBezTo>
                  <a:lnTo>
                    <a:pt x="679" y="1024"/>
                  </a:lnTo>
                  <a:cubicBezTo>
                    <a:pt x="679" y="1131"/>
                    <a:pt x="596" y="1203"/>
                    <a:pt x="501" y="1203"/>
                  </a:cubicBezTo>
                  <a:cubicBezTo>
                    <a:pt x="418" y="1203"/>
                    <a:pt x="322" y="1107"/>
                    <a:pt x="322" y="1024"/>
                  </a:cubicBezTo>
                  <a:lnTo>
                    <a:pt x="322" y="679"/>
                  </a:lnTo>
                  <a:cubicBezTo>
                    <a:pt x="322" y="596"/>
                    <a:pt x="251" y="512"/>
                    <a:pt x="156" y="512"/>
                  </a:cubicBezTo>
                  <a:cubicBezTo>
                    <a:pt x="72" y="512"/>
                    <a:pt x="1" y="596"/>
                    <a:pt x="1" y="679"/>
                  </a:cubicBezTo>
                  <a:lnTo>
                    <a:pt x="1" y="1024"/>
                  </a:lnTo>
                  <a:cubicBezTo>
                    <a:pt x="1" y="1310"/>
                    <a:pt x="215" y="1524"/>
                    <a:pt x="501" y="1524"/>
                  </a:cubicBezTo>
                  <a:cubicBezTo>
                    <a:pt x="787" y="1524"/>
                    <a:pt x="1013" y="1310"/>
                    <a:pt x="1013" y="1024"/>
                  </a:cubicBezTo>
                  <a:lnTo>
                    <a:pt x="1013" y="500"/>
                  </a:lnTo>
                  <a:cubicBezTo>
                    <a:pt x="1013" y="215"/>
                    <a:pt x="787" y="0"/>
                    <a:pt x="50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018" name="Google Shape;3018;p31"/>
          <p:cNvSpPr/>
          <p:nvPr/>
        </p:nvSpPr>
        <p:spPr>
          <a:xfrm>
            <a:off x="7419568" y="2575482"/>
            <a:ext cx="355136" cy="281952"/>
          </a:xfrm>
          <a:custGeom>
            <a:rect b="b" l="l" r="r" t="t"/>
            <a:pathLst>
              <a:path extrusionOk="0" h="8811" w="11098">
                <a:moveTo>
                  <a:pt x="4955" y="0"/>
                </a:moveTo>
                <a:cubicBezTo>
                  <a:pt x="4754" y="0"/>
                  <a:pt x="4539" y="24"/>
                  <a:pt x="4311" y="71"/>
                </a:cubicBezTo>
                <a:cubicBezTo>
                  <a:pt x="3358" y="262"/>
                  <a:pt x="2406" y="833"/>
                  <a:pt x="1418" y="1786"/>
                </a:cubicBezTo>
                <a:cubicBezTo>
                  <a:pt x="1358" y="1845"/>
                  <a:pt x="1358" y="1952"/>
                  <a:pt x="1418" y="2012"/>
                </a:cubicBezTo>
                <a:cubicBezTo>
                  <a:pt x="1453" y="2036"/>
                  <a:pt x="1489" y="2048"/>
                  <a:pt x="1537" y="2048"/>
                </a:cubicBezTo>
                <a:cubicBezTo>
                  <a:pt x="1584" y="2048"/>
                  <a:pt x="1608" y="2036"/>
                  <a:pt x="1656" y="2012"/>
                </a:cubicBezTo>
                <a:cubicBezTo>
                  <a:pt x="2596" y="1095"/>
                  <a:pt x="3489" y="559"/>
                  <a:pt x="4382" y="381"/>
                </a:cubicBezTo>
                <a:cubicBezTo>
                  <a:pt x="4594" y="339"/>
                  <a:pt x="4791" y="318"/>
                  <a:pt x="4972" y="318"/>
                </a:cubicBezTo>
                <a:cubicBezTo>
                  <a:pt x="5311" y="318"/>
                  <a:pt x="5594" y="392"/>
                  <a:pt x="5811" y="547"/>
                </a:cubicBezTo>
                <a:cubicBezTo>
                  <a:pt x="6002" y="678"/>
                  <a:pt x="6109" y="845"/>
                  <a:pt x="6180" y="1000"/>
                </a:cubicBezTo>
                <a:cubicBezTo>
                  <a:pt x="6121" y="976"/>
                  <a:pt x="6061" y="952"/>
                  <a:pt x="6002" y="940"/>
                </a:cubicBezTo>
                <a:cubicBezTo>
                  <a:pt x="5984" y="933"/>
                  <a:pt x="5967" y="930"/>
                  <a:pt x="5949" y="930"/>
                </a:cubicBezTo>
                <a:cubicBezTo>
                  <a:pt x="5882" y="930"/>
                  <a:pt x="5818" y="979"/>
                  <a:pt x="5799" y="1035"/>
                </a:cubicBezTo>
                <a:cubicBezTo>
                  <a:pt x="5764" y="1131"/>
                  <a:pt x="5823" y="1214"/>
                  <a:pt x="5895" y="1250"/>
                </a:cubicBezTo>
                <a:cubicBezTo>
                  <a:pt x="6121" y="1309"/>
                  <a:pt x="6335" y="1416"/>
                  <a:pt x="6537" y="1512"/>
                </a:cubicBezTo>
                <a:cubicBezTo>
                  <a:pt x="6787" y="1667"/>
                  <a:pt x="6907" y="1845"/>
                  <a:pt x="6883" y="2048"/>
                </a:cubicBezTo>
                <a:cubicBezTo>
                  <a:pt x="6847" y="2250"/>
                  <a:pt x="6692" y="2429"/>
                  <a:pt x="6514" y="2464"/>
                </a:cubicBezTo>
                <a:cubicBezTo>
                  <a:pt x="6483" y="2472"/>
                  <a:pt x="6453" y="2476"/>
                  <a:pt x="6425" y="2476"/>
                </a:cubicBezTo>
                <a:cubicBezTo>
                  <a:pt x="6321" y="2476"/>
                  <a:pt x="6234" y="2424"/>
                  <a:pt x="6168" y="2321"/>
                </a:cubicBezTo>
                <a:cubicBezTo>
                  <a:pt x="5871" y="1857"/>
                  <a:pt x="5442" y="1500"/>
                  <a:pt x="4990" y="1297"/>
                </a:cubicBezTo>
                <a:cubicBezTo>
                  <a:pt x="4882" y="1250"/>
                  <a:pt x="4763" y="1202"/>
                  <a:pt x="4668" y="1178"/>
                </a:cubicBezTo>
                <a:cubicBezTo>
                  <a:pt x="4811" y="1152"/>
                  <a:pt x="4954" y="1138"/>
                  <a:pt x="5097" y="1138"/>
                </a:cubicBezTo>
                <a:cubicBezTo>
                  <a:pt x="5144" y="1138"/>
                  <a:pt x="5192" y="1140"/>
                  <a:pt x="5240" y="1143"/>
                </a:cubicBezTo>
                <a:cubicBezTo>
                  <a:pt x="5335" y="1143"/>
                  <a:pt x="5406" y="1083"/>
                  <a:pt x="5406" y="1000"/>
                </a:cubicBezTo>
                <a:cubicBezTo>
                  <a:pt x="5406" y="905"/>
                  <a:pt x="5347" y="833"/>
                  <a:pt x="5263" y="833"/>
                </a:cubicBezTo>
                <a:cubicBezTo>
                  <a:pt x="5208" y="830"/>
                  <a:pt x="5151" y="829"/>
                  <a:pt x="5095" y="829"/>
                </a:cubicBezTo>
                <a:cubicBezTo>
                  <a:pt x="4253" y="829"/>
                  <a:pt x="3373" y="1161"/>
                  <a:pt x="2525" y="1797"/>
                </a:cubicBezTo>
                <a:cubicBezTo>
                  <a:pt x="1954" y="2226"/>
                  <a:pt x="1573" y="2667"/>
                  <a:pt x="1453" y="2810"/>
                </a:cubicBezTo>
                <a:cubicBezTo>
                  <a:pt x="1215" y="2869"/>
                  <a:pt x="977" y="2964"/>
                  <a:pt x="739" y="3083"/>
                </a:cubicBezTo>
                <a:cubicBezTo>
                  <a:pt x="870" y="2917"/>
                  <a:pt x="1013" y="2726"/>
                  <a:pt x="1215" y="2512"/>
                </a:cubicBezTo>
                <a:cubicBezTo>
                  <a:pt x="1275" y="2452"/>
                  <a:pt x="1275" y="2345"/>
                  <a:pt x="1192" y="2286"/>
                </a:cubicBezTo>
                <a:cubicBezTo>
                  <a:pt x="1164" y="2258"/>
                  <a:pt x="1130" y="2244"/>
                  <a:pt x="1094" y="2244"/>
                </a:cubicBezTo>
                <a:cubicBezTo>
                  <a:pt x="1052" y="2244"/>
                  <a:pt x="1009" y="2264"/>
                  <a:pt x="977" y="2309"/>
                </a:cubicBezTo>
                <a:cubicBezTo>
                  <a:pt x="394" y="2964"/>
                  <a:pt x="60" y="3500"/>
                  <a:pt x="37" y="3524"/>
                </a:cubicBezTo>
                <a:cubicBezTo>
                  <a:pt x="1" y="3583"/>
                  <a:pt x="1" y="3643"/>
                  <a:pt x="37" y="3702"/>
                </a:cubicBezTo>
                <a:cubicBezTo>
                  <a:pt x="75" y="3749"/>
                  <a:pt x="123" y="3775"/>
                  <a:pt x="175" y="3775"/>
                </a:cubicBezTo>
                <a:cubicBezTo>
                  <a:pt x="204" y="3775"/>
                  <a:pt x="233" y="3767"/>
                  <a:pt x="263" y="3750"/>
                </a:cubicBezTo>
                <a:cubicBezTo>
                  <a:pt x="691" y="3441"/>
                  <a:pt x="1215" y="3214"/>
                  <a:pt x="1715" y="3107"/>
                </a:cubicBezTo>
                <a:cubicBezTo>
                  <a:pt x="1860" y="3079"/>
                  <a:pt x="2037" y="3059"/>
                  <a:pt x="2203" y="3059"/>
                </a:cubicBezTo>
                <a:cubicBezTo>
                  <a:pt x="2391" y="3059"/>
                  <a:pt x="2567" y="3085"/>
                  <a:pt x="2668" y="3155"/>
                </a:cubicBezTo>
                <a:cubicBezTo>
                  <a:pt x="2799" y="3238"/>
                  <a:pt x="2858" y="3357"/>
                  <a:pt x="2799" y="3476"/>
                </a:cubicBezTo>
                <a:cubicBezTo>
                  <a:pt x="2747" y="3588"/>
                  <a:pt x="2610" y="3674"/>
                  <a:pt x="2395" y="3674"/>
                </a:cubicBezTo>
                <a:cubicBezTo>
                  <a:pt x="2311" y="3674"/>
                  <a:pt x="2215" y="3661"/>
                  <a:pt x="2108" y="3631"/>
                </a:cubicBezTo>
                <a:cubicBezTo>
                  <a:pt x="1912" y="3572"/>
                  <a:pt x="1724" y="3542"/>
                  <a:pt x="1549" y="3542"/>
                </a:cubicBezTo>
                <a:cubicBezTo>
                  <a:pt x="1373" y="3542"/>
                  <a:pt x="1209" y="3572"/>
                  <a:pt x="1061" y="3631"/>
                </a:cubicBezTo>
                <a:cubicBezTo>
                  <a:pt x="799" y="3738"/>
                  <a:pt x="584" y="3929"/>
                  <a:pt x="453" y="4179"/>
                </a:cubicBezTo>
                <a:cubicBezTo>
                  <a:pt x="322" y="4429"/>
                  <a:pt x="275" y="4750"/>
                  <a:pt x="334" y="5048"/>
                </a:cubicBezTo>
                <a:cubicBezTo>
                  <a:pt x="382" y="5310"/>
                  <a:pt x="513" y="5548"/>
                  <a:pt x="703" y="5727"/>
                </a:cubicBezTo>
                <a:cubicBezTo>
                  <a:pt x="632" y="5858"/>
                  <a:pt x="572" y="6012"/>
                  <a:pt x="537" y="6179"/>
                </a:cubicBezTo>
                <a:cubicBezTo>
                  <a:pt x="441" y="6631"/>
                  <a:pt x="525" y="7143"/>
                  <a:pt x="811" y="7632"/>
                </a:cubicBezTo>
                <a:cubicBezTo>
                  <a:pt x="1013" y="8001"/>
                  <a:pt x="1251" y="8239"/>
                  <a:pt x="1275" y="8239"/>
                </a:cubicBezTo>
                <a:cubicBezTo>
                  <a:pt x="1299" y="8274"/>
                  <a:pt x="1346" y="8286"/>
                  <a:pt x="1394" y="8286"/>
                </a:cubicBezTo>
                <a:cubicBezTo>
                  <a:pt x="1430" y="8286"/>
                  <a:pt x="1477" y="8274"/>
                  <a:pt x="1513" y="8239"/>
                </a:cubicBezTo>
                <a:cubicBezTo>
                  <a:pt x="1573" y="8179"/>
                  <a:pt x="1573" y="8084"/>
                  <a:pt x="1513" y="8024"/>
                </a:cubicBezTo>
                <a:cubicBezTo>
                  <a:pt x="1489" y="8001"/>
                  <a:pt x="644" y="7167"/>
                  <a:pt x="870" y="6250"/>
                </a:cubicBezTo>
                <a:cubicBezTo>
                  <a:pt x="977" y="5798"/>
                  <a:pt x="1239" y="5477"/>
                  <a:pt x="1656" y="5298"/>
                </a:cubicBezTo>
                <a:cubicBezTo>
                  <a:pt x="1896" y="5194"/>
                  <a:pt x="2169" y="5144"/>
                  <a:pt x="2455" y="5144"/>
                </a:cubicBezTo>
                <a:cubicBezTo>
                  <a:pt x="2595" y="5144"/>
                  <a:pt x="2738" y="5155"/>
                  <a:pt x="2882" y="5179"/>
                </a:cubicBezTo>
                <a:cubicBezTo>
                  <a:pt x="3382" y="5262"/>
                  <a:pt x="3775" y="5536"/>
                  <a:pt x="3739" y="5762"/>
                </a:cubicBezTo>
                <a:cubicBezTo>
                  <a:pt x="3728" y="5822"/>
                  <a:pt x="3716" y="5858"/>
                  <a:pt x="3668" y="5893"/>
                </a:cubicBezTo>
                <a:cubicBezTo>
                  <a:pt x="3634" y="5910"/>
                  <a:pt x="3589" y="5927"/>
                  <a:pt x="3540" y="5927"/>
                </a:cubicBezTo>
                <a:cubicBezTo>
                  <a:pt x="3519" y="5927"/>
                  <a:pt x="3498" y="5924"/>
                  <a:pt x="3478" y="5917"/>
                </a:cubicBezTo>
                <a:lnTo>
                  <a:pt x="3454" y="5917"/>
                </a:lnTo>
                <a:cubicBezTo>
                  <a:pt x="3394" y="5846"/>
                  <a:pt x="3323" y="5774"/>
                  <a:pt x="3239" y="5715"/>
                </a:cubicBezTo>
                <a:cubicBezTo>
                  <a:pt x="3207" y="5696"/>
                  <a:pt x="3173" y="5687"/>
                  <a:pt x="3141" y="5687"/>
                </a:cubicBezTo>
                <a:cubicBezTo>
                  <a:pt x="3090" y="5687"/>
                  <a:pt x="3042" y="5711"/>
                  <a:pt x="3013" y="5762"/>
                </a:cubicBezTo>
                <a:cubicBezTo>
                  <a:pt x="2966" y="5834"/>
                  <a:pt x="2977" y="5941"/>
                  <a:pt x="3061" y="5977"/>
                </a:cubicBezTo>
                <a:cubicBezTo>
                  <a:pt x="3263" y="6119"/>
                  <a:pt x="3275" y="6274"/>
                  <a:pt x="3263" y="6381"/>
                </a:cubicBezTo>
                <a:cubicBezTo>
                  <a:pt x="3251" y="6536"/>
                  <a:pt x="3132" y="6679"/>
                  <a:pt x="3001" y="6727"/>
                </a:cubicBezTo>
                <a:cubicBezTo>
                  <a:pt x="2976" y="6732"/>
                  <a:pt x="2951" y="6735"/>
                  <a:pt x="2927" y="6735"/>
                </a:cubicBezTo>
                <a:cubicBezTo>
                  <a:pt x="2850" y="6735"/>
                  <a:pt x="2779" y="6704"/>
                  <a:pt x="2716" y="6631"/>
                </a:cubicBezTo>
                <a:cubicBezTo>
                  <a:pt x="2435" y="6342"/>
                  <a:pt x="2096" y="6177"/>
                  <a:pt x="1791" y="6177"/>
                </a:cubicBezTo>
                <a:cubicBezTo>
                  <a:pt x="1707" y="6177"/>
                  <a:pt x="1626" y="6189"/>
                  <a:pt x="1549" y="6215"/>
                </a:cubicBezTo>
                <a:cubicBezTo>
                  <a:pt x="1311" y="6298"/>
                  <a:pt x="1168" y="6477"/>
                  <a:pt x="1120" y="6727"/>
                </a:cubicBezTo>
                <a:cubicBezTo>
                  <a:pt x="1108" y="6810"/>
                  <a:pt x="1168" y="6905"/>
                  <a:pt x="1251" y="6905"/>
                </a:cubicBezTo>
                <a:cubicBezTo>
                  <a:pt x="1259" y="6906"/>
                  <a:pt x="1267" y="6907"/>
                  <a:pt x="1275" y="6907"/>
                </a:cubicBezTo>
                <a:cubicBezTo>
                  <a:pt x="1360" y="6907"/>
                  <a:pt x="1430" y="6850"/>
                  <a:pt x="1430" y="6774"/>
                </a:cubicBezTo>
                <a:cubicBezTo>
                  <a:pt x="1465" y="6620"/>
                  <a:pt x="1549" y="6548"/>
                  <a:pt x="1644" y="6536"/>
                </a:cubicBezTo>
                <a:cubicBezTo>
                  <a:pt x="1690" y="6521"/>
                  <a:pt x="1738" y="6514"/>
                  <a:pt x="1786" y="6514"/>
                </a:cubicBezTo>
                <a:cubicBezTo>
                  <a:pt x="2035" y="6514"/>
                  <a:pt x="2298" y="6700"/>
                  <a:pt x="2477" y="6870"/>
                </a:cubicBezTo>
                <a:cubicBezTo>
                  <a:pt x="2608" y="7012"/>
                  <a:pt x="2763" y="7084"/>
                  <a:pt x="2918" y="7084"/>
                </a:cubicBezTo>
                <a:cubicBezTo>
                  <a:pt x="2977" y="7084"/>
                  <a:pt x="3037" y="7072"/>
                  <a:pt x="3097" y="7048"/>
                </a:cubicBezTo>
                <a:cubicBezTo>
                  <a:pt x="3263" y="6989"/>
                  <a:pt x="3418" y="6870"/>
                  <a:pt x="3501" y="6715"/>
                </a:cubicBezTo>
                <a:cubicBezTo>
                  <a:pt x="3656" y="6870"/>
                  <a:pt x="3918" y="7108"/>
                  <a:pt x="4323" y="7381"/>
                </a:cubicBezTo>
                <a:cubicBezTo>
                  <a:pt x="4966" y="7810"/>
                  <a:pt x="6109" y="8405"/>
                  <a:pt x="7919" y="8810"/>
                </a:cubicBezTo>
                <a:lnTo>
                  <a:pt x="7954" y="8810"/>
                </a:lnTo>
                <a:cubicBezTo>
                  <a:pt x="8026" y="8810"/>
                  <a:pt x="8097" y="8763"/>
                  <a:pt x="8121" y="8679"/>
                </a:cubicBezTo>
                <a:cubicBezTo>
                  <a:pt x="8133" y="8584"/>
                  <a:pt x="8085" y="8501"/>
                  <a:pt x="8002" y="8477"/>
                </a:cubicBezTo>
                <a:cubicBezTo>
                  <a:pt x="6240" y="8096"/>
                  <a:pt x="5144" y="7524"/>
                  <a:pt x="4525" y="7131"/>
                </a:cubicBezTo>
                <a:cubicBezTo>
                  <a:pt x="3870" y="6679"/>
                  <a:pt x="3620" y="6322"/>
                  <a:pt x="3609" y="6322"/>
                </a:cubicBezTo>
                <a:lnTo>
                  <a:pt x="3609" y="6274"/>
                </a:lnTo>
                <a:cubicBezTo>
                  <a:pt x="3716" y="6274"/>
                  <a:pt x="3799" y="6250"/>
                  <a:pt x="3870" y="6191"/>
                </a:cubicBezTo>
                <a:cubicBezTo>
                  <a:pt x="3990" y="6119"/>
                  <a:pt x="4049" y="6000"/>
                  <a:pt x="4085" y="5834"/>
                </a:cubicBezTo>
                <a:cubicBezTo>
                  <a:pt x="4109" y="5607"/>
                  <a:pt x="4001" y="5381"/>
                  <a:pt x="3751" y="5203"/>
                </a:cubicBezTo>
                <a:cubicBezTo>
                  <a:pt x="3561" y="5060"/>
                  <a:pt x="3275" y="4941"/>
                  <a:pt x="2954" y="4881"/>
                </a:cubicBezTo>
                <a:cubicBezTo>
                  <a:pt x="2794" y="4852"/>
                  <a:pt x="2628" y="4836"/>
                  <a:pt x="2461" y="4836"/>
                </a:cubicBezTo>
                <a:cubicBezTo>
                  <a:pt x="1883" y="4836"/>
                  <a:pt x="1297" y="5024"/>
                  <a:pt x="918" y="5477"/>
                </a:cubicBezTo>
                <a:cubicBezTo>
                  <a:pt x="644" y="5191"/>
                  <a:pt x="572" y="4715"/>
                  <a:pt x="763" y="4345"/>
                </a:cubicBezTo>
                <a:cubicBezTo>
                  <a:pt x="848" y="4194"/>
                  <a:pt x="1067" y="3879"/>
                  <a:pt x="1581" y="3879"/>
                </a:cubicBezTo>
                <a:cubicBezTo>
                  <a:pt x="1716" y="3879"/>
                  <a:pt x="1871" y="3901"/>
                  <a:pt x="2049" y="3953"/>
                </a:cubicBezTo>
                <a:cubicBezTo>
                  <a:pt x="2189" y="3994"/>
                  <a:pt x="2318" y="4013"/>
                  <a:pt x="2436" y="4013"/>
                </a:cubicBezTo>
                <a:cubicBezTo>
                  <a:pt x="2788" y="4013"/>
                  <a:pt x="3034" y="3845"/>
                  <a:pt x="3132" y="3631"/>
                </a:cubicBezTo>
                <a:cubicBezTo>
                  <a:pt x="3251" y="3357"/>
                  <a:pt x="3144" y="3083"/>
                  <a:pt x="2882" y="2905"/>
                </a:cubicBezTo>
                <a:cubicBezTo>
                  <a:pt x="2714" y="2806"/>
                  <a:pt x="2470" y="2756"/>
                  <a:pt x="2181" y="2756"/>
                </a:cubicBezTo>
                <a:cubicBezTo>
                  <a:pt x="2123" y="2756"/>
                  <a:pt x="2063" y="2758"/>
                  <a:pt x="2001" y="2762"/>
                </a:cubicBezTo>
                <a:cubicBezTo>
                  <a:pt x="2180" y="2583"/>
                  <a:pt x="2430" y="2333"/>
                  <a:pt x="2739" y="2107"/>
                </a:cubicBezTo>
                <a:cubicBezTo>
                  <a:pt x="2966" y="1928"/>
                  <a:pt x="3251" y="1750"/>
                  <a:pt x="3561" y="1607"/>
                </a:cubicBezTo>
                <a:cubicBezTo>
                  <a:pt x="3742" y="1535"/>
                  <a:pt x="3929" y="1500"/>
                  <a:pt x="4120" y="1500"/>
                </a:cubicBezTo>
                <a:cubicBezTo>
                  <a:pt x="4368" y="1500"/>
                  <a:pt x="4621" y="1559"/>
                  <a:pt x="4871" y="1667"/>
                </a:cubicBezTo>
                <a:cubicBezTo>
                  <a:pt x="5156" y="1786"/>
                  <a:pt x="5406" y="1976"/>
                  <a:pt x="5633" y="2214"/>
                </a:cubicBezTo>
                <a:cubicBezTo>
                  <a:pt x="5299" y="2274"/>
                  <a:pt x="4799" y="2452"/>
                  <a:pt x="4549" y="3000"/>
                </a:cubicBezTo>
                <a:cubicBezTo>
                  <a:pt x="4323" y="3512"/>
                  <a:pt x="4347" y="4048"/>
                  <a:pt x="4668" y="4595"/>
                </a:cubicBezTo>
                <a:cubicBezTo>
                  <a:pt x="5573" y="6239"/>
                  <a:pt x="8681" y="7691"/>
                  <a:pt x="10919" y="7977"/>
                </a:cubicBezTo>
                <a:lnTo>
                  <a:pt x="10931" y="7977"/>
                </a:lnTo>
                <a:cubicBezTo>
                  <a:pt x="11002" y="7977"/>
                  <a:pt x="11074" y="7917"/>
                  <a:pt x="11098" y="7846"/>
                </a:cubicBezTo>
                <a:cubicBezTo>
                  <a:pt x="11050" y="7643"/>
                  <a:pt x="10990" y="7572"/>
                  <a:pt x="10907" y="7560"/>
                </a:cubicBezTo>
                <a:cubicBezTo>
                  <a:pt x="9835" y="7429"/>
                  <a:pt x="8538" y="6989"/>
                  <a:pt x="7407" y="6417"/>
                </a:cubicBezTo>
                <a:cubicBezTo>
                  <a:pt x="6180" y="5786"/>
                  <a:pt x="5287" y="5048"/>
                  <a:pt x="4906" y="4345"/>
                </a:cubicBezTo>
                <a:cubicBezTo>
                  <a:pt x="4656" y="3881"/>
                  <a:pt x="4609" y="3452"/>
                  <a:pt x="4799" y="3048"/>
                </a:cubicBezTo>
                <a:cubicBezTo>
                  <a:pt x="4918" y="2798"/>
                  <a:pt x="5133" y="2607"/>
                  <a:pt x="5442" y="2500"/>
                </a:cubicBezTo>
                <a:cubicBezTo>
                  <a:pt x="5597" y="2440"/>
                  <a:pt x="5752" y="2429"/>
                  <a:pt x="5847" y="2429"/>
                </a:cubicBezTo>
                <a:cubicBezTo>
                  <a:pt x="5859" y="2440"/>
                  <a:pt x="5871" y="2464"/>
                  <a:pt x="5883" y="2488"/>
                </a:cubicBezTo>
                <a:cubicBezTo>
                  <a:pt x="6025" y="2679"/>
                  <a:pt x="6216" y="2798"/>
                  <a:pt x="6418" y="2798"/>
                </a:cubicBezTo>
                <a:cubicBezTo>
                  <a:pt x="6466" y="2798"/>
                  <a:pt x="6526" y="2798"/>
                  <a:pt x="6573" y="2786"/>
                </a:cubicBezTo>
                <a:cubicBezTo>
                  <a:pt x="6883" y="2702"/>
                  <a:pt x="7157" y="2429"/>
                  <a:pt x="7192" y="2095"/>
                </a:cubicBezTo>
                <a:cubicBezTo>
                  <a:pt x="7240" y="1750"/>
                  <a:pt x="7061" y="1440"/>
                  <a:pt x="6692" y="1238"/>
                </a:cubicBezTo>
                <a:cubicBezTo>
                  <a:pt x="6645" y="1202"/>
                  <a:pt x="6597" y="1190"/>
                  <a:pt x="6573" y="1178"/>
                </a:cubicBezTo>
                <a:cubicBezTo>
                  <a:pt x="6537" y="1035"/>
                  <a:pt x="6418" y="595"/>
                  <a:pt x="5990" y="297"/>
                </a:cubicBezTo>
                <a:cubicBezTo>
                  <a:pt x="5711" y="98"/>
                  <a:pt x="5362" y="0"/>
                  <a:pt x="495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019" name="Google Shape;3019;p31"/>
          <p:cNvGrpSpPr/>
          <p:nvPr/>
        </p:nvGrpSpPr>
        <p:grpSpPr>
          <a:xfrm>
            <a:off x="7965936" y="2503322"/>
            <a:ext cx="356256" cy="351808"/>
            <a:chOff x="7993805" y="2427122"/>
            <a:chExt cx="356256" cy="351808"/>
          </a:xfrm>
        </p:grpSpPr>
        <p:sp>
          <p:nvSpPr>
            <p:cNvPr id="3020" name="Google Shape;3020;p31"/>
            <p:cNvSpPr/>
            <p:nvPr/>
          </p:nvSpPr>
          <p:spPr>
            <a:xfrm>
              <a:off x="8154957" y="2427122"/>
              <a:ext cx="195104" cy="194464"/>
            </a:xfrm>
            <a:custGeom>
              <a:rect b="b" l="l" r="r" t="t"/>
              <a:pathLst>
                <a:path extrusionOk="0" h="6077" w="6097">
                  <a:moveTo>
                    <a:pt x="299" y="0"/>
                  </a:moveTo>
                  <a:cubicBezTo>
                    <a:pt x="228" y="0"/>
                    <a:pt x="159" y="25"/>
                    <a:pt x="108" y="76"/>
                  </a:cubicBezTo>
                  <a:cubicBezTo>
                    <a:pt x="13" y="171"/>
                    <a:pt x="1" y="290"/>
                    <a:pt x="60" y="409"/>
                  </a:cubicBezTo>
                  <a:cubicBezTo>
                    <a:pt x="406" y="1028"/>
                    <a:pt x="644" y="1790"/>
                    <a:pt x="858" y="2517"/>
                  </a:cubicBezTo>
                  <a:cubicBezTo>
                    <a:pt x="1191" y="3588"/>
                    <a:pt x="1537" y="4695"/>
                    <a:pt x="2227" y="5410"/>
                  </a:cubicBezTo>
                  <a:cubicBezTo>
                    <a:pt x="2644" y="5838"/>
                    <a:pt x="3227" y="6077"/>
                    <a:pt x="3835" y="6077"/>
                  </a:cubicBezTo>
                  <a:lnTo>
                    <a:pt x="3858" y="6077"/>
                  </a:lnTo>
                  <a:cubicBezTo>
                    <a:pt x="4466" y="6077"/>
                    <a:pt x="5025" y="5850"/>
                    <a:pt x="5442" y="5422"/>
                  </a:cubicBezTo>
                  <a:cubicBezTo>
                    <a:pt x="5859" y="4993"/>
                    <a:pt x="6097" y="4422"/>
                    <a:pt x="6097" y="3814"/>
                  </a:cubicBezTo>
                  <a:cubicBezTo>
                    <a:pt x="6085" y="3219"/>
                    <a:pt x="5859" y="2659"/>
                    <a:pt x="5430" y="2243"/>
                  </a:cubicBezTo>
                  <a:cubicBezTo>
                    <a:pt x="4728" y="1540"/>
                    <a:pt x="3620" y="1195"/>
                    <a:pt x="2537" y="874"/>
                  </a:cubicBezTo>
                  <a:cubicBezTo>
                    <a:pt x="2287" y="790"/>
                    <a:pt x="2025" y="707"/>
                    <a:pt x="1751" y="612"/>
                  </a:cubicBezTo>
                  <a:cubicBezTo>
                    <a:pt x="1737" y="607"/>
                    <a:pt x="1722" y="605"/>
                    <a:pt x="1707" y="605"/>
                  </a:cubicBezTo>
                  <a:cubicBezTo>
                    <a:pt x="1637" y="605"/>
                    <a:pt x="1568" y="650"/>
                    <a:pt x="1549" y="719"/>
                  </a:cubicBezTo>
                  <a:cubicBezTo>
                    <a:pt x="1513" y="814"/>
                    <a:pt x="1561" y="897"/>
                    <a:pt x="1644" y="933"/>
                  </a:cubicBezTo>
                  <a:cubicBezTo>
                    <a:pt x="1918" y="1016"/>
                    <a:pt x="2180" y="1088"/>
                    <a:pt x="2442" y="1183"/>
                  </a:cubicBezTo>
                  <a:cubicBezTo>
                    <a:pt x="3525" y="1505"/>
                    <a:pt x="4537" y="1838"/>
                    <a:pt x="5192" y="2481"/>
                  </a:cubicBezTo>
                  <a:cubicBezTo>
                    <a:pt x="5561" y="2838"/>
                    <a:pt x="5752" y="3326"/>
                    <a:pt x="5775" y="3850"/>
                  </a:cubicBezTo>
                  <a:cubicBezTo>
                    <a:pt x="5775" y="4362"/>
                    <a:pt x="5585" y="4862"/>
                    <a:pt x="5216" y="5219"/>
                  </a:cubicBezTo>
                  <a:cubicBezTo>
                    <a:pt x="4859" y="5565"/>
                    <a:pt x="4370" y="5767"/>
                    <a:pt x="3847" y="5767"/>
                  </a:cubicBezTo>
                  <a:lnTo>
                    <a:pt x="3835" y="5767"/>
                  </a:lnTo>
                  <a:cubicBezTo>
                    <a:pt x="3323" y="5767"/>
                    <a:pt x="2823" y="5553"/>
                    <a:pt x="2465" y="5184"/>
                  </a:cubicBezTo>
                  <a:cubicBezTo>
                    <a:pt x="1834" y="4529"/>
                    <a:pt x="1513" y="3517"/>
                    <a:pt x="1168" y="2433"/>
                  </a:cubicBezTo>
                  <a:cubicBezTo>
                    <a:pt x="965" y="1743"/>
                    <a:pt x="739" y="1028"/>
                    <a:pt x="429" y="409"/>
                  </a:cubicBezTo>
                  <a:lnTo>
                    <a:pt x="429" y="409"/>
                  </a:lnTo>
                  <a:cubicBezTo>
                    <a:pt x="608" y="493"/>
                    <a:pt x="799" y="588"/>
                    <a:pt x="1013" y="659"/>
                  </a:cubicBezTo>
                  <a:cubicBezTo>
                    <a:pt x="1033" y="665"/>
                    <a:pt x="1053" y="668"/>
                    <a:pt x="1073" y="668"/>
                  </a:cubicBezTo>
                  <a:cubicBezTo>
                    <a:pt x="1137" y="668"/>
                    <a:pt x="1197" y="637"/>
                    <a:pt x="1215" y="564"/>
                  </a:cubicBezTo>
                  <a:cubicBezTo>
                    <a:pt x="1251" y="481"/>
                    <a:pt x="1215" y="385"/>
                    <a:pt x="1132" y="362"/>
                  </a:cubicBezTo>
                  <a:cubicBezTo>
                    <a:pt x="858" y="254"/>
                    <a:pt x="644" y="159"/>
                    <a:pt x="429" y="28"/>
                  </a:cubicBezTo>
                  <a:cubicBezTo>
                    <a:pt x="388" y="10"/>
                    <a:pt x="343" y="0"/>
                    <a:pt x="29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1" name="Google Shape;3021;p31"/>
            <p:cNvSpPr/>
            <p:nvPr/>
          </p:nvSpPr>
          <p:spPr>
            <a:xfrm>
              <a:off x="7993805" y="2477170"/>
              <a:ext cx="136032" cy="222144"/>
            </a:xfrm>
            <a:custGeom>
              <a:rect b="b" l="l" r="r" t="t"/>
              <a:pathLst>
                <a:path extrusionOk="0" h="6942" w="4251">
                  <a:moveTo>
                    <a:pt x="1834" y="0"/>
                  </a:moveTo>
                  <a:cubicBezTo>
                    <a:pt x="1715" y="0"/>
                    <a:pt x="1632" y="95"/>
                    <a:pt x="1596" y="214"/>
                  </a:cubicBezTo>
                  <a:cubicBezTo>
                    <a:pt x="1453" y="857"/>
                    <a:pt x="1155" y="1512"/>
                    <a:pt x="870" y="2143"/>
                  </a:cubicBezTo>
                  <a:cubicBezTo>
                    <a:pt x="453" y="3084"/>
                    <a:pt x="0" y="4048"/>
                    <a:pt x="60" y="4965"/>
                  </a:cubicBezTo>
                  <a:cubicBezTo>
                    <a:pt x="96" y="5513"/>
                    <a:pt x="346" y="6013"/>
                    <a:pt x="762" y="6406"/>
                  </a:cubicBezTo>
                  <a:cubicBezTo>
                    <a:pt x="1155" y="6751"/>
                    <a:pt x="1644" y="6941"/>
                    <a:pt x="2144" y="6941"/>
                  </a:cubicBezTo>
                  <a:lnTo>
                    <a:pt x="2286" y="6941"/>
                  </a:lnTo>
                  <a:cubicBezTo>
                    <a:pt x="2834" y="6906"/>
                    <a:pt x="3334" y="6656"/>
                    <a:pt x="3703" y="6227"/>
                  </a:cubicBezTo>
                  <a:cubicBezTo>
                    <a:pt x="4072" y="5810"/>
                    <a:pt x="4251" y="5275"/>
                    <a:pt x="4215" y="4703"/>
                  </a:cubicBezTo>
                  <a:cubicBezTo>
                    <a:pt x="4156" y="3798"/>
                    <a:pt x="3608" y="2893"/>
                    <a:pt x="3072" y="2012"/>
                  </a:cubicBezTo>
                  <a:cubicBezTo>
                    <a:pt x="2953" y="1822"/>
                    <a:pt x="2846" y="1643"/>
                    <a:pt x="2727" y="1441"/>
                  </a:cubicBezTo>
                  <a:cubicBezTo>
                    <a:pt x="2696" y="1395"/>
                    <a:pt x="2646" y="1368"/>
                    <a:pt x="2591" y="1368"/>
                  </a:cubicBezTo>
                  <a:cubicBezTo>
                    <a:pt x="2561" y="1368"/>
                    <a:pt x="2530" y="1376"/>
                    <a:pt x="2501" y="1393"/>
                  </a:cubicBezTo>
                  <a:cubicBezTo>
                    <a:pt x="2429" y="1429"/>
                    <a:pt x="2406" y="1536"/>
                    <a:pt x="2441" y="1607"/>
                  </a:cubicBezTo>
                  <a:cubicBezTo>
                    <a:pt x="2560" y="1810"/>
                    <a:pt x="2667" y="2000"/>
                    <a:pt x="2787" y="2191"/>
                  </a:cubicBezTo>
                  <a:cubicBezTo>
                    <a:pt x="3322" y="3072"/>
                    <a:pt x="3822" y="3905"/>
                    <a:pt x="3894" y="4739"/>
                  </a:cubicBezTo>
                  <a:cubicBezTo>
                    <a:pt x="3918" y="5203"/>
                    <a:pt x="3775" y="5656"/>
                    <a:pt x="3453" y="6013"/>
                  </a:cubicBezTo>
                  <a:cubicBezTo>
                    <a:pt x="3144" y="6370"/>
                    <a:pt x="2715" y="6584"/>
                    <a:pt x="2251" y="6608"/>
                  </a:cubicBezTo>
                  <a:cubicBezTo>
                    <a:pt x="2209" y="6611"/>
                    <a:pt x="2168" y="6613"/>
                    <a:pt x="2127" y="6613"/>
                  </a:cubicBezTo>
                  <a:cubicBezTo>
                    <a:pt x="1708" y="6613"/>
                    <a:pt x="1314" y="6449"/>
                    <a:pt x="989" y="6168"/>
                  </a:cubicBezTo>
                  <a:cubicBezTo>
                    <a:pt x="632" y="5858"/>
                    <a:pt x="417" y="5417"/>
                    <a:pt x="393" y="4941"/>
                  </a:cubicBezTo>
                  <a:cubicBezTo>
                    <a:pt x="346" y="4108"/>
                    <a:pt x="751" y="3239"/>
                    <a:pt x="1167" y="2286"/>
                  </a:cubicBezTo>
                  <a:cubicBezTo>
                    <a:pt x="1429" y="1691"/>
                    <a:pt x="1703" y="1095"/>
                    <a:pt x="1870" y="476"/>
                  </a:cubicBezTo>
                  <a:cubicBezTo>
                    <a:pt x="1929" y="631"/>
                    <a:pt x="2001" y="774"/>
                    <a:pt x="2072" y="941"/>
                  </a:cubicBezTo>
                  <a:cubicBezTo>
                    <a:pt x="2106" y="992"/>
                    <a:pt x="2159" y="1031"/>
                    <a:pt x="2222" y="1031"/>
                  </a:cubicBezTo>
                  <a:cubicBezTo>
                    <a:pt x="2246" y="1031"/>
                    <a:pt x="2272" y="1025"/>
                    <a:pt x="2298" y="1012"/>
                  </a:cubicBezTo>
                  <a:cubicBezTo>
                    <a:pt x="2370" y="976"/>
                    <a:pt x="2417" y="881"/>
                    <a:pt x="2370" y="798"/>
                  </a:cubicBezTo>
                  <a:cubicBezTo>
                    <a:pt x="2263" y="572"/>
                    <a:pt x="2179" y="381"/>
                    <a:pt x="2108" y="179"/>
                  </a:cubicBezTo>
                  <a:cubicBezTo>
                    <a:pt x="2060" y="83"/>
                    <a:pt x="1953" y="0"/>
                    <a:pt x="183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2" name="Google Shape;3022;p31"/>
            <p:cNvSpPr/>
            <p:nvPr/>
          </p:nvSpPr>
          <p:spPr>
            <a:xfrm>
              <a:off x="8170573" y="2617042"/>
              <a:ext cx="110528" cy="161888"/>
            </a:xfrm>
            <a:custGeom>
              <a:rect b="b" l="l" r="r" t="t"/>
              <a:pathLst>
                <a:path extrusionOk="0" h="5059" w="3454">
                  <a:moveTo>
                    <a:pt x="307" y="1"/>
                  </a:moveTo>
                  <a:cubicBezTo>
                    <a:pt x="276" y="1"/>
                    <a:pt x="245" y="8"/>
                    <a:pt x="215" y="22"/>
                  </a:cubicBezTo>
                  <a:cubicBezTo>
                    <a:pt x="108" y="70"/>
                    <a:pt x="61" y="177"/>
                    <a:pt x="72" y="273"/>
                  </a:cubicBezTo>
                  <a:cubicBezTo>
                    <a:pt x="156" y="773"/>
                    <a:pt x="120" y="1320"/>
                    <a:pt x="84" y="1856"/>
                  </a:cubicBezTo>
                  <a:cubicBezTo>
                    <a:pt x="49" y="2642"/>
                    <a:pt x="1" y="3463"/>
                    <a:pt x="299" y="4106"/>
                  </a:cubicBezTo>
                  <a:cubicBezTo>
                    <a:pt x="477" y="4499"/>
                    <a:pt x="811" y="4797"/>
                    <a:pt x="1204" y="4952"/>
                  </a:cubicBezTo>
                  <a:cubicBezTo>
                    <a:pt x="1394" y="5023"/>
                    <a:pt x="1596" y="5059"/>
                    <a:pt x="1787" y="5059"/>
                  </a:cubicBezTo>
                  <a:cubicBezTo>
                    <a:pt x="2013" y="5059"/>
                    <a:pt x="2251" y="5011"/>
                    <a:pt x="2454" y="4904"/>
                  </a:cubicBezTo>
                  <a:cubicBezTo>
                    <a:pt x="2847" y="4725"/>
                    <a:pt x="3144" y="4404"/>
                    <a:pt x="3287" y="3987"/>
                  </a:cubicBezTo>
                  <a:cubicBezTo>
                    <a:pt x="3454" y="3571"/>
                    <a:pt x="3442" y="3118"/>
                    <a:pt x="3251" y="2737"/>
                  </a:cubicBezTo>
                  <a:cubicBezTo>
                    <a:pt x="2954" y="2094"/>
                    <a:pt x="2299" y="1606"/>
                    <a:pt x="1668" y="1130"/>
                  </a:cubicBezTo>
                  <a:lnTo>
                    <a:pt x="1585" y="1046"/>
                  </a:lnTo>
                  <a:cubicBezTo>
                    <a:pt x="1552" y="1023"/>
                    <a:pt x="1518" y="1013"/>
                    <a:pt x="1485" y="1013"/>
                  </a:cubicBezTo>
                  <a:cubicBezTo>
                    <a:pt x="1434" y="1013"/>
                    <a:pt x="1387" y="1039"/>
                    <a:pt x="1358" y="1082"/>
                  </a:cubicBezTo>
                  <a:cubicBezTo>
                    <a:pt x="1299" y="1154"/>
                    <a:pt x="1311" y="1261"/>
                    <a:pt x="1382" y="1308"/>
                  </a:cubicBezTo>
                  <a:lnTo>
                    <a:pt x="1477" y="1380"/>
                  </a:lnTo>
                  <a:cubicBezTo>
                    <a:pt x="2096" y="1856"/>
                    <a:pt x="2680" y="2297"/>
                    <a:pt x="2954" y="2868"/>
                  </a:cubicBezTo>
                  <a:cubicBezTo>
                    <a:pt x="3097" y="3178"/>
                    <a:pt x="3109" y="3535"/>
                    <a:pt x="2989" y="3868"/>
                  </a:cubicBezTo>
                  <a:cubicBezTo>
                    <a:pt x="2870" y="4190"/>
                    <a:pt x="2632" y="4463"/>
                    <a:pt x="2323" y="4606"/>
                  </a:cubicBezTo>
                  <a:cubicBezTo>
                    <a:pt x="2158" y="4689"/>
                    <a:pt x="1979" y="4727"/>
                    <a:pt x="1798" y="4727"/>
                  </a:cubicBezTo>
                  <a:cubicBezTo>
                    <a:pt x="1639" y="4727"/>
                    <a:pt x="1478" y="4698"/>
                    <a:pt x="1323" y="4642"/>
                  </a:cubicBezTo>
                  <a:cubicBezTo>
                    <a:pt x="1001" y="4523"/>
                    <a:pt x="727" y="4261"/>
                    <a:pt x="596" y="3952"/>
                  </a:cubicBezTo>
                  <a:cubicBezTo>
                    <a:pt x="346" y="3392"/>
                    <a:pt x="370" y="2642"/>
                    <a:pt x="418" y="1856"/>
                  </a:cubicBezTo>
                  <a:cubicBezTo>
                    <a:pt x="453" y="1392"/>
                    <a:pt x="465" y="927"/>
                    <a:pt x="430" y="487"/>
                  </a:cubicBezTo>
                  <a:lnTo>
                    <a:pt x="430" y="487"/>
                  </a:lnTo>
                  <a:cubicBezTo>
                    <a:pt x="537" y="594"/>
                    <a:pt x="656" y="689"/>
                    <a:pt x="787" y="808"/>
                  </a:cubicBezTo>
                  <a:cubicBezTo>
                    <a:pt x="824" y="835"/>
                    <a:pt x="862" y="847"/>
                    <a:pt x="897" y="847"/>
                  </a:cubicBezTo>
                  <a:cubicBezTo>
                    <a:pt x="940" y="847"/>
                    <a:pt x="980" y="829"/>
                    <a:pt x="1013" y="796"/>
                  </a:cubicBezTo>
                  <a:cubicBezTo>
                    <a:pt x="1073" y="725"/>
                    <a:pt x="1061" y="630"/>
                    <a:pt x="1001" y="570"/>
                  </a:cubicBezTo>
                  <a:cubicBezTo>
                    <a:pt x="787" y="392"/>
                    <a:pt x="632" y="225"/>
                    <a:pt x="489" y="82"/>
                  </a:cubicBezTo>
                  <a:cubicBezTo>
                    <a:pt x="440" y="33"/>
                    <a:pt x="374" y="1"/>
                    <a:pt x="30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23" name="Google Shape;3023;p31"/>
          <p:cNvGrpSpPr/>
          <p:nvPr/>
        </p:nvGrpSpPr>
        <p:grpSpPr>
          <a:xfrm>
            <a:off x="850768" y="2041210"/>
            <a:ext cx="308640" cy="353312"/>
            <a:chOff x="878637" y="1965010"/>
            <a:chExt cx="308640" cy="353312"/>
          </a:xfrm>
        </p:grpSpPr>
        <p:sp>
          <p:nvSpPr>
            <p:cNvPr id="3024" name="Google Shape;3024;p31"/>
            <p:cNvSpPr/>
            <p:nvPr/>
          </p:nvSpPr>
          <p:spPr>
            <a:xfrm>
              <a:off x="878637" y="1965010"/>
              <a:ext cx="308640" cy="353312"/>
            </a:xfrm>
            <a:custGeom>
              <a:rect b="b" l="l" r="r" t="t"/>
              <a:pathLst>
                <a:path extrusionOk="0" h="11041" w="9645">
                  <a:moveTo>
                    <a:pt x="1167" y="1122"/>
                  </a:moveTo>
                  <a:cubicBezTo>
                    <a:pt x="1905" y="1777"/>
                    <a:pt x="2893" y="2837"/>
                    <a:pt x="3632" y="4361"/>
                  </a:cubicBezTo>
                  <a:cubicBezTo>
                    <a:pt x="3477" y="4420"/>
                    <a:pt x="3322" y="4492"/>
                    <a:pt x="3191" y="4563"/>
                  </a:cubicBezTo>
                  <a:cubicBezTo>
                    <a:pt x="2882" y="3861"/>
                    <a:pt x="2203" y="2492"/>
                    <a:pt x="1167" y="1122"/>
                  </a:cubicBezTo>
                  <a:close/>
                  <a:moveTo>
                    <a:pt x="334" y="610"/>
                  </a:moveTo>
                  <a:lnTo>
                    <a:pt x="334" y="610"/>
                  </a:lnTo>
                  <a:cubicBezTo>
                    <a:pt x="1691" y="2182"/>
                    <a:pt x="2548" y="3956"/>
                    <a:pt x="2905" y="4730"/>
                  </a:cubicBezTo>
                  <a:cubicBezTo>
                    <a:pt x="2643" y="4920"/>
                    <a:pt x="2405" y="5159"/>
                    <a:pt x="2239" y="5444"/>
                  </a:cubicBezTo>
                  <a:cubicBezTo>
                    <a:pt x="1274" y="4563"/>
                    <a:pt x="798" y="3230"/>
                    <a:pt x="572" y="2241"/>
                  </a:cubicBezTo>
                  <a:cubicBezTo>
                    <a:pt x="417" y="1587"/>
                    <a:pt x="357" y="991"/>
                    <a:pt x="334" y="610"/>
                  </a:cubicBezTo>
                  <a:close/>
                  <a:moveTo>
                    <a:pt x="9311" y="587"/>
                  </a:moveTo>
                  <a:lnTo>
                    <a:pt x="9311" y="587"/>
                  </a:lnTo>
                  <a:cubicBezTo>
                    <a:pt x="9263" y="979"/>
                    <a:pt x="9204" y="1563"/>
                    <a:pt x="9049" y="2218"/>
                  </a:cubicBezTo>
                  <a:cubicBezTo>
                    <a:pt x="8835" y="3206"/>
                    <a:pt x="8358" y="4551"/>
                    <a:pt x="7382" y="5444"/>
                  </a:cubicBezTo>
                  <a:cubicBezTo>
                    <a:pt x="7204" y="5170"/>
                    <a:pt x="6989" y="4932"/>
                    <a:pt x="6715" y="4730"/>
                  </a:cubicBezTo>
                  <a:cubicBezTo>
                    <a:pt x="6775" y="4611"/>
                    <a:pt x="6823" y="4492"/>
                    <a:pt x="6882" y="4349"/>
                  </a:cubicBezTo>
                  <a:cubicBezTo>
                    <a:pt x="6930" y="4277"/>
                    <a:pt x="6882" y="4182"/>
                    <a:pt x="6811" y="4146"/>
                  </a:cubicBezTo>
                  <a:cubicBezTo>
                    <a:pt x="6787" y="4133"/>
                    <a:pt x="6763" y="4127"/>
                    <a:pt x="6740" y="4127"/>
                  </a:cubicBezTo>
                  <a:cubicBezTo>
                    <a:pt x="6679" y="4127"/>
                    <a:pt x="6622" y="4166"/>
                    <a:pt x="6596" y="4218"/>
                  </a:cubicBezTo>
                  <a:cubicBezTo>
                    <a:pt x="6537" y="4325"/>
                    <a:pt x="6489" y="4444"/>
                    <a:pt x="6453" y="4551"/>
                  </a:cubicBezTo>
                  <a:cubicBezTo>
                    <a:pt x="6299" y="4480"/>
                    <a:pt x="6156" y="4397"/>
                    <a:pt x="6001" y="4337"/>
                  </a:cubicBezTo>
                  <a:cubicBezTo>
                    <a:pt x="6703" y="2908"/>
                    <a:pt x="7620" y="1896"/>
                    <a:pt x="8263" y="1289"/>
                  </a:cubicBezTo>
                  <a:cubicBezTo>
                    <a:pt x="8335" y="1218"/>
                    <a:pt x="8418" y="1158"/>
                    <a:pt x="8478" y="1098"/>
                  </a:cubicBezTo>
                  <a:lnTo>
                    <a:pt x="8478" y="1098"/>
                  </a:lnTo>
                  <a:cubicBezTo>
                    <a:pt x="7787" y="2003"/>
                    <a:pt x="7263" y="2896"/>
                    <a:pt x="6906" y="3587"/>
                  </a:cubicBezTo>
                  <a:cubicBezTo>
                    <a:pt x="6858" y="3658"/>
                    <a:pt x="6894" y="3754"/>
                    <a:pt x="6989" y="3801"/>
                  </a:cubicBezTo>
                  <a:cubicBezTo>
                    <a:pt x="7013" y="3825"/>
                    <a:pt x="7025" y="3825"/>
                    <a:pt x="7061" y="3825"/>
                  </a:cubicBezTo>
                  <a:cubicBezTo>
                    <a:pt x="7120" y="3825"/>
                    <a:pt x="7180" y="3789"/>
                    <a:pt x="7204" y="3730"/>
                  </a:cubicBezTo>
                  <a:cubicBezTo>
                    <a:pt x="7644" y="2896"/>
                    <a:pt x="8347" y="1706"/>
                    <a:pt x="9311" y="587"/>
                  </a:cubicBezTo>
                  <a:close/>
                  <a:moveTo>
                    <a:pt x="4810" y="8945"/>
                  </a:moveTo>
                  <a:cubicBezTo>
                    <a:pt x="5156" y="8945"/>
                    <a:pt x="5441" y="9135"/>
                    <a:pt x="5441" y="9361"/>
                  </a:cubicBezTo>
                  <a:cubicBezTo>
                    <a:pt x="5441" y="9540"/>
                    <a:pt x="5227" y="9671"/>
                    <a:pt x="4965" y="9790"/>
                  </a:cubicBezTo>
                  <a:lnTo>
                    <a:pt x="4941" y="9790"/>
                  </a:lnTo>
                  <a:cubicBezTo>
                    <a:pt x="4897" y="9821"/>
                    <a:pt x="4847" y="9836"/>
                    <a:pt x="4796" y="9836"/>
                  </a:cubicBezTo>
                  <a:cubicBezTo>
                    <a:pt x="4752" y="9836"/>
                    <a:pt x="4707" y="9824"/>
                    <a:pt x="4668" y="9802"/>
                  </a:cubicBezTo>
                  <a:cubicBezTo>
                    <a:pt x="4394" y="9671"/>
                    <a:pt x="4191" y="9552"/>
                    <a:pt x="4191" y="9361"/>
                  </a:cubicBezTo>
                  <a:cubicBezTo>
                    <a:pt x="4191" y="9135"/>
                    <a:pt x="4465" y="8945"/>
                    <a:pt x="4810" y="8945"/>
                  </a:cubicBezTo>
                  <a:close/>
                  <a:moveTo>
                    <a:pt x="4775" y="4480"/>
                  </a:moveTo>
                  <a:cubicBezTo>
                    <a:pt x="6227" y="4480"/>
                    <a:pt x="7382" y="5420"/>
                    <a:pt x="7382" y="6599"/>
                  </a:cubicBezTo>
                  <a:lnTo>
                    <a:pt x="7382" y="6659"/>
                  </a:lnTo>
                  <a:cubicBezTo>
                    <a:pt x="7406" y="7040"/>
                    <a:pt x="7501" y="7421"/>
                    <a:pt x="7716" y="7790"/>
                  </a:cubicBezTo>
                  <a:cubicBezTo>
                    <a:pt x="7858" y="8052"/>
                    <a:pt x="7918" y="8302"/>
                    <a:pt x="7918" y="8564"/>
                  </a:cubicBezTo>
                  <a:cubicBezTo>
                    <a:pt x="7918" y="9516"/>
                    <a:pt x="7013" y="10326"/>
                    <a:pt x="5751" y="10600"/>
                  </a:cubicBezTo>
                  <a:cubicBezTo>
                    <a:pt x="5918" y="10528"/>
                    <a:pt x="6049" y="10409"/>
                    <a:pt x="6132" y="10266"/>
                  </a:cubicBezTo>
                  <a:cubicBezTo>
                    <a:pt x="6180" y="10183"/>
                    <a:pt x="6168" y="10088"/>
                    <a:pt x="6096" y="10040"/>
                  </a:cubicBezTo>
                  <a:cubicBezTo>
                    <a:pt x="6064" y="10022"/>
                    <a:pt x="6030" y="10012"/>
                    <a:pt x="5998" y="10012"/>
                  </a:cubicBezTo>
                  <a:cubicBezTo>
                    <a:pt x="5947" y="10012"/>
                    <a:pt x="5899" y="10036"/>
                    <a:pt x="5870" y="10088"/>
                  </a:cubicBezTo>
                  <a:cubicBezTo>
                    <a:pt x="5763" y="10254"/>
                    <a:pt x="5572" y="10350"/>
                    <a:pt x="5370" y="10350"/>
                  </a:cubicBezTo>
                  <a:cubicBezTo>
                    <a:pt x="5227" y="10350"/>
                    <a:pt x="5072" y="10290"/>
                    <a:pt x="4953" y="10171"/>
                  </a:cubicBezTo>
                  <a:lnTo>
                    <a:pt x="4929" y="10147"/>
                  </a:lnTo>
                  <a:cubicBezTo>
                    <a:pt x="4977" y="10135"/>
                    <a:pt x="5037" y="10111"/>
                    <a:pt x="5072" y="10088"/>
                  </a:cubicBezTo>
                  <a:lnTo>
                    <a:pt x="5096" y="10088"/>
                  </a:lnTo>
                  <a:cubicBezTo>
                    <a:pt x="5346" y="9957"/>
                    <a:pt x="5751" y="9754"/>
                    <a:pt x="5751" y="9361"/>
                  </a:cubicBezTo>
                  <a:cubicBezTo>
                    <a:pt x="5751" y="8957"/>
                    <a:pt x="5310" y="8623"/>
                    <a:pt x="4798" y="8623"/>
                  </a:cubicBezTo>
                  <a:cubicBezTo>
                    <a:pt x="4275" y="8623"/>
                    <a:pt x="3846" y="8957"/>
                    <a:pt x="3846" y="9361"/>
                  </a:cubicBezTo>
                  <a:cubicBezTo>
                    <a:pt x="3846" y="9754"/>
                    <a:pt x="4227" y="9957"/>
                    <a:pt x="4501" y="10088"/>
                  </a:cubicBezTo>
                  <a:lnTo>
                    <a:pt x="4513" y="10088"/>
                  </a:lnTo>
                  <a:cubicBezTo>
                    <a:pt x="4560" y="10111"/>
                    <a:pt x="4620" y="10135"/>
                    <a:pt x="4656" y="10147"/>
                  </a:cubicBezTo>
                  <a:lnTo>
                    <a:pt x="4632" y="10171"/>
                  </a:lnTo>
                  <a:cubicBezTo>
                    <a:pt x="4513" y="10290"/>
                    <a:pt x="4382" y="10350"/>
                    <a:pt x="4215" y="10350"/>
                  </a:cubicBezTo>
                  <a:cubicBezTo>
                    <a:pt x="4025" y="10350"/>
                    <a:pt x="3846" y="10254"/>
                    <a:pt x="3727" y="10088"/>
                  </a:cubicBezTo>
                  <a:cubicBezTo>
                    <a:pt x="3698" y="10036"/>
                    <a:pt x="3646" y="10012"/>
                    <a:pt x="3594" y="10012"/>
                  </a:cubicBezTo>
                  <a:cubicBezTo>
                    <a:pt x="3561" y="10012"/>
                    <a:pt x="3528" y="10022"/>
                    <a:pt x="3501" y="10040"/>
                  </a:cubicBezTo>
                  <a:cubicBezTo>
                    <a:pt x="3429" y="10088"/>
                    <a:pt x="3405" y="10183"/>
                    <a:pt x="3453" y="10266"/>
                  </a:cubicBezTo>
                  <a:cubicBezTo>
                    <a:pt x="3560" y="10409"/>
                    <a:pt x="3691" y="10528"/>
                    <a:pt x="3846" y="10600"/>
                  </a:cubicBezTo>
                  <a:cubicBezTo>
                    <a:pt x="2596" y="10326"/>
                    <a:pt x="1667" y="9516"/>
                    <a:pt x="1667" y="8564"/>
                  </a:cubicBezTo>
                  <a:cubicBezTo>
                    <a:pt x="1667" y="8302"/>
                    <a:pt x="1739" y="8052"/>
                    <a:pt x="1881" y="7790"/>
                  </a:cubicBezTo>
                  <a:cubicBezTo>
                    <a:pt x="2096" y="7421"/>
                    <a:pt x="2191" y="7028"/>
                    <a:pt x="2179" y="6659"/>
                  </a:cubicBezTo>
                  <a:lnTo>
                    <a:pt x="2179" y="6599"/>
                  </a:lnTo>
                  <a:cubicBezTo>
                    <a:pt x="2179" y="5432"/>
                    <a:pt x="3334" y="4480"/>
                    <a:pt x="4775" y="4480"/>
                  </a:cubicBezTo>
                  <a:close/>
                  <a:moveTo>
                    <a:pt x="4810" y="10445"/>
                  </a:moveTo>
                  <a:cubicBezTo>
                    <a:pt x="4941" y="10564"/>
                    <a:pt x="5120" y="10635"/>
                    <a:pt x="5299" y="10671"/>
                  </a:cubicBezTo>
                  <a:cubicBezTo>
                    <a:pt x="5144" y="10683"/>
                    <a:pt x="4977" y="10695"/>
                    <a:pt x="4810" y="10695"/>
                  </a:cubicBezTo>
                  <a:cubicBezTo>
                    <a:pt x="4644" y="10695"/>
                    <a:pt x="4489" y="10683"/>
                    <a:pt x="4322" y="10671"/>
                  </a:cubicBezTo>
                  <a:cubicBezTo>
                    <a:pt x="4501" y="10647"/>
                    <a:pt x="4679" y="10576"/>
                    <a:pt x="4810" y="10445"/>
                  </a:cubicBezTo>
                  <a:close/>
                  <a:moveTo>
                    <a:pt x="165" y="0"/>
                  </a:moveTo>
                  <a:cubicBezTo>
                    <a:pt x="140" y="0"/>
                    <a:pt x="113" y="9"/>
                    <a:pt x="84" y="27"/>
                  </a:cubicBezTo>
                  <a:cubicBezTo>
                    <a:pt x="36" y="51"/>
                    <a:pt x="0" y="110"/>
                    <a:pt x="0" y="158"/>
                  </a:cubicBezTo>
                  <a:cubicBezTo>
                    <a:pt x="0" y="206"/>
                    <a:pt x="0" y="1146"/>
                    <a:pt x="274" y="2301"/>
                  </a:cubicBezTo>
                  <a:cubicBezTo>
                    <a:pt x="441" y="2992"/>
                    <a:pt x="643" y="3611"/>
                    <a:pt x="917" y="4158"/>
                  </a:cubicBezTo>
                  <a:cubicBezTo>
                    <a:pt x="1227" y="4801"/>
                    <a:pt x="1631" y="5337"/>
                    <a:pt x="2084" y="5742"/>
                  </a:cubicBezTo>
                  <a:cubicBezTo>
                    <a:pt x="1965" y="6004"/>
                    <a:pt x="1905" y="6290"/>
                    <a:pt x="1905" y="6599"/>
                  </a:cubicBezTo>
                  <a:lnTo>
                    <a:pt x="1905" y="6683"/>
                  </a:lnTo>
                  <a:cubicBezTo>
                    <a:pt x="1929" y="6992"/>
                    <a:pt x="1834" y="7314"/>
                    <a:pt x="1643" y="7647"/>
                  </a:cubicBezTo>
                  <a:cubicBezTo>
                    <a:pt x="1477" y="7945"/>
                    <a:pt x="1393" y="8254"/>
                    <a:pt x="1393" y="8588"/>
                  </a:cubicBezTo>
                  <a:cubicBezTo>
                    <a:pt x="1393" y="9254"/>
                    <a:pt x="1762" y="9873"/>
                    <a:pt x="2417" y="10338"/>
                  </a:cubicBezTo>
                  <a:cubicBezTo>
                    <a:pt x="3060" y="10790"/>
                    <a:pt x="3917" y="11040"/>
                    <a:pt x="4822" y="11040"/>
                  </a:cubicBezTo>
                  <a:cubicBezTo>
                    <a:pt x="5739" y="11040"/>
                    <a:pt x="6596" y="10790"/>
                    <a:pt x="7239" y="10338"/>
                  </a:cubicBezTo>
                  <a:cubicBezTo>
                    <a:pt x="7906" y="9873"/>
                    <a:pt x="8263" y="9254"/>
                    <a:pt x="8263" y="8588"/>
                  </a:cubicBezTo>
                  <a:cubicBezTo>
                    <a:pt x="8263" y="8254"/>
                    <a:pt x="8180" y="7945"/>
                    <a:pt x="8013" y="7647"/>
                  </a:cubicBezTo>
                  <a:cubicBezTo>
                    <a:pt x="7835" y="7314"/>
                    <a:pt x="7739" y="7004"/>
                    <a:pt x="7739" y="6683"/>
                  </a:cubicBezTo>
                  <a:lnTo>
                    <a:pt x="7739" y="6599"/>
                  </a:lnTo>
                  <a:cubicBezTo>
                    <a:pt x="7739" y="6302"/>
                    <a:pt x="7680" y="6004"/>
                    <a:pt x="7561" y="5742"/>
                  </a:cubicBezTo>
                  <a:cubicBezTo>
                    <a:pt x="8025" y="5325"/>
                    <a:pt x="8430" y="4789"/>
                    <a:pt x="8751" y="4135"/>
                  </a:cubicBezTo>
                  <a:cubicBezTo>
                    <a:pt x="9025" y="3599"/>
                    <a:pt x="9228" y="2968"/>
                    <a:pt x="9382" y="2289"/>
                  </a:cubicBezTo>
                  <a:cubicBezTo>
                    <a:pt x="9644" y="1122"/>
                    <a:pt x="9644" y="206"/>
                    <a:pt x="9644" y="158"/>
                  </a:cubicBezTo>
                  <a:cubicBezTo>
                    <a:pt x="9632" y="98"/>
                    <a:pt x="9609" y="51"/>
                    <a:pt x="9549" y="27"/>
                  </a:cubicBezTo>
                  <a:cubicBezTo>
                    <a:pt x="9525" y="9"/>
                    <a:pt x="9498" y="0"/>
                    <a:pt x="9470" y="0"/>
                  </a:cubicBezTo>
                  <a:cubicBezTo>
                    <a:pt x="9442" y="0"/>
                    <a:pt x="9412" y="9"/>
                    <a:pt x="9382" y="27"/>
                  </a:cubicBezTo>
                  <a:cubicBezTo>
                    <a:pt x="9347" y="39"/>
                    <a:pt x="8787" y="372"/>
                    <a:pt x="8037" y="1063"/>
                  </a:cubicBezTo>
                  <a:cubicBezTo>
                    <a:pt x="7358" y="1694"/>
                    <a:pt x="6406" y="2765"/>
                    <a:pt x="5680" y="4254"/>
                  </a:cubicBezTo>
                  <a:cubicBezTo>
                    <a:pt x="5406" y="4182"/>
                    <a:pt x="5108" y="4146"/>
                    <a:pt x="4810" y="4146"/>
                  </a:cubicBezTo>
                  <a:cubicBezTo>
                    <a:pt x="4513" y="4146"/>
                    <a:pt x="4215" y="4194"/>
                    <a:pt x="3953" y="4254"/>
                  </a:cubicBezTo>
                  <a:cubicBezTo>
                    <a:pt x="3215" y="2765"/>
                    <a:pt x="2262" y="1706"/>
                    <a:pt x="1596" y="1063"/>
                  </a:cubicBezTo>
                  <a:cubicBezTo>
                    <a:pt x="834" y="372"/>
                    <a:pt x="274" y="27"/>
                    <a:pt x="238" y="27"/>
                  </a:cubicBezTo>
                  <a:cubicBezTo>
                    <a:pt x="215" y="9"/>
                    <a:pt x="191" y="0"/>
                    <a:pt x="16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5" name="Google Shape;3025;p31"/>
            <p:cNvSpPr/>
            <p:nvPr/>
          </p:nvSpPr>
          <p:spPr>
            <a:xfrm>
              <a:off x="960557" y="2185682"/>
              <a:ext cx="43840" cy="49568"/>
            </a:xfrm>
            <a:custGeom>
              <a:rect b="b" l="l" r="r" t="t"/>
              <a:pathLst>
                <a:path extrusionOk="0" h="1549" w="1370">
                  <a:moveTo>
                    <a:pt x="691" y="1"/>
                  </a:moveTo>
                  <a:cubicBezTo>
                    <a:pt x="322" y="1"/>
                    <a:pt x="0" y="298"/>
                    <a:pt x="0" y="691"/>
                  </a:cubicBezTo>
                  <a:lnTo>
                    <a:pt x="0" y="870"/>
                  </a:lnTo>
                  <a:cubicBezTo>
                    <a:pt x="0" y="1239"/>
                    <a:pt x="298" y="1549"/>
                    <a:pt x="691" y="1549"/>
                  </a:cubicBezTo>
                  <a:cubicBezTo>
                    <a:pt x="1060" y="1549"/>
                    <a:pt x="1369" y="1251"/>
                    <a:pt x="1369" y="870"/>
                  </a:cubicBezTo>
                  <a:lnTo>
                    <a:pt x="1369" y="691"/>
                  </a:lnTo>
                  <a:cubicBezTo>
                    <a:pt x="1369" y="596"/>
                    <a:pt x="1298" y="525"/>
                    <a:pt x="1215" y="525"/>
                  </a:cubicBezTo>
                  <a:cubicBezTo>
                    <a:pt x="1119" y="525"/>
                    <a:pt x="1048" y="596"/>
                    <a:pt x="1048" y="691"/>
                  </a:cubicBezTo>
                  <a:lnTo>
                    <a:pt x="1048" y="870"/>
                  </a:lnTo>
                  <a:cubicBezTo>
                    <a:pt x="1048" y="1060"/>
                    <a:pt x="881" y="1227"/>
                    <a:pt x="691" y="1227"/>
                  </a:cubicBezTo>
                  <a:cubicBezTo>
                    <a:pt x="500" y="1227"/>
                    <a:pt x="333" y="1060"/>
                    <a:pt x="333" y="870"/>
                  </a:cubicBezTo>
                  <a:lnTo>
                    <a:pt x="333" y="691"/>
                  </a:lnTo>
                  <a:cubicBezTo>
                    <a:pt x="333" y="501"/>
                    <a:pt x="500" y="334"/>
                    <a:pt x="691" y="334"/>
                  </a:cubicBezTo>
                  <a:cubicBezTo>
                    <a:pt x="774" y="334"/>
                    <a:pt x="857" y="263"/>
                    <a:pt x="857" y="168"/>
                  </a:cubicBezTo>
                  <a:cubicBezTo>
                    <a:pt x="857" y="84"/>
                    <a:pt x="774" y="1"/>
                    <a:pt x="69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6" name="Google Shape;3026;p31"/>
            <p:cNvSpPr/>
            <p:nvPr/>
          </p:nvSpPr>
          <p:spPr>
            <a:xfrm>
              <a:off x="1060365" y="2185682"/>
              <a:ext cx="43840" cy="49568"/>
            </a:xfrm>
            <a:custGeom>
              <a:rect b="b" l="l" r="r" t="t"/>
              <a:pathLst>
                <a:path extrusionOk="0" h="1549" w="1370">
                  <a:moveTo>
                    <a:pt x="679" y="1"/>
                  </a:moveTo>
                  <a:cubicBezTo>
                    <a:pt x="310" y="1"/>
                    <a:pt x="1" y="298"/>
                    <a:pt x="1" y="691"/>
                  </a:cubicBezTo>
                  <a:lnTo>
                    <a:pt x="1" y="870"/>
                  </a:lnTo>
                  <a:cubicBezTo>
                    <a:pt x="1" y="1239"/>
                    <a:pt x="298" y="1549"/>
                    <a:pt x="679" y="1549"/>
                  </a:cubicBezTo>
                  <a:cubicBezTo>
                    <a:pt x="1048" y="1549"/>
                    <a:pt x="1370" y="1251"/>
                    <a:pt x="1370" y="870"/>
                  </a:cubicBezTo>
                  <a:lnTo>
                    <a:pt x="1370" y="691"/>
                  </a:lnTo>
                  <a:cubicBezTo>
                    <a:pt x="1370" y="596"/>
                    <a:pt x="1286" y="525"/>
                    <a:pt x="1203" y="525"/>
                  </a:cubicBezTo>
                  <a:cubicBezTo>
                    <a:pt x="1108" y="525"/>
                    <a:pt x="1036" y="596"/>
                    <a:pt x="1036" y="691"/>
                  </a:cubicBezTo>
                  <a:lnTo>
                    <a:pt x="1036" y="870"/>
                  </a:lnTo>
                  <a:cubicBezTo>
                    <a:pt x="1036" y="1060"/>
                    <a:pt x="870" y="1227"/>
                    <a:pt x="679" y="1227"/>
                  </a:cubicBezTo>
                  <a:cubicBezTo>
                    <a:pt x="489" y="1227"/>
                    <a:pt x="322" y="1060"/>
                    <a:pt x="322" y="870"/>
                  </a:cubicBezTo>
                  <a:lnTo>
                    <a:pt x="322" y="691"/>
                  </a:lnTo>
                  <a:cubicBezTo>
                    <a:pt x="322" y="501"/>
                    <a:pt x="489" y="334"/>
                    <a:pt x="679" y="334"/>
                  </a:cubicBezTo>
                  <a:cubicBezTo>
                    <a:pt x="774" y="334"/>
                    <a:pt x="846" y="263"/>
                    <a:pt x="846" y="168"/>
                  </a:cubicBezTo>
                  <a:cubicBezTo>
                    <a:pt x="846" y="84"/>
                    <a:pt x="774" y="1"/>
                    <a:pt x="67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27" name="Google Shape;3027;p31"/>
          <p:cNvGrpSpPr/>
          <p:nvPr/>
        </p:nvGrpSpPr>
        <p:grpSpPr>
          <a:xfrm>
            <a:off x="6868272" y="2040922"/>
            <a:ext cx="348256" cy="352448"/>
            <a:chOff x="6896141" y="1964722"/>
            <a:chExt cx="348256" cy="352448"/>
          </a:xfrm>
        </p:grpSpPr>
        <p:sp>
          <p:nvSpPr>
            <p:cNvPr id="3028" name="Google Shape;3028;p31"/>
            <p:cNvSpPr/>
            <p:nvPr/>
          </p:nvSpPr>
          <p:spPr>
            <a:xfrm>
              <a:off x="6896141" y="1964722"/>
              <a:ext cx="348256" cy="352448"/>
            </a:xfrm>
            <a:custGeom>
              <a:rect b="b" l="l" r="r" t="t"/>
              <a:pathLst>
                <a:path extrusionOk="0" h="11014" w="10883">
                  <a:moveTo>
                    <a:pt x="1406" y="1417"/>
                  </a:moveTo>
                  <a:cubicBezTo>
                    <a:pt x="1406" y="1596"/>
                    <a:pt x="1441" y="1762"/>
                    <a:pt x="1525" y="1905"/>
                  </a:cubicBezTo>
                  <a:lnTo>
                    <a:pt x="465" y="1905"/>
                  </a:lnTo>
                  <a:cubicBezTo>
                    <a:pt x="393" y="1905"/>
                    <a:pt x="334" y="1846"/>
                    <a:pt x="334" y="1774"/>
                  </a:cubicBezTo>
                  <a:cubicBezTo>
                    <a:pt x="334" y="1715"/>
                    <a:pt x="370" y="1667"/>
                    <a:pt x="429" y="1655"/>
                  </a:cubicBezTo>
                  <a:lnTo>
                    <a:pt x="1406" y="1417"/>
                  </a:lnTo>
                  <a:close/>
                  <a:moveTo>
                    <a:pt x="2751" y="334"/>
                  </a:moveTo>
                  <a:cubicBezTo>
                    <a:pt x="3334" y="334"/>
                    <a:pt x="3799" y="810"/>
                    <a:pt x="3799" y="1369"/>
                  </a:cubicBezTo>
                  <a:lnTo>
                    <a:pt x="3799" y="3453"/>
                  </a:lnTo>
                  <a:cubicBezTo>
                    <a:pt x="3287" y="3429"/>
                    <a:pt x="2953" y="3274"/>
                    <a:pt x="2799" y="3203"/>
                  </a:cubicBezTo>
                  <a:cubicBezTo>
                    <a:pt x="2870" y="2965"/>
                    <a:pt x="2918" y="2715"/>
                    <a:pt x="2918" y="2417"/>
                  </a:cubicBezTo>
                  <a:cubicBezTo>
                    <a:pt x="2918" y="2322"/>
                    <a:pt x="2846" y="2250"/>
                    <a:pt x="2751" y="2250"/>
                  </a:cubicBezTo>
                  <a:lnTo>
                    <a:pt x="2596" y="2250"/>
                  </a:lnTo>
                  <a:cubicBezTo>
                    <a:pt x="2120" y="2250"/>
                    <a:pt x="1715" y="1869"/>
                    <a:pt x="1715" y="1369"/>
                  </a:cubicBezTo>
                  <a:cubicBezTo>
                    <a:pt x="1715" y="798"/>
                    <a:pt x="2191" y="334"/>
                    <a:pt x="2751" y="334"/>
                  </a:cubicBezTo>
                  <a:close/>
                  <a:moveTo>
                    <a:pt x="2691" y="3501"/>
                  </a:moveTo>
                  <a:cubicBezTo>
                    <a:pt x="2882" y="3608"/>
                    <a:pt x="3275" y="3751"/>
                    <a:pt x="3811" y="3774"/>
                  </a:cubicBezTo>
                  <a:lnTo>
                    <a:pt x="3811" y="4310"/>
                  </a:lnTo>
                  <a:cubicBezTo>
                    <a:pt x="3811" y="4394"/>
                    <a:pt x="3870" y="4453"/>
                    <a:pt x="3965" y="4465"/>
                  </a:cubicBezTo>
                  <a:cubicBezTo>
                    <a:pt x="5156" y="4548"/>
                    <a:pt x="6251" y="4822"/>
                    <a:pt x="7204" y="5287"/>
                  </a:cubicBezTo>
                  <a:cubicBezTo>
                    <a:pt x="7966" y="5656"/>
                    <a:pt x="8645" y="6168"/>
                    <a:pt x="9216" y="6775"/>
                  </a:cubicBezTo>
                  <a:cubicBezTo>
                    <a:pt x="9930" y="7537"/>
                    <a:pt x="10299" y="8275"/>
                    <a:pt x="10466" y="8620"/>
                  </a:cubicBezTo>
                  <a:cubicBezTo>
                    <a:pt x="6025" y="8608"/>
                    <a:pt x="4203" y="7584"/>
                    <a:pt x="3453" y="6727"/>
                  </a:cubicBezTo>
                  <a:cubicBezTo>
                    <a:pt x="3156" y="6394"/>
                    <a:pt x="3025" y="6060"/>
                    <a:pt x="2965" y="5834"/>
                  </a:cubicBezTo>
                  <a:lnTo>
                    <a:pt x="2965" y="5834"/>
                  </a:lnTo>
                  <a:cubicBezTo>
                    <a:pt x="4061" y="6989"/>
                    <a:pt x="5549" y="7251"/>
                    <a:pt x="6716" y="7251"/>
                  </a:cubicBezTo>
                  <a:cubicBezTo>
                    <a:pt x="7037" y="7251"/>
                    <a:pt x="7359" y="7239"/>
                    <a:pt x="7609" y="7203"/>
                  </a:cubicBezTo>
                  <a:cubicBezTo>
                    <a:pt x="7692" y="7192"/>
                    <a:pt x="7752" y="7120"/>
                    <a:pt x="7752" y="7025"/>
                  </a:cubicBezTo>
                  <a:cubicBezTo>
                    <a:pt x="7752" y="6942"/>
                    <a:pt x="7668" y="6882"/>
                    <a:pt x="7573" y="6882"/>
                  </a:cubicBezTo>
                  <a:cubicBezTo>
                    <a:pt x="7327" y="6909"/>
                    <a:pt x="7039" y="6929"/>
                    <a:pt x="6725" y="6929"/>
                  </a:cubicBezTo>
                  <a:cubicBezTo>
                    <a:pt x="5519" y="6929"/>
                    <a:pt x="3933" y="6628"/>
                    <a:pt x="2894" y="5239"/>
                  </a:cubicBezTo>
                  <a:cubicBezTo>
                    <a:pt x="2858" y="5215"/>
                    <a:pt x="2834" y="5179"/>
                    <a:pt x="2787" y="5179"/>
                  </a:cubicBezTo>
                  <a:cubicBezTo>
                    <a:pt x="2779" y="5178"/>
                    <a:pt x="2771" y="5178"/>
                    <a:pt x="2763" y="5178"/>
                  </a:cubicBezTo>
                  <a:cubicBezTo>
                    <a:pt x="2680" y="5178"/>
                    <a:pt x="2619" y="5235"/>
                    <a:pt x="2608" y="5322"/>
                  </a:cubicBezTo>
                  <a:cubicBezTo>
                    <a:pt x="2608" y="5346"/>
                    <a:pt x="2501" y="6108"/>
                    <a:pt x="3203" y="6930"/>
                  </a:cubicBezTo>
                  <a:cubicBezTo>
                    <a:pt x="3703" y="7501"/>
                    <a:pt x="4477" y="7977"/>
                    <a:pt x="5525" y="8311"/>
                  </a:cubicBezTo>
                  <a:cubicBezTo>
                    <a:pt x="6716" y="8692"/>
                    <a:pt x="8228" y="8906"/>
                    <a:pt x="10049" y="8954"/>
                  </a:cubicBezTo>
                  <a:cubicBezTo>
                    <a:pt x="10097" y="9097"/>
                    <a:pt x="10133" y="9228"/>
                    <a:pt x="10157" y="9323"/>
                  </a:cubicBezTo>
                  <a:lnTo>
                    <a:pt x="7418" y="9323"/>
                  </a:lnTo>
                  <a:cubicBezTo>
                    <a:pt x="5299" y="9323"/>
                    <a:pt x="3703" y="8918"/>
                    <a:pt x="2679" y="8144"/>
                  </a:cubicBezTo>
                  <a:cubicBezTo>
                    <a:pt x="1679" y="7382"/>
                    <a:pt x="1536" y="6489"/>
                    <a:pt x="1536" y="6037"/>
                  </a:cubicBezTo>
                  <a:cubicBezTo>
                    <a:pt x="1536" y="5406"/>
                    <a:pt x="1846" y="4929"/>
                    <a:pt x="2179" y="4429"/>
                  </a:cubicBezTo>
                  <a:cubicBezTo>
                    <a:pt x="2370" y="4132"/>
                    <a:pt x="2549" y="3846"/>
                    <a:pt x="2691" y="3501"/>
                  </a:cubicBezTo>
                  <a:close/>
                  <a:moveTo>
                    <a:pt x="4989" y="9442"/>
                  </a:moveTo>
                  <a:cubicBezTo>
                    <a:pt x="5108" y="9466"/>
                    <a:pt x="5227" y="9489"/>
                    <a:pt x="5358" y="9501"/>
                  </a:cubicBezTo>
                  <a:lnTo>
                    <a:pt x="5358" y="10704"/>
                  </a:lnTo>
                  <a:lnTo>
                    <a:pt x="4989" y="10704"/>
                  </a:lnTo>
                  <a:lnTo>
                    <a:pt x="4989" y="9442"/>
                  </a:lnTo>
                  <a:close/>
                  <a:moveTo>
                    <a:pt x="2751" y="0"/>
                  </a:moveTo>
                  <a:cubicBezTo>
                    <a:pt x="2096" y="0"/>
                    <a:pt x="1560" y="465"/>
                    <a:pt x="1417" y="1060"/>
                  </a:cubicBezTo>
                  <a:lnTo>
                    <a:pt x="346" y="1334"/>
                  </a:lnTo>
                  <a:cubicBezTo>
                    <a:pt x="132" y="1369"/>
                    <a:pt x="1" y="1572"/>
                    <a:pt x="1" y="1762"/>
                  </a:cubicBezTo>
                  <a:cubicBezTo>
                    <a:pt x="1" y="2012"/>
                    <a:pt x="215" y="2203"/>
                    <a:pt x="453" y="2203"/>
                  </a:cubicBezTo>
                  <a:lnTo>
                    <a:pt x="1727" y="2203"/>
                  </a:lnTo>
                  <a:cubicBezTo>
                    <a:pt x="1953" y="2417"/>
                    <a:pt x="2239" y="2548"/>
                    <a:pt x="2560" y="2548"/>
                  </a:cubicBezTo>
                  <a:cubicBezTo>
                    <a:pt x="2513" y="3215"/>
                    <a:pt x="2191" y="3727"/>
                    <a:pt x="1882" y="4227"/>
                  </a:cubicBezTo>
                  <a:cubicBezTo>
                    <a:pt x="1536" y="4751"/>
                    <a:pt x="1191" y="5298"/>
                    <a:pt x="1191" y="6013"/>
                  </a:cubicBezTo>
                  <a:cubicBezTo>
                    <a:pt x="1191" y="6418"/>
                    <a:pt x="1298" y="6834"/>
                    <a:pt x="1477" y="7203"/>
                  </a:cubicBezTo>
                  <a:cubicBezTo>
                    <a:pt x="1703" y="7656"/>
                    <a:pt x="2025" y="8061"/>
                    <a:pt x="2477" y="8382"/>
                  </a:cubicBezTo>
                  <a:cubicBezTo>
                    <a:pt x="3037" y="8811"/>
                    <a:pt x="3763" y="9144"/>
                    <a:pt x="4644" y="9347"/>
                  </a:cubicBezTo>
                  <a:lnTo>
                    <a:pt x="4644" y="10692"/>
                  </a:lnTo>
                  <a:lnTo>
                    <a:pt x="3608" y="10692"/>
                  </a:lnTo>
                  <a:cubicBezTo>
                    <a:pt x="3513" y="10692"/>
                    <a:pt x="3441" y="10763"/>
                    <a:pt x="3441" y="10859"/>
                  </a:cubicBezTo>
                  <a:cubicBezTo>
                    <a:pt x="3441" y="10942"/>
                    <a:pt x="3513" y="11013"/>
                    <a:pt x="3608" y="11013"/>
                  </a:cubicBezTo>
                  <a:lnTo>
                    <a:pt x="5847" y="11013"/>
                  </a:lnTo>
                  <a:cubicBezTo>
                    <a:pt x="5942" y="11013"/>
                    <a:pt x="6013" y="10942"/>
                    <a:pt x="6013" y="10859"/>
                  </a:cubicBezTo>
                  <a:cubicBezTo>
                    <a:pt x="6013" y="10763"/>
                    <a:pt x="5942" y="10692"/>
                    <a:pt x="5847" y="10692"/>
                  </a:cubicBezTo>
                  <a:lnTo>
                    <a:pt x="5668" y="10692"/>
                  </a:lnTo>
                  <a:lnTo>
                    <a:pt x="5668" y="9525"/>
                  </a:lnTo>
                  <a:cubicBezTo>
                    <a:pt x="6204" y="9609"/>
                    <a:pt x="6787" y="9632"/>
                    <a:pt x="7418" y="9632"/>
                  </a:cubicBezTo>
                  <a:lnTo>
                    <a:pt x="10347" y="9632"/>
                  </a:lnTo>
                  <a:cubicBezTo>
                    <a:pt x="10395" y="9632"/>
                    <a:pt x="10430" y="9620"/>
                    <a:pt x="10466" y="9573"/>
                  </a:cubicBezTo>
                  <a:cubicBezTo>
                    <a:pt x="10490" y="9549"/>
                    <a:pt x="10514" y="9501"/>
                    <a:pt x="10514" y="9442"/>
                  </a:cubicBezTo>
                  <a:cubicBezTo>
                    <a:pt x="10514" y="9430"/>
                    <a:pt x="10478" y="9251"/>
                    <a:pt x="10395" y="8930"/>
                  </a:cubicBezTo>
                  <a:lnTo>
                    <a:pt x="10704" y="8930"/>
                  </a:lnTo>
                  <a:cubicBezTo>
                    <a:pt x="10740" y="8930"/>
                    <a:pt x="10811" y="8906"/>
                    <a:pt x="10835" y="8858"/>
                  </a:cubicBezTo>
                  <a:cubicBezTo>
                    <a:pt x="10871" y="8847"/>
                    <a:pt x="10883" y="8799"/>
                    <a:pt x="10847" y="8739"/>
                  </a:cubicBezTo>
                  <a:cubicBezTo>
                    <a:pt x="10835" y="8692"/>
                    <a:pt x="10478" y="7656"/>
                    <a:pt x="9454" y="6572"/>
                  </a:cubicBezTo>
                  <a:cubicBezTo>
                    <a:pt x="8859" y="5930"/>
                    <a:pt x="8144" y="5406"/>
                    <a:pt x="7335" y="5001"/>
                  </a:cubicBezTo>
                  <a:cubicBezTo>
                    <a:pt x="6382" y="4525"/>
                    <a:pt x="5299" y="4239"/>
                    <a:pt x="4120" y="4155"/>
                  </a:cubicBezTo>
                  <a:lnTo>
                    <a:pt x="4120" y="1369"/>
                  </a:lnTo>
                  <a:cubicBezTo>
                    <a:pt x="4120" y="619"/>
                    <a:pt x="3513" y="0"/>
                    <a:pt x="275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9" name="Google Shape;3029;p31"/>
            <p:cNvSpPr/>
            <p:nvPr/>
          </p:nvSpPr>
          <p:spPr>
            <a:xfrm>
              <a:off x="7155597" y="2179538"/>
              <a:ext cx="18336" cy="11904"/>
            </a:xfrm>
            <a:custGeom>
              <a:rect b="b" l="l" r="r" t="t"/>
              <a:pathLst>
                <a:path extrusionOk="0" h="372" w="573">
                  <a:moveTo>
                    <a:pt x="389" y="0"/>
                  </a:moveTo>
                  <a:cubicBezTo>
                    <a:pt x="378" y="0"/>
                    <a:pt x="368" y="1"/>
                    <a:pt x="358" y="2"/>
                  </a:cubicBezTo>
                  <a:cubicBezTo>
                    <a:pt x="358" y="2"/>
                    <a:pt x="286" y="14"/>
                    <a:pt x="156" y="50"/>
                  </a:cubicBezTo>
                  <a:cubicBezTo>
                    <a:pt x="60" y="62"/>
                    <a:pt x="1" y="157"/>
                    <a:pt x="36" y="240"/>
                  </a:cubicBezTo>
                  <a:cubicBezTo>
                    <a:pt x="48" y="312"/>
                    <a:pt x="120" y="371"/>
                    <a:pt x="203" y="371"/>
                  </a:cubicBezTo>
                  <a:lnTo>
                    <a:pt x="227" y="371"/>
                  </a:lnTo>
                  <a:cubicBezTo>
                    <a:pt x="382" y="348"/>
                    <a:pt x="453" y="312"/>
                    <a:pt x="453" y="312"/>
                  </a:cubicBezTo>
                  <a:cubicBezTo>
                    <a:pt x="525" y="300"/>
                    <a:pt x="572" y="217"/>
                    <a:pt x="560" y="121"/>
                  </a:cubicBezTo>
                  <a:cubicBezTo>
                    <a:pt x="529" y="38"/>
                    <a:pt x="461" y="0"/>
                    <a:pt x="38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0" name="Google Shape;3030;p31"/>
            <p:cNvSpPr/>
            <p:nvPr/>
          </p:nvSpPr>
          <p:spPr>
            <a:xfrm>
              <a:off x="6962829" y="1987186"/>
              <a:ext cx="32416" cy="32416"/>
            </a:xfrm>
            <a:custGeom>
              <a:rect b="b" l="l" r="r" t="t"/>
              <a:pathLst>
                <a:path extrusionOk="0" h="1013" w="1013">
                  <a:moveTo>
                    <a:pt x="512" y="334"/>
                  </a:moveTo>
                  <a:cubicBezTo>
                    <a:pt x="607" y="334"/>
                    <a:pt x="691" y="417"/>
                    <a:pt x="691" y="513"/>
                  </a:cubicBezTo>
                  <a:cubicBezTo>
                    <a:pt x="691" y="596"/>
                    <a:pt x="607" y="691"/>
                    <a:pt x="512" y="691"/>
                  </a:cubicBezTo>
                  <a:cubicBezTo>
                    <a:pt x="405" y="691"/>
                    <a:pt x="334" y="596"/>
                    <a:pt x="334" y="513"/>
                  </a:cubicBezTo>
                  <a:cubicBezTo>
                    <a:pt x="334" y="417"/>
                    <a:pt x="417" y="334"/>
                    <a:pt x="512" y="334"/>
                  </a:cubicBezTo>
                  <a:close/>
                  <a:moveTo>
                    <a:pt x="512" y="1"/>
                  </a:moveTo>
                  <a:cubicBezTo>
                    <a:pt x="226" y="1"/>
                    <a:pt x="0" y="227"/>
                    <a:pt x="0" y="513"/>
                  </a:cubicBezTo>
                  <a:cubicBezTo>
                    <a:pt x="0" y="786"/>
                    <a:pt x="226" y="1013"/>
                    <a:pt x="512" y="1013"/>
                  </a:cubicBezTo>
                  <a:cubicBezTo>
                    <a:pt x="786" y="1013"/>
                    <a:pt x="1012" y="786"/>
                    <a:pt x="1012" y="513"/>
                  </a:cubicBezTo>
                  <a:cubicBezTo>
                    <a:pt x="1012" y="227"/>
                    <a:pt x="786" y="1"/>
                    <a:pt x="51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31" name="Google Shape;3031;p31"/>
          <p:cNvGrpSpPr/>
          <p:nvPr/>
        </p:nvGrpSpPr>
        <p:grpSpPr>
          <a:xfrm>
            <a:off x="7962128" y="2091578"/>
            <a:ext cx="355136" cy="303328"/>
            <a:chOff x="7989997" y="2015378"/>
            <a:chExt cx="355136" cy="303328"/>
          </a:xfrm>
        </p:grpSpPr>
        <p:sp>
          <p:nvSpPr>
            <p:cNvPr id="3032" name="Google Shape;3032;p31"/>
            <p:cNvSpPr/>
            <p:nvPr/>
          </p:nvSpPr>
          <p:spPr>
            <a:xfrm>
              <a:off x="8052109" y="2080530"/>
              <a:ext cx="43840" cy="49568"/>
            </a:xfrm>
            <a:custGeom>
              <a:rect b="b" l="l" r="r" t="t"/>
              <a:pathLst>
                <a:path extrusionOk="0" h="1549" w="1370">
                  <a:moveTo>
                    <a:pt x="679" y="1"/>
                  </a:moveTo>
                  <a:cubicBezTo>
                    <a:pt x="310" y="1"/>
                    <a:pt x="0" y="298"/>
                    <a:pt x="0" y="691"/>
                  </a:cubicBezTo>
                  <a:lnTo>
                    <a:pt x="0" y="870"/>
                  </a:lnTo>
                  <a:cubicBezTo>
                    <a:pt x="0" y="1239"/>
                    <a:pt x="298" y="1549"/>
                    <a:pt x="679" y="1549"/>
                  </a:cubicBezTo>
                  <a:cubicBezTo>
                    <a:pt x="1072" y="1549"/>
                    <a:pt x="1369" y="1251"/>
                    <a:pt x="1369" y="870"/>
                  </a:cubicBezTo>
                  <a:lnTo>
                    <a:pt x="1369" y="691"/>
                  </a:lnTo>
                  <a:cubicBezTo>
                    <a:pt x="1369" y="596"/>
                    <a:pt x="1298" y="525"/>
                    <a:pt x="1203" y="525"/>
                  </a:cubicBezTo>
                  <a:cubicBezTo>
                    <a:pt x="1119" y="525"/>
                    <a:pt x="1036" y="596"/>
                    <a:pt x="1036" y="691"/>
                  </a:cubicBezTo>
                  <a:lnTo>
                    <a:pt x="1036" y="870"/>
                  </a:lnTo>
                  <a:cubicBezTo>
                    <a:pt x="1036" y="1060"/>
                    <a:pt x="881" y="1227"/>
                    <a:pt x="679" y="1227"/>
                  </a:cubicBezTo>
                  <a:cubicBezTo>
                    <a:pt x="488" y="1227"/>
                    <a:pt x="322" y="1060"/>
                    <a:pt x="322" y="870"/>
                  </a:cubicBezTo>
                  <a:lnTo>
                    <a:pt x="322" y="691"/>
                  </a:lnTo>
                  <a:cubicBezTo>
                    <a:pt x="322" y="489"/>
                    <a:pt x="488" y="334"/>
                    <a:pt x="679" y="334"/>
                  </a:cubicBezTo>
                  <a:cubicBezTo>
                    <a:pt x="774" y="334"/>
                    <a:pt x="845" y="251"/>
                    <a:pt x="845" y="167"/>
                  </a:cubicBezTo>
                  <a:cubicBezTo>
                    <a:pt x="845" y="72"/>
                    <a:pt x="774" y="1"/>
                    <a:pt x="67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3" name="Google Shape;3033;p31"/>
            <p:cNvSpPr/>
            <p:nvPr/>
          </p:nvSpPr>
          <p:spPr>
            <a:xfrm>
              <a:off x="7989997" y="2015378"/>
              <a:ext cx="355136" cy="303328"/>
            </a:xfrm>
            <a:custGeom>
              <a:rect b="b" l="l" r="r" t="t"/>
              <a:pathLst>
                <a:path extrusionOk="0" h="9479" w="11098">
                  <a:moveTo>
                    <a:pt x="1001" y="3096"/>
                  </a:moveTo>
                  <a:cubicBezTo>
                    <a:pt x="977" y="3180"/>
                    <a:pt x="953" y="3287"/>
                    <a:pt x="941" y="3394"/>
                  </a:cubicBezTo>
                  <a:cubicBezTo>
                    <a:pt x="929" y="3465"/>
                    <a:pt x="929" y="3525"/>
                    <a:pt x="929" y="3596"/>
                  </a:cubicBezTo>
                  <a:lnTo>
                    <a:pt x="536" y="3287"/>
                  </a:lnTo>
                  <a:lnTo>
                    <a:pt x="1001" y="3096"/>
                  </a:lnTo>
                  <a:close/>
                  <a:moveTo>
                    <a:pt x="4430" y="322"/>
                  </a:moveTo>
                  <a:lnTo>
                    <a:pt x="4132" y="703"/>
                  </a:lnTo>
                  <a:cubicBezTo>
                    <a:pt x="4096" y="739"/>
                    <a:pt x="4084" y="798"/>
                    <a:pt x="4096" y="846"/>
                  </a:cubicBezTo>
                  <a:cubicBezTo>
                    <a:pt x="4108" y="894"/>
                    <a:pt x="4156" y="941"/>
                    <a:pt x="4215" y="953"/>
                  </a:cubicBezTo>
                  <a:cubicBezTo>
                    <a:pt x="4906" y="1120"/>
                    <a:pt x="5501" y="1549"/>
                    <a:pt x="5882" y="2191"/>
                  </a:cubicBezTo>
                  <a:cubicBezTo>
                    <a:pt x="6335" y="2906"/>
                    <a:pt x="6811" y="3465"/>
                    <a:pt x="7311" y="3870"/>
                  </a:cubicBezTo>
                  <a:cubicBezTo>
                    <a:pt x="7728" y="4192"/>
                    <a:pt x="8144" y="4406"/>
                    <a:pt x="8573" y="4513"/>
                  </a:cubicBezTo>
                  <a:cubicBezTo>
                    <a:pt x="8785" y="4559"/>
                    <a:pt x="8969" y="4577"/>
                    <a:pt x="9129" y="4577"/>
                  </a:cubicBezTo>
                  <a:cubicBezTo>
                    <a:pt x="9176" y="4577"/>
                    <a:pt x="9221" y="4575"/>
                    <a:pt x="9263" y="4573"/>
                  </a:cubicBezTo>
                  <a:lnTo>
                    <a:pt x="9263" y="4573"/>
                  </a:lnTo>
                  <a:cubicBezTo>
                    <a:pt x="8656" y="5120"/>
                    <a:pt x="8061" y="5501"/>
                    <a:pt x="7478" y="5704"/>
                  </a:cubicBezTo>
                  <a:cubicBezTo>
                    <a:pt x="7161" y="5811"/>
                    <a:pt x="6852" y="5865"/>
                    <a:pt x="6558" y="5865"/>
                  </a:cubicBezTo>
                  <a:cubicBezTo>
                    <a:pt x="6299" y="5865"/>
                    <a:pt x="6051" y="5823"/>
                    <a:pt x="5823" y="5740"/>
                  </a:cubicBezTo>
                  <a:cubicBezTo>
                    <a:pt x="5537" y="5644"/>
                    <a:pt x="5287" y="5490"/>
                    <a:pt x="5096" y="5287"/>
                  </a:cubicBezTo>
                  <a:lnTo>
                    <a:pt x="5096" y="5287"/>
                  </a:lnTo>
                  <a:cubicBezTo>
                    <a:pt x="5346" y="5418"/>
                    <a:pt x="5632" y="5490"/>
                    <a:pt x="5977" y="5525"/>
                  </a:cubicBezTo>
                  <a:cubicBezTo>
                    <a:pt x="6049" y="5525"/>
                    <a:pt x="6120" y="5537"/>
                    <a:pt x="6192" y="5537"/>
                  </a:cubicBezTo>
                  <a:cubicBezTo>
                    <a:pt x="6477" y="5537"/>
                    <a:pt x="6775" y="5501"/>
                    <a:pt x="7061" y="5430"/>
                  </a:cubicBezTo>
                  <a:cubicBezTo>
                    <a:pt x="7144" y="5418"/>
                    <a:pt x="7192" y="5323"/>
                    <a:pt x="7180" y="5239"/>
                  </a:cubicBezTo>
                  <a:cubicBezTo>
                    <a:pt x="7169" y="5156"/>
                    <a:pt x="7095" y="5118"/>
                    <a:pt x="7021" y="5118"/>
                  </a:cubicBezTo>
                  <a:cubicBezTo>
                    <a:pt x="7010" y="5118"/>
                    <a:pt x="7000" y="5119"/>
                    <a:pt x="6989" y="5120"/>
                  </a:cubicBezTo>
                  <a:cubicBezTo>
                    <a:pt x="6717" y="5185"/>
                    <a:pt x="6450" y="5217"/>
                    <a:pt x="6201" y="5217"/>
                  </a:cubicBezTo>
                  <a:cubicBezTo>
                    <a:pt x="5763" y="5217"/>
                    <a:pt x="5377" y="5119"/>
                    <a:pt x="5096" y="4930"/>
                  </a:cubicBezTo>
                  <a:cubicBezTo>
                    <a:pt x="4763" y="4692"/>
                    <a:pt x="4584" y="4335"/>
                    <a:pt x="4537" y="3835"/>
                  </a:cubicBezTo>
                  <a:cubicBezTo>
                    <a:pt x="4584" y="3334"/>
                    <a:pt x="4870" y="2918"/>
                    <a:pt x="5346" y="2644"/>
                  </a:cubicBezTo>
                  <a:cubicBezTo>
                    <a:pt x="5418" y="2608"/>
                    <a:pt x="5453" y="2501"/>
                    <a:pt x="5406" y="2430"/>
                  </a:cubicBezTo>
                  <a:cubicBezTo>
                    <a:pt x="5375" y="2375"/>
                    <a:pt x="5323" y="2346"/>
                    <a:pt x="5267" y="2346"/>
                  </a:cubicBezTo>
                  <a:cubicBezTo>
                    <a:pt x="5238" y="2346"/>
                    <a:pt x="5208" y="2354"/>
                    <a:pt x="5180" y="2370"/>
                  </a:cubicBezTo>
                  <a:cubicBezTo>
                    <a:pt x="4513" y="2751"/>
                    <a:pt x="4156" y="3418"/>
                    <a:pt x="4215" y="4168"/>
                  </a:cubicBezTo>
                  <a:cubicBezTo>
                    <a:pt x="4287" y="5013"/>
                    <a:pt x="4870" y="5763"/>
                    <a:pt x="5704" y="6061"/>
                  </a:cubicBezTo>
                  <a:cubicBezTo>
                    <a:pt x="5969" y="6149"/>
                    <a:pt x="6247" y="6194"/>
                    <a:pt x="6537" y="6194"/>
                  </a:cubicBezTo>
                  <a:cubicBezTo>
                    <a:pt x="6871" y="6194"/>
                    <a:pt x="7221" y="6135"/>
                    <a:pt x="7585" y="6013"/>
                  </a:cubicBezTo>
                  <a:cubicBezTo>
                    <a:pt x="8061" y="5847"/>
                    <a:pt x="8537" y="5585"/>
                    <a:pt x="9025" y="5192"/>
                  </a:cubicBezTo>
                  <a:lnTo>
                    <a:pt x="9049" y="5192"/>
                  </a:lnTo>
                  <a:cubicBezTo>
                    <a:pt x="9197" y="5214"/>
                    <a:pt x="9338" y="5224"/>
                    <a:pt x="9472" y="5224"/>
                  </a:cubicBezTo>
                  <a:cubicBezTo>
                    <a:pt x="9973" y="5224"/>
                    <a:pt x="10372" y="5085"/>
                    <a:pt x="10645" y="4954"/>
                  </a:cubicBezTo>
                  <a:lnTo>
                    <a:pt x="10645" y="4954"/>
                  </a:lnTo>
                  <a:cubicBezTo>
                    <a:pt x="9990" y="6799"/>
                    <a:pt x="8061" y="8097"/>
                    <a:pt x="5918" y="8097"/>
                  </a:cubicBezTo>
                  <a:cubicBezTo>
                    <a:pt x="4430" y="8097"/>
                    <a:pt x="3072" y="7549"/>
                    <a:pt x="2203" y="6561"/>
                  </a:cubicBezTo>
                  <a:cubicBezTo>
                    <a:pt x="1453" y="5716"/>
                    <a:pt x="1132" y="4644"/>
                    <a:pt x="1274" y="3442"/>
                  </a:cubicBezTo>
                  <a:cubicBezTo>
                    <a:pt x="1370" y="2703"/>
                    <a:pt x="1632" y="2096"/>
                    <a:pt x="2013" y="1608"/>
                  </a:cubicBezTo>
                  <a:cubicBezTo>
                    <a:pt x="2322" y="1215"/>
                    <a:pt x="2715" y="906"/>
                    <a:pt x="3191" y="679"/>
                  </a:cubicBezTo>
                  <a:cubicBezTo>
                    <a:pt x="3668" y="465"/>
                    <a:pt x="4132" y="370"/>
                    <a:pt x="4430" y="322"/>
                  </a:cubicBezTo>
                  <a:close/>
                  <a:moveTo>
                    <a:pt x="5989" y="8407"/>
                  </a:moveTo>
                  <a:lnTo>
                    <a:pt x="5632" y="9121"/>
                  </a:lnTo>
                  <a:lnTo>
                    <a:pt x="5299" y="9121"/>
                  </a:lnTo>
                  <a:lnTo>
                    <a:pt x="5656" y="8407"/>
                  </a:lnTo>
                  <a:close/>
                  <a:moveTo>
                    <a:pt x="4715" y="1"/>
                  </a:moveTo>
                  <a:cubicBezTo>
                    <a:pt x="4605" y="1"/>
                    <a:pt x="3846" y="11"/>
                    <a:pt x="3013" y="406"/>
                  </a:cubicBezTo>
                  <a:cubicBezTo>
                    <a:pt x="2489" y="644"/>
                    <a:pt x="2060" y="977"/>
                    <a:pt x="1715" y="1418"/>
                  </a:cubicBezTo>
                  <a:cubicBezTo>
                    <a:pt x="1417" y="1787"/>
                    <a:pt x="1191" y="2215"/>
                    <a:pt x="1060" y="2727"/>
                  </a:cubicBezTo>
                  <a:lnTo>
                    <a:pt x="119" y="3120"/>
                  </a:lnTo>
                  <a:cubicBezTo>
                    <a:pt x="60" y="3144"/>
                    <a:pt x="36" y="3204"/>
                    <a:pt x="24" y="3263"/>
                  </a:cubicBezTo>
                  <a:cubicBezTo>
                    <a:pt x="0" y="3323"/>
                    <a:pt x="36" y="3382"/>
                    <a:pt x="84" y="3406"/>
                  </a:cubicBezTo>
                  <a:lnTo>
                    <a:pt x="870" y="4037"/>
                  </a:lnTo>
                  <a:cubicBezTo>
                    <a:pt x="881" y="5085"/>
                    <a:pt x="1239" y="6037"/>
                    <a:pt x="1929" y="6799"/>
                  </a:cubicBezTo>
                  <a:cubicBezTo>
                    <a:pt x="2739" y="7704"/>
                    <a:pt x="3929" y="8276"/>
                    <a:pt x="5275" y="8407"/>
                  </a:cubicBezTo>
                  <a:lnTo>
                    <a:pt x="4906" y="9157"/>
                  </a:lnTo>
                  <a:lnTo>
                    <a:pt x="3965" y="9157"/>
                  </a:lnTo>
                  <a:cubicBezTo>
                    <a:pt x="3870" y="9157"/>
                    <a:pt x="3799" y="9228"/>
                    <a:pt x="3799" y="9311"/>
                  </a:cubicBezTo>
                  <a:cubicBezTo>
                    <a:pt x="3799" y="9407"/>
                    <a:pt x="3870" y="9478"/>
                    <a:pt x="3965" y="9478"/>
                  </a:cubicBezTo>
                  <a:lnTo>
                    <a:pt x="6370" y="9478"/>
                  </a:lnTo>
                  <a:cubicBezTo>
                    <a:pt x="6466" y="9478"/>
                    <a:pt x="6537" y="9407"/>
                    <a:pt x="6537" y="9311"/>
                  </a:cubicBezTo>
                  <a:cubicBezTo>
                    <a:pt x="6537" y="9228"/>
                    <a:pt x="6466" y="9157"/>
                    <a:pt x="6370" y="9157"/>
                  </a:cubicBezTo>
                  <a:lnTo>
                    <a:pt x="5942" y="9157"/>
                  </a:lnTo>
                  <a:lnTo>
                    <a:pt x="6311" y="8418"/>
                  </a:lnTo>
                  <a:cubicBezTo>
                    <a:pt x="7358" y="8335"/>
                    <a:pt x="8359" y="7978"/>
                    <a:pt x="9168" y="7383"/>
                  </a:cubicBezTo>
                  <a:cubicBezTo>
                    <a:pt x="10109" y="6692"/>
                    <a:pt x="10764" y="5740"/>
                    <a:pt x="11014" y="4704"/>
                  </a:cubicBezTo>
                  <a:cubicBezTo>
                    <a:pt x="11097" y="4597"/>
                    <a:pt x="11061" y="4525"/>
                    <a:pt x="11002" y="4489"/>
                  </a:cubicBezTo>
                  <a:cubicBezTo>
                    <a:pt x="10978" y="4475"/>
                    <a:pt x="10953" y="4469"/>
                    <a:pt x="10927" y="4469"/>
                  </a:cubicBezTo>
                  <a:cubicBezTo>
                    <a:pt x="10888" y="4469"/>
                    <a:pt x="10847" y="4484"/>
                    <a:pt x="10811" y="4513"/>
                  </a:cubicBezTo>
                  <a:cubicBezTo>
                    <a:pt x="10811" y="4513"/>
                    <a:pt x="10258" y="4931"/>
                    <a:pt x="9416" y="4931"/>
                  </a:cubicBezTo>
                  <a:cubicBezTo>
                    <a:pt x="9393" y="4931"/>
                    <a:pt x="9370" y="4931"/>
                    <a:pt x="9347" y="4930"/>
                  </a:cubicBezTo>
                  <a:cubicBezTo>
                    <a:pt x="9525" y="4775"/>
                    <a:pt x="9692" y="4608"/>
                    <a:pt x="9871" y="4430"/>
                  </a:cubicBezTo>
                  <a:cubicBezTo>
                    <a:pt x="9930" y="4370"/>
                    <a:pt x="9930" y="4287"/>
                    <a:pt x="9883" y="4227"/>
                  </a:cubicBezTo>
                  <a:cubicBezTo>
                    <a:pt x="9857" y="4184"/>
                    <a:pt x="9800" y="4154"/>
                    <a:pt x="9747" y="4154"/>
                  </a:cubicBezTo>
                  <a:cubicBezTo>
                    <a:pt x="9728" y="4154"/>
                    <a:pt x="9708" y="4158"/>
                    <a:pt x="9692" y="4168"/>
                  </a:cubicBezTo>
                  <a:cubicBezTo>
                    <a:pt x="9692" y="4168"/>
                    <a:pt x="9472" y="4269"/>
                    <a:pt x="9104" y="4269"/>
                  </a:cubicBezTo>
                  <a:cubicBezTo>
                    <a:pt x="8966" y="4269"/>
                    <a:pt x="8808" y="4255"/>
                    <a:pt x="8632" y="4216"/>
                  </a:cubicBezTo>
                  <a:cubicBezTo>
                    <a:pt x="7537" y="3942"/>
                    <a:pt x="6668" y="2882"/>
                    <a:pt x="6132" y="2037"/>
                  </a:cubicBezTo>
                  <a:cubicBezTo>
                    <a:pt x="5751" y="1418"/>
                    <a:pt x="5168" y="953"/>
                    <a:pt x="4501" y="727"/>
                  </a:cubicBezTo>
                  <a:lnTo>
                    <a:pt x="4858" y="251"/>
                  </a:lnTo>
                  <a:cubicBezTo>
                    <a:pt x="4882" y="203"/>
                    <a:pt x="4906" y="132"/>
                    <a:pt x="4870" y="84"/>
                  </a:cubicBezTo>
                  <a:cubicBezTo>
                    <a:pt x="4846" y="25"/>
                    <a:pt x="4799" y="1"/>
                    <a:pt x="4727" y="1"/>
                  </a:cubicBezTo>
                  <a:cubicBezTo>
                    <a:pt x="4725" y="1"/>
                    <a:pt x="4721" y="1"/>
                    <a:pt x="471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4" name="Google Shape;3034;p31"/>
            <p:cNvSpPr/>
            <p:nvPr/>
          </p:nvSpPr>
          <p:spPr>
            <a:xfrm>
              <a:off x="8229645" y="2166034"/>
              <a:ext cx="19456" cy="15872"/>
            </a:xfrm>
            <a:custGeom>
              <a:rect b="b" l="l" r="r" t="t"/>
              <a:pathLst>
                <a:path extrusionOk="0" h="496" w="608">
                  <a:moveTo>
                    <a:pt x="436" y="0"/>
                  </a:moveTo>
                  <a:cubicBezTo>
                    <a:pt x="399" y="0"/>
                    <a:pt x="362" y="15"/>
                    <a:pt x="334" y="43"/>
                  </a:cubicBezTo>
                  <a:cubicBezTo>
                    <a:pt x="274" y="79"/>
                    <a:pt x="191" y="139"/>
                    <a:pt x="108" y="186"/>
                  </a:cubicBezTo>
                  <a:cubicBezTo>
                    <a:pt x="36" y="234"/>
                    <a:pt x="0" y="317"/>
                    <a:pt x="36" y="412"/>
                  </a:cubicBezTo>
                  <a:cubicBezTo>
                    <a:pt x="60" y="472"/>
                    <a:pt x="120" y="496"/>
                    <a:pt x="179" y="496"/>
                  </a:cubicBezTo>
                  <a:cubicBezTo>
                    <a:pt x="215" y="496"/>
                    <a:pt x="227" y="496"/>
                    <a:pt x="250" y="484"/>
                  </a:cubicBezTo>
                  <a:cubicBezTo>
                    <a:pt x="370" y="424"/>
                    <a:pt x="477" y="365"/>
                    <a:pt x="548" y="293"/>
                  </a:cubicBezTo>
                  <a:cubicBezTo>
                    <a:pt x="596" y="222"/>
                    <a:pt x="608" y="115"/>
                    <a:pt x="548" y="55"/>
                  </a:cubicBezTo>
                  <a:cubicBezTo>
                    <a:pt x="517" y="18"/>
                    <a:pt x="476" y="0"/>
                    <a:pt x="43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35" name="Google Shape;3035;p31"/>
          <p:cNvGrpSpPr/>
          <p:nvPr/>
        </p:nvGrpSpPr>
        <p:grpSpPr>
          <a:xfrm>
            <a:off x="3570352" y="1585562"/>
            <a:ext cx="348640" cy="330784"/>
            <a:chOff x="3598221" y="1509362"/>
            <a:chExt cx="348640" cy="330784"/>
          </a:xfrm>
        </p:grpSpPr>
        <p:sp>
          <p:nvSpPr>
            <p:cNvPr id="3036" name="Google Shape;3036;p31"/>
            <p:cNvSpPr/>
            <p:nvPr/>
          </p:nvSpPr>
          <p:spPr>
            <a:xfrm>
              <a:off x="3739181" y="1603538"/>
              <a:ext cx="43456" cy="48032"/>
            </a:xfrm>
            <a:custGeom>
              <a:rect b="b" l="l" r="r" t="t"/>
              <a:pathLst>
                <a:path extrusionOk="0" h="1501" w="1358">
                  <a:moveTo>
                    <a:pt x="667" y="0"/>
                  </a:moveTo>
                  <a:cubicBezTo>
                    <a:pt x="298" y="0"/>
                    <a:pt x="0" y="298"/>
                    <a:pt x="0" y="667"/>
                  </a:cubicBezTo>
                  <a:lnTo>
                    <a:pt x="0" y="834"/>
                  </a:lnTo>
                  <a:cubicBezTo>
                    <a:pt x="0" y="1203"/>
                    <a:pt x="298" y="1500"/>
                    <a:pt x="667" y="1500"/>
                  </a:cubicBezTo>
                  <a:cubicBezTo>
                    <a:pt x="1036" y="1500"/>
                    <a:pt x="1334" y="1203"/>
                    <a:pt x="1334" y="834"/>
                  </a:cubicBezTo>
                  <a:lnTo>
                    <a:pt x="1334" y="667"/>
                  </a:lnTo>
                  <a:cubicBezTo>
                    <a:pt x="1358" y="595"/>
                    <a:pt x="1274" y="512"/>
                    <a:pt x="1191" y="512"/>
                  </a:cubicBezTo>
                  <a:cubicBezTo>
                    <a:pt x="1096" y="512"/>
                    <a:pt x="1024" y="595"/>
                    <a:pt x="1024" y="679"/>
                  </a:cubicBezTo>
                  <a:lnTo>
                    <a:pt x="1024" y="845"/>
                  </a:lnTo>
                  <a:cubicBezTo>
                    <a:pt x="1024" y="1036"/>
                    <a:pt x="858" y="1203"/>
                    <a:pt x="667" y="1203"/>
                  </a:cubicBezTo>
                  <a:cubicBezTo>
                    <a:pt x="477" y="1203"/>
                    <a:pt x="310" y="1036"/>
                    <a:pt x="310" y="845"/>
                  </a:cubicBezTo>
                  <a:lnTo>
                    <a:pt x="310" y="679"/>
                  </a:lnTo>
                  <a:cubicBezTo>
                    <a:pt x="310" y="488"/>
                    <a:pt x="477" y="322"/>
                    <a:pt x="667" y="322"/>
                  </a:cubicBezTo>
                  <a:cubicBezTo>
                    <a:pt x="762" y="322"/>
                    <a:pt x="834" y="250"/>
                    <a:pt x="834" y="155"/>
                  </a:cubicBezTo>
                  <a:cubicBezTo>
                    <a:pt x="834" y="72"/>
                    <a:pt x="762" y="0"/>
                    <a:pt x="6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7" name="Google Shape;3037;p31"/>
            <p:cNvSpPr/>
            <p:nvPr/>
          </p:nvSpPr>
          <p:spPr>
            <a:xfrm>
              <a:off x="3619533" y="1709906"/>
              <a:ext cx="16416" cy="15584"/>
            </a:xfrm>
            <a:custGeom>
              <a:rect b="b" l="l" r="r" t="t"/>
              <a:pathLst>
                <a:path extrusionOk="0" h="487" w="513">
                  <a:moveTo>
                    <a:pt x="340" y="1"/>
                  </a:moveTo>
                  <a:cubicBezTo>
                    <a:pt x="298" y="1"/>
                    <a:pt x="257" y="16"/>
                    <a:pt x="227" y="46"/>
                  </a:cubicBezTo>
                  <a:lnTo>
                    <a:pt x="60" y="212"/>
                  </a:lnTo>
                  <a:cubicBezTo>
                    <a:pt x="1" y="272"/>
                    <a:pt x="1" y="379"/>
                    <a:pt x="60" y="438"/>
                  </a:cubicBezTo>
                  <a:cubicBezTo>
                    <a:pt x="96" y="462"/>
                    <a:pt x="132" y="486"/>
                    <a:pt x="179" y="486"/>
                  </a:cubicBezTo>
                  <a:cubicBezTo>
                    <a:pt x="227" y="486"/>
                    <a:pt x="251" y="462"/>
                    <a:pt x="298" y="438"/>
                  </a:cubicBezTo>
                  <a:lnTo>
                    <a:pt x="465" y="272"/>
                  </a:lnTo>
                  <a:cubicBezTo>
                    <a:pt x="513" y="212"/>
                    <a:pt x="513" y="105"/>
                    <a:pt x="453" y="46"/>
                  </a:cubicBezTo>
                  <a:cubicBezTo>
                    <a:pt x="423" y="16"/>
                    <a:pt x="382" y="1"/>
                    <a:pt x="34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8" name="Google Shape;3038;p31"/>
            <p:cNvSpPr/>
            <p:nvPr/>
          </p:nvSpPr>
          <p:spPr>
            <a:xfrm>
              <a:off x="3598221" y="1509362"/>
              <a:ext cx="348640" cy="330784"/>
            </a:xfrm>
            <a:custGeom>
              <a:rect b="b" l="l" r="r" t="t"/>
              <a:pathLst>
                <a:path extrusionOk="0" h="10337" w="10895">
                  <a:moveTo>
                    <a:pt x="5489" y="586"/>
                  </a:moveTo>
                  <a:lnTo>
                    <a:pt x="5489" y="586"/>
                  </a:lnTo>
                  <a:cubicBezTo>
                    <a:pt x="5429" y="955"/>
                    <a:pt x="5441" y="1288"/>
                    <a:pt x="5477" y="1538"/>
                  </a:cubicBezTo>
                  <a:cubicBezTo>
                    <a:pt x="5382" y="1550"/>
                    <a:pt x="5239" y="1610"/>
                    <a:pt x="5013" y="1729"/>
                  </a:cubicBezTo>
                  <a:lnTo>
                    <a:pt x="4465" y="883"/>
                  </a:lnTo>
                  <a:cubicBezTo>
                    <a:pt x="4655" y="800"/>
                    <a:pt x="5013" y="657"/>
                    <a:pt x="5489" y="586"/>
                  </a:cubicBezTo>
                  <a:close/>
                  <a:moveTo>
                    <a:pt x="6560" y="538"/>
                  </a:moveTo>
                  <a:lnTo>
                    <a:pt x="6560" y="538"/>
                  </a:lnTo>
                  <a:cubicBezTo>
                    <a:pt x="7108" y="598"/>
                    <a:pt x="7680" y="776"/>
                    <a:pt x="8215" y="1062"/>
                  </a:cubicBezTo>
                  <a:cubicBezTo>
                    <a:pt x="8382" y="1157"/>
                    <a:pt x="8537" y="1241"/>
                    <a:pt x="8704" y="1348"/>
                  </a:cubicBezTo>
                  <a:cubicBezTo>
                    <a:pt x="8715" y="1407"/>
                    <a:pt x="8858" y="1967"/>
                    <a:pt x="8882" y="2729"/>
                  </a:cubicBezTo>
                  <a:cubicBezTo>
                    <a:pt x="8620" y="2479"/>
                    <a:pt x="8358" y="2264"/>
                    <a:pt x="8144" y="2122"/>
                  </a:cubicBezTo>
                  <a:cubicBezTo>
                    <a:pt x="7549" y="1705"/>
                    <a:pt x="7084" y="1550"/>
                    <a:pt x="6906" y="1502"/>
                  </a:cubicBezTo>
                  <a:cubicBezTo>
                    <a:pt x="6834" y="1074"/>
                    <a:pt x="6715" y="764"/>
                    <a:pt x="6560" y="538"/>
                  </a:cubicBezTo>
                  <a:close/>
                  <a:moveTo>
                    <a:pt x="9073" y="1610"/>
                  </a:moveTo>
                  <a:cubicBezTo>
                    <a:pt x="9466" y="1907"/>
                    <a:pt x="9835" y="2253"/>
                    <a:pt x="10192" y="2669"/>
                  </a:cubicBezTo>
                  <a:cubicBezTo>
                    <a:pt x="10180" y="3146"/>
                    <a:pt x="10120" y="3610"/>
                    <a:pt x="10025" y="4038"/>
                  </a:cubicBezTo>
                  <a:cubicBezTo>
                    <a:pt x="9751" y="3646"/>
                    <a:pt x="9466" y="3324"/>
                    <a:pt x="9192" y="3038"/>
                  </a:cubicBezTo>
                  <a:cubicBezTo>
                    <a:pt x="9216" y="2443"/>
                    <a:pt x="9132" y="1943"/>
                    <a:pt x="9073" y="1610"/>
                  </a:cubicBezTo>
                  <a:close/>
                  <a:moveTo>
                    <a:pt x="2465" y="4205"/>
                  </a:moveTo>
                  <a:cubicBezTo>
                    <a:pt x="2608" y="4396"/>
                    <a:pt x="3024" y="4812"/>
                    <a:pt x="4179" y="4943"/>
                  </a:cubicBezTo>
                  <a:cubicBezTo>
                    <a:pt x="5644" y="5122"/>
                    <a:pt x="5846" y="6003"/>
                    <a:pt x="5858" y="6420"/>
                  </a:cubicBezTo>
                  <a:cubicBezTo>
                    <a:pt x="5679" y="6479"/>
                    <a:pt x="5489" y="6551"/>
                    <a:pt x="5286" y="6646"/>
                  </a:cubicBezTo>
                  <a:cubicBezTo>
                    <a:pt x="5251" y="6527"/>
                    <a:pt x="5191" y="6313"/>
                    <a:pt x="5060" y="6110"/>
                  </a:cubicBezTo>
                  <a:cubicBezTo>
                    <a:pt x="4667" y="5539"/>
                    <a:pt x="4012" y="5301"/>
                    <a:pt x="3524" y="5193"/>
                  </a:cubicBezTo>
                  <a:cubicBezTo>
                    <a:pt x="3405" y="5170"/>
                    <a:pt x="3286" y="5134"/>
                    <a:pt x="3167" y="5098"/>
                  </a:cubicBezTo>
                  <a:cubicBezTo>
                    <a:pt x="3148" y="5090"/>
                    <a:pt x="3128" y="5086"/>
                    <a:pt x="3109" y="5086"/>
                  </a:cubicBezTo>
                  <a:cubicBezTo>
                    <a:pt x="3044" y="5086"/>
                    <a:pt x="2983" y="5129"/>
                    <a:pt x="2965" y="5193"/>
                  </a:cubicBezTo>
                  <a:cubicBezTo>
                    <a:pt x="2929" y="5289"/>
                    <a:pt x="2977" y="5372"/>
                    <a:pt x="3060" y="5408"/>
                  </a:cubicBezTo>
                  <a:cubicBezTo>
                    <a:pt x="3179" y="5455"/>
                    <a:pt x="3322" y="5479"/>
                    <a:pt x="3453" y="5515"/>
                  </a:cubicBezTo>
                  <a:cubicBezTo>
                    <a:pt x="4774" y="5789"/>
                    <a:pt x="4953" y="6586"/>
                    <a:pt x="4989" y="6765"/>
                  </a:cubicBezTo>
                  <a:cubicBezTo>
                    <a:pt x="4774" y="6836"/>
                    <a:pt x="4572" y="6920"/>
                    <a:pt x="4358" y="7015"/>
                  </a:cubicBezTo>
                  <a:cubicBezTo>
                    <a:pt x="4274" y="6682"/>
                    <a:pt x="3917" y="6051"/>
                    <a:pt x="2560" y="5658"/>
                  </a:cubicBezTo>
                  <a:cubicBezTo>
                    <a:pt x="1869" y="5467"/>
                    <a:pt x="1715" y="5003"/>
                    <a:pt x="1679" y="4896"/>
                  </a:cubicBezTo>
                  <a:lnTo>
                    <a:pt x="2036" y="4586"/>
                  </a:lnTo>
                  <a:cubicBezTo>
                    <a:pt x="2096" y="4705"/>
                    <a:pt x="2203" y="4884"/>
                    <a:pt x="2405" y="5051"/>
                  </a:cubicBezTo>
                  <a:cubicBezTo>
                    <a:pt x="2441" y="5074"/>
                    <a:pt x="2465" y="5074"/>
                    <a:pt x="2512" y="5074"/>
                  </a:cubicBezTo>
                  <a:cubicBezTo>
                    <a:pt x="2560" y="5074"/>
                    <a:pt x="2608" y="5062"/>
                    <a:pt x="2631" y="5015"/>
                  </a:cubicBezTo>
                  <a:cubicBezTo>
                    <a:pt x="2691" y="4943"/>
                    <a:pt x="2679" y="4860"/>
                    <a:pt x="2619" y="4800"/>
                  </a:cubicBezTo>
                  <a:cubicBezTo>
                    <a:pt x="2369" y="4586"/>
                    <a:pt x="2310" y="4384"/>
                    <a:pt x="2286" y="4360"/>
                  </a:cubicBezTo>
                  <a:cubicBezTo>
                    <a:pt x="2346" y="4300"/>
                    <a:pt x="2405" y="4265"/>
                    <a:pt x="2465" y="4205"/>
                  </a:cubicBezTo>
                  <a:close/>
                  <a:moveTo>
                    <a:pt x="5882" y="312"/>
                  </a:moveTo>
                  <a:cubicBezTo>
                    <a:pt x="5965" y="359"/>
                    <a:pt x="6072" y="431"/>
                    <a:pt x="6191" y="550"/>
                  </a:cubicBezTo>
                  <a:cubicBezTo>
                    <a:pt x="6489" y="883"/>
                    <a:pt x="6632" y="1443"/>
                    <a:pt x="6632" y="2145"/>
                  </a:cubicBezTo>
                  <a:cubicBezTo>
                    <a:pt x="6632" y="2241"/>
                    <a:pt x="6715" y="2312"/>
                    <a:pt x="6799" y="2312"/>
                  </a:cubicBezTo>
                  <a:cubicBezTo>
                    <a:pt x="6894" y="2312"/>
                    <a:pt x="6965" y="2241"/>
                    <a:pt x="6965" y="2145"/>
                  </a:cubicBezTo>
                  <a:cubicBezTo>
                    <a:pt x="6965" y="2026"/>
                    <a:pt x="6965" y="1919"/>
                    <a:pt x="6953" y="1824"/>
                  </a:cubicBezTo>
                  <a:lnTo>
                    <a:pt x="6953" y="1824"/>
                  </a:lnTo>
                  <a:cubicBezTo>
                    <a:pt x="7156" y="1895"/>
                    <a:pt x="7525" y="2038"/>
                    <a:pt x="7989" y="2372"/>
                  </a:cubicBezTo>
                  <a:cubicBezTo>
                    <a:pt x="8323" y="2598"/>
                    <a:pt x="8620" y="2860"/>
                    <a:pt x="8894" y="3146"/>
                  </a:cubicBezTo>
                  <a:cubicBezTo>
                    <a:pt x="8882" y="3396"/>
                    <a:pt x="8870" y="3681"/>
                    <a:pt x="8811" y="3967"/>
                  </a:cubicBezTo>
                  <a:cubicBezTo>
                    <a:pt x="8799" y="4050"/>
                    <a:pt x="8858" y="4122"/>
                    <a:pt x="8942" y="4146"/>
                  </a:cubicBezTo>
                  <a:lnTo>
                    <a:pt x="8977" y="4146"/>
                  </a:lnTo>
                  <a:cubicBezTo>
                    <a:pt x="9049" y="4146"/>
                    <a:pt x="9120" y="4086"/>
                    <a:pt x="9132" y="4003"/>
                  </a:cubicBezTo>
                  <a:cubicBezTo>
                    <a:pt x="9168" y="3824"/>
                    <a:pt x="9192" y="3634"/>
                    <a:pt x="9216" y="3455"/>
                  </a:cubicBezTo>
                  <a:cubicBezTo>
                    <a:pt x="9489" y="3777"/>
                    <a:pt x="9727" y="4098"/>
                    <a:pt x="9954" y="4408"/>
                  </a:cubicBezTo>
                  <a:cubicBezTo>
                    <a:pt x="9847" y="4693"/>
                    <a:pt x="9763" y="4920"/>
                    <a:pt x="9656" y="5134"/>
                  </a:cubicBezTo>
                  <a:cubicBezTo>
                    <a:pt x="9394" y="5729"/>
                    <a:pt x="9037" y="6253"/>
                    <a:pt x="8584" y="6705"/>
                  </a:cubicBezTo>
                  <a:cubicBezTo>
                    <a:pt x="7977" y="7313"/>
                    <a:pt x="7382" y="7598"/>
                    <a:pt x="7156" y="7682"/>
                  </a:cubicBezTo>
                  <a:cubicBezTo>
                    <a:pt x="7072" y="7479"/>
                    <a:pt x="6989" y="7301"/>
                    <a:pt x="6918" y="7134"/>
                  </a:cubicBezTo>
                  <a:cubicBezTo>
                    <a:pt x="7906" y="6610"/>
                    <a:pt x="8573" y="5824"/>
                    <a:pt x="8918" y="4753"/>
                  </a:cubicBezTo>
                  <a:cubicBezTo>
                    <a:pt x="8942" y="4670"/>
                    <a:pt x="8894" y="4574"/>
                    <a:pt x="8811" y="4562"/>
                  </a:cubicBezTo>
                  <a:cubicBezTo>
                    <a:pt x="8789" y="4554"/>
                    <a:pt x="8768" y="4550"/>
                    <a:pt x="8749" y="4550"/>
                  </a:cubicBezTo>
                  <a:cubicBezTo>
                    <a:pt x="8682" y="4550"/>
                    <a:pt x="8629" y="4596"/>
                    <a:pt x="8620" y="4670"/>
                  </a:cubicBezTo>
                  <a:cubicBezTo>
                    <a:pt x="8299" y="5646"/>
                    <a:pt x="7680" y="6372"/>
                    <a:pt x="6799" y="6848"/>
                  </a:cubicBezTo>
                  <a:cubicBezTo>
                    <a:pt x="6727" y="6682"/>
                    <a:pt x="6679" y="6575"/>
                    <a:pt x="6632" y="6479"/>
                  </a:cubicBezTo>
                  <a:cubicBezTo>
                    <a:pt x="7120" y="6277"/>
                    <a:pt x="7453" y="5943"/>
                    <a:pt x="7584" y="5515"/>
                  </a:cubicBezTo>
                  <a:cubicBezTo>
                    <a:pt x="7953" y="4396"/>
                    <a:pt x="6941" y="2955"/>
                    <a:pt x="6906" y="2895"/>
                  </a:cubicBezTo>
                  <a:cubicBezTo>
                    <a:pt x="6876" y="2844"/>
                    <a:pt x="6825" y="2820"/>
                    <a:pt x="6772" y="2820"/>
                  </a:cubicBezTo>
                  <a:cubicBezTo>
                    <a:pt x="6740" y="2820"/>
                    <a:pt x="6707" y="2830"/>
                    <a:pt x="6679" y="2848"/>
                  </a:cubicBezTo>
                  <a:cubicBezTo>
                    <a:pt x="6608" y="2895"/>
                    <a:pt x="6584" y="2991"/>
                    <a:pt x="6632" y="3074"/>
                  </a:cubicBezTo>
                  <a:cubicBezTo>
                    <a:pt x="6644" y="3086"/>
                    <a:pt x="7584" y="4443"/>
                    <a:pt x="7275" y="5408"/>
                  </a:cubicBezTo>
                  <a:cubicBezTo>
                    <a:pt x="7215" y="5586"/>
                    <a:pt x="7108" y="5753"/>
                    <a:pt x="6977" y="5884"/>
                  </a:cubicBezTo>
                  <a:cubicBezTo>
                    <a:pt x="7060" y="5467"/>
                    <a:pt x="7060" y="4765"/>
                    <a:pt x="6620" y="3765"/>
                  </a:cubicBezTo>
                  <a:cubicBezTo>
                    <a:pt x="6594" y="3713"/>
                    <a:pt x="6538" y="3674"/>
                    <a:pt x="6477" y="3674"/>
                  </a:cubicBezTo>
                  <a:cubicBezTo>
                    <a:pt x="6453" y="3674"/>
                    <a:pt x="6429" y="3680"/>
                    <a:pt x="6406" y="3693"/>
                  </a:cubicBezTo>
                  <a:cubicBezTo>
                    <a:pt x="6334" y="3729"/>
                    <a:pt x="6287" y="3824"/>
                    <a:pt x="6334" y="3908"/>
                  </a:cubicBezTo>
                  <a:cubicBezTo>
                    <a:pt x="6549" y="4348"/>
                    <a:pt x="6763" y="5015"/>
                    <a:pt x="6703" y="5634"/>
                  </a:cubicBezTo>
                  <a:cubicBezTo>
                    <a:pt x="6668" y="5991"/>
                    <a:pt x="6549" y="6146"/>
                    <a:pt x="6549" y="6170"/>
                  </a:cubicBezTo>
                  <a:cubicBezTo>
                    <a:pt x="6489" y="6194"/>
                    <a:pt x="6227" y="6289"/>
                    <a:pt x="6191" y="6301"/>
                  </a:cubicBezTo>
                  <a:cubicBezTo>
                    <a:pt x="6156" y="6015"/>
                    <a:pt x="6072" y="5658"/>
                    <a:pt x="5775" y="5336"/>
                  </a:cubicBezTo>
                  <a:cubicBezTo>
                    <a:pt x="5429" y="4943"/>
                    <a:pt x="4905" y="4705"/>
                    <a:pt x="4227" y="4622"/>
                  </a:cubicBezTo>
                  <a:cubicBezTo>
                    <a:pt x="3060" y="4479"/>
                    <a:pt x="2762" y="4062"/>
                    <a:pt x="2715" y="3979"/>
                  </a:cubicBezTo>
                  <a:cubicBezTo>
                    <a:pt x="3477" y="3324"/>
                    <a:pt x="4191" y="2717"/>
                    <a:pt x="4501" y="2455"/>
                  </a:cubicBezTo>
                  <a:cubicBezTo>
                    <a:pt x="5096" y="1979"/>
                    <a:pt x="5429" y="1860"/>
                    <a:pt x="5548" y="1824"/>
                  </a:cubicBezTo>
                  <a:cubicBezTo>
                    <a:pt x="5584" y="1955"/>
                    <a:pt x="5608" y="2038"/>
                    <a:pt x="5620" y="2038"/>
                  </a:cubicBezTo>
                  <a:cubicBezTo>
                    <a:pt x="5648" y="2105"/>
                    <a:pt x="5707" y="2141"/>
                    <a:pt x="5778" y="2141"/>
                  </a:cubicBezTo>
                  <a:cubicBezTo>
                    <a:pt x="5796" y="2141"/>
                    <a:pt x="5815" y="2138"/>
                    <a:pt x="5834" y="2133"/>
                  </a:cubicBezTo>
                  <a:cubicBezTo>
                    <a:pt x="5906" y="2098"/>
                    <a:pt x="5953" y="2014"/>
                    <a:pt x="5917" y="1919"/>
                  </a:cubicBezTo>
                  <a:cubicBezTo>
                    <a:pt x="5917" y="1907"/>
                    <a:pt x="5644" y="1193"/>
                    <a:pt x="5882" y="312"/>
                  </a:cubicBezTo>
                  <a:close/>
                  <a:moveTo>
                    <a:pt x="1417" y="5098"/>
                  </a:moveTo>
                  <a:cubicBezTo>
                    <a:pt x="1512" y="5336"/>
                    <a:pt x="1786" y="5753"/>
                    <a:pt x="2453" y="5943"/>
                  </a:cubicBezTo>
                  <a:cubicBezTo>
                    <a:pt x="2917" y="6074"/>
                    <a:pt x="3536" y="6313"/>
                    <a:pt x="3870" y="6753"/>
                  </a:cubicBezTo>
                  <a:cubicBezTo>
                    <a:pt x="3989" y="6896"/>
                    <a:pt x="4036" y="7027"/>
                    <a:pt x="4048" y="7110"/>
                  </a:cubicBezTo>
                  <a:cubicBezTo>
                    <a:pt x="4048" y="7134"/>
                    <a:pt x="4036" y="7134"/>
                    <a:pt x="4036" y="7134"/>
                  </a:cubicBezTo>
                  <a:cubicBezTo>
                    <a:pt x="3381" y="7408"/>
                    <a:pt x="2750" y="7658"/>
                    <a:pt x="2346" y="7789"/>
                  </a:cubicBezTo>
                  <a:cubicBezTo>
                    <a:pt x="2324" y="7793"/>
                    <a:pt x="2302" y="7796"/>
                    <a:pt x="2281" y="7796"/>
                  </a:cubicBezTo>
                  <a:cubicBezTo>
                    <a:pt x="2246" y="7796"/>
                    <a:pt x="2213" y="7788"/>
                    <a:pt x="2191" y="7765"/>
                  </a:cubicBezTo>
                  <a:lnTo>
                    <a:pt x="1834" y="7503"/>
                  </a:lnTo>
                  <a:cubicBezTo>
                    <a:pt x="1917" y="7444"/>
                    <a:pt x="2036" y="7384"/>
                    <a:pt x="2155" y="7313"/>
                  </a:cubicBezTo>
                  <a:cubicBezTo>
                    <a:pt x="2488" y="7110"/>
                    <a:pt x="2786" y="6896"/>
                    <a:pt x="2798" y="6884"/>
                  </a:cubicBezTo>
                  <a:cubicBezTo>
                    <a:pt x="2869" y="6836"/>
                    <a:pt x="2881" y="6729"/>
                    <a:pt x="2822" y="6658"/>
                  </a:cubicBezTo>
                  <a:cubicBezTo>
                    <a:pt x="2802" y="6617"/>
                    <a:pt x="2758" y="6596"/>
                    <a:pt x="2712" y="6596"/>
                  </a:cubicBezTo>
                  <a:cubicBezTo>
                    <a:pt x="2676" y="6596"/>
                    <a:pt x="2638" y="6608"/>
                    <a:pt x="2608" y="6634"/>
                  </a:cubicBezTo>
                  <a:cubicBezTo>
                    <a:pt x="2072" y="7015"/>
                    <a:pt x="1393" y="7420"/>
                    <a:pt x="1250" y="7420"/>
                  </a:cubicBezTo>
                  <a:cubicBezTo>
                    <a:pt x="643" y="7360"/>
                    <a:pt x="357" y="6313"/>
                    <a:pt x="310" y="6194"/>
                  </a:cubicBezTo>
                  <a:cubicBezTo>
                    <a:pt x="298" y="6134"/>
                    <a:pt x="310" y="6063"/>
                    <a:pt x="369" y="6015"/>
                  </a:cubicBezTo>
                  <a:cubicBezTo>
                    <a:pt x="583" y="5836"/>
                    <a:pt x="953" y="5503"/>
                    <a:pt x="1417" y="5098"/>
                  </a:cubicBezTo>
                  <a:close/>
                  <a:moveTo>
                    <a:pt x="5797" y="0"/>
                  </a:moveTo>
                  <a:cubicBezTo>
                    <a:pt x="5725" y="0"/>
                    <a:pt x="5665" y="45"/>
                    <a:pt x="5644" y="109"/>
                  </a:cubicBezTo>
                  <a:cubicBezTo>
                    <a:pt x="5620" y="169"/>
                    <a:pt x="5608" y="217"/>
                    <a:pt x="5596" y="276"/>
                  </a:cubicBezTo>
                  <a:cubicBezTo>
                    <a:pt x="4751" y="371"/>
                    <a:pt x="4215" y="693"/>
                    <a:pt x="4179" y="705"/>
                  </a:cubicBezTo>
                  <a:cubicBezTo>
                    <a:pt x="4132" y="729"/>
                    <a:pt x="4120" y="764"/>
                    <a:pt x="4108" y="812"/>
                  </a:cubicBezTo>
                  <a:cubicBezTo>
                    <a:pt x="4096" y="848"/>
                    <a:pt x="4108" y="895"/>
                    <a:pt x="4132" y="931"/>
                  </a:cubicBezTo>
                  <a:lnTo>
                    <a:pt x="4786" y="1907"/>
                  </a:lnTo>
                  <a:cubicBezTo>
                    <a:pt x="4655" y="2003"/>
                    <a:pt x="4513" y="2098"/>
                    <a:pt x="4346" y="2241"/>
                  </a:cubicBezTo>
                  <a:cubicBezTo>
                    <a:pt x="3620" y="2812"/>
                    <a:pt x="893" y="5193"/>
                    <a:pt x="191" y="5813"/>
                  </a:cubicBezTo>
                  <a:cubicBezTo>
                    <a:pt x="60" y="5932"/>
                    <a:pt x="0" y="6122"/>
                    <a:pt x="48" y="6313"/>
                  </a:cubicBezTo>
                  <a:cubicBezTo>
                    <a:pt x="83" y="6467"/>
                    <a:pt x="191" y="6825"/>
                    <a:pt x="405" y="7146"/>
                  </a:cubicBezTo>
                  <a:cubicBezTo>
                    <a:pt x="643" y="7515"/>
                    <a:pt x="917" y="7729"/>
                    <a:pt x="1250" y="7753"/>
                  </a:cubicBezTo>
                  <a:lnTo>
                    <a:pt x="1274" y="7753"/>
                  </a:lnTo>
                  <a:cubicBezTo>
                    <a:pt x="1334" y="7753"/>
                    <a:pt x="1417" y="7741"/>
                    <a:pt x="1536" y="7694"/>
                  </a:cubicBezTo>
                  <a:lnTo>
                    <a:pt x="2024" y="8039"/>
                  </a:lnTo>
                  <a:cubicBezTo>
                    <a:pt x="2107" y="8099"/>
                    <a:pt x="2215" y="8134"/>
                    <a:pt x="2310" y="8134"/>
                  </a:cubicBezTo>
                  <a:cubicBezTo>
                    <a:pt x="2369" y="8134"/>
                    <a:pt x="2405" y="8110"/>
                    <a:pt x="2465" y="8099"/>
                  </a:cubicBezTo>
                  <a:cubicBezTo>
                    <a:pt x="2881" y="7956"/>
                    <a:pt x="3512" y="7694"/>
                    <a:pt x="4167" y="7432"/>
                  </a:cubicBezTo>
                  <a:cubicBezTo>
                    <a:pt x="4953" y="7122"/>
                    <a:pt x="5775" y="6777"/>
                    <a:pt x="6358" y="6586"/>
                  </a:cubicBezTo>
                  <a:cubicBezTo>
                    <a:pt x="6537" y="6979"/>
                    <a:pt x="7251" y="8610"/>
                    <a:pt x="7846" y="10230"/>
                  </a:cubicBezTo>
                  <a:cubicBezTo>
                    <a:pt x="7870" y="10289"/>
                    <a:pt x="7930" y="10337"/>
                    <a:pt x="7989" y="10337"/>
                  </a:cubicBezTo>
                  <a:cubicBezTo>
                    <a:pt x="8001" y="10337"/>
                    <a:pt x="8025" y="10337"/>
                    <a:pt x="8049" y="10313"/>
                  </a:cubicBezTo>
                  <a:cubicBezTo>
                    <a:pt x="8144" y="10289"/>
                    <a:pt x="8168" y="10194"/>
                    <a:pt x="8144" y="10111"/>
                  </a:cubicBezTo>
                  <a:lnTo>
                    <a:pt x="7965" y="9622"/>
                  </a:lnTo>
                  <a:cubicBezTo>
                    <a:pt x="8215" y="9480"/>
                    <a:pt x="9275" y="8944"/>
                    <a:pt x="10120" y="8170"/>
                  </a:cubicBezTo>
                  <a:cubicBezTo>
                    <a:pt x="10180" y="8110"/>
                    <a:pt x="10192" y="8015"/>
                    <a:pt x="10132" y="7956"/>
                  </a:cubicBezTo>
                  <a:cubicBezTo>
                    <a:pt x="10097" y="7920"/>
                    <a:pt x="10044" y="7897"/>
                    <a:pt x="9995" y="7897"/>
                  </a:cubicBezTo>
                  <a:cubicBezTo>
                    <a:pt x="9962" y="7897"/>
                    <a:pt x="9930" y="7908"/>
                    <a:pt x="9906" y="7932"/>
                  </a:cubicBezTo>
                  <a:cubicBezTo>
                    <a:pt x="9120" y="8646"/>
                    <a:pt x="8144" y="9170"/>
                    <a:pt x="7858" y="9301"/>
                  </a:cubicBezTo>
                  <a:cubicBezTo>
                    <a:pt x="7787" y="9122"/>
                    <a:pt x="7727" y="8944"/>
                    <a:pt x="7644" y="8765"/>
                  </a:cubicBezTo>
                  <a:cubicBezTo>
                    <a:pt x="8025" y="8587"/>
                    <a:pt x="9180" y="7991"/>
                    <a:pt x="10049" y="6944"/>
                  </a:cubicBezTo>
                  <a:cubicBezTo>
                    <a:pt x="10108" y="6860"/>
                    <a:pt x="10085" y="6777"/>
                    <a:pt x="10025" y="6717"/>
                  </a:cubicBezTo>
                  <a:cubicBezTo>
                    <a:pt x="9993" y="6691"/>
                    <a:pt x="9958" y="6678"/>
                    <a:pt x="9925" y="6678"/>
                  </a:cubicBezTo>
                  <a:cubicBezTo>
                    <a:pt x="9883" y="6678"/>
                    <a:pt x="9844" y="6697"/>
                    <a:pt x="9811" y="6729"/>
                  </a:cubicBezTo>
                  <a:cubicBezTo>
                    <a:pt x="9001" y="7718"/>
                    <a:pt x="7906" y="8289"/>
                    <a:pt x="7525" y="8468"/>
                  </a:cubicBezTo>
                  <a:cubicBezTo>
                    <a:pt x="7453" y="8289"/>
                    <a:pt x="7382" y="8110"/>
                    <a:pt x="7322" y="7956"/>
                  </a:cubicBezTo>
                  <a:cubicBezTo>
                    <a:pt x="7572" y="7848"/>
                    <a:pt x="8203" y="7551"/>
                    <a:pt x="8835" y="6908"/>
                  </a:cubicBezTo>
                  <a:cubicBezTo>
                    <a:pt x="9311" y="6432"/>
                    <a:pt x="9704" y="5884"/>
                    <a:pt x="9989" y="5253"/>
                  </a:cubicBezTo>
                  <a:cubicBezTo>
                    <a:pt x="10061" y="5098"/>
                    <a:pt x="10120" y="4931"/>
                    <a:pt x="10180" y="4765"/>
                  </a:cubicBezTo>
                  <a:cubicBezTo>
                    <a:pt x="10323" y="4991"/>
                    <a:pt x="10442" y="5193"/>
                    <a:pt x="10561" y="5408"/>
                  </a:cubicBezTo>
                  <a:cubicBezTo>
                    <a:pt x="10478" y="5658"/>
                    <a:pt x="10370" y="5908"/>
                    <a:pt x="10239" y="6146"/>
                  </a:cubicBezTo>
                  <a:cubicBezTo>
                    <a:pt x="10192" y="6229"/>
                    <a:pt x="10228" y="6324"/>
                    <a:pt x="10299" y="6372"/>
                  </a:cubicBezTo>
                  <a:cubicBezTo>
                    <a:pt x="10323" y="6384"/>
                    <a:pt x="10359" y="6384"/>
                    <a:pt x="10370" y="6384"/>
                  </a:cubicBezTo>
                  <a:cubicBezTo>
                    <a:pt x="10430" y="6384"/>
                    <a:pt x="10478" y="6360"/>
                    <a:pt x="10501" y="6313"/>
                  </a:cubicBezTo>
                  <a:cubicBezTo>
                    <a:pt x="10668" y="6027"/>
                    <a:pt x="10799" y="5729"/>
                    <a:pt x="10894" y="5455"/>
                  </a:cubicBezTo>
                  <a:lnTo>
                    <a:pt x="10894" y="5432"/>
                  </a:lnTo>
                  <a:lnTo>
                    <a:pt x="10894" y="5420"/>
                  </a:lnTo>
                  <a:lnTo>
                    <a:pt x="10859" y="5408"/>
                  </a:lnTo>
                  <a:lnTo>
                    <a:pt x="10859" y="5396"/>
                  </a:lnTo>
                  <a:lnTo>
                    <a:pt x="10859" y="5372"/>
                  </a:lnTo>
                  <a:lnTo>
                    <a:pt x="10859" y="5360"/>
                  </a:lnTo>
                  <a:lnTo>
                    <a:pt x="10859" y="5348"/>
                  </a:lnTo>
                  <a:cubicBezTo>
                    <a:pt x="10668" y="5003"/>
                    <a:pt x="10478" y="4693"/>
                    <a:pt x="10299" y="4408"/>
                  </a:cubicBezTo>
                  <a:cubicBezTo>
                    <a:pt x="10418" y="3979"/>
                    <a:pt x="10489" y="3527"/>
                    <a:pt x="10525" y="3050"/>
                  </a:cubicBezTo>
                  <a:cubicBezTo>
                    <a:pt x="10549" y="3086"/>
                    <a:pt x="10561" y="3110"/>
                    <a:pt x="10597" y="3157"/>
                  </a:cubicBezTo>
                  <a:cubicBezTo>
                    <a:pt x="10620" y="3205"/>
                    <a:pt x="10668" y="3217"/>
                    <a:pt x="10716" y="3217"/>
                  </a:cubicBezTo>
                  <a:cubicBezTo>
                    <a:pt x="10740" y="3217"/>
                    <a:pt x="10787" y="3205"/>
                    <a:pt x="10823" y="3193"/>
                  </a:cubicBezTo>
                  <a:cubicBezTo>
                    <a:pt x="10894" y="3134"/>
                    <a:pt x="10894" y="3038"/>
                    <a:pt x="10847" y="2967"/>
                  </a:cubicBezTo>
                  <a:cubicBezTo>
                    <a:pt x="10085" y="1979"/>
                    <a:pt x="9251" y="1264"/>
                    <a:pt x="8394" y="812"/>
                  </a:cubicBezTo>
                  <a:cubicBezTo>
                    <a:pt x="7703" y="455"/>
                    <a:pt x="6989" y="252"/>
                    <a:pt x="6275" y="240"/>
                  </a:cubicBezTo>
                  <a:cubicBezTo>
                    <a:pt x="6037" y="50"/>
                    <a:pt x="5834" y="14"/>
                    <a:pt x="5822" y="2"/>
                  </a:cubicBezTo>
                  <a:cubicBezTo>
                    <a:pt x="5814" y="1"/>
                    <a:pt x="5805" y="0"/>
                    <a:pt x="579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9" name="Google Shape;3039;p31"/>
            <p:cNvSpPr/>
            <p:nvPr/>
          </p:nvSpPr>
          <p:spPr>
            <a:xfrm>
              <a:off x="3927757" y="1737234"/>
              <a:ext cx="18720" cy="19104"/>
            </a:xfrm>
            <a:custGeom>
              <a:rect b="b" l="l" r="r" t="t"/>
              <a:pathLst>
                <a:path extrusionOk="0" h="597" w="585">
                  <a:moveTo>
                    <a:pt x="404" y="0"/>
                  </a:moveTo>
                  <a:cubicBezTo>
                    <a:pt x="349" y="0"/>
                    <a:pt x="294" y="26"/>
                    <a:pt x="263" y="73"/>
                  </a:cubicBezTo>
                  <a:cubicBezTo>
                    <a:pt x="203" y="168"/>
                    <a:pt x="132" y="251"/>
                    <a:pt x="61" y="346"/>
                  </a:cubicBezTo>
                  <a:cubicBezTo>
                    <a:pt x="1" y="418"/>
                    <a:pt x="13" y="501"/>
                    <a:pt x="72" y="561"/>
                  </a:cubicBezTo>
                  <a:cubicBezTo>
                    <a:pt x="108" y="597"/>
                    <a:pt x="132" y="597"/>
                    <a:pt x="180" y="597"/>
                  </a:cubicBezTo>
                  <a:cubicBezTo>
                    <a:pt x="227" y="597"/>
                    <a:pt x="263" y="573"/>
                    <a:pt x="299" y="537"/>
                  </a:cubicBezTo>
                  <a:cubicBezTo>
                    <a:pt x="382" y="430"/>
                    <a:pt x="465" y="346"/>
                    <a:pt x="525" y="239"/>
                  </a:cubicBezTo>
                  <a:cubicBezTo>
                    <a:pt x="584" y="180"/>
                    <a:pt x="561" y="73"/>
                    <a:pt x="489" y="25"/>
                  </a:cubicBezTo>
                  <a:cubicBezTo>
                    <a:pt x="464" y="8"/>
                    <a:pt x="434" y="0"/>
                    <a:pt x="40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40" name="Google Shape;3040;p31"/>
          <p:cNvGrpSpPr/>
          <p:nvPr/>
        </p:nvGrpSpPr>
        <p:grpSpPr>
          <a:xfrm>
            <a:off x="5218928" y="1576858"/>
            <a:ext cx="347872" cy="347488"/>
            <a:chOff x="5246797" y="1500658"/>
            <a:chExt cx="347872" cy="347488"/>
          </a:xfrm>
        </p:grpSpPr>
        <p:sp>
          <p:nvSpPr>
            <p:cNvPr id="3041" name="Google Shape;3041;p31"/>
            <p:cNvSpPr/>
            <p:nvPr/>
          </p:nvSpPr>
          <p:spPr>
            <a:xfrm>
              <a:off x="5246797" y="1500658"/>
              <a:ext cx="347872" cy="347488"/>
            </a:xfrm>
            <a:custGeom>
              <a:rect b="b" l="l" r="r" t="t"/>
              <a:pathLst>
                <a:path extrusionOk="0" h="10859" w="10871">
                  <a:moveTo>
                    <a:pt x="2024" y="989"/>
                  </a:moveTo>
                  <a:cubicBezTo>
                    <a:pt x="2441" y="989"/>
                    <a:pt x="2822" y="1251"/>
                    <a:pt x="2977" y="1620"/>
                  </a:cubicBezTo>
                  <a:cubicBezTo>
                    <a:pt x="2560" y="1834"/>
                    <a:pt x="2179" y="2120"/>
                    <a:pt x="1834" y="2453"/>
                  </a:cubicBezTo>
                  <a:cubicBezTo>
                    <a:pt x="1703" y="2584"/>
                    <a:pt x="1572" y="2715"/>
                    <a:pt x="1453" y="2870"/>
                  </a:cubicBezTo>
                  <a:cubicBezTo>
                    <a:pt x="1167" y="2679"/>
                    <a:pt x="1001" y="2358"/>
                    <a:pt x="1001" y="2024"/>
                  </a:cubicBezTo>
                  <a:cubicBezTo>
                    <a:pt x="1001" y="1453"/>
                    <a:pt x="1465" y="989"/>
                    <a:pt x="2024" y="989"/>
                  </a:cubicBezTo>
                  <a:close/>
                  <a:moveTo>
                    <a:pt x="2024" y="310"/>
                  </a:moveTo>
                  <a:cubicBezTo>
                    <a:pt x="2715" y="310"/>
                    <a:pt x="3322" y="715"/>
                    <a:pt x="3608" y="1334"/>
                  </a:cubicBezTo>
                  <a:cubicBezTo>
                    <a:pt x="3489" y="1382"/>
                    <a:pt x="3382" y="1429"/>
                    <a:pt x="3275" y="1465"/>
                  </a:cubicBezTo>
                  <a:cubicBezTo>
                    <a:pt x="3072" y="977"/>
                    <a:pt x="2572" y="667"/>
                    <a:pt x="2036" y="667"/>
                  </a:cubicBezTo>
                  <a:cubicBezTo>
                    <a:pt x="1298" y="667"/>
                    <a:pt x="691" y="1274"/>
                    <a:pt x="691" y="2013"/>
                  </a:cubicBezTo>
                  <a:cubicBezTo>
                    <a:pt x="691" y="2465"/>
                    <a:pt x="893" y="2870"/>
                    <a:pt x="1251" y="3120"/>
                  </a:cubicBezTo>
                  <a:cubicBezTo>
                    <a:pt x="1179" y="3227"/>
                    <a:pt x="1120" y="3310"/>
                    <a:pt x="1048" y="3418"/>
                  </a:cubicBezTo>
                  <a:cubicBezTo>
                    <a:pt x="596" y="3108"/>
                    <a:pt x="310" y="2584"/>
                    <a:pt x="310" y="2024"/>
                  </a:cubicBezTo>
                  <a:cubicBezTo>
                    <a:pt x="310" y="1084"/>
                    <a:pt x="1096" y="310"/>
                    <a:pt x="2024" y="310"/>
                  </a:cubicBezTo>
                  <a:close/>
                  <a:moveTo>
                    <a:pt x="8847" y="310"/>
                  </a:moveTo>
                  <a:cubicBezTo>
                    <a:pt x="9787" y="310"/>
                    <a:pt x="10561" y="1084"/>
                    <a:pt x="10561" y="2024"/>
                  </a:cubicBezTo>
                  <a:cubicBezTo>
                    <a:pt x="10561" y="2584"/>
                    <a:pt x="10276" y="3108"/>
                    <a:pt x="9823" y="3418"/>
                  </a:cubicBezTo>
                  <a:cubicBezTo>
                    <a:pt x="9764" y="3310"/>
                    <a:pt x="9692" y="3215"/>
                    <a:pt x="9621" y="3120"/>
                  </a:cubicBezTo>
                  <a:cubicBezTo>
                    <a:pt x="9978" y="2870"/>
                    <a:pt x="10180" y="2465"/>
                    <a:pt x="10180" y="2024"/>
                  </a:cubicBezTo>
                  <a:cubicBezTo>
                    <a:pt x="10180" y="1846"/>
                    <a:pt x="10156" y="1667"/>
                    <a:pt x="10073" y="1501"/>
                  </a:cubicBezTo>
                  <a:cubicBezTo>
                    <a:pt x="10054" y="1442"/>
                    <a:pt x="9977" y="1399"/>
                    <a:pt x="9911" y="1399"/>
                  </a:cubicBezTo>
                  <a:cubicBezTo>
                    <a:pt x="9897" y="1399"/>
                    <a:pt x="9883" y="1401"/>
                    <a:pt x="9871" y="1405"/>
                  </a:cubicBezTo>
                  <a:cubicBezTo>
                    <a:pt x="9799" y="1441"/>
                    <a:pt x="9752" y="1536"/>
                    <a:pt x="9775" y="1620"/>
                  </a:cubicBezTo>
                  <a:cubicBezTo>
                    <a:pt x="9835" y="1751"/>
                    <a:pt x="9859" y="1882"/>
                    <a:pt x="9859" y="2013"/>
                  </a:cubicBezTo>
                  <a:cubicBezTo>
                    <a:pt x="9859" y="2358"/>
                    <a:pt x="9692" y="2667"/>
                    <a:pt x="9406" y="2870"/>
                  </a:cubicBezTo>
                  <a:cubicBezTo>
                    <a:pt x="9287" y="2715"/>
                    <a:pt x="9156" y="2584"/>
                    <a:pt x="9025" y="2453"/>
                  </a:cubicBezTo>
                  <a:cubicBezTo>
                    <a:pt x="8680" y="2120"/>
                    <a:pt x="8287" y="1834"/>
                    <a:pt x="7870" y="1620"/>
                  </a:cubicBezTo>
                  <a:cubicBezTo>
                    <a:pt x="8037" y="1239"/>
                    <a:pt x="8406" y="989"/>
                    <a:pt x="8835" y="989"/>
                  </a:cubicBezTo>
                  <a:cubicBezTo>
                    <a:pt x="9013" y="989"/>
                    <a:pt x="9204" y="1036"/>
                    <a:pt x="9347" y="1143"/>
                  </a:cubicBezTo>
                  <a:cubicBezTo>
                    <a:pt x="9373" y="1154"/>
                    <a:pt x="9400" y="1160"/>
                    <a:pt x="9426" y="1160"/>
                  </a:cubicBezTo>
                  <a:cubicBezTo>
                    <a:pt x="9485" y="1160"/>
                    <a:pt x="9540" y="1133"/>
                    <a:pt x="9573" y="1084"/>
                  </a:cubicBezTo>
                  <a:cubicBezTo>
                    <a:pt x="9621" y="1001"/>
                    <a:pt x="9585" y="905"/>
                    <a:pt x="9514" y="858"/>
                  </a:cubicBezTo>
                  <a:cubicBezTo>
                    <a:pt x="9299" y="739"/>
                    <a:pt x="9061" y="667"/>
                    <a:pt x="8835" y="667"/>
                  </a:cubicBezTo>
                  <a:cubicBezTo>
                    <a:pt x="8299" y="667"/>
                    <a:pt x="7799" y="977"/>
                    <a:pt x="7597" y="1465"/>
                  </a:cubicBezTo>
                  <a:cubicBezTo>
                    <a:pt x="7489" y="1417"/>
                    <a:pt x="7370" y="1382"/>
                    <a:pt x="7263" y="1334"/>
                  </a:cubicBezTo>
                  <a:cubicBezTo>
                    <a:pt x="7537" y="727"/>
                    <a:pt x="8156" y="310"/>
                    <a:pt x="8847" y="310"/>
                  </a:cubicBezTo>
                  <a:close/>
                  <a:moveTo>
                    <a:pt x="5430" y="1322"/>
                  </a:moveTo>
                  <a:cubicBezTo>
                    <a:pt x="6716" y="1322"/>
                    <a:pt x="7906" y="1798"/>
                    <a:pt x="8811" y="2679"/>
                  </a:cubicBezTo>
                  <a:cubicBezTo>
                    <a:pt x="9704" y="3548"/>
                    <a:pt x="10216" y="4715"/>
                    <a:pt x="10216" y="5930"/>
                  </a:cubicBezTo>
                  <a:cubicBezTo>
                    <a:pt x="10216" y="7168"/>
                    <a:pt x="9728" y="8311"/>
                    <a:pt x="8811" y="9192"/>
                  </a:cubicBezTo>
                  <a:cubicBezTo>
                    <a:pt x="7906" y="10073"/>
                    <a:pt x="6716" y="10549"/>
                    <a:pt x="5430" y="10549"/>
                  </a:cubicBezTo>
                  <a:cubicBezTo>
                    <a:pt x="4156" y="10549"/>
                    <a:pt x="2965" y="10073"/>
                    <a:pt x="2060" y="9192"/>
                  </a:cubicBezTo>
                  <a:cubicBezTo>
                    <a:pt x="1167" y="8323"/>
                    <a:pt x="655" y="7168"/>
                    <a:pt x="655" y="5930"/>
                  </a:cubicBezTo>
                  <a:cubicBezTo>
                    <a:pt x="655" y="4703"/>
                    <a:pt x="1143" y="3548"/>
                    <a:pt x="2060" y="2679"/>
                  </a:cubicBezTo>
                  <a:cubicBezTo>
                    <a:pt x="2965" y="1798"/>
                    <a:pt x="4156" y="1322"/>
                    <a:pt x="5430" y="1322"/>
                  </a:cubicBezTo>
                  <a:close/>
                  <a:moveTo>
                    <a:pt x="2024" y="0"/>
                  </a:moveTo>
                  <a:cubicBezTo>
                    <a:pt x="917" y="0"/>
                    <a:pt x="0" y="905"/>
                    <a:pt x="0" y="2024"/>
                  </a:cubicBezTo>
                  <a:cubicBezTo>
                    <a:pt x="0" y="2691"/>
                    <a:pt x="346" y="3334"/>
                    <a:pt x="893" y="3703"/>
                  </a:cubicBezTo>
                  <a:cubicBezTo>
                    <a:pt x="536" y="4382"/>
                    <a:pt x="346" y="5144"/>
                    <a:pt x="346" y="5930"/>
                  </a:cubicBezTo>
                  <a:cubicBezTo>
                    <a:pt x="346" y="7239"/>
                    <a:pt x="881" y="8490"/>
                    <a:pt x="1834" y="9418"/>
                  </a:cubicBezTo>
                  <a:cubicBezTo>
                    <a:pt x="2798" y="10335"/>
                    <a:pt x="4072" y="10859"/>
                    <a:pt x="5442" y="10859"/>
                  </a:cubicBezTo>
                  <a:cubicBezTo>
                    <a:pt x="6811" y="10859"/>
                    <a:pt x="8073" y="10359"/>
                    <a:pt x="9037" y="9418"/>
                  </a:cubicBezTo>
                  <a:cubicBezTo>
                    <a:pt x="10002" y="8490"/>
                    <a:pt x="10526" y="7239"/>
                    <a:pt x="10526" y="5930"/>
                  </a:cubicBezTo>
                  <a:cubicBezTo>
                    <a:pt x="10526" y="5144"/>
                    <a:pt x="10335" y="4382"/>
                    <a:pt x="9978" y="3703"/>
                  </a:cubicBezTo>
                  <a:cubicBezTo>
                    <a:pt x="10526" y="3322"/>
                    <a:pt x="10871" y="2703"/>
                    <a:pt x="10871" y="2024"/>
                  </a:cubicBezTo>
                  <a:cubicBezTo>
                    <a:pt x="10871" y="905"/>
                    <a:pt x="9966" y="0"/>
                    <a:pt x="8847" y="0"/>
                  </a:cubicBezTo>
                  <a:cubicBezTo>
                    <a:pt x="8025" y="0"/>
                    <a:pt x="7287" y="489"/>
                    <a:pt x="6966" y="1251"/>
                  </a:cubicBezTo>
                  <a:cubicBezTo>
                    <a:pt x="6477" y="1096"/>
                    <a:pt x="5977" y="1024"/>
                    <a:pt x="5442" y="1024"/>
                  </a:cubicBezTo>
                  <a:cubicBezTo>
                    <a:pt x="4918" y="1024"/>
                    <a:pt x="4394" y="1096"/>
                    <a:pt x="3906" y="1251"/>
                  </a:cubicBezTo>
                  <a:cubicBezTo>
                    <a:pt x="3596" y="500"/>
                    <a:pt x="2846" y="0"/>
                    <a:pt x="202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2" name="Google Shape;3042;p31"/>
            <p:cNvSpPr/>
            <p:nvPr/>
          </p:nvSpPr>
          <p:spPr>
            <a:xfrm>
              <a:off x="5333677" y="1663346"/>
              <a:ext cx="43456" cy="48032"/>
            </a:xfrm>
            <a:custGeom>
              <a:rect b="b" l="l" r="r" t="t"/>
              <a:pathLst>
                <a:path extrusionOk="0" h="1501" w="1358">
                  <a:moveTo>
                    <a:pt x="667" y="0"/>
                  </a:moveTo>
                  <a:cubicBezTo>
                    <a:pt x="298" y="0"/>
                    <a:pt x="0" y="298"/>
                    <a:pt x="0" y="667"/>
                  </a:cubicBezTo>
                  <a:lnTo>
                    <a:pt x="0" y="834"/>
                  </a:lnTo>
                  <a:cubicBezTo>
                    <a:pt x="0" y="1203"/>
                    <a:pt x="298" y="1501"/>
                    <a:pt x="667" y="1501"/>
                  </a:cubicBezTo>
                  <a:cubicBezTo>
                    <a:pt x="1036" y="1501"/>
                    <a:pt x="1334" y="1203"/>
                    <a:pt x="1334" y="834"/>
                  </a:cubicBezTo>
                  <a:lnTo>
                    <a:pt x="1334" y="667"/>
                  </a:lnTo>
                  <a:cubicBezTo>
                    <a:pt x="1357" y="596"/>
                    <a:pt x="1274" y="524"/>
                    <a:pt x="1191" y="524"/>
                  </a:cubicBezTo>
                  <a:cubicBezTo>
                    <a:pt x="1095" y="524"/>
                    <a:pt x="1024" y="596"/>
                    <a:pt x="1024" y="691"/>
                  </a:cubicBezTo>
                  <a:lnTo>
                    <a:pt x="1024" y="846"/>
                  </a:lnTo>
                  <a:cubicBezTo>
                    <a:pt x="1024" y="1048"/>
                    <a:pt x="857" y="1203"/>
                    <a:pt x="667" y="1203"/>
                  </a:cubicBezTo>
                  <a:cubicBezTo>
                    <a:pt x="476" y="1203"/>
                    <a:pt x="310" y="1048"/>
                    <a:pt x="310" y="846"/>
                  </a:cubicBezTo>
                  <a:lnTo>
                    <a:pt x="310" y="691"/>
                  </a:lnTo>
                  <a:cubicBezTo>
                    <a:pt x="310" y="489"/>
                    <a:pt x="476" y="334"/>
                    <a:pt x="667" y="334"/>
                  </a:cubicBezTo>
                  <a:cubicBezTo>
                    <a:pt x="762" y="334"/>
                    <a:pt x="833" y="250"/>
                    <a:pt x="833" y="167"/>
                  </a:cubicBezTo>
                  <a:cubicBezTo>
                    <a:pt x="833" y="72"/>
                    <a:pt x="762" y="0"/>
                    <a:pt x="6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3" name="Google Shape;3043;p31"/>
            <p:cNvSpPr/>
            <p:nvPr/>
          </p:nvSpPr>
          <p:spPr>
            <a:xfrm>
              <a:off x="5463949" y="1663346"/>
              <a:ext cx="43488" cy="48032"/>
            </a:xfrm>
            <a:custGeom>
              <a:rect b="b" l="l" r="r" t="t"/>
              <a:pathLst>
                <a:path extrusionOk="0" h="1501" w="1359">
                  <a:moveTo>
                    <a:pt x="668" y="0"/>
                  </a:moveTo>
                  <a:cubicBezTo>
                    <a:pt x="299" y="0"/>
                    <a:pt x="1" y="298"/>
                    <a:pt x="1" y="667"/>
                  </a:cubicBezTo>
                  <a:lnTo>
                    <a:pt x="1" y="834"/>
                  </a:lnTo>
                  <a:cubicBezTo>
                    <a:pt x="1" y="1203"/>
                    <a:pt x="299" y="1501"/>
                    <a:pt x="668" y="1501"/>
                  </a:cubicBezTo>
                  <a:cubicBezTo>
                    <a:pt x="1049" y="1501"/>
                    <a:pt x="1346" y="1203"/>
                    <a:pt x="1346" y="834"/>
                  </a:cubicBezTo>
                  <a:lnTo>
                    <a:pt x="1346" y="667"/>
                  </a:lnTo>
                  <a:cubicBezTo>
                    <a:pt x="1358" y="596"/>
                    <a:pt x="1287" y="524"/>
                    <a:pt x="1192" y="524"/>
                  </a:cubicBezTo>
                  <a:cubicBezTo>
                    <a:pt x="1108" y="524"/>
                    <a:pt x="1037" y="596"/>
                    <a:pt x="1037" y="691"/>
                  </a:cubicBezTo>
                  <a:lnTo>
                    <a:pt x="1037" y="846"/>
                  </a:lnTo>
                  <a:cubicBezTo>
                    <a:pt x="1037" y="1048"/>
                    <a:pt x="870" y="1203"/>
                    <a:pt x="668" y="1203"/>
                  </a:cubicBezTo>
                  <a:cubicBezTo>
                    <a:pt x="477" y="1203"/>
                    <a:pt x="311" y="1048"/>
                    <a:pt x="311" y="846"/>
                  </a:cubicBezTo>
                  <a:lnTo>
                    <a:pt x="311" y="691"/>
                  </a:lnTo>
                  <a:cubicBezTo>
                    <a:pt x="311" y="489"/>
                    <a:pt x="477" y="334"/>
                    <a:pt x="668" y="334"/>
                  </a:cubicBezTo>
                  <a:cubicBezTo>
                    <a:pt x="763" y="334"/>
                    <a:pt x="834" y="250"/>
                    <a:pt x="834" y="167"/>
                  </a:cubicBezTo>
                  <a:cubicBezTo>
                    <a:pt x="834" y="72"/>
                    <a:pt x="763" y="0"/>
                    <a:pt x="66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4" name="Google Shape;3044;p31"/>
            <p:cNvSpPr/>
            <p:nvPr/>
          </p:nvSpPr>
          <p:spPr>
            <a:xfrm>
              <a:off x="5365677" y="1730002"/>
              <a:ext cx="109760" cy="96064"/>
            </a:xfrm>
            <a:custGeom>
              <a:rect b="b" l="l" r="r" t="t"/>
              <a:pathLst>
                <a:path extrusionOk="0" h="3002" w="3430">
                  <a:moveTo>
                    <a:pt x="1703" y="287"/>
                  </a:moveTo>
                  <a:cubicBezTo>
                    <a:pt x="2012" y="287"/>
                    <a:pt x="2393" y="430"/>
                    <a:pt x="2393" y="644"/>
                  </a:cubicBezTo>
                  <a:cubicBezTo>
                    <a:pt x="2393" y="823"/>
                    <a:pt x="2096" y="1168"/>
                    <a:pt x="1703" y="1168"/>
                  </a:cubicBezTo>
                  <a:cubicBezTo>
                    <a:pt x="1322" y="1168"/>
                    <a:pt x="1024" y="823"/>
                    <a:pt x="1024" y="644"/>
                  </a:cubicBezTo>
                  <a:cubicBezTo>
                    <a:pt x="1024" y="430"/>
                    <a:pt x="1393" y="287"/>
                    <a:pt x="1703" y="287"/>
                  </a:cubicBezTo>
                  <a:close/>
                  <a:moveTo>
                    <a:pt x="1727" y="2025"/>
                  </a:moveTo>
                  <a:cubicBezTo>
                    <a:pt x="1822" y="2025"/>
                    <a:pt x="1917" y="2025"/>
                    <a:pt x="2024" y="2037"/>
                  </a:cubicBezTo>
                  <a:cubicBezTo>
                    <a:pt x="2179" y="2061"/>
                    <a:pt x="2319" y="2073"/>
                    <a:pt x="2447" y="2073"/>
                  </a:cubicBezTo>
                  <a:cubicBezTo>
                    <a:pt x="2575" y="2073"/>
                    <a:pt x="2691" y="2061"/>
                    <a:pt x="2798" y="2037"/>
                  </a:cubicBezTo>
                  <a:lnTo>
                    <a:pt x="2798" y="2037"/>
                  </a:lnTo>
                  <a:cubicBezTo>
                    <a:pt x="2679" y="2406"/>
                    <a:pt x="2239" y="2692"/>
                    <a:pt x="1727" y="2692"/>
                  </a:cubicBezTo>
                  <a:cubicBezTo>
                    <a:pt x="1203" y="2692"/>
                    <a:pt x="762" y="2418"/>
                    <a:pt x="655" y="2037"/>
                  </a:cubicBezTo>
                  <a:lnTo>
                    <a:pt x="655" y="2037"/>
                  </a:lnTo>
                  <a:cubicBezTo>
                    <a:pt x="756" y="2061"/>
                    <a:pt x="869" y="2073"/>
                    <a:pt x="997" y="2073"/>
                  </a:cubicBezTo>
                  <a:cubicBezTo>
                    <a:pt x="1125" y="2073"/>
                    <a:pt x="1268" y="2061"/>
                    <a:pt x="1429" y="2037"/>
                  </a:cubicBezTo>
                  <a:cubicBezTo>
                    <a:pt x="1524" y="2025"/>
                    <a:pt x="1619" y="2025"/>
                    <a:pt x="1727" y="2025"/>
                  </a:cubicBezTo>
                  <a:close/>
                  <a:moveTo>
                    <a:pt x="1703" y="1"/>
                  </a:moveTo>
                  <a:cubicBezTo>
                    <a:pt x="1143" y="1"/>
                    <a:pt x="691" y="299"/>
                    <a:pt x="691" y="668"/>
                  </a:cubicBezTo>
                  <a:cubicBezTo>
                    <a:pt x="691" y="858"/>
                    <a:pt x="810" y="1073"/>
                    <a:pt x="988" y="1239"/>
                  </a:cubicBezTo>
                  <a:cubicBezTo>
                    <a:pt x="1155" y="1370"/>
                    <a:pt x="1334" y="1454"/>
                    <a:pt x="1548" y="1501"/>
                  </a:cubicBezTo>
                  <a:lnTo>
                    <a:pt x="1548" y="1739"/>
                  </a:lnTo>
                  <a:cubicBezTo>
                    <a:pt x="1488" y="1739"/>
                    <a:pt x="1429" y="1763"/>
                    <a:pt x="1369" y="1763"/>
                  </a:cubicBezTo>
                  <a:cubicBezTo>
                    <a:pt x="1243" y="1776"/>
                    <a:pt x="1126" y="1783"/>
                    <a:pt x="1019" y="1783"/>
                  </a:cubicBezTo>
                  <a:cubicBezTo>
                    <a:pt x="723" y="1783"/>
                    <a:pt x="507" y="1731"/>
                    <a:pt x="393" y="1608"/>
                  </a:cubicBezTo>
                  <a:cubicBezTo>
                    <a:pt x="298" y="1501"/>
                    <a:pt x="322" y="1382"/>
                    <a:pt x="322" y="1370"/>
                  </a:cubicBezTo>
                  <a:cubicBezTo>
                    <a:pt x="334" y="1275"/>
                    <a:pt x="274" y="1204"/>
                    <a:pt x="203" y="1180"/>
                  </a:cubicBezTo>
                  <a:cubicBezTo>
                    <a:pt x="190" y="1176"/>
                    <a:pt x="177" y="1174"/>
                    <a:pt x="165" y="1174"/>
                  </a:cubicBezTo>
                  <a:cubicBezTo>
                    <a:pt x="95" y="1174"/>
                    <a:pt x="32" y="1228"/>
                    <a:pt x="12" y="1299"/>
                  </a:cubicBezTo>
                  <a:cubicBezTo>
                    <a:pt x="0" y="1394"/>
                    <a:pt x="0" y="1620"/>
                    <a:pt x="155" y="1799"/>
                  </a:cubicBezTo>
                  <a:cubicBezTo>
                    <a:pt x="191" y="1835"/>
                    <a:pt x="238" y="1858"/>
                    <a:pt x="262" y="1894"/>
                  </a:cubicBezTo>
                  <a:cubicBezTo>
                    <a:pt x="310" y="2513"/>
                    <a:pt x="929" y="3001"/>
                    <a:pt x="1691" y="3001"/>
                  </a:cubicBezTo>
                  <a:cubicBezTo>
                    <a:pt x="2453" y="3001"/>
                    <a:pt x="3072" y="2513"/>
                    <a:pt x="3120" y="1894"/>
                  </a:cubicBezTo>
                  <a:cubicBezTo>
                    <a:pt x="3167" y="1858"/>
                    <a:pt x="3191" y="1835"/>
                    <a:pt x="3227" y="1799"/>
                  </a:cubicBezTo>
                  <a:cubicBezTo>
                    <a:pt x="3417" y="1620"/>
                    <a:pt x="3429" y="1406"/>
                    <a:pt x="3405" y="1299"/>
                  </a:cubicBezTo>
                  <a:cubicBezTo>
                    <a:pt x="3396" y="1223"/>
                    <a:pt x="3333" y="1169"/>
                    <a:pt x="3266" y="1169"/>
                  </a:cubicBezTo>
                  <a:cubicBezTo>
                    <a:pt x="3249" y="1169"/>
                    <a:pt x="3232" y="1173"/>
                    <a:pt x="3215" y="1180"/>
                  </a:cubicBezTo>
                  <a:cubicBezTo>
                    <a:pt x="3120" y="1192"/>
                    <a:pt x="3060" y="1275"/>
                    <a:pt x="3096" y="1370"/>
                  </a:cubicBezTo>
                  <a:cubicBezTo>
                    <a:pt x="3096" y="1370"/>
                    <a:pt x="3108" y="1501"/>
                    <a:pt x="3012" y="1608"/>
                  </a:cubicBezTo>
                  <a:cubicBezTo>
                    <a:pt x="2905" y="1725"/>
                    <a:pt x="2682" y="1781"/>
                    <a:pt x="2375" y="1781"/>
                  </a:cubicBezTo>
                  <a:cubicBezTo>
                    <a:pt x="2275" y="1781"/>
                    <a:pt x="2165" y="1775"/>
                    <a:pt x="2048" y="1763"/>
                  </a:cubicBezTo>
                  <a:cubicBezTo>
                    <a:pt x="1989" y="1739"/>
                    <a:pt x="1929" y="1739"/>
                    <a:pt x="1869" y="1739"/>
                  </a:cubicBezTo>
                  <a:lnTo>
                    <a:pt x="1869" y="1501"/>
                  </a:lnTo>
                  <a:cubicBezTo>
                    <a:pt x="2060" y="1477"/>
                    <a:pt x="2250" y="1382"/>
                    <a:pt x="2417" y="1239"/>
                  </a:cubicBezTo>
                  <a:cubicBezTo>
                    <a:pt x="2620" y="1073"/>
                    <a:pt x="2715" y="858"/>
                    <a:pt x="2715" y="668"/>
                  </a:cubicBezTo>
                  <a:cubicBezTo>
                    <a:pt x="2715" y="299"/>
                    <a:pt x="2274" y="1"/>
                    <a:pt x="170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45" name="Google Shape;3045;p31"/>
          <p:cNvGrpSpPr/>
          <p:nvPr/>
        </p:nvGrpSpPr>
        <p:grpSpPr>
          <a:xfrm>
            <a:off x="5768720" y="1576858"/>
            <a:ext cx="349024" cy="346752"/>
            <a:chOff x="5796589" y="1500658"/>
            <a:chExt cx="349024" cy="346752"/>
          </a:xfrm>
        </p:grpSpPr>
        <p:sp>
          <p:nvSpPr>
            <p:cNvPr id="3046" name="Google Shape;3046;p31"/>
            <p:cNvSpPr/>
            <p:nvPr/>
          </p:nvSpPr>
          <p:spPr>
            <a:xfrm>
              <a:off x="6089933" y="1500658"/>
              <a:ext cx="11104" cy="20992"/>
            </a:xfrm>
            <a:custGeom>
              <a:rect b="b" l="l" r="r" t="t"/>
              <a:pathLst>
                <a:path extrusionOk="0" h="656" w="347">
                  <a:moveTo>
                    <a:pt x="168" y="0"/>
                  </a:moveTo>
                  <a:cubicBezTo>
                    <a:pt x="72" y="0"/>
                    <a:pt x="1" y="72"/>
                    <a:pt x="1" y="155"/>
                  </a:cubicBezTo>
                  <a:cubicBezTo>
                    <a:pt x="1" y="155"/>
                    <a:pt x="1" y="310"/>
                    <a:pt x="13" y="500"/>
                  </a:cubicBezTo>
                  <a:cubicBezTo>
                    <a:pt x="13" y="596"/>
                    <a:pt x="84" y="655"/>
                    <a:pt x="180" y="655"/>
                  </a:cubicBezTo>
                  <a:lnTo>
                    <a:pt x="191" y="655"/>
                  </a:lnTo>
                  <a:cubicBezTo>
                    <a:pt x="287" y="655"/>
                    <a:pt x="346" y="572"/>
                    <a:pt x="346" y="489"/>
                  </a:cubicBezTo>
                  <a:cubicBezTo>
                    <a:pt x="322" y="298"/>
                    <a:pt x="322" y="155"/>
                    <a:pt x="322" y="155"/>
                  </a:cubicBezTo>
                  <a:cubicBezTo>
                    <a:pt x="322" y="72"/>
                    <a:pt x="251" y="0"/>
                    <a:pt x="16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047" name="Google Shape;3047;p31"/>
            <p:cNvGrpSpPr/>
            <p:nvPr/>
          </p:nvGrpSpPr>
          <p:grpSpPr>
            <a:xfrm>
              <a:off x="5796589" y="1500658"/>
              <a:ext cx="349024" cy="346752"/>
              <a:chOff x="5796589" y="1500658"/>
              <a:chExt cx="349024" cy="346752"/>
            </a:xfrm>
          </p:grpSpPr>
          <p:sp>
            <p:nvSpPr>
              <p:cNvPr id="3048" name="Google Shape;3048;p31"/>
              <p:cNvSpPr/>
              <p:nvPr/>
            </p:nvSpPr>
            <p:spPr>
              <a:xfrm>
                <a:off x="5893357" y="1544018"/>
                <a:ext cx="14496" cy="15328"/>
              </a:xfrm>
              <a:custGeom>
                <a:rect b="b" l="l" r="r" t="t"/>
                <a:pathLst>
                  <a:path extrusionOk="0" h="479" w="453">
                    <a:moveTo>
                      <a:pt x="271" y="1"/>
                    </a:moveTo>
                    <a:cubicBezTo>
                      <a:pt x="211" y="1"/>
                      <a:pt x="149" y="34"/>
                      <a:pt x="131" y="86"/>
                    </a:cubicBezTo>
                    <a:cubicBezTo>
                      <a:pt x="131" y="86"/>
                      <a:pt x="96" y="146"/>
                      <a:pt x="36" y="229"/>
                    </a:cubicBezTo>
                    <a:cubicBezTo>
                      <a:pt x="0" y="312"/>
                      <a:pt x="12" y="408"/>
                      <a:pt x="84" y="455"/>
                    </a:cubicBezTo>
                    <a:cubicBezTo>
                      <a:pt x="119" y="467"/>
                      <a:pt x="143" y="479"/>
                      <a:pt x="167" y="479"/>
                    </a:cubicBezTo>
                    <a:cubicBezTo>
                      <a:pt x="238" y="479"/>
                      <a:pt x="274" y="455"/>
                      <a:pt x="310" y="408"/>
                    </a:cubicBezTo>
                    <a:cubicBezTo>
                      <a:pt x="381" y="312"/>
                      <a:pt x="417" y="229"/>
                      <a:pt x="417" y="217"/>
                    </a:cubicBezTo>
                    <a:cubicBezTo>
                      <a:pt x="453" y="146"/>
                      <a:pt x="417" y="50"/>
                      <a:pt x="334" y="15"/>
                    </a:cubicBezTo>
                    <a:cubicBezTo>
                      <a:pt x="315" y="5"/>
                      <a:pt x="293" y="1"/>
                      <a:pt x="27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9" name="Google Shape;3049;p31"/>
              <p:cNvSpPr/>
              <p:nvPr/>
            </p:nvSpPr>
            <p:spPr>
              <a:xfrm>
                <a:off x="5905165" y="1696114"/>
                <a:ext cx="32416" cy="37760"/>
              </a:xfrm>
              <a:custGeom>
                <a:rect b="b" l="l" r="r" t="t"/>
                <a:pathLst>
                  <a:path extrusionOk="0" h="1180" w="1013">
                    <a:moveTo>
                      <a:pt x="524" y="334"/>
                    </a:moveTo>
                    <a:cubicBezTo>
                      <a:pt x="620" y="334"/>
                      <a:pt x="703" y="405"/>
                      <a:pt x="703" y="512"/>
                    </a:cubicBezTo>
                    <a:lnTo>
                      <a:pt x="703" y="679"/>
                    </a:lnTo>
                    <a:cubicBezTo>
                      <a:pt x="703" y="774"/>
                      <a:pt x="620" y="858"/>
                      <a:pt x="524" y="858"/>
                    </a:cubicBezTo>
                    <a:cubicBezTo>
                      <a:pt x="417" y="858"/>
                      <a:pt x="346" y="774"/>
                      <a:pt x="346" y="679"/>
                    </a:cubicBezTo>
                    <a:lnTo>
                      <a:pt x="346" y="512"/>
                    </a:lnTo>
                    <a:cubicBezTo>
                      <a:pt x="346" y="405"/>
                      <a:pt x="417" y="334"/>
                      <a:pt x="524" y="334"/>
                    </a:cubicBezTo>
                    <a:close/>
                    <a:moveTo>
                      <a:pt x="500" y="0"/>
                    </a:moveTo>
                    <a:cubicBezTo>
                      <a:pt x="239" y="0"/>
                      <a:pt x="0" y="227"/>
                      <a:pt x="0" y="512"/>
                    </a:cubicBezTo>
                    <a:lnTo>
                      <a:pt x="0" y="679"/>
                    </a:lnTo>
                    <a:cubicBezTo>
                      <a:pt x="0" y="941"/>
                      <a:pt x="215" y="1179"/>
                      <a:pt x="500" y="1179"/>
                    </a:cubicBezTo>
                    <a:cubicBezTo>
                      <a:pt x="774" y="1179"/>
                      <a:pt x="1012" y="953"/>
                      <a:pt x="1012" y="679"/>
                    </a:cubicBezTo>
                    <a:lnTo>
                      <a:pt x="1012" y="512"/>
                    </a:lnTo>
                    <a:cubicBezTo>
                      <a:pt x="1012" y="227"/>
                      <a:pt x="786" y="0"/>
                      <a:pt x="50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0" name="Google Shape;3050;p31"/>
              <p:cNvSpPr/>
              <p:nvPr/>
            </p:nvSpPr>
            <p:spPr>
              <a:xfrm>
                <a:off x="6003085" y="1696114"/>
                <a:ext cx="32416" cy="37760"/>
              </a:xfrm>
              <a:custGeom>
                <a:rect b="b" l="l" r="r" t="t"/>
                <a:pathLst>
                  <a:path extrusionOk="0" h="1180" w="1013">
                    <a:moveTo>
                      <a:pt x="512" y="334"/>
                    </a:moveTo>
                    <a:cubicBezTo>
                      <a:pt x="619" y="334"/>
                      <a:pt x="691" y="405"/>
                      <a:pt x="691" y="512"/>
                    </a:cubicBezTo>
                    <a:lnTo>
                      <a:pt x="691" y="679"/>
                    </a:lnTo>
                    <a:cubicBezTo>
                      <a:pt x="691" y="774"/>
                      <a:pt x="619" y="858"/>
                      <a:pt x="512" y="858"/>
                    </a:cubicBezTo>
                    <a:cubicBezTo>
                      <a:pt x="405" y="858"/>
                      <a:pt x="334" y="774"/>
                      <a:pt x="334" y="679"/>
                    </a:cubicBezTo>
                    <a:lnTo>
                      <a:pt x="334" y="512"/>
                    </a:lnTo>
                    <a:cubicBezTo>
                      <a:pt x="334" y="405"/>
                      <a:pt x="405" y="334"/>
                      <a:pt x="512" y="334"/>
                    </a:cubicBezTo>
                    <a:close/>
                    <a:moveTo>
                      <a:pt x="512" y="0"/>
                    </a:moveTo>
                    <a:cubicBezTo>
                      <a:pt x="238" y="0"/>
                      <a:pt x="0" y="227"/>
                      <a:pt x="0" y="512"/>
                    </a:cubicBezTo>
                    <a:lnTo>
                      <a:pt x="0" y="679"/>
                    </a:lnTo>
                    <a:cubicBezTo>
                      <a:pt x="0" y="941"/>
                      <a:pt x="227" y="1179"/>
                      <a:pt x="512" y="1179"/>
                    </a:cubicBezTo>
                    <a:cubicBezTo>
                      <a:pt x="798" y="1179"/>
                      <a:pt x="1012" y="953"/>
                      <a:pt x="1012" y="679"/>
                    </a:cubicBezTo>
                    <a:lnTo>
                      <a:pt x="1012" y="512"/>
                    </a:lnTo>
                    <a:cubicBezTo>
                      <a:pt x="1012" y="227"/>
                      <a:pt x="786" y="0"/>
                      <a:pt x="51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1" name="Google Shape;3051;p31"/>
              <p:cNvSpPr/>
              <p:nvPr/>
            </p:nvSpPr>
            <p:spPr>
              <a:xfrm>
                <a:off x="5796589" y="1500658"/>
                <a:ext cx="349024" cy="346752"/>
              </a:xfrm>
              <a:custGeom>
                <a:rect b="b" l="l" r="r" t="t"/>
                <a:pathLst>
                  <a:path extrusionOk="0" h="10836" w="10907">
                    <a:moveTo>
                      <a:pt x="8215" y="4060"/>
                    </a:moveTo>
                    <a:lnTo>
                      <a:pt x="8215" y="4060"/>
                    </a:lnTo>
                    <a:cubicBezTo>
                      <a:pt x="7977" y="4227"/>
                      <a:pt x="7739" y="4430"/>
                      <a:pt x="7525" y="4668"/>
                    </a:cubicBezTo>
                    <a:cubicBezTo>
                      <a:pt x="7453" y="4596"/>
                      <a:pt x="7382" y="4525"/>
                      <a:pt x="7287" y="4441"/>
                    </a:cubicBezTo>
                    <a:cubicBezTo>
                      <a:pt x="7513" y="4358"/>
                      <a:pt x="7823" y="4203"/>
                      <a:pt x="8215" y="4060"/>
                    </a:cubicBezTo>
                    <a:close/>
                    <a:moveTo>
                      <a:pt x="2631" y="4072"/>
                    </a:moveTo>
                    <a:lnTo>
                      <a:pt x="2631" y="4072"/>
                    </a:lnTo>
                    <a:cubicBezTo>
                      <a:pt x="3036" y="4203"/>
                      <a:pt x="3358" y="4358"/>
                      <a:pt x="3560" y="4465"/>
                    </a:cubicBezTo>
                    <a:cubicBezTo>
                      <a:pt x="3465" y="4537"/>
                      <a:pt x="3393" y="4608"/>
                      <a:pt x="3322" y="4680"/>
                    </a:cubicBezTo>
                    <a:cubicBezTo>
                      <a:pt x="3108" y="4430"/>
                      <a:pt x="2870" y="4239"/>
                      <a:pt x="2631" y="4072"/>
                    </a:cubicBezTo>
                    <a:close/>
                    <a:moveTo>
                      <a:pt x="1357" y="3775"/>
                    </a:moveTo>
                    <a:lnTo>
                      <a:pt x="1357" y="3775"/>
                    </a:lnTo>
                    <a:cubicBezTo>
                      <a:pt x="1738" y="3906"/>
                      <a:pt x="2608" y="4263"/>
                      <a:pt x="3120" y="4953"/>
                    </a:cubicBezTo>
                    <a:cubicBezTo>
                      <a:pt x="3060" y="5049"/>
                      <a:pt x="3001" y="5168"/>
                      <a:pt x="2941" y="5287"/>
                    </a:cubicBezTo>
                    <a:cubicBezTo>
                      <a:pt x="1655" y="5192"/>
                      <a:pt x="1393" y="4215"/>
                      <a:pt x="1357" y="3775"/>
                    </a:cubicBezTo>
                    <a:close/>
                    <a:moveTo>
                      <a:pt x="9513" y="3775"/>
                    </a:moveTo>
                    <a:cubicBezTo>
                      <a:pt x="9466" y="4215"/>
                      <a:pt x="9216" y="5192"/>
                      <a:pt x="7918" y="5299"/>
                    </a:cubicBezTo>
                    <a:cubicBezTo>
                      <a:pt x="7870" y="5180"/>
                      <a:pt x="7811" y="5061"/>
                      <a:pt x="7739" y="4953"/>
                    </a:cubicBezTo>
                    <a:cubicBezTo>
                      <a:pt x="8275" y="4263"/>
                      <a:pt x="9120" y="3906"/>
                      <a:pt x="9513" y="3775"/>
                    </a:cubicBezTo>
                    <a:close/>
                    <a:moveTo>
                      <a:pt x="5429" y="8823"/>
                    </a:moveTo>
                    <a:cubicBezTo>
                      <a:pt x="5775" y="8823"/>
                      <a:pt x="5953" y="8966"/>
                      <a:pt x="5953" y="9025"/>
                    </a:cubicBezTo>
                    <a:cubicBezTo>
                      <a:pt x="5953" y="9132"/>
                      <a:pt x="5727" y="9359"/>
                      <a:pt x="5429" y="9359"/>
                    </a:cubicBezTo>
                    <a:cubicBezTo>
                      <a:pt x="5132" y="9347"/>
                      <a:pt x="4906" y="9121"/>
                      <a:pt x="4906" y="9025"/>
                    </a:cubicBezTo>
                    <a:cubicBezTo>
                      <a:pt x="4906" y="8966"/>
                      <a:pt x="5084" y="8823"/>
                      <a:pt x="5429" y="8823"/>
                    </a:cubicBezTo>
                    <a:close/>
                    <a:moveTo>
                      <a:pt x="5429" y="4251"/>
                    </a:moveTo>
                    <a:cubicBezTo>
                      <a:pt x="6287" y="4251"/>
                      <a:pt x="6930" y="4465"/>
                      <a:pt x="7322" y="4918"/>
                    </a:cubicBezTo>
                    <a:cubicBezTo>
                      <a:pt x="7644" y="5311"/>
                      <a:pt x="7811" y="5894"/>
                      <a:pt x="7811" y="6620"/>
                    </a:cubicBezTo>
                    <a:cubicBezTo>
                      <a:pt x="7811" y="7442"/>
                      <a:pt x="7644" y="7644"/>
                      <a:pt x="7215" y="8168"/>
                    </a:cubicBezTo>
                    <a:cubicBezTo>
                      <a:pt x="7132" y="8287"/>
                      <a:pt x="7001" y="8418"/>
                      <a:pt x="6882" y="8585"/>
                    </a:cubicBezTo>
                    <a:cubicBezTo>
                      <a:pt x="6870" y="8537"/>
                      <a:pt x="6858" y="8478"/>
                      <a:pt x="6822" y="8430"/>
                    </a:cubicBezTo>
                    <a:cubicBezTo>
                      <a:pt x="6797" y="8379"/>
                      <a:pt x="6740" y="8339"/>
                      <a:pt x="6684" y="8339"/>
                    </a:cubicBezTo>
                    <a:cubicBezTo>
                      <a:pt x="6662" y="8339"/>
                      <a:pt x="6640" y="8345"/>
                      <a:pt x="6620" y="8359"/>
                    </a:cubicBezTo>
                    <a:cubicBezTo>
                      <a:pt x="6549" y="8406"/>
                      <a:pt x="6501" y="8490"/>
                      <a:pt x="6549" y="8561"/>
                    </a:cubicBezTo>
                    <a:cubicBezTo>
                      <a:pt x="6608" y="8668"/>
                      <a:pt x="6620" y="8787"/>
                      <a:pt x="6620" y="8906"/>
                    </a:cubicBezTo>
                    <a:cubicBezTo>
                      <a:pt x="6620" y="9502"/>
                      <a:pt x="6275" y="9823"/>
                      <a:pt x="5572" y="9847"/>
                    </a:cubicBezTo>
                    <a:lnTo>
                      <a:pt x="5572" y="9644"/>
                    </a:lnTo>
                    <a:cubicBezTo>
                      <a:pt x="5965" y="9561"/>
                      <a:pt x="6263" y="9263"/>
                      <a:pt x="6263" y="9013"/>
                    </a:cubicBezTo>
                    <a:cubicBezTo>
                      <a:pt x="6263" y="8716"/>
                      <a:pt x="5906" y="8490"/>
                      <a:pt x="5429" y="8490"/>
                    </a:cubicBezTo>
                    <a:cubicBezTo>
                      <a:pt x="4953" y="8490"/>
                      <a:pt x="4596" y="8716"/>
                      <a:pt x="4596" y="9013"/>
                    </a:cubicBezTo>
                    <a:cubicBezTo>
                      <a:pt x="4596" y="9263"/>
                      <a:pt x="4894" y="9585"/>
                      <a:pt x="5275" y="9644"/>
                    </a:cubicBezTo>
                    <a:lnTo>
                      <a:pt x="5275" y="9847"/>
                    </a:lnTo>
                    <a:cubicBezTo>
                      <a:pt x="4584" y="9799"/>
                      <a:pt x="4239" y="9502"/>
                      <a:pt x="4239" y="8906"/>
                    </a:cubicBezTo>
                    <a:cubicBezTo>
                      <a:pt x="4239" y="8382"/>
                      <a:pt x="4775" y="7954"/>
                      <a:pt x="5441" y="7954"/>
                    </a:cubicBezTo>
                    <a:cubicBezTo>
                      <a:pt x="5679" y="7954"/>
                      <a:pt x="5906" y="8013"/>
                      <a:pt x="6108" y="8120"/>
                    </a:cubicBezTo>
                    <a:cubicBezTo>
                      <a:pt x="6134" y="8135"/>
                      <a:pt x="6162" y="8142"/>
                      <a:pt x="6188" y="8142"/>
                    </a:cubicBezTo>
                    <a:cubicBezTo>
                      <a:pt x="6245" y="8142"/>
                      <a:pt x="6298" y="8110"/>
                      <a:pt x="6322" y="8061"/>
                    </a:cubicBezTo>
                    <a:cubicBezTo>
                      <a:pt x="6370" y="7990"/>
                      <a:pt x="6334" y="7882"/>
                      <a:pt x="6263" y="7859"/>
                    </a:cubicBezTo>
                    <a:cubicBezTo>
                      <a:pt x="6025" y="7716"/>
                      <a:pt x="5739" y="7656"/>
                      <a:pt x="5441" y="7656"/>
                    </a:cubicBezTo>
                    <a:cubicBezTo>
                      <a:pt x="4739" y="7656"/>
                      <a:pt x="4144" y="8061"/>
                      <a:pt x="3965" y="8597"/>
                    </a:cubicBezTo>
                    <a:cubicBezTo>
                      <a:pt x="3846" y="8430"/>
                      <a:pt x="3727" y="8299"/>
                      <a:pt x="3643" y="8180"/>
                    </a:cubicBezTo>
                    <a:cubicBezTo>
                      <a:pt x="3215" y="7644"/>
                      <a:pt x="3048" y="7454"/>
                      <a:pt x="3048" y="6632"/>
                    </a:cubicBezTo>
                    <a:cubicBezTo>
                      <a:pt x="3048" y="5894"/>
                      <a:pt x="3215" y="5323"/>
                      <a:pt x="3536" y="4942"/>
                    </a:cubicBezTo>
                    <a:cubicBezTo>
                      <a:pt x="3929" y="4477"/>
                      <a:pt x="4560" y="4251"/>
                      <a:pt x="5429" y="4251"/>
                    </a:cubicBezTo>
                    <a:close/>
                    <a:moveTo>
                      <a:pt x="4596" y="10025"/>
                    </a:moveTo>
                    <a:cubicBezTo>
                      <a:pt x="4822" y="10121"/>
                      <a:pt x="5108" y="10180"/>
                      <a:pt x="5429" y="10180"/>
                    </a:cubicBezTo>
                    <a:cubicBezTo>
                      <a:pt x="5751" y="10180"/>
                      <a:pt x="6037" y="10133"/>
                      <a:pt x="6263" y="10025"/>
                    </a:cubicBezTo>
                    <a:lnTo>
                      <a:pt x="6263" y="10025"/>
                    </a:lnTo>
                    <a:cubicBezTo>
                      <a:pt x="6179" y="10383"/>
                      <a:pt x="5906" y="10537"/>
                      <a:pt x="5429" y="10537"/>
                    </a:cubicBezTo>
                    <a:cubicBezTo>
                      <a:pt x="4953" y="10537"/>
                      <a:pt x="4691" y="10371"/>
                      <a:pt x="4596" y="10025"/>
                    </a:cubicBezTo>
                    <a:close/>
                    <a:moveTo>
                      <a:pt x="1560" y="0"/>
                    </a:moveTo>
                    <a:cubicBezTo>
                      <a:pt x="1465" y="0"/>
                      <a:pt x="1393" y="72"/>
                      <a:pt x="1393" y="155"/>
                    </a:cubicBezTo>
                    <a:cubicBezTo>
                      <a:pt x="1393" y="512"/>
                      <a:pt x="1334" y="1524"/>
                      <a:pt x="1096" y="1917"/>
                    </a:cubicBezTo>
                    <a:cubicBezTo>
                      <a:pt x="834" y="1691"/>
                      <a:pt x="619" y="1441"/>
                      <a:pt x="500" y="1120"/>
                    </a:cubicBezTo>
                    <a:cubicBezTo>
                      <a:pt x="322" y="691"/>
                      <a:pt x="357" y="346"/>
                      <a:pt x="357" y="334"/>
                    </a:cubicBezTo>
                    <a:cubicBezTo>
                      <a:pt x="369" y="250"/>
                      <a:pt x="298" y="167"/>
                      <a:pt x="214" y="155"/>
                    </a:cubicBezTo>
                    <a:cubicBezTo>
                      <a:pt x="208" y="154"/>
                      <a:pt x="202" y="154"/>
                      <a:pt x="196" y="154"/>
                    </a:cubicBezTo>
                    <a:cubicBezTo>
                      <a:pt x="121" y="154"/>
                      <a:pt x="58" y="220"/>
                      <a:pt x="36" y="286"/>
                    </a:cubicBezTo>
                    <a:cubicBezTo>
                      <a:pt x="36" y="310"/>
                      <a:pt x="0" y="727"/>
                      <a:pt x="203" y="1215"/>
                    </a:cubicBezTo>
                    <a:cubicBezTo>
                      <a:pt x="393" y="1679"/>
                      <a:pt x="834" y="2286"/>
                      <a:pt x="1858" y="2656"/>
                    </a:cubicBezTo>
                    <a:cubicBezTo>
                      <a:pt x="3286" y="3179"/>
                      <a:pt x="4084" y="3775"/>
                      <a:pt x="4382" y="4025"/>
                    </a:cubicBezTo>
                    <a:cubicBezTo>
                      <a:pt x="4227" y="4084"/>
                      <a:pt x="4060" y="4144"/>
                      <a:pt x="3905" y="4215"/>
                    </a:cubicBezTo>
                    <a:cubicBezTo>
                      <a:pt x="3596" y="4060"/>
                      <a:pt x="2417" y="3465"/>
                      <a:pt x="1250" y="3370"/>
                    </a:cubicBezTo>
                    <a:cubicBezTo>
                      <a:pt x="1203" y="3370"/>
                      <a:pt x="1155" y="3394"/>
                      <a:pt x="1131" y="3418"/>
                    </a:cubicBezTo>
                    <a:cubicBezTo>
                      <a:pt x="1096" y="3453"/>
                      <a:pt x="1084" y="3489"/>
                      <a:pt x="1072" y="3537"/>
                    </a:cubicBezTo>
                    <a:cubicBezTo>
                      <a:pt x="1072" y="3548"/>
                      <a:pt x="1048" y="4025"/>
                      <a:pt x="1286" y="4537"/>
                    </a:cubicBezTo>
                    <a:cubicBezTo>
                      <a:pt x="1500" y="4965"/>
                      <a:pt x="1941" y="5501"/>
                      <a:pt x="2893" y="5596"/>
                    </a:cubicBezTo>
                    <a:cubicBezTo>
                      <a:pt x="2822" y="5894"/>
                      <a:pt x="2774" y="6227"/>
                      <a:pt x="2774" y="6608"/>
                    </a:cubicBezTo>
                    <a:cubicBezTo>
                      <a:pt x="2774" y="7537"/>
                      <a:pt x="2989" y="7799"/>
                      <a:pt x="3453" y="8359"/>
                    </a:cubicBezTo>
                    <a:cubicBezTo>
                      <a:pt x="3596" y="8537"/>
                      <a:pt x="3774" y="8763"/>
                      <a:pt x="3989" y="9049"/>
                    </a:cubicBezTo>
                    <a:cubicBezTo>
                      <a:pt x="4013" y="9359"/>
                      <a:pt x="4120" y="9609"/>
                      <a:pt x="4322" y="9787"/>
                    </a:cubicBezTo>
                    <a:cubicBezTo>
                      <a:pt x="4346" y="10454"/>
                      <a:pt x="4763" y="10835"/>
                      <a:pt x="5501" y="10835"/>
                    </a:cubicBezTo>
                    <a:cubicBezTo>
                      <a:pt x="6251" y="10835"/>
                      <a:pt x="6668" y="10454"/>
                      <a:pt x="6680" y="9787"/>
                    </a:cubicBezTo>
                    <a:cubicBezTo>
                      <a:pt x="6870" y="9597"/>
                      <a:pt x="6989" y="9347"/>
                      <a:pt x="7025" y="9049"/>
                    </a:cubicBezTo>
                    <a:cubicBezTo>
                      <a:pt x="7227" y="8763"/>
                      <a:pt x="7406" y="8537"/>
                      <a:pt x="7561" y="8359"/>
                    </a:cubicBezTo>
                    <a:cubicBezTo>
                      <a:pt x="8013" y="7799"/>
                      <a:pt x="8227" y="7537"/>
                      <a:pt x="8227" y="6608"/>
                    </a:cubicBezTo>
                    <a:cubicBezTo>
                      <a:pt x="8227" y="6227"/>
                      <a:pt x="8180" y="5894"/>
                      <a:pt x="8108" y="5596"/>
                    </a:cubicBezTo>
                    <a:cubicBezTo>
                      <a:pt x="9061" y="5489"/>
                      <a:pt x="9501" y="4965"/>
                      <a:pt x="9716" y="4537"/>
                    </a:cubicBezTo>
                    <a:cubicBezTo>
                      <a:pt x="9954" y="4049"/>
                      <a:pt x="9942" y="3572"/>
                      <a:pt x="9942" y="3537"/>
                    </a:cubicBezTo>
                    <a:cubicBezTo>
                      <a:pt x="9942" y="3489"/>
                      <a:pt x="9918" y="3453"/>
                      <a:pt x="9882" y="3418"/>
                    </a:cubicBezTo>
                    <a:cubicBezTo>
                      <a:pt x="9847" y="3394"/>
                      <a:pt x="9799" y="3370"/>
                      <a:pt x="9763" y="3370"/>
                    </a:cubicBezTo>
                    <a:cubicBezTo>
                      <a:pt x="8585" y="3477"/>
                      <a:pt x="7406" y="4060"/>
                      <a:pt x="7096" y="4215"/>
                    </a:cubicBezTo>
                    <a:cubicBezTo>
                      <a:pt x="6941" y="4144"/>
                      <a:pt x="6799" y="4072"/>
                      <a:pt x="6620" y="4025"/>
                    </a:cubicBezTo>
                    <a:cubicBezTo>
                      <a:pt x="6918" y="3775"/>
                      <a:pt x="7703" y="3179"/>
                      <a:pt x="9144" y="2656"/>
                    </a:cubicBezTo>
                    <a:cubicBezTo>
                      <a:pt x="10180" y="2286"/>
                      <a:pt x="10609" y="1667"/>
                      <a:pt x="10799" y="1215"/>
                    </a:cubicBezTo>
                    <a:cubicBezTo>
                      <a:pt x="10906" y="739"/>
                      <a:pt x="10859" y="322"/>
                      <a:pt x="10859" y="310"/>
                    </a:cubicBezTo>
                    <a:cubicBezTo>
                      <a:pt x="10849" y="229"/>
                      <a:pt x="10795" y="174"/>
                      <a:pt x="10721" y="174"/>
                    </a:cubicBezTo>
                    <a:cubicBezTo>
                      <a:pt x="10708" y="174"/>
                      <a:pt x="10694" y="175"/>
                      <a:pt x="10680" y="179"/>
                    </a:cubicBezTo>
                    <a:cubicBezTo>
                      <a:pt x="10597" y="191"/>
                      <a:pt x="10537" y="262"/>
                      <a:pt x="10549" y="346"/>
                    </a:cubicBezTo>
                    <a:cubicBezTo>
                      <a:pt x="10549" y="346"/>
                      <a:pt x="10585" y="715"/>
                      <a:pt x="10406" y="1143"/>
                    </a:cubicBezTo>
                    <a:cubicBezTo>
                      <a:pt x="10263" y="1453"/>
                      <a:pt x="10073" y="1703"/>
                      <a:pt x="9811" y="1929"/>
                    </a:cubicBezTo>
                    <a:cubicBezTo>
                      <a:pt x="9716" y="1786"/>
                      <a:pt x="9620" y="1513"/>
                      <a:pt x="9585" y="1167"/>
                    </a:cubicBezTo>
                    <a:cubicBezTo>
                      <a:pt x="9574" y="1091"/>
                      <a:pt x="9503" y="1035"/>
                      <a:pt x="9427" y="1035"/>
                    </a:cubicBezTo>
                    <a:cubicBezTo>
                      <a:pt x="9420" y="1035"/>
                      <a:pt x="9413" y="1035"/>
                      <a:pt x="9406" y="1036"/>
                    </a:cubicBezTo>
                    <a:cubicBezTo>
                      <a:pt x="9311" y="1048"/>
                      <a:pt x="9251" y="1132"/>
                      <a:pt x="9263" y="1215"/>
                    </a:cubicBezTo>
                    <a:cubicBezTo>
                      <a:pt x="9323" y="1620"/>
                      <a:pt x="9418" y="1929"/>
                      <a:pt x="9549" y="2120"/>
                    </a:cubicBezTo>
                    <a:cubicBezTo>
                      <a:pt x="9370" y="2227"/>
                      <a:pt x="9180" y="2334"/>
                      <a:pt x="8954" y="2405"/>
                    </a:cubicBezTo>
                    <a:cubicBezTo>
                      <a:pt x="8704" y="2501"/>
                      <a:pt x="8465" y="2596"/>
                      <a:pt x="8239" y="2691"/>
                    </a:cubicBezTo>
                    <a:cubicBezTo>
                      <a:pt x="8573" y="2191"/>
                      <a:pt x="8763" y="1739"/>
                      <a:pt x="8549" y="1060"/>
                    </a:cubicBezTo>
                    <a:cubicBezTo>
                      <a:pt x="8530" y="996"/>
                      <a:pt x="8470" y="953"/>
                      <a:pt x="8410" y="953"/>
                    </a:cubicBezTo>
                    <a:cubicBezTo>
                      <a:pt x="8392" y="953"/>
                      <a:pt x="8375" y="957"/>
                      <a:pt x="8358" y="965"/>
                    </a:cubicBezTo>
                    <a:cubicBezTo>
                      <a:pt x="8275" y="989"/>
                      <a:pt x="8227" y="1084"/>
                      <a:pt x="8251" y="1155"/>
                    </a:cubicBezTo>
                    <a:cubicBezTo>
                      <a:pt x="8358" y="1513"/>
                      <a:pt x="8346" y="1798"/>
                      <a:pt x="8239" y="2060"/>
                    </a:cubicBezTo>
                    <a:cubicBezTo>
                      <a:pt x="7918" y="1870"/>
                      <a:pt x="7739" y="1489"/>
                      <a:pt x="7739" y="1465"/>
                    </a:cubicBezTo>
                    <a:cubicBezTo>
                      <a:pt x="7713" y="1413"/>
                      <a:pt x="7651" y="1374"/>
                      <a:pt x="7591" y="1374"/>
                    </a:cubicBezTo>
                    <a:cubicBezTo>
                      <a:pt x="7568" y="1374"/>
                      <a:pt x="7545" y="1380"/>
                      <a:pt x="7525" y="1393"/>
                    </a:cubicBezTo>
                    <a:cubicBezTo>
                      <a:pt x="7453" y="1417"/>
                      <a:pt x="7406" y="1524"/>
                      <a:pt x="7453" y="1596"/>
                    </a:cubicBezTo>
                    <a:cubicBezTo>
                      <a:pt x="7465" y="1620"/>
                      <a:pt x="7692" y="2096"/>
                      <a:pt x="8108" y="2346"/>
                    </a:cubicBezTo>
                    <a:cubicBezTo>
                      <a:pt x="8001" y="2525"/>
                      <a:pt x="7858" y="2715"/>
                      <a:pt x="7703" y="2929"/>
                    </a:cubicBezTo>
                    <a:lnTo>
                      <a:pt x="7656" y="2989"/>
                    </a:lnTo>
                    <a:cubicBezTo>
                      <a:pt x="6703" y="3477"/>
                      <a:pt x="6263" y="3918"/>
                      <a:pt x="6191" y="3977"/>
                    </a:cubicBezTo>
                    <a:cubicBezTo>
                      <a:pt x="5965" y="3941"/>
                      <a:pt x="5727" y="3918"/>
                      <a:pt x="5453" y="3918"/>
                    </a:cubicBezTo>
                    <a:cubicBezTo>
                      <a:pt x="5191" y="3918"/>
                      <a:pt x="4953" y="3941"/>
                      <a:pt x="4727" y="3977"/>
                    </a:cubicBezTo>
                    <a:cubicBezTo>
                      <a:pt x="4667" y="3906"/>
                      <a:pt x="4203" y="3477"/>
                      <a:pt x="3251" y="2989"/>
                    </a:cubicBezTo>
                    <a:lnTo>
                      <a:pt x="3215" y="2929"/>
                    </a:lnTo>
                    <a:cubicBezTo>
                      <a:pt x="3048" y="2715"/>
                      <a:pt x="2917" y="2536"/>
                      <a:pt x="2810" y="2346"/>
                    </a:cubicBezTo>
                    <a:cubicBezTo>
                      <a:pt x="2834" y="2334"/>
                      <a:pt x="2870" y="2310"/>
                      <a:pt x="2893" y="2286"/>
                    </a:cubicBezTo>
                    <a:cubicBezTo>
                      <a:pt x="2977" y="2239"/>
                      <a:pt x="2989" y="2132"/>
                      <a:pt x="2941" y="2060"/>
                    </a:cubicBezTo>
                    <a:cubicBezTo>
                      <a:pt x="2910" y="2014"/>
                      <a:pt x="2860" y="1993"/>
                      <a:pt x="2806" y="1993"/>
                    </a:cubicBezTo>
                    <a:cubicBezTo>
                      <a:pt x="2776" y="1993"/>
                      <a:pt x="2745" y="2000"/>
                      <a:pt x="2715" y="2013"/>
                    </a:cubicBezTo>
                    <a:cubicBezTo>
                      <a:pt x="2703" y="2036"/>
                      <a:pt x="2691" y="2036"/>
                      <a:pt x="2679" y="2048"/>
                    </a:cubicBezTo>
                    <a:cubicBezTo>
                      <a:pt x="2572" y="1774"/>
                      <a:pt x="2536" y="1501"/>
                      <a:pt x="2655" y="1143"/>
                    </a:cubicBezTo>
                    <a:cubicBezTo>
                      <a:pt x="2691" y="1048"/>
                      <a:pt x="2643" y="965"/>
                      <a:pt x="2560" y="941"/>
                    </a:cubicBezTo>
                    <a:cubicBezTo>
                      <a:pt x="2543" y="937"/>
                      <a:pt x="2527" y="935"/>
                      <a:pt x="2512" y="935"/>
                    </a:cubicBezTo>
                    <a:cubicBezTo>
                      <a:pt x="2437" y="935"/>
                      <a:pt x="2377" y="979"/>
                      <a:pt x="2358" y="1048"/>
                    </a:cubicBezTo>
                    <a:cubicBezTo>
                      <a:pt x="2155" y="1739"/>
                      <a:pt x="2346" y="2191"/>
                      <a:pt x="2679" y="2667"/>
                    </a:cubicBezTo>
                    <a:cubicBezTo>
                      <a:pt x="2453" y="2584"/>
                      <a:pt x="2215" y="2477"/>
                      <a:pt x="1965" y="2394"/>
                    </a:cubicBezTo>
                    <a:cubicBezTo>
                      <a:pt x="1738" y="2310"/>
                      <a:pt x="1548" y="2215"/>
                      <a:pt x="1369" y="2108"/>
                    </a:cubicBezTo>
                    <a:cubicBezTo>
                      <a:pt x="1727" y="1560"/>
                      <a:pt x="1727" y="215"/>
                      <a:pt x="1727" y="155"/>
                    </a:cubicBezTo>
                    <a:cubicBezTo>
                      <a:pt x="1727" y="72"/>
                      <a:pt x="1643" y="0"/>
                      <a:pt x="156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3052" name="Google Shape;3052;p31"/>
          <p:cNvGrpSpPr/>
          <p:nvPr/>
        </p:nvGrpSpPr>
        <p:grpSpPr>
          <a:xfrm>
            <a:off x="6867504" y="1578778"/>
            <a:ext cx="348640" cy="343296"/>
            <a:chOff x="6895373" y="1502578"/>
            <a:chExt cx="348640" cy="343296"/>
          </a:xfrm>
        </p:grpSpPr>
        <p:sp>
          <p:nvSpPr>
            <p:cNvPr id="3053" name="Google Shape;3053;p31"/>
            <p:cNvSpPr/>
            <p:nvPr/>
          </p:nvSpPr>
          <p:spPr>
            <a:xfrm>
              <a:off x="6895373" y="1502578"/>
              <a:ext cx="348640" cy="343296"/>
            </a:xfrm>
            <a:custGeom>
              <a:rect b="b" l="l" r="r" t="t"/>
              <a:pathLst>
                <a:path extrusionOk="0" h="10728" w="10895">
                  <a:moveTo>
                    <a:pt x="1263" y="321"/>
                  </a:moveTo>
                  <a:cubicBezTo>
                    <a:pt x="1799" y="536"/>
                    <a:pt x="2834" y="1036"/>
                    <a:pt x="3823" y="2179"/>
                  </a:cubicBezTo>
                  <a:cubicBezTo>
                    <a:pt x="3596" y="2262"/>
                    <a:pt x="3370" y="2345"/>
                    <a:pt x="3168" y="2465"/>
                  </a:cubicBezTo>
                  <a:cubicBezTo>
                    <a:pt x="2334" y="1214"/>
                    <a:pt x="1501" y="548"/>
                    <a:pt x="1215" y="321"/>
                  </a:cubicBezTo>
                  <a:close/>
                  <a:moveTo>
                    <a:pt x="9681" y="310"/>
                  </a:moveTo>
                  <a:lnTo>
                    <a:pt x="9681" y="310"/>
                  </a:lnTo>
                  <a:cubicBezTo>
                    <a:pt x="9585" y="381"/>
                    <a:pt x="9419" y="512"/>
                    <a:pt x="9228" y="691"/>
                  </a:cubicBezTo>
                  <a:cubicBezTo>
                    <a:pt x="9169" y="750"/>
                    <a:pt x="9145" y="857"/>
                    <a:pt x="9204" y="917"/>
                  </a:cubicBezTo>
                  <a:cubicBezTo>
                    <a:pt x="9240" y="952"/>
                    <a:pt x="9288" y="964"/>
                    <a:pt x="9323" y="964"/>
                  </a:cubicBezTo>
                  <a:cubicBezTo>
                    <a:pt x="9371" y="964"/>
                    <a:pt x="9407" y="952"/>
                    <a:pt x="9431" y="917"/>
                  </a:cubicBezTo>
                  <a:cubicBezTo>
                    <a:pt x="9621" y="738"/>
                    <a:pt x="9788" y="619"/>
                    <a:pt x="9883" y="548"/>
                  </a:cubicBezTo>
                  <a:lnTo>
                    <a:pt x="9883" y="548"/>
                  </a:lnTo>
                  <a:cubicBezTo>
                    <a:pt x="9800" y="2036"/>
                    <a:pt x="9442" y="3238"/>
                    <a:pt x="9288" y="3667"/>
                  </a:cubicBezTo>
                  <a:cubicBezTo>
                    <a:pt x="9145" y="3524"/>
                    <a:pt x="9014" y="3393"/>
                    <a:pt x="8883" y="3250"/>
                  </a:cubicBezTo>
                  <a:cubicBezTo>
                    <a:pt x="8609" y="3000"/>
                    <a:pt x="8311" y="2774"/>
                    <a:pt x="8002" y="2596"/>
                  </a:cubicBezTo>
                  <a:cubicBezTo>
                    <a:pt x="8288" y="2179"/>
                    <a:pt x="8597" y="1798"/>
                    <a:pt x="8907" y="1441"/>
                  </a:cubicBezTo>
                  <a:cubicBezTo>
                    <a:pt x="8966" y="1381"/>
                    <a:pt x="8966" y="1274"/>
                    <a:pt x="8895" y="1214"/>
                  </a:cubicBezTo>
                  <a:cubicBezTo>
                    <a:pt x="8866" y="1186"/>
                    <a:pt x="8827" y="1171"/>
                    <a:pt x="8787" y="1171"/>
                  </a:cubicBezTo>
                  <a:cubicBezTo>
                    <a:pt x="8744" y="1171"/>
                    <a:pt x="8700" y="1189"/>
                    <a:pt x="8669" y="1226"/>
                  </a:cubicBezTo>
                  <a:cubicBezTo>
                    <a:pt x="8335" y="1607"/>
                    <a:pt x="8002" y="2024"/>
                    <a:pt x="7716" y="2453"/>
                  </a:cubicBezTo>
                  <a:cubicBezTo>
                    <a:pt x="7514" y="2345"/>
                    <a:pt x="7287" y="2238"/>
                    <a:pt x="7061" y="2167"/>
                  </a:cubicBezTo>
                  <a:cubicBezTo>
                    <a:pt x="8061" y="1048"/>
                    <a:pt x="9085" y="536"/>
                    <a:pt x="9645" y="321"/>
                  </a:cubicBezTo>
                  <a:cubicBezTo>
                    <a:pt x="9657" y="321"/>
                    <a:pt x="9669" y="310"/>
                    <a:pt x="9681" y="310"/>
                  </a:cubicBezTo>
                  <a:close/>
                  <a:moveTo>
                    <a:pt x="1025" y="571"/>
                  </a:moveTo>
                  <a:cubicBezTo>
                    <a:pt x="1287" y="774"/>
                    <a:pt x="2084" y="1429"/>
                    <a:pt x="2894" y="2631"/>
                  </a:cubicBezTo>
                  <a:cubicBezTo>
                    <a:pt x="2584" y="2810"/>
                    <a:pt x="2299" y="3036"/>
                    <a:pt x="2013" y="3286"/>
                  </a:cubicBezTo>
                  <a:cubicBezTo>
                    <a:pt x="1870" y="3417"/>
                    <a:pt x="1739" y="3548"/>
                    <a:pt x="1620" y="3703"/>
                  </a:cubicBezTo>
                  <a:cubicBezTo>
                    <a:pt x="1453" y="3250"/>
                    <a:pt x="1096" y="2060"/>
                    <a:pt x="1025" y="571"/>
                  </a:cubicBezTo>
                  <a:close/>
                  <a:moveTo>
                    <a:pt x="3291" y="4769"/>
                  </a:moveTo>
                  <a:cubicBezTo>
                    <a:pt x="3574" y="4769"/>
                    <a:pt x="3813" y="4862"/>
                    <a:pt x="4013" y="5024"/>
                  </a:cubicBezTo>
                  <a:cubicBezTo>
                    <a:pt x="4287" y="5251"/>
                    <a:pt x="4430" y="5608"/>
                    <a:pt x="4430" y="5989"/>
                  </a:cubicBezTo>
                  <a:cubicBezTo>
                    <a:pt x="4430" y="6465"/>
                    <a:pt x="4227" y="6989"/>
                    <a:pt x="4013" y="7477"/>
                  </a:cubicBezTo>
                  <a:cubicBezTo>
                    <a:pt x="3811" y="8001"/>
                    <a:pt x="3585" y="8525"/>
                    <a:pt x="3585" y="9061"/>
                  </a:cubicBezTo>
                  <a:lnTo>
                    <a:pt x="3585" y="9108"/>
                  </a:lnTo>
                  <a:cubicBezTo>
                    <a:pt x="2715" y="8668"/>
                    <a:pt x="1668" y="8334"/>
                    <a:pt x="1275" y="8191"/>
                  </a:cubicBezTo>
                  <a:lnTo>
                    <a:pt x="1430" y="7560"/>
                  </a:lnTo>
                  <a:cubicBezTo>
                    <a:pt x="1441" y="7477"/>
                    <a:pt x="1406" y="7406"/>
                    <a:pt x="1334" y="7382"/>
                  </a:cubicBezTo>
                  <a:cubicBezTo>
                    <a:pt x="1227" y="7334"/>
                    <a:pt x="715" y="7168"/>
                    <a:pt x="394" y="7084"/>
                  </a:cubicBezTo>
                  <a:cubicBezTo>
                    <a:pt x="953" y="6096"/>
                    <a:pt x="1846" y="4965"/>
                    <a:pt x="3073" y="4786"/>
                  </a:cubicBezTo>
                  <a:cubicBezTo>
                    <a:pt x="3148" y="4774"/>
                    <a:pt x="3221" y="4769"/>
                    <a:pt x="3291" y="4769"/>
                  </a:cubicBezTo>
                  <a:close/>
                  <a:moveTo>
                    <a:pt x="7599" y="4760"/>
                  </a:moveTo>
                  <a:cubicBezTo>
                    <a:pt x="7668" y="4760"/>
                    <a:pt x="7739" y="4765"/>
                    <a:pt x="7811" y="4774"/>
                  </a:cubicBezTo>
                  <a:cubicBezTo>
                    <a:pt x="9050" y="4953"/>
                    <a:pt x="9942" y="6084"/>
                    <a:pt x="10490" y="7060"/>
                  </a:cubicBezTo>
                  <a:cubicBezTo>
                    <a:pt x="10181" y="7168"/>
                    <a:pt x="9645" y="7334"/>
                    <a:pt x="9550" y="7382"/>
                  </a:cubicBezTo>
                  <a:cubicBezTo>
                    <a:pt x="9478" y="7406"/>
                    <a:pt x="9442" y="7477"/>
                    <a:pt x="9466" y="7560"/>
                  </a:cubicBezTo>
                  <a:lnTo>
                    <a:pt x="9609" y="8191"/>
                  </a:lnTo>
                  <a:cubicBezTo>
                    <a:pt x="9228" y="8311"/>
                    <a:pt x="8168" y="8668"/>
                    <a:pt x="7299" y="9108"/>
                  </a:cubicBezTo>
                  <a:lnTo>
                    <a:pt x="7299" y="9049"/>
                  </a:lnTo>
                  <a:cubicBezTo>
                    <a:pt x="7299" y="8525"/>
                    <a:pt x="7085" y="7989"/>
                    <a:pt x="6871" y="7465"/>
                  </a:cubicBezTo>
                  <a:cubicBezTo>
                    <a:pt x="6668" y="6977"/>
                    <a:pt x="6454" y="6453"/>
                    <a:pt x="6454" y="5977"/>
                  </a:cubicBezTo>
                  <a:cubicBezTo>
                    <a:pt x="6454" y="5596"/>
                    <a:pt x="6609" y="5239"/>
                    <a:pt x="6871" y="5012"/>
                  </a:cubicBezTo>
                  <a:cubicBezTo>
                    <a:pt x="7062" y="4840"/>
                    <a:pt x="7315" y="4760"/>
                    <a:pt x="7599" y="4760"/>
                  </a:cubicBezTo>
                  <a:close/>
                  <a:moveTo>
                    <a:pt x="5430" y="8358"/>
                  </a:moveTo>
                  <a:cubicBezTo>
                    <a:pt x="5799" y="8358"/>
                    <a:pt x="6132" y="8549"/>
                    <a:pt x="6132" y="8763"/>
                  </a:cubicBezTo>
                  <a:cubicBezTo>
                    <a:pt x="6132" y="8953"/>
                    <a:pt x="5835" y="9084"/>
                    <a:pt x="5609" y="9192"/>
                  </a:cubicBezTo>
                  <a:lnTo>
                    <a:pt x="5597" y="9192"/>
                  </a:lnTo>
                  <a:cubicBezTo>
                    <a:pt x="5549" y="9215"/>
                    <a:pt x="5493" y="9227"/>
                    <a:pt x="5434" y="9227"/>
                  </a:cubicBezTo>
                  <a:cubicBezTo>
                    <a:pt x="5376" y="9227"/>
                    <a:pt x="5317" y="9215"/>
                    <a:pt x="5263" y="9192"/>
                  </a:cubicBezTo>
                  <a:cubicBezTo>
                    <a:pt x="5037" y="9084"/>
                    <a:pt x="4728" y="8953"/>
                    <a:pt x="4728" y="8763"/>
                  </a:cubicBezTo>
                  <a:cubicBezTo>
                    <a:pt x="4728" y="8549"/>
                    <a:pt x="5061" y="8358"/>
                    <a:pt x="5430" y="8358"/>
                  </a:cubicBezTo>
                  <a:close/>
                  <a:moveTo>
                    <a:pt x="5430" y="2226"/>
                  </a:moveTo>
                  <a:cubicBezTo>
                    <a:pt x="6633" y="2226"/>
                    <a:pt x="7752" y="2667"/>
                    <a:pt x="8645" y="3500"/>
                  </a:cubicBezTo>
                  <a:cubicBezTo>
                    <a:pt x="9371" y="4179"/>
                    <a:pt x="9919" y="5096"/>
                    <a:pt x="10276" y="6179"/>
                  </a:cubicBezTo>
                  <a:cubicBezTo>
                    <a:pt x="9966" y="5751"/>
                    <a:pt x="9645" y="5393"/>
                    <a:pt x="9300" y="5132"/>
                  </a:cubicBezTo>
                  <a:cubicBezTo>
                    <a:pt x="8835" y="4751"/>
                    <a:pt x="8347" y="4536"/>
                    <a:pt x="7823" y="4453"/>
                  </a:cubicBezTo>
                  <a:cubicBezTo>
                    <a:pt x="7735" y="4439"/>
                    <a:pt x="7648" y="4433"/>
                    <a:pt x="7563" y="4433"/>
                  </a:cubicBezTo>
                  <a:cubicBezTo>
                    <a:pt x="7204" y="4433"/>
                    <a:pt x="6883" y="4553"/>
                    <a:pt x="6633" y="4774"/>
                  </a:cubicBezTo>
                  <a:cubicBezTo>
                    <a:pt x="6299" y="5048"/>
                    <a:pt x="6109" y="5501"/>
                    <a:pt x="6109" y="5977"/>
                  </a:cubicBezTo>
                  <a:cubicBezTo>
                    <a:pt x="6109" y="6525"/>
                    <a:pt x="6335" y="7060"/>
                    <a:pt x="6561" y="7584"/>
                  </a:cubicBezTo>
                  <a:cubicBezTo>
                    <a:pt x="6764" y="8084"/>
                    <a:pt x="6978" y="8572"/>
                    <a:pt x="6978" y="9049"/>
                  </a:cubicBezTo>
                  <a:cubicBezTo>
                    <a:pt x="6990" y="9239"/>
                    <a:pt x="6859" y="9501"/>
                    <a:pt x="6585" y="9680"/>
                  </a:cubicBezTo>
                  <a:cubicBezTo>
                    <a:pt x="6424" y="9783"/>
                    <a:pt x="6258" y="9823"/>
                    <a:pt x="6097" y="9823"/>
                  </a:cubicBezTo>
                  <a:cubicBezTo>
                    <a:pt x="5924" y="9823"/>
                    <a:pt x="5757" y="9777"/>
                    <a:pt x="5609" y="9715"/>
                  </a:cubicBezTo>
                  <a:lnTo>
                    <a:pt x="5609" y="9513"/>
                  </a:lnTo>
                  <a:lnTo>
                    <a:pt x="5740" y="9477"/>
                  </a:lnTo>
                  <a:lnTo>
                    <a:pt x="5751" y="9477"/>
                  </a:lnTo>
                  <a:cubicBezTo>
                    <a:pt x="6037" y="9358"/>
                    <a:pt x="6454" y="9156"/>
                    <a:pt x="6454" y="8763"/>
                  </a:cubicBezTo>
                  <a:cubicBezTo>
                    <a:pt x="6454" y="8358"/>
                    <a:pt x="6013" y="8025"/>
                    <a:pt x="5430" y="8025"/>
                  </a:cubicBezTo>
                  <a:cubicBezTo>
                    <a:pt x="4859" y="8025"/>
                    <a:pt x="4406" y="8346"/>
                    <a:pt x="4406" y="8763"/>
                  </a:cubicBezTo>
                  <a:cubicBezTo>
                    <a:pt x="4406" y="9156"/>
                    <a:pt x="4835" y="9358"/>
                    <a:pt x="5097" y="9477"/>
                  </a:cubicBezTo>
                  <a:lnTo>
                    <a:pt x="5120" y="9477"/>
                  </a:lnTo>
                  <a:cubicBezTo>
                    <a:pt x="5156" y="9489"/>
                    <a:pt x="5216" y="9513"/>
                    <a:pt x="5263" y="9513"/>
                  </a:cubicBezTo>
                  <a:lnTo>
                    <a:pt x="5263" y="9715"/>
                  </a:lnTo>
                  <a:cubicBezTo>
                    <a:pt x="5128" y="9777"/>
                    <a:pt x="4960" y="9823"/>
                    <a:pt x="4784" y="9823"/>
                  </a:cubicBezTo>
                  <a:cubicBezTo>
                    <a:pt x="4620" y="9823"/>
                    <a:pt x="4448" y="9783"/>
                    <a:pt x="4287" y="9680"/>
                  </a:cubicBezTo>
                  <a:cubicBezTo>
                    <a:pt x="4001" y="9501"/>
                    <a:pt x="3882" y="9239"/>
                    <a:pt x="3882" y="9049"/>
                  </a:cubicBezTo>
                  <a:cubicBezTo>
                    <a:pt x="3882" y="8584"/>
                    <a:pt x="4073" y="8096"/>
                    <a:pt x="4299" y="7584"/>
                  </a:cubicBezTo>
                  <a:cubicBezTo>
                    <a:pt x="4525" y="7060"/>
                    <a:pt x="4739" y="6525"/>
                    <a:pt x="4739" y="5977"/>
                  </a:cubicBezTo>
                  <a:cubicBezTo>
                    <a:pt x="4739" y="5501"/>
                    <a:pt x="4549" y="5048"/>
                    <a:pt x="4227" y="4774"/>
                  </a:cubicBezTo>
                  <a:cubicBezTo>
                    <a:pt x="3963" y="4549"/>
                    <a:pt x="3635" y="4437"/>
                    <a:pt x="3275" y="4437"/>
                  </a:cubicBezTo>
                  <a:cubicBezTo>
                    <a:pt x="3197" y="4437"/>
                    <a:pt x="3118" y="4442"/>
                    <a:pt x="3037" y="4453"/>
                  </a:cubicBezTo>
                  <a:cubicBezTo>
                    <a:pt x="2525" y="4536"/>
                    <a:pt x="2025" y="4751"/>
                    <a:pt x="1560" y="5132"/>
                  </a:cubicBezTo>
                  <a:cubicBezTo>
                    <a:pt x="1215" y="5393"/>
                    <a:pt x="894" y="5751"/>
                    <a:pt x="572" y="6179"/>
                  </a:cubicBezTo>
                  <a:cubicBezTo>
                    <a:pt x="929" y="5096"/>
                    <a:pt x="1489" y="4179"/>
                    <a:pt x="2215" y="3500"/>
                  </a:cubicBezTo>
                  <a:cubicBezTo>
                    <a:pt x="3108" y="2667"/>
                    <a:pt x="4227" y="2226"/>
                    <a:pt x="5430" y="2226"/>
                  </a:cubicBezTo>
                  <a:close/>
                  <a:moveTo>
                    <a:pt x="5454" y="10001"/>
                  </a:moveTo>
                  <a:cubicBezTo>
                    <a:pt x="5692" y="10096"/>
                    <a:pt x="5918" y="10144"/>
                    <a:pt x="6097" y="10144"/>
                  </a:cubicBezTo>
                  <a:cubicBezTo>
                    <a:pt x="6156" y="10144"/>
                    <a:pt x="6216" y="10144"/>
                    <a:pt x="6275" y="10132"/>
                  </a:cubicBezTo>
                  <a:lnTo>
                    <a:pt x="6275" y="10132"/>
                  </a:lnTo>
                  <a:cubicBezTo>
                    <a:pt x="6228" y="10180"/>
                    <a:pt x="6168" y="10239"/>
                    <a:pt x="6097" y="10275"/>
                  </a:cubicBezTo>
                  <a:cubicBezTo>
                    <a:pt x="5930" y="10370"/>
                    <a:pt x="5692" y="10430"/>
                    <a:pt x="5454" y="10430"/>
                  </a:cubicBezTo>
                  <a:cubicBezTo>
                    <a:pt x="5216" y="10430"/>
                    <a:pt x="4978" y="10370"/>
                    <a:pt x="4823" y="10275"/>
                  </a:cubicBezTo>
                  <a:cubicBezTo>
                    <a:pt x="4739" y="10239"/>
                    <a:pt x="4680" y="10192"/>
                    <a:pt x="4644" y="10132"/>
                  </a:cubicBezTo>
                  <a:lnTo>
                    <a:pt x="4644" y="10132"/>
                  </a:lnTo>
                  <a:cubicBezTo>
                    <a:pt x="4704" y="10144"/>
                    <a:pt x="4763" y="10144"/>
                    <a:pt x="4823" y="10144"/>
                  </a:cubicBezTo>
                  <a:cubicBezTo>
                    <a:pt x="5013" y="10144"/>
                    <a:pt x="5216" y="10096"/>
                    <a:pt x="5454" y="10001"/>
                  </a:cubicBezTo>
                  <a:close/>
                  <a:moveTo>
                    <a:pt x="1184" y="0"/>
                  </a:moveTo>
                  <a:cubicBezTo>
                    <a:pt x="1083" y="0"/>
                    <a:pt x="985" y="30"/>
                    <a:pt x="906" y="95"/>
                  </a:cubicBezTo>
                  <a:cubicBezTo>
                    <a:pt x="775" y="202"/>
                    <a:pt x="691" y="345"/>
                    <a:pt x="691" y="512"/>
                  </a:cubicBezTo>
                  <a:cubicBezTo>
                    <a:pt x="787" y="2417"/>
                    <a:pt x="1310" y="3822"/>
                    <a:pt x="1370" y="3977"/>
                  </a:cubicBezTo>
                  <a:cubicBezTo>
                    <a:pt x="727" y="4834"/>
                    <a:pt x="251" y="5905"/>
                    <a:pt x="13" y="7132"/>
                  </a:cubicBezTo>
                  <a:cubicBezTo>
                    <a:pt x="1" y="7215"/>
                    <a:pt x="36" y="7298"/>
                    <a:pt x="132" y="7310"/>
                  </a:cubicBezTo>
                  <a:cubicBezTo>
                    <a:pt x="501" y="7418"/>
                    <a:pt x="894" y="7537"/>
                    <a:pt x="1096" y="7596"/>
                  </a:cubicBezTo>
                  <a:lnTo>
                    <a:pt x="953" y="8251"/>
                  </a:lnTo>
                  <a:cubicBezTo>
                    <a:pt x="929" y="8322"/>
                    <a:pt x="977" y="8418"/>
                    <a:pt x="1049" y="8441"/>
                  </a:cubicBezTo>
                  <a:cubicBezTo>
                    <a:pt x="1072" y="8441"/>
                    <a:pt x="2703" y="8953"/>
                    <a:pt x="3727" y="9513"/>
                  </a:cubicBezTo>
                  <a:cubicBezTo>
                    <a:pt x="3835" y="9680"/>
                    <a:pt x="3966" y="9834"/>
                    <a:pt x="4144" y="9930"/>
                  </a:cubicBezTo>
                  <a:cubicBezTo>
                    <a:pt x="4180" y="9965"/>
                    <a:pt x="4227" y="9977"/>
                    <a:pt x="4287" y="10013"/>
                  </a:cubicBezTo>
                  <a:cubicBezTo>
                    <a:pt x="4299" y="10406"/>
                    <a:pt x="4799" y="10727"/>
                    <a:pt x="5454" y="10727"/>
                  </a:cubicBezTo>
                  <a:cubicBezTo>
                    <a:pt x="6109" y="10727"/>
                    <a:pt x="6621" y="10406"/>
                    <a:pt x="6633" y="10013"/>
                  </a:cubicBezTo>
                  <a:cubicBezTo>
                    <a:pt x="6680" y="9977"/>
                    <a:pt x="6728" y="9965"/>
                    <a:pt x="6764" y="9930"/>
                  </a:cubicBezTo>
                  <a:cubicBezTo>
                    <a:pt x="6942" y="9834"/>
                    <a:pt x="7085" y="9680"/>
                    <a:pt x="7180" y="9513"/>
                  </a:cubicBezTo>
                  <a:cubicBezTo>
                    <a:pt x="8228" y="8953"/>
                    <a:pt x="9847" y="8441"/>
                    <a:pt x="9859" y="8441"/>
                  </a:cubicBezTo>
                  <a:cubicBezTo>
                    <a:pt x="9942" y="8418"/>
                    <a:pt x="10002" y="8346"/>
                    <a:pt x="9966" y="8251"/>
                  </a:cubicBezTo>
                  <a:lnTo>
                    <a:pt x="9823" y="7596"/>
                  </a:lnTo>
                  <a:cubicBezTo>
                    <a:pt x="10014" y="7537"/>
                    <a:pt x="10419" y="7418"/>
                    <a:pt x="10788" y="7310"/>
                  </a:cubicBezTo>
                  <a:cubicBezTo>
                    <a:pt x="10847" y="7298"/>
                    <a:pt x="10895" y="7227"/>
                    <a:pt x="10871" y="7132"/>
                  </a:cubicBezTo>
                  <a:cubicBezTo>
                    <a:pt x="10633" y="5905"/>
                    <a:pt x="10181" y="4834"/>
                    <a:pt x="9526" y="3989"/>
                  </a:cubicBezTo>
                  <a:cubicBezTo>
                    <a:pt x="9585" y="3822"/>
                    <a:pt x="10121" y="2405"/>
                    <a:pt x="10193" y="512"/>
                  </a:cubicBezTo>
                  <a:cubicBezTo>
                    <a:pt x="10193" y="357"/>
                    <a:pt x="10121" y="190"/>
                    <a:pt x="9978" y="95"/>
                  </a:cubicBezTo>
                  <a:cubicBezTo>
                    <a:pt x="9898" y="30"/>
                    <a:pt x="9801" y="0"/>
                    <a:pt x="9699" y="0"/>
                  </a:cubicBezTo>
                  <a:cubicBezTo>
                    <a:pt x="9634" y="0"/>
                    <a:pt x="9567" y="12"/>
                    <a:pt x="9502" y="36"/>
                  </a:cubicBezTo>
                  <a:cubicBezTo>
                    <a:pt x="8930" y="262"/>
                    <a:pt x="7799" y="821"/>
                    <a:pt x="6740" y="2095"/>
                  </a:cubicBezTo>
                  <a:cubicBezTo>
                    <a:pt x="6323" y="1988"/>
                    <a:pt x="5894" y="1929"/>
                    <a:pt x="5442" y="1929"/>
                  </a:cubicBezTo>
                  <a:cubicBezTo>
                    <a:pt x="5001" y="1929"/>
                    <a:pt x="4561" y="1988"/>
                    <a:pt x="4144" y="2095"/>
                  </a:cubicBezTo>
                  <a:cubicBezTo>
                    <a:pt x="3096" y="821"/>
                    <a:pt x="1965" y="262"/>
                    <a:pt x="1382" y="36"/>
                  </a:cubicBezTo>
                  <a:cubicBezTo>
                    <a:pt x="1317" y="12"/>
                    <a:pt x="1250" y="0"/>
                    <a:pt x="118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4" name="Google Shape;3054;p31"/>
            <p:cNvSpPr/>
            <p:nvPr/>
          </p:nvSpPr>
          <p:spPr>
            <a:xfrm>
              <a:off x="6977677" y="1667154"/>
              <a:ext cx="48416" cy="59456"/>
            </a:xfrm>
            <a:custGeom>
              <a:rect b="b" l="l" r="r" t="t"/>
              <a:pathLst>
                <a:path extrusionOk="0" h="1858" w="1513">
                  <a:moveTo>
                    <a:pt x="751" y="0"/>
                  </a:moveTo>
                  <a:cubicBezTo>
                    <a:pt x="334" y="0"/>
                    <a:pt x="1" y="346"/>
                    <a:pt x="1" y="762"/>
                  </a:cubicBezTo>
                  <a:lnTo>
                    <a:pt x="1" y="1096"/>
                  </a:lnTo>
                  <a:cubicBezTo>
                    <a:pt x="1" y="1524"/>
                    <a:pt x="334" y="1858"/>
                    <a:pt x="751" y="1858"/>
                  </a:cubicBezTo>
                  <a:cubicBezTo>
                    <a:pt x="1167" y="1858"/>
                    <a:pt x="1513" y="1524"/>
                    <a:pt x="1513" y="1096"/>
                  </a:cubicBezTo>
                  <a:lnTo>
                    <a:pt x="1513" y="762"/>
                  </a:lnTo>
                  <a:cubicBezTo>
                    <a:pt x="1501" y="643"/>
                    <a:pt x="1489" y="536"/>
                    <a:pt x="1429" y="429"/>
                  </a:cubicBezTo>
                  <a:cubicBezTo>
                    <a:pt x="1395" y="378"/>
                    <a:pt x="1342" y="338"/>
                    <a:pt x="1284" y="338"/>
                  </a:cubicBezTo>
                  <a:cubicBezTo>
                    <a:pt x="1261" y="338"/>
                    <a:pt x="1238" y="344"/>
                    <a:pt x="1215" y="358"/>
                  </a:cubicBezTo>
                  <a:cubicBezTo>
                    <a:pt x="1144" y="405"/>
                    <a:pt x="1096" y="489"/>
                    <a:pt x="1144" y="560"/>
                  </a:cubicBezTo>
                  <a:cubicBezTo>
                    <a:pt x="1179" y="620"/>
                    <a:pt x="1191" y="679"/>
                    <a:pt x="1191" y="762"/>
                  </a:cubicBezTo>
                  <a:lnTo>
                    <a:pt x="1191" y="1096"/>
                  </a:lnTo>
                  <a:cubicBezTo>
                    <a:pt x="1191" y="1346"/>
                    <a:pt x="1001" y="1536"/>
                    <a:pt x="751" y="1536"/>
                  </a:cubicBezTo>
                  <a:cubicBezTo>
                    <a:pt x="524" y="1536"/>
                    <a:pt x="322" y="1334"/>
                    <a:pt x="322" y="1096"/>
                  </a:cubicBezTo>
                  <a:lnTo>
                    <a:pt x="322" y="762"/>
                  </a:lnTo>
                  <a:cubicBezTo>
                    <a:pt x="322" y="524"/>
                    <a:pt x="512" y="334"/>
                    <a:pt x="751" y="334"/>
                  </a:cubicBezTo>
                  <a:cubicBezTo>
                    <a:pt x="846" y="334"/>
                    <a:pt x="917" y="250"/>
                    <a:pt x="917" y="167"/>
                  </a:cubicBezTo>
                  <a:cubicBezTo>
                    <a:pt x="917" y="72"/>
                    <a:pt x="846" y="0"/>
                    <a:pt x="75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5" name="Google Shape;3055;p31"/>
            <p:cNvSpPr/>
            <p:nvPr/>
          </p:nvSpPr>
          <p:spPr>
            <a:xfrm>
              <a:off x="7113709" y="1667154"/>
              <a:ext cx="48800" cy="59456"/>
            </a:xfrm>
            <a:custGeom>
              <a:rect b="b" l="l" r="r" t="t"/>
              <a:pathLst>
                <a:path extrusionOk="0" h="1858" w="1525">
                  <a:moveTo>
                    <a:pt x="762" y="0"/>
                  </a:moveTo>
                  <a:cubicBezTo>
                    <a:pt x="345" y="0"/>
                    <a:pt x="0" y="346"/>
                    <a:pt x="0" y="762"/>
                  </a:cubicBezTo>
                  <a:lnTo>
                    <a:pt x="0" y="1096"/>
                  </a:lnTo>
                  <a:cubicBezTo>
                    <a:pt x="0" y="1524"/>
                    <a:pt x="345" y="1858"/>
                    <a:pt x="762" y="1858"/>
                  </a:cubicBezTo>
                  <a:cubicBezTo>
                    <a:pt x="1179" y="1858"/>
                    <a:pt x="1524" y="1524"/>
                    <a:pt x="1524" y="1096"/>
                  </a:cubicBezTo>
                  <a:lnTo>
                    <a:pt x="1524" y="762"/>
                  </a:lnTo>
                  <a:cubicBezTo>
                    <a:pt x="1512" y="643"/>
                    <a:pt x="1476" y="536"/>
                    <a:pt x="1429" y="429"/>
                  </a:cubicBezTo>
                  <a:cubicBezTo>
                    <a:pt x="1403" y="378"/>
                    <a:pt x="1346" y="338"/>
                    <a:pt x="1290" y="338"/>
                  </a:cubicBezTo>
                  <a:cubicBezTo>
                    <a:pt x="1268" y="338"/>
                    <a:pt x="1246" y="344"/>
                    <a:pt x="1226" y="358"/>
                  </a:cubicBezTo>
                  <a:cubicBezTo>
                    <a:pt x="1143" y="405"/>
                    <a:pt x="1107" y="489"/>
                    <a:pt x="1143" y="560"/>
                  </a:cubicBezTo>
                  <a:cubicBezTo>
                    <a:pt x="1179" y="620"/>
                    <a:pt x="1191" y="679"/>
                    <a:pt x="1191" y="762"/>
                  </a:cubicBezTo>
                  <a:lnTo>
                    <a:pt x="1191" y="1096"/>
                  </a:lnTo>
                  <a:cubicBezTo>
                    <a:pt x="1191" y="1346"/>
                    <a:pt x="1000" y="1536"/>
                    <a:pt x="762" y="1536"/>
                  </a:cubicBezTo>
                  <a:cubicBezTo>
                    <a:pt x="524" y="1536"/>
                    <a:pt x="333" y="1334"/>
                    <a:pt x="333" y="1096"/>
                  </a:cubicBezTo>
                  <a:lnTo>
                    <a:pt x="333" y="762"/>
                  </a:lnTo>
                  <a:cubicBezTo>
                    <a:pt x="333" y="524"/>
                    <a:pt x="524" y="334"/>
                    <a:pt x="762" y="334"/>
                  </a:cubicBezTo>
                  <a:cubicBezTo>
                    <a:pt x="845" y="334"/>
                    <a:pt x="929" y="250"/>
                    <a:pt x="929" y="167"/>
                  </a:cubicBezTo>
                  <a:cubicBezTo>
                    <a:pt x="929" y="72"/>
                    <a:pt x="845" y="0"/>
                    <a:pt x="76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56" name="Google Shape;3056;p31"/>
          <p:cNvGrpSpPr/>
          <p:nvPr/>
        </p:nvGrpSpPr>
        <p:grpSpPr>
          <a:xfrm>
            <a:off x="4119728" y="1581658"/>
            <a:ext cx="347904" cy="336992"/>
            <a:chOff x="4147597" y="1505458"/>
            <a:chExt cx="347904" cy="336992"/>
          </a:xfrm>
        </p:grpSpPr>
        <p:sp>
          <p:nvSpPr>
            <p:cNvPr id="3057" name="Google Shape;3057;p31"/>
            <p:cNvSpPr/>
            <p:nvPr/>
          </p:nvSpPr>
          <p:spPr>
            <a:xfrm>
              <a:off x="4293901" y="1707410"/>
              <a:ext cx="22528" cy="15392"/>
            </a:xfrm>
            <a:custGeom>
              <a:rect b="b" l="l" r="r" t="t"/>
              <a:pathLst>
                <a:path extrusionOk="0" h="481" w="704">
                  <a:moveTo>
                    <a:pt x="182" y="1"/>
                  </a:moveTo>
                  <a:cubicBezTo>
                    <a:pt x="124" y="1"/>
                    <a:pt x="65" y="32"/>
                    <a:pt x="49" y="100"/>
                  </a:cubicBezTo>
                  <a:cubicBezTo>
                    <a:pt x="1" y="171"/>
                    <a:pt x="37" y="278"/>
                    <a:pt x="120" y="302"/>
                  </a:cubicBezTo>
                  <a:lnTo>
                    <a:pt x="465" y="469"/>
                  </a:lnTo>
                  <a:cubicBezTo>
                    <a:pt x="489" y="481"/>
                    <a:pt x="513" y="481"/>
                    <a:pt x="537" y="481"/>
                  </a:cubicBezTo>
                  <a:cubicBezTo>
                    <a:pt x="596" y="481"/>
                    <a:pt x="656" y="457"/>
                    <a:pt x="691" y="397"/>
                  </a:cubicBezTo>
                  <a:cubicBezTo>
                    <a:pt x="703" y="326"/>
                    <a:pt x="668" y="219"/>
                    <a:pt x="596" y="183"/>
                  </a:cubicBezTo>
                  <a:lnTo>
                    <a:pt x="251" y="16"/>
                  </a:lnTo>
                  <a:cubicBezTo>
                    <a:pt x="230" y="6"/>
                    <a:pt x="206" y="1"/>
                    <a:pt x="18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8" name="Google Shape;3058;p31"/>
            <p:cNvSpPr/>
            <p:nvPr/>
          </p:nvSpPr>
          <p:spPr>
            <a:xfrm>
              <a:off x="4326669" y="1707250"/>
              <a:ext cx="22528" cy="15168"/>
            </a:xfrm>
            <a:custGeom>
              <a:rect b="b" l="l" r="r" t="t"/>
              <a:pathLst>
                <a:path extrusionOk="0" h="474" w="704">
                  <a:moveTo>
                    <a:pt x="508" y="1"/>
                  </a:moveTo>
                  <a:cubicBezTo>
                    <a:pt x="489" y="1"/>
                    <a:pt x="471" y="4"/>
                    <a:pt x="453" y="10"/>
                  </a:cubicBezTo>
                  <a:lnTo>
                    <a:pt x="108" y="176"/>
                  </a:lnTo>
                  <a:cubicBezTo>
                    <a:pt x="37" y="224"/>
                    <a:pt x="1" y="307"/>
                    <a:pt x="37" y="391"/>
                  </a:cubicBezTo>
                  <a:cubicBezTo>
                    <a:pt x="60" y="438"/>
                    <a:pt x="120" y="474"/>
                    <a:pt x="179" y="474"/>
                  </a:cubicBezTo>
                  <a:cubicBezTo>
                    <a:pt x="215" y="474"/>
                    <a:pt x="227" y="474"/>
                    <a:pt x="263" y="462"/>
                  </a:cubicBezTo>
                  <a:lnTo>
                    <a:pt x="596" y="295"/>
                  </a:lnTo>
                  <a:cubicBezTo>
                    <a:pt x="656" y="271"/>
                    <a:pt x="703" y="164"/>
                    <a:pt x="656" y="93"/>
                  </a:cubicBezTo>
                  <a:cubicBezTo>
                    <a:pt x="629" y="30"/>
                    <a:pt x="567" y="1"/>
                    <a:pt x="50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9" name="Google Shape;3059;p31"/>
            <p:cNvSpPr/>
            <p:nvPr/>
          </p:nvSpPr>
          <p:spPr>
            <a:xfrm>
              <a:off x="4147597" y="1505458"/>
              <a:ext cx="347904" cy="336992"/>
            </a:xfrm>
            <a:custGeom>
              <a:rect b="b" l="l" r="r" t="t"/>
              <a:pathLst>
                <a:path extrusionOk="0" h="10531" w="10872">
                  <a:moveTo>
                    <a:pt x="1525" y="3387"/>
                  </a:moveTo>
                  <a:cubicBezTo>
                    <a:pt x="1632" y="3387"/>
                    <a:pt x="1727" y="3398"/>
                    <a:pt x="1834" y="3434"/>
                  </a:cubicBezTo>
                  <a:cubicBezTo>
                    <a:pt x="1751" y="3756"/>
                    <a:pt x="1703" y="4089"/>
                    <a:pt x="1703" y="4422"/>
                  </a:cubicBezTo>
                  <a:cubicBezTo>
                    <a:pt x="1703" y="4720"/>
                    <a:pt x="1608" y="5042"/>
                    <a:pt x="1453" y="5315"/>
                  </a:cubicBezTo>
                  <a:cubicBezTo>
                    <a:pt x="1358" y="5470"/>
                    <a:pt x="1299" y="5613"/>
                    <a:pt x="1239" y="5768"/>
                  </a:cubicBezTo>
                  <a:cubicBezTo>
                    <a:pt x="703" y="5637"/>
                    <a:pt x="322" y="5161"/>
                    <a:pt x="322" y="4589"/>
                  </a:cubicBezTo>
                  <a:cubicBezTo>
                    <a:pt x="322" y="3922"/>
                    <a:pt x="858" y="3387"/>
                    <a:pt x="1525" y="3387"/>
                  </a:cubicBezTo>
                  <a:close/>
                  <a:moveTo>
                    <a:pt x="9347" y="3387"/>
                  </a:moveTo>
                  <a:cubicBezTo>
                    <a:pt x="10026" y="3387"/>
                    <a:pt x="10562" y="3922"/>
                    <a:pt x="10562" y="4589"/>
                  </a:cubicBezTo>
                  <a:cubicBezTo>
                    <a:pt x="10538" y="5161"/>
                    <a:pt x="10157" y="5637"/>
                    <a:pt x="9633" y="5768"/>
                  </a:cubicBezTo>
                  <a:cubicBezTo>
                    <a:pt x="9574" y="5625"/>
                    <a:pt x="9502" y="5470"/>
                    <a:pt x="9431" y="5327"/>
                  </a:cubicBezTo>
                  <a:cubicBezTo>
                    <a:pt x="9264" y="5042"/>
                    <a:pt x="9169" y="4732"/>
                    <a:pt x="9169" y="4434"/>
                  </a:cubicBezTo>
                  <a:cubicBezTo>
                    <a:pt x="9169" y="4089"/>
                    <a:pt x="9133" y="3756"/>
                    <a:pt x="9038" y="3434"/>
                  </a:cubicBezTo>
                  <a:cubicBezTo>
                    <a:pt x="9145" y="3398"/>
                    <a:pt x="9252" y="3387"/>
                    <a:pt x="9347" y="3387"/>
                  </a:cubicBezTo>
                  <a:close/>
                  <a:moveTo>
                    <a:pt x="5656" y="386"/>
                  </a:moveTo>
                  <a:lnTo>
                    <a:pt x="5775" y="886"/>
                  </a:lnTo>
                  <a:cubicBezTo>
                    <a:pt x="5799" y="934"/>
                    <a:pt x="5823" y="982"/>
                    <a:pt x="5871" y="993"/>
                  </a:cubicBezTo>
                  <a:cubicBezTo>
                    <a:pt x="5898" y="1000"/>
                    <a:pt x="5922" y="1007"/>
                    <a:pt x="5946" y="1007"/>
                  </a:cubicBezTo>
                  <a:cubicBezTo>
                    <a:pt x="5964" y="1007"/>
                    <a:pt x="5982" y="1003"/>
                    <a:pt x="6002" y="993"/>
                  </a:cubicBezTo>
                  <a:lnTo>
                    <a:pt x="6633" y="743"/>
                  </a:lnTo>
                  <a:lnTo>
                    <a:pt x="6633" y="1112"/>
                  </a:lnTo>
                  <a:cubicBezTo>
                    <a:pt x="6633" y="1172"/>
                    <a:pt x="6668" y="1232"/>
                    <a:pt x="6728" y="1255"/>
                  </a:cubicBezTo>
                  <a:cubicBezTo>
                    <a:pt x="8014" y="1791"/>
                    <a:pt x="8847" y="3029"/>
                    <a:pt x="8847" y="4411"/>
                  </a:cubicBezTo>
                  <a:cubicBezTo>
                    <a:pt x="8847" y="4768"/>
                    <a:pt x="8954" y="5137"/>
                    <a:pt x="9145" y="5470"/>
                  </a:cubicBezTo>
                  <a:cubicBezTo>
                    <a:pt x="9395" y="5923"/>
                    <a:pt x="9526" y="6399"/>
                    <a:pt x="9526" y="6887"/>
                  </a:cubicBezTo>
                  <a:cubicBezTo>
                    <a:pt x="9526" y="8732"/>
                    <a:pt x="7680" y="10221"/>
                    <a:pt x="5442" y="10221"/>
                  </a:cubicBezTo>
                  <a:cubicBezTo>
                    <a:pt x="3180" y="10221"/>
                    <a:pt x="1346" y="8732"/>
                    <a:pt x="1346" y="6887"/>
                  </a:cubicBezTo>
                  <a:cubicBezTo>
                    <a:pt x="1346" y="6399"/>
                    <a:pt x="1477" y="5923"/>
                    <a:pt x="1727" y="5470"/>
                  </a:cubicBezTo>
                  <a:cubicBezTo>
                    <a:pt x="1930" y="5149"/>
                    <a:pt x="2025" y="4768"/>
                    <a:pt x="2025" y="4411"/>
                  </a:cubicBezTo>
                  <a:cubicBezTo>
                    <a:pt x="2025" y="3637"/>
                    <a:pt x="2299" y="2863"/>
                    <a:pt x="2787" y="2267"/>
                  </a:cubicBezTo>
                  <a:cubicBezTo>
                    <a:pt x="3275" y="1672"/>
                    <a:pt x="3954" y="1255"/>
                    <a:pt x="4692" y="1101"/>
                  </a:cubicBezTo>
                  <a:cubicBezTo>
                    <a:pt x="4728" y="1101"/>
                    <a:pt x="4751" y="1065"/>
                    <a:pt x="4763" y="1053"/>
                  </a:cubicBezTo>
                  <a:cubicBezTo>
                    <a:pt x="5061" y="743"/>
                    <a:pt x="5359" y="517"/>
                    <a:pt x="5656" y="386"/>
                  </a:cubicBezTo>
                  <a:close/>
                  <a:moveTo>
                    <a:pt x="5754" y="1"/>
                  </a:moveTo>
                  <a:cubicBezTo>
                    <a:pt x="5741" y="1"/>
                    <a:pt x="5729" y="2"/>
                    <a:pt x="5716" y="5"/>
                  </a:cubicBezTo>
                  <a:cubicBezTo>
                    <a:pt x="5335" y="148"/>
                    <a:pt x="4930" y="398"/>
                    <a:pt x="4573" y="779"/>
                  </a:cubicBezTo>
                  <a:cubicBezTo>
                    <a:pt x="3775" y="982"/>
                    <a:pt x="3061" y="1422"/>
                    <a:pt x="2537" y="2065"/>
                  </a:cubicBezTo>
                  <a:cubicBezTo>
                    <a:pt x="2287" y="2375"/>
                    <a:pt x="2073" y="2732"/>
                    <a:pt x="1942" y="3125"/>
                  </a:cubicBezTo>
                  <a:cubicBezTo>
                    <a:pt x="1811" y="3077"/>
                    <a:pt x="1668" y="3065"/>
                    <a:pt x="1525" y="3065"/>
                  </a:cubicBezTo>
                  <a:cubicBezTo>
                    <a:pt x="691" y="3065"/>
                    <a:pt x="1" y="3744"/>
                    <a:pt x="1" y="4577"/>
                  </a:cubicBezTo>
                  <a:cubicBezTo>
                    <a:pt x="1" y="5280"/>
                    <a:pt x="477" y="5875"/>
                    <a:pt x="1132" y="6054"/>
                  </a:cubicBezTo>
                  <a:cubicBezTo>
                    <a:pt x="1061" y="6316"/>
                    <a:pt x="1013" y="6601"/>
                    <a:pt x="1013" y="6887"/>
                  </a:cubicBezTo>
                  <a:cubicBezTo>
                    <a:pt x="1013" y="7863"/>
                    <a:pt x="1477" y="8792"/>
                    <a:pt x="2323" y="9471"/>
                  </a:cubicBezTo>
                  <a:cubicBezTo>
                    <a:pt x="3156" y="10161"/>
                    <a:pt x="4263" y="10530"/>
                    <a:pt x="5442" y="10530"/>
                  </a:cubicBezTo>
                  <a:cubicBezTo>
                    <a:pt x="6609" y="10530"/>
                    <a:pt x="7716" y="10161"/>
                    <a:pt x="8550" y="9471"/>
                  </a:cubicBezTo>
                  <a:cubicBezTo>
                    <a:pt x="9383" y="8792"/>
                    <a:pt x="9859" y="7863"/>
                    <a:pt x="9859" y="6887"/>
                  </a:cubicBezTo>
                  <a:cubicBezTo>
                    <a:pt x="9859" y="6601"/>
                    <a:pt x="9812" y="6339"/>
                    <a:pt x="9740" y="6054"/>
                  </a:cubicBezTo>
                  <a:cubicBezTo>
                    <a:pt x="10395" y="5887"/>
                    <a:pt x="10871" y="5292"/>
                    <a:pt x="10871" y="4589"/>
                  </a:cubicBezTo>
                  <a:cubicBezTo>
                    <a:pt x="10871" y="3756"/>
                    <a:pt x="10181" y="3077"/>
                    <a:pt x="9347" y="3077"/>
                  </a:cubicBezTo>
                  <a:cubicBezTo>
                    <a:pt x="9216" y="3077"/>
                    <a:pt x="9073" y="3089"/>
                    <a:pt x="8931" y="3137"/>
                  </a:cubicBezTo>
                  <a:cubicBezTo>
                    <a:pt x="8835" y="2851"/>
                    <a:pt x="8692" y="2577"/>
                    <a:pt x="8514" y="2327"/>
                  </a:cubicBezTo>
                  <a:cubicBezTo>
                    <a:pt x="8133" y="1755"/>
                    <a:pt x="7585" y="1303"/>
                    <a:pt x="6954" y="1017"/>
                  </a:cubicBezTo>
                  <a:lnTo>
                    <a:pt x="6954" y="517"/>
                  </a:lnTo>
                  <a:cubicBezTo>
                    <a:pt x="6954" y="458"/>
                    <a:pt x="6930" y="410"/>
                    <a:pt x="6883" y="374"/>
                  </a:cubicBezTo>
                  <a:cubicBezTo>
                    <a:pt x="6855" y="360"/>
                    <a:pt x="6823" y="355"/>
                    <a:pt x="6792" y="355"/>
                  </a:cubicBezTo>
                  <a:cubicBezTo>
                    <a:pt x="6769" y="355"/>
                    <a:pt x="6748" y="357"/>
                    <a:pt x="6728" y="362"/>
                  </a:cubicBezTo>
                  <a:lnTo>
                    <a:pt x="6049" y="636"/>
                  </a:lnTo>
                  <a:lnTo>
                    <a:pt x="5930" y="124"/>
                  </a:lnTo>
                  <a:cubicBezTo>
                    <a:pt x="5918" y="77"/>
                    <a:pt x="5883" y="53"/>
                    <a:pt x="5859" y="29"/>
                  </a:cubicBezTo>
                  <a:cubicBezTo>
                    <a:pt x="5824" y="12"/>
                    <a:pt x="5789" y="1"/>
                    <a:pt x="575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0" name="Google Shape;3060;p31"/>
            <p:cNvSpPr/>
            <p:nvPr/>
          </p:nvSpPr>
          <p:spPr>
            <a:xfrm>
              <a:off x="4250477" y="1641618"/>
              <a:ext cx="43456" cy="48032"/>
            </a:xfrm>
            <a:custGeom>
              <a:rect b="b" l="l" r="r" t="t"/>
              <a:pathLst>
                <a:path extrusionOk="0" h="1501" w="1358">
                  <a:moveTo>
                    <a:pt x="679" y="1"/>
                  </a:moveTo>
                  <a:cubicBezTo>
                    <a:pt x="298" y="1"/>
                    <a:pt x="1" y="298"/>
                    <a:pt x="1" y="667"/>
                  </a:cubicBezTo>
                  <a:lnTo>
                    <a:pt x="1" y="834"/>
                  </a:lnTo>
                  <a:cubicBezTo>
                    <a:pt x="1" y="1203"/>
                    <a:pt x="298" y="1501"/>
                    <a:pt x="679" y="1501"/>
                  </a:cubicBezTo>
                  <a:cubicBezTo>
                    <a:pt x="1048" y="1501"/>
                    <a:pt x="1346" y="1203"/>
                    <a:pt x="1346" y="834"/>
                  </a:cubicBezTo>
                  <a:lnTo>
                    <a:pt x="1346" y="667"/>
                  </a:lnTo>
                  <a:cubicBezTo>
                    <a:pt x="1358" y="596"/>
                    <a:pt x="1286" y="513"/>
                    <a:pt x="1191" y="513"/>
                  </a:cubicBezTo>
                  <a:cubicBezTo>
                    <a:pt x="1108" y="513"/>
                    <a:pt x="1036" y="596"/>
                    <a:pt x="1036" y="679"/>
                  </a:cubicBezTo>
                  <a:lnTo>
                    <a:pt x="1036" y="846"/>
                  </a:lnTo>
                  <a:cubicBezTo>
                    <a:pt x="1036" y="1037"/>
                    <a:pt x="870" y="1203"/>
                    <a:pt x="679" y="1203"/>
                  </a:cubicBezTo>
                  <a:cubicBezTo>
                    <a:pt x="477" y="1203"/>
                    <a:pt x="322" y="1037"/>
                    <a:pt x="322" y="846"/>
                  </a:cubicBezTo>
                  <a:lnTo>
                    <a:pt x="322" y="679"/>
                  </a:lnTo>
                  <a:cubicBezTo>
                    <a:pt x="322" y="489"/>
                    <a:pt x="477" y="322"/>
                    <a:pt x="679" y="322"/>
                  </a:cubicBezTo>
                  <a:cubicBezTo>
                    <a:pt x="763" y="322"/>
                    <a:pt x="834" y="251"/>
                    <a:pt x="834" y="156"/>
                  </a:cubicBezTo>
                  <a:cubicBezTo>
                    <a:pt x="834" y="72"/>
                    <a:pt x="763" y="1"/>
                    <a:pt x="67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1" name="Google Shape;3061;p31"/>
            <p:cNvSpPr/>
            <p:nvPr/>
          </p:nvSpPr>
          <p:spPr>
            <a:xfrm>
              <a:off x="4348781" y="1641618"/>
              <a:ext cx="43456" cy="48032"/>
            </a:xfrm>
            <a:custGeom>
              <a:rect b="b" l="l" r="r" t="t"/>
              <a:pathLst>
                <a:path extrusionOk="0" h="1501" w="1358">
                  <a:moveTo>
                    <a:pt x="667" y="1"/>
                  </a:moveTo>
                  <a:cubicBezTo>
                    <a:pt x="298" y="1"/>
                    <a:pt x="0" y="298"/>
                    <a:pt x="0" y="667"/>
                  </a:cubicBezTo>
                  <a:lnTo>
                    <a:pt x="0" y="834"/>
                  </a:lnTo>
                  <a:cubicBezTo>
                    <a:pt x="0" y="1203"/>
                    <a:pt x="298" y="1501"/>
                    <a:pt x="667" y="1501"/>
                  </a:cubicBezTo>
                  <a:cubicBezTo>
                    <a:pt x="1036" y="1501"/>
                    <a:pt x="1334" y="1203"/>
                    <a:pt x="1334" y="834"/>
                  </a:cubicBezTo>
                  <a:lnTo>
                    <a:pt x="1334" y="667"/>
                  </a:lnTo>
                  <a:cubicBezTo>
                    <a:pt x="1358" y="596"/>
                    <a:pt x="1274" y="513"/>
                    <a:pt x="1191" y="513"/>
                  </a:cubicBezTo>
                  <a:cubicBezTo>
                    <a:pt x="1096" y="513"/>
                    <a:pt x="1024" y="596"/>
                    <a:pt x="1024" y="679"/>
                  </a:cubicBezTo>
                  <a:lnTo>
                    <a:pt x="1024" y="846"/>
                  </a:lnTo>
                  <a:cubicBezTo>
                    <a:pt x="1024" y="1037"/>
                    <a:pt x="858" y="1203"/>
                    <a:pt x="667" y="1203"/>
                  </a:cubicBezTo>
                  <a:cubicBezTo>
                    <a:pt x="477" y="1203"/>
                    <a:pt x="310" y="1037"/>
                    <a:pt x="310" y="846"/>
                  </a:cubicBezTo>
                  <a:lnTo>
                    <a:pt x="310" y="679"/>
                  </a:lnTo>
                  <a:cubicBezTo>
                    <a:pt x="310" y="489"/>
                    <a:pt x="477" y="322"/>
                    <a:pt x="667" y="322"/>
                  </a:cubicBezTo>
                  <a:cubicBezTo>
                    <a:pt x="762" y="322"/>
                    <a:pt x="834" y="251"/>
                    <a:pt x="834" y="156"/>
                  </a:cubicBezTo>
                  <a:cubicBezTo>
                    <a:pt x="834" y="72"/>
                    <a:pt x="762" y="1"/>
                    <a:pt x="6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2" name="Google Shape;3062;p31"/>
            <p:cNvSpPr/>
            <p:nvPr/>
          </p:nvSpPr>
          <p:spPr>
            <a:xfrm>
              <a:off x="4261517" y="1739922"/>
              <a:ext cx="119680" cy="59840"/>
            </a:xfrm>
            <a:custGeom>
              <a:rect b="b" l="l" r="r" t="t"/>
              <a:pathLst>
                <a:path extrusionOk="0" h="1870" w="3740">
                  <a:moveTo>
                    <a:pt x="3394" y="322"/>
                  </a:moveTo>
                  <a:cubicBezTo>
                    <a:pt x="3370" y="643"/>
                    <a:pt x="3192" y="941"/>
                    <a:pt x="2918" y="1167"/>
                  </a:cubicBezTo>
                  <a:cubicBezTo>
                    <a:pt x="2727" y="774"/>
                    <a:pt x="2323" y="513"/>
                    <a:pt x="1858" y="513"/>
                  </a:cubicBezTo>
                  <a:cubicBezTo>
                    <a:pt x="1418" y="513"/>
                    <a:pt x="1013" y="763"/>
                    <a:pt x="810" y="1167"/>
                  </a:cubicBezTo>
                  <a:cubicBezTo>
                    <a:pt x="549" y="941"/>
                    <a:pt x="370" y="655"/>
                    <a:pt x="334" y="322"/>
                  </a:cubicBezTo>
                  <a:close/>
                  <a:moveTo>
                    <a:pt x="1858" y="834"/>
                  </a:moveTo>
                  <a:cubicBezTo>
                    <a:pt x="2204" y="834"/>
                    <a:pt x="2513" y="1048"/>
                    <a:pt x="2644" y="1346"/>
                  </a:cubicBezTo>
                  <a:cubicBezTo>
                    <a:pt x="2477" y="1429"/>
                    <a:pt x="2263" y="1501"/>
                    <a:pt x="2025" y="1525"/>
                  </a:cubicBezTo>
                  <a:lnTo>
                    <a:pt x="2025" y="1346"/>
                  </a:lnTo>
                  <a:cubicBezTo>
                    <a:pt x="2025" y="1251"/>
                    <a:pt x="1953" y="1179"/>
                    <a:pt x="1858" y="1179"/>
                  </a:cubicBezTo>
                  <a:cubicBezTo>
                    <a:pt x="1775" y="1179"/>
                    <a:pt x="1703" y="1251"/>
                    <a:pt x="1703" y="1346"/>
                  </a:cubicBezTo>
                  <a:lnTo>
                    <a:pt x="1703" y="1525"/>
                  </a:lnTo>
                  <a:cubicBezTo>
                    <a:pt x="1477" y="1501"/>
                    <a:pt x="1251" y="1429"/>
                    <a:pt x="1072" y="1346"/>
                  </a:cubicBezTo>
                  <a:cubicBezTo>
                    <a:pt x="1203" y="1036"/>
                    <a:pt x="1525" y="834"/>
                    <a:pt x="1858" y="834"/>
                  </a:cubicBezTo>
                  <a:close/>
                  <a:moveTo>
                    <a:pt x="168" y="1"/>
                  </a:moveTo>
                  <a:cubicBezTo>
                    <a:pt x="72" y="1"/>
                    <a:pt x="1" y="84"/>
                    <a:pt x="1" y="167"/>
                  </a:cubicBezTo>
                  <a:cubicBezTo>
                    <a:pt x="1" y="1108"/>
                    <a:pt x="834" y="1870"/>
                    <a:pt x="1858" y="1870"/>
                  </a:cubicBezTo>
                  <a:cubicBezTo>
                    <a:pt x="2894" y="1870"/>
                    <a:pt x="3728" y="1108"/>
                    <a:pt x="3728" y="167"/>
                  </a:cubicBezTo>
                  <a:cubicBezTo>
                    <a:pt x="3739" y="84"/>
                    <a:pt x="3668" y="1"/>
                    <a:pt x="357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3" name="Google Shape;3063;p31"/>
            <p:cNvSpPr/>
            <p:nvPr/>
          </p:nvSpPr>
          <p:spPr>
            <a:xfrm>
              <a:off x="4221517" y="1614482"/>
              <a:ext cx="199296" cy="206624"/>
            </a:xfrm>
            <a:custGeom>
              <a:rect b="b" l="l" r="r" t="t"/>
              <a:pathLst>
                <a:path extrusionOk="0" h="6457" w="6228">
                  <a:moveTo>
                    <a:pt x="1764" y="1"/>
                  </a:moveTo>
                  <a:cubicBezTo>
                    <a:pt x="1669" y="1"/>
                    <a:pt x="1573" y="9"/>
                    <a:pt x="1477" y="27"/>
                  </a:cubicBezTo>
                  <a:cubicBezTo>
                    <a:pt x="763" y="134"/>
                    <a:pt x="191" y="706"/>
                    <a:pt x="72" y="1420"/>
                  </a:cubicBezTo>
                  <a:cubicBezTo>
                    <a:pt x="1" y="1920"/>
                    <a:pt x="132" y="2408"/>
                    <a:pt x="453" y="2778"/>
                  </a:cubicBezTo>
                  <a:cubicBezTo>
                    <a:pt x="632" y="2992"/>
                    <a:pt x="656" y="3266"/>
                    <a:pt x="548" y="3528"/>
                  </a:cubicBezTo>
                  <a:cubicBezTo>
                    <a:pt x="453" y="3766"/>
                    <a:pt x="406" y="4004"/>
                    <a:pt x="406" y="4254"/>
                  </a:cubicBezTo>
                  <a:cubicBezTo>
                    <a:pt x="406" y="5468"/>
                    <a:pt x="1620" y="6457"/>
                    <a:pt x="3108" y="6457"/>
                  </a:cubicBezTo>
                  <a:cubicBezTo>
                    <a:pt x="4597" y="6457"/>
                    <a:pt x="5823" y="5468"/>
                    <a:pt x="5823" y="4254"/>
                  </a:cubicBezTo>
                  <a:cubicBezTo>
                    <a:pt x="5823" y="4004"/>
                    <a:pt x="5775" y="3766"/>
                    <a:pt x="5668" y="3528"/>
                  </a:cubicBezTo>
                  <a:cubicBezTo>
                    <a:pt x="5573" y="3266"/>
                    <a:pt x="5609" y="2992"/>
                    <a:pt x="5775" y="2778"/>
                  </a:cubicBezTo>
                  <a:cubicBezTo>
                    <a:pt x="6085" y="2408"/>
                    <a:pt x="6228" y="1920"/>
                    <a:pt x="6144" y="1420"/>
                  </a:cubicBezTo>
                  <a:cubicBezTo>
                    <a:pt x="6109" y="1146"/>
                    <a:pt x="5990" y="861"/>
                    <a:pt x="5787" y="634"/>
                  </a:cubicBezTo>
                  <a:cubicBezTo>
                    <a:pt x="5754" y="595"/>
                    <a:pt x="5714" y="577"/>
                    <a:pt x="5673" y="577"/>
                  </a:cubicBezTo>
                  <a:cubicBezTo>
                    <a:pt x="5639" y="577"/>
                    <a:pt x="5605" y="589"/>
                    <a:pt x="5573" y="611"/>
                  </a:cubicBezTo>
                  <a:cubicBezTo>
                    <a:pt x="5489" y="658"/>
                    <a:pt x="5489" y="753"/>
                    <a:pt x="5537" y="825"/>
                  </a:cubicBezTo>
                  <a:cubicBezTo>
                    <a:pt x="5692" y="1027"/>
                    <a:pt x="5787" y="1230"/>
                    <a:pt x="5823" y="1468"/>
                  </a:cubicBezTo>
                  <a:cubicBezTo>
                    <a:pt x="5882" y="1873"/>
                    <a:pt x="5775" y="2254"/>
                    <a:pt x="5525" y="2575"/>
                  </a:cubicBezTo>
                  <a:cubicBezTo>
                    <a:pt x="5263" y="2873"/>
                    <a:pt x="5216" y="3290"/>
                    <a:pt x="5370" y="3635"/>
                  </a:cubicBezTo>
                  <a:cubicBezTo>
                    <a:pt x="5466" y="3837"/>
                    <a:pt x="5513" y="4040"/>
                    <a:pt x="5513" y="4254"/>
                  </a:cubicBezTo>
                  <a:cubicBezTo>
                    <a:pt x="5513" y="5290"/>
                    <a:pt x="4430" y="6123"/>
                    <a:pt x="3108" y="6123"/>
                  </a:cubicBezTo>
                  <a:cubicBezTo>
                    <a:pt x="1787" y="6123"/>
                    <a:pt x="715" y="5278"/>
                    <a:pt x="715" y="4254"/>
                  </a:cubicBezTo>
                  <a:cubicBezTo>
                    <a:pt x="715" y="4040"/>
                    <a:pt x="763" y="3837"/>
                    <a:pt x="846" y="3635"/>
                  </a:cubicBezTo>
                  <a:cubicBezTo>
                    <a:pt x="1013" y="3290"/>
                    <a:pt x="953" y="2873"/>
                    <a:pt x="703" y="2575"/>
                  </a:cubicBezTo>
                  <a:cubicBezTo>
                    <a:pt x="441" y="2254"/>
                    <a:pt x="346" y="1873"/>
                    <a:pt x="406" y="1468"/>
                  </a:cubicBezTo>
                  <a:cubicBezTo>
                    <a:pt x="489" y="884"/>
                    <a:pt x="953" y="432"/>
                    <a:pt x="1537" y="337"/>
                  </a:cubicBezTo>
                  <a:cubicBezTo>
                    <a:pt x="1606" y="327"/>
                    <a:pt x="1676" y="322"/>
                    <a:pt x="1746" y="322"/>
                  </a:cubicBezTo>
                  <a:cubicBezTo>
                    <a:pt x="2090" y="322"/>
                    <a:pt x="2422" y="444"/>
                    <a:pt x="2680" y="682"/>
                  </a:cubicBezTo>
                  <a:cubicBezTo>
                    <a:pt x="2805" y="795"/>
                    <a:pt x="2962" y="852"/>
                    <a:pt x="3120" y="852"/>
                  </a:cubicBezTo>
                  <a:cubicBezTo>
                    <a:pt x="3278" y="852"/>
                    <a:pt x="3436" y="795"/>
                    <a:pt x="3561" y="682"/>
                  </a:cubicBezTo>
                  <a:cubicBezTo>
                    <a:pt x="3818" y="444"/>
                    <a:pt x="4150" y="322"/>
                    <a:pt x="4495" y="322"/>
                  </a:cubicBezTo>
                  <a:cubicBezTo>
                    <a:pt x="4564" y="322"/>
                    <a:pt x="4634" y="327"/>
                    <a:pt x="4704" y="337"/>
                  </a:cubicBezTo>
                  <a:cubicBezTo>
                    <a:pt x="4835" y="349"/>
                    <a:pt x="4966" y="396"/>
                    <a:pt x="5097" y="456"/>
                  </a:cubicBezTo>
                  <a:cubicBezTo>
                    <a:pt x="5117" y="469"/>
                    <a:pt x="5139" y="475"/>
                    <a:pt x="5162" y="475"/>
                  </a:cubicBezTo>
                  <a:cubicBezTo>
                    <a:pt x="5221" y="475"/>
                    <a:pt x="5282" y="436"/>
                    <a:pt x="5299" y="384"/>
                  </a:cubicBezTo>
                  <a:cubicBezTo>
                    <a:pt x="5323" y="313"/>
                    <a:pt x="5299" y="206"/>
                    <a:pt x="5228" y="170"/>
                  </a:cubicBezTo>
                  <a:cubicBezTo>
                    <a:pt x="5073" y="99"/>
                    <a:pt x="4918" y="39"/>
                    <a:pt x="4751" y="27"/>
                  </a:cubicBezTo>
                  <a:cubicBezTo>
                    <a:pt x="4664" y="15"/>
                    <a:pt x="4577" y="9"/>
                    <a:pt x="4491" y="9"/>
                  </a:cubicBezTo>
                  <a:cubicBezTo>
                    <a:pt x="4063" y="9"/>
                    <a:pt x="3662" y="156"/>
                    <a:pt x="3334" y="444"/>
                  </a:cubicBezTo>
                  <a:cubicBezTo>
                    <a:pt x="3275" y="503"/>
                    <a:pt x="3192" y="533"/>
                    <a:pt x="3108" y="533"/>
                  </a:cubicBezTo>
                  <a:cubicBezTo>
                    <a:pt x="3025" y="533"/>
                    <a:pt x="2942" y="503"/>
                    <a:pt x="2882" y="444"/>
                  </a:cubicBezTo>
                  <a:cubicBezTo>
                    <a:pt x="2572" y="163"/>
                    <a:pt x="2176" y="1"/>
                    <a:pt x="176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64" name="Google Shape;3064;p31"/>
          <p:cNvGrpSpPr/>
          <p:nvPr/>
        </p:nvGrpSpPr>
        <p:grpSpPr>
          <a:xfrm>
            <a:off x="2471536" y="1576090"/>
            <a:ext cx="347488" cy="348256"/>
            <a:chOff x="2499405" y="1499890"/>
            <a:chExt cx="347488" cy="348256"/>
          </a:xfrm>
        </p:grpSpPr>
        <p:sp>
          <p:nvSpPr>
            <p:cNvPr id="3065" name="Google Shape;3065;p31"/>
            <p:cNvSpPr/>
            <p:nvPr/>
          </p:nvSpPr>
          <p:spPr>
            <a:xfrm>
              <a:off x="2634669" y="1725842"/>
              <a:ext cx="75840" cy="38496"/>
            </a:xfrm>
            <a:custGeom>
              <a:rect b="b" l="l" r="r" t="t"/>
              <a:pathLst>
                <a:path extrusionOk="0" h="1203" w="2370">
                  <a:moveTo>
                    <a:pt x="1965" y="310"/>
                  </a:moveTo>
                  <a:cubicBezTo>
                    <a:pt x="2012" y="310"/>
                    <a:pt x="2024" y="333"/>
                    <a:pt x="2024" y="357"/>
                  </a:cubicBezTo>
                  <a:cubicBezTo>
                    <a:pt x="2024" y="381"/>
                    <a:pt x="2024" y="417"/>
                    <a:pt x="2000" y="429"/>
                  </a:cubicBezTo>
                  <a:lnTo>
                    <a:pt x="1643" y="726"/>
                  </a:lnTo>
                  <a:cubicBezTo>
                    <a:pt x="1506" y="839"/>
                    <a:pt x="1346" y="896"/>
                    <a:pt x="1185" y="896"/>
                  </a:cubicBezTo>
                  <a:cubicBezTo>
                    <a:pt x="1024" y="896"/>
                    <a:pt x="863" y="839"/>
                    <a:pt x="726" y="726"/>
                  </a:cubicBezTo>
                  <a:lnTo>
                    <a:pt x="369" y="429"/>
                  </a:lnTo>
                  <a:cubicBezTo>
                    <a:pt x="345" y="405"/>
                    <a:pt x="345" y="369"/>
                    <a:pt x="357" y="357"/>
                  </a:cubicBezTo>
                  <a:cubicBezTo>
                    <a:pt x="357" y="333"/>
                    <a:pt x="369" y="310"/>
                    <a:pt x="417" y="310"/>
                  </a:cubicBezTo>
                  <a:close/>
                  <a:moveTo>
                    <a:pt x="417" y="0"/>
                  </a:moveTo>
                  <a:cubicBezTo>
                    <a:pt x="250" y="0"/>
                    <a:pt x="119" y="107"/>
                    <a:pt x="60" y="250"/>
                  </a:cubicBezTo>
                  <a:cubicBezTo>
                    <a:pt x="0" y="405"/>
                    <a:pt x="48" y="560"/>
                    <a:pt x="179" y="667"/>
                  </a:cubicBezTo>
                  <a:lnTo>
                    <a:pt x="536" y="964"/>
                  </a:lnTo>
                  <a:cubicBezTo>
                    <a:pt x="726" y="1131"/>
                    <a:pt x="965" y="1203"/>
                    <a:pt x="1191" y="1203"/>
                  </a:cubicBezTo>
                  <a:cubicBezTo>
                    <a:pt x="1429" y="1203"/>
                    <a:pt x="1655" y="1131"/>
                    <a:pt x="1846" y="964"/>
                  </a:cubicBezTo>
                  <a:lnTo>
                    <a:pt x="2203" y="667"/>
                  </a:lnTo>
                  <a:cubicBezTo>
                    <a:pt x="2322" y="583"/>
                    <a:pt x="2370" y="417"/>
                    <a:pt x="2322" y="250"/>
                  </a:cubicBezTo>
                  <a:cubicBezTo>
                    <a:pt x="2262" y="107"/>
                    <a:pt x="2131" y="0"/>
                    <a:pt x="196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6" name="Google Shape;3066;p31"/>
            <p:cNvSpPr/>
            <p:nvPr/>
          </p:nvSpPr>
          <p:spPr>
            <a:xfrm>
              <a:off x="2596173" y="1658002"/>
              <a:ext cx="43456" cy="48416"/>
            </a:xfrm>
            <a:custGeom>
              <a:rect b="b" l="l" r="r" t="t"/>
              <a:pathLst>
                <a:path extrusionOk="0" h="1513" w="1358">
                  <a:moveTo>
                    <a:pt x="667" y="1"/>
                  </a:moveTo>
                  <a:cubicBezTo>
                    <a:pt x="298" y="1"/>
                    <a:pt x="1" y="298"/>
                    <a:pt x="1" y="679"/>
                  </a:cubicBezTo>
                  <a:lnTo>
                    <a:pt x="1" y="834"/>
                  </a:lnTo>
                  <a:cubicBezTo>
                    <a:pt x="1" y="1215"/>
                    <a:pt x="298" y="1513"/>
                    <a:pt x="667" y="1513"/>
                  </a:cubicBezTo>
                  <a:cubicBezTo>
                    <a:pt x="1036" y="1513"/>
                    <a:pt x="1334" y="1215"/>
                    <a:pt x="1334" y="834"/>
                  </a:cubicBezTo>
                  <a:lnTo>
                    <a:pt x="1334" y="679"/>
                  </a:lnTo>
                  <a:cubicBezTo>
                    <a:pt x="1358" y="584"/>
                    <a:pt x="1275" y="525"/>
                    <a:pt x="1191" y="525"/>
                  </a:cubicBezTo>
                  <a:cubicBezTo>
                    <a:pt x="1096" y="525"/>
                    <a:pt x="1025" y="596"/>
                    <a:pt x="1025" y="691"/>
                  </a:cubicBezTo>
                  <a:lnTo>
                    <a:pt x="1025" y="858"/>
                  </a:lnTo>
                  <a:cubicBezTo>
                    <a:pt x="1025" y="1048"/>
                    <a:pt x="858" y="1215"/>
                    <a:pt x="667" y="1215"/>
                  </a:cubicBezTo>
                  <a:cubicBezTo>
                    <a:pt x="477" y="1215"/>
                    <a:pt x="310" y="1048"/>
                    <a:pt x="310" y="858"/>
                  </a:cubicBezTo>
                  <a:lnTo>
                    <a:pt x="310" y="691"/>
                  </a:lnTo>
                  <a:cubicBezTo>
                    <a:pt x="310" y="501"/>
                    <a:pt x="477" y="334"/>
                    <a:pt x="667" y="334"/>
                  </a:cubicBezTo>
                  <a:cubicBezTo>
                    <a:pt x="763" y="334"/>
                    <a:pt x="834" y="263"/>
                    <a:pt x="834" y="167"/>
                  </a:cubicBezTo>
                  <a:cubicBezTo>
                    <a:pt x="834" y="84"/>
                    <a:pt x="763" y="1"/>
                    <a:pt x="6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7" name="Google Shape;3067;p31"/>
            <p:cNvSpPr/>
            <p:nvPr/>
          </p:nvSpPr>
          <p:spPr>
            <a:xfrm>
              <a:off x="2705133" y="1658002"/>
              <a:ext cx="43488" cy="48416"/>
            </a:xfrm>
            <a:custGeom>
              <a:rect b="b" l="l" r="r" t="t"/>
              <a:pathLst>
                <a:path extrusionOk="0" h="1513" w="1359">
                  <a:moveTo>
                    <a:pt x="668" y="1"/>
                  </a:moveTo>
                  <a:cubicBezTo>
                    <a:pt x="298" y="1"/>
                    <a:pt x="1" y="298"/>
                    <a:pt x="1" y="679"/>
                  </a:cubicBezTo>
                  <a:lnTo>
                    <a:pt x="1" y="834"/>
                  </a:lnTo>
                  <a:cubicBezTo>
                    <a:pt x="1" y="1215"/>
                    <a:pt x="298" y="1513"/>
                    <a:pt x="668" y="1513"/>
                  </a:cubicBezTo>
                  <a:cubicBezTo>
                    <a:pt x="1037" y="1513"/>
                    <a:pt x="1334" y="1215"/>
                    <a:pt x="1334" y="834"/>
                  </a:cubicBezTo>
                  <a:lnTo>
                    <a:pt x="1334" y="679"/>
                  </a:lnTo>
                  <a:cubicBezTo>
                    <a:pt x="1358" y="584"/>
                    <a:pt x="1287" y="525"/>
                    <a:pt x="1191" y="525"/>
                  </a:cubicBezTo>
                  <a:cubicBezTo>
                    <a:pt x="1096" y="525"/>
                    <a:pt x="1025" y="596"/>
                    <a:pt x="1025" y="691"/>
                  </a:cubicBezTo>
                  <a:lnTo>
                    <a:pt x="1025" y="858"/>
                  </a:lnTo>
                  <a:cubicBezTo>
                    <a:pt x="1025" y="1048"/>
                    <a:pt x="858" y="1215"/>
                    <a:pt x="668" y="1215"/>
                  </a:cubicBezTo>
                  <a:cubicBezTo>
                    <a:pt x="477" y="1215"/>
                    <a:pt x="310" y="1048"/>
                    <a:pt x="310" y="858"/>
                  </a:cubicBezTo>
                  <a:lnTo>
                    <a:pt x="310" y="691"/>
                  </a:lnTo>
                  <a:cubicBezTo>
                    <a:pt x="310" y="501"/>
                    <a:pt x="477" y="334"/>
                    <a:pt x="668" y="334"/>
                  </a:cubicBezTo>
                  <a:cubicBezTo>
                    <a:pt x="763" y="334"/>
                    <a:pt x="834" y="263"/>
                    <a:pt x="834" y="167"/>
                  </a:cubicBezTo>
                  <a:cubicBezTo>
                    <a:pt x="834" y="84"/>
                    <a:pt x="763" y="1"/>
                    <a:pt x="66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8" name="Google Shape;3068;p31"/>
            <p:cNvSpPr/>
            <p:nvPr/>
          </p:nvSpPr>
          <p:spPr>
            <a:xfrm>
              <a:off x="2499405" y="1499890"/>
              <a:ext cx="347488" cy="348256"/>
            </a:xfrm>
            <a:custGeom>
              <a:rect b="b" l="l" r="r" t="t"/>
              <a:pathLst>
                <a:path extrusionOk="0" h="10883" w="10859">
                  <a:moveTo>
                    <a:pt x="2102" y="1361"/>
                  </a:moveTo>
                  <a:cubicBezTo>
                    <a:pt x="2136" y="1361"/>
                    <a:pt x="2169" y="1364"/>
                    <a:pt x="2203" y="1370"/>
                  </a:cubicBezTo>
                  <a:cubicBezTo>
                    <a:pt x="2382" y="1406"/>
                    <a:pt x="2917" y="1537"/>
                    <a:pt x="3549" y="1953"/>
                  </a:cubicBezTo>
                  <a:cubicBezTo>
                    <a:pt x="3441" y="1989"/>
                    <a:pt x="3346" y="2048"/>
                    <a:pt x="3263" y="2108"/>
                  </a:cubicBezTo>
                  <a:cubicBezTo>
                    <a:pt x="3227" y="2132"/>
                    <a:pt x="3191" y="2156"/>
                    <a:pt x="3144" y="2191"/>
                  </a:cubicBezTo>
                  <a:cubicBezTo>
                    <a:pt x="2715" y="1763"/>
                    <a:pt x="2239" y="1525"/>
                    <a:pt x="1965" y="1477"/>
                  </a:cubicBezTo>
                  <a:cubicBezTo>
                    <a:pt x="1905" y="1465"/>
                    <a:pt x="1846" y="1465"/>
                    <a:pt x="1798" y="1465"/>
                  </a:cubicBezTo>
                  <a:cubicBezTo>
                    <a:pt x="1889" y="1392"/>
                    <a:pt x="1994" y="1361"/>
                    <a:pt x="2102" y="1361"/>
                  </a:cubicBezTo>
                  <a:close/>
                  <a:moveTo>
                    <a:pt x="6442" y="346"/>
                  </a:moveTo>
                  <a:cubicBezTo>
                    <a:pt x="6906" y="346"/>
                    <a:pt x="7311" y="477"/>
                    <a:pt x="7525" y="572"/>
                  </a:cubicBezTo>
                  <a:lnTo>
                    <a:pt x="7347" y="751"/>
                  </a:lnTo>
                  <a:cubicBezTo>
                    <a:pt x="7311" y="798"/>
                    <a:pt x="7287" y="846"/>
                    <a:pt x="7311" y="894"/>
                  </a:cubicBezTo>
                  <a:cubicBezTo>
                    <a:pt x="7323" y="953"/>
                    <a:pt x="7370" y="1001"/>
                    <a:pt x="7430" y="1013"/>
                  </a:cubicBezTo>
                  <a:cubicBezTo>
                    <a:pt x="7632" y="1072"/>
                    <a:pt x="7847" y="1132"/>
                    <a:pt x="8025" y="1215"/>
                  </a:cubicBezTo>
                  <a:cubicBezTo>
                    <a:pt x="7692" y="1334"/>
                    <a:pt x="7263" y="1537"/>
                    <a:pt x="6811" y="1894"/>
                  </a:cubicBezTo>
                  <a:cubicBezTo>
                    <a:pt x="6608" y="1906"/>
                    <a:pt x="6382" y="1953"/>
                    <a:pt x="6144" y="2048"/>
                  </a:cubicBezTo>
                  <a:cubicBezTo>
                    <a:pt x="5835" y="2144"/>
                    <a:pt x="5561" y="2299"/>
                    <a:pt x="5430" y="2370"/>
                  </a:cubicBezTo>
                  <a:cubicBezTo>
                    <a:pt x="5299" y="2299"/>
                    <a:pt x="5025" y="2144"/>
                    <a:pt x="4715" y="2048"/>
                  </a:cubicBezTo>
                  <a:cubicBezTo>
                    <a:pt x="4465" y="1953"/>
                    <a:pt x="4239" y="1906"/>
                    <a:pt x="4049" y="1894"/>
                  </a:cubicBezTo>
                  <a:cubicBezTo>
                    <a:pt x="3596" y="1548"/>
                    <a:pt x="3168" y="1346"/>
                    <a:pt x="2846" y="1215"/>
                  </a:cubicBezTo>
                  <a:cubicBezTo>
                    <a:pt x="2989" y="1132"/>
                    <a:pt x="3203" y="1060"/>
                    <a:pt x="3406" y="1013"/>
                  </a:cubicBezTo>
                  <a:cubicBezTo>
                    <a:pt x="3465" y="1001"/>
                    <a:pt x="3513" y="953"/>
                    <a:pt x="3525" y="894"/>
                  </a:cubicBezTo>
                  <a:cubicBezTo>
                    <a:pt x="3537" y="834"/>
                    <a:pt x="3525" y="775"/>
                    <a:pt x="3489" y="751"/>
                  </a:cubicBezTo>
                  <a:lnTo>
                    <a:pt x="3298" y="572"/>
                  </a:lnTo>
                  <a:cubicBezTo>
                    <a:pt x="3525" y="477"/>
                    <a:pt x="3930" y="346"/>
                    <a:pt x="4394" y="346"/>
                  </a:cubicBezTo>
                  <a:cubicBezTo>
                    <a:pt x="4751" y="346"/>
                    <a:pt x="5013" y="453"/>
                    <a:pt x="5168" y="536"/>
                  </a:cubicBezTo>
                  <a:cubicBezTo>
                    <a:pt x="5239" y="584"/>
                    <a:pt x="5328" y="608"/>
                    <a:pt x="5418" y="608"/>
                  </a:cubicBezTo>
                  <a:cubicBezTo>
                    <a:pt x="5507" y="608"/>
                    <a:pt x="5596" y="584"/>
                    <a:pt x="5668" y="536"/>
                  </a:cubicBezTo>
                  <a:cubicBezTo>
                    <a:pt x="5823" y="453"/>
                    <a:pt x="6073" y="346"/>
                    <a:pt x="6442" y="346"/>
                  </a:cubicBezTo>
                  <a:close/>
                  <a:moveTo>
                    <a:pt x="1840" y="1782"/>
                  </a:moveTo>
                  <a:cubicBezTo>
                    <a:pt x="1869" y="1782"/>
                    <a:pt x="1902" y="1784"/>
                    <a:pt x="1941" y="1787"/>
                  </a:cubicBezTo>
                  <a:cubicBezTo>
                    <a:pt x="2120" y="1822"/>
                    <a:pt x="2513" y="2013"/>
                    <a:pt x="2929" y="2406"/>
                  </a:cubicBezTo>
                  <a:cubicBezTo>
                    <a:pt x="2727" y="2644"/>
                    <a:pt x="2489" y="2953"/>
                    <a:pt x="2275" y="3394"/>
                  </a:cubicBezTo>
                  <a:cubicBezTo>
                    <a:pt x="1917" y="2953"/>
                    <a:pt x="1727" y="2358"/>
                    <a:pt x="1667" y="1894"/>
                  </a:cubicBezTo>
                  <a:cubicBezTo>
                    <a:pt x="1667" y="1882"/>
                    <a:pt x="1667" y="1834"/>
                    <a:pt x="1679" y="1822"/>
                  </a:cubicBezTo>
                  <a:cubicBezTo>
                    <a:pt x="1706" y="1795"/>
                    <a:pt x="1753" y="1782"/>
                    <a:pt x="1840" y="1782"/>
                  </a:cubicBezTo>
                  <a:close/>
                  <a:moveTo>
                    <a:pt x="8691" y="1364"/>
                  </a:moveTo>
                  <a:cubicBezTo>
                    <a:pt x="8804" y="1364"/>
                    <a:pt x="8923" y="1408"/>
                    <a:pt x="9002" y="1477"/>
                  </a:cubicBezTo>
                  <a:cubicBezTo>
                    <a:pt x="8942" y="1477"/>
                    <a:pt x="8906" y="1477"/>
                    <a:pt x="8847" y="1489"/>
                  </a:cubicBezTo>
                  <a:cubicBezTo>
                    <a:pt x="8704" y="1513"/>
                    <a:pt x="8513" y="1584"/>
                    <a:pt x="8335" y="1703"/>
                  </a:cubicBezTo>
                  <a:cubicBezTo>
                    <a:pt x="8263" y="1751"/>
                    <a:pt x="8228" y="1834"/>
                    <a:pt x="8275" y="1929"/>
                  </a:cubicBezTo>
                  <a:cubicBezTo>
                    <a:pt x="8308" y="1979"/>
                    <a:pt x="8358" y="2005"/>
                    <a:pt x="8417" y="2005"/>
                  </a:cubicBezTo>
                  <a:cubicBezTo>
                    <a:pt x="8444" y="2005"/>
                    <a:pt x="8472" y="2000"/>
                    <a:pt x="8502" y="1989"/>
                  </a:cubicBezTo>
                  <a:cubicBezTo>
                    <a:pt x="8644" y="1894"/>
                    <a:pt x="8799" y="1834"/>
                    <a:pt x="8906" y="1822"/>
                  </a:cubicBezTo>
                  <a:cubicBezTo>
                    <a:pt x="8948" y="1815"/>
                    <a:pt x="8984" y="1812"/>
                    <a:pt x="9014" y="1812"/>
                  </a:cubicBezTo>
                  <a:cubicBezTo>
                    <a:pt x="9088" y="1812"/>
                    <a:pt x="9131" y="1829"/>
                    <a:pt x="9156" y="1846"/>
                  </a:cubicBezTo>
                  <a:cubicBezTo>
                    <a:pt x="9168" y="1858"/>
                    <a:pt x="9180" y="1906"/>
                    <a:pt x="9168" y="1941"/>
                  </a:cubicBezTo>
                  <a:cubicBezTo>
                    <a:pt x="9109" y="2382"/>
                    <a:pt x="8918" y="2977"/>
                    <a:pt x="8561" y="3442"/>
                  </a:cubicBezTo>
                  <a:cubicBezTo>
                    <a:pt x="8347" y="3013"/>
                    <a:pt x="8109" y="2680"/>
                    <a:pt x="7906" y="2441"/>
                  </a:cubicBezTo>
                  <a:cubicBezTo>
                    <a:pt x="7930" y="2418"/>
                    <a:pt x="7966" y="2406"/>
                    <a:pt x="7978" y="2370"/>
                  </a:cubicBezTo>
                  <a:cubicBezTo>
                    <a:pt x="8037" y="2310"/>
                    <a:pt x="8049" y="2203"/>
                    <a:pt x="7990" y="2144"/>
                  </a:cubicBezTo>
                  <a:cubicBezTo>
                    <a:pt x="7957" y="2111"/>
                    <a:pt x="7913" y="2093"/>
                    <a:pt x="7871" y="2093"/>
                  </a:cubicBezTo>
                  <a:cubicBezTo>
                    <a:pt x="7836" y="2093"/>
                    <a:pt x="7802" y="2105"/>
                    <a:pt x="7775" y="2132"/>
                  </a:cubicBezTo>
                  <a:lnTo>
                    <a:pt x="7680" y="2227"/>
                  </a:lnTo>
                  <a:cubicBezTo>
                    <a:pt x="7632" y="2191"/>
                    <a:pt x="7609" y="2168"/>
                    <a:pt x="7561" y="2132"/>
                  </a:cubicBezTo>
                  <a:cubicBezTo>
                    <a:pt x="7478" y="2072"/>
                    <a:pt x="7382" y="2013"/>
                    <a:pt x="7275" y="1989"/>
                  </a:cubicBezTo>
                  <a:cubicBezTo>
                    <a:pt x="7894" y="1537"/>
                    <a:pt x="8442" y="1406"/>
                    <a:pt x="8621" y="1370"/>
                  </a:cubicBezTo>
                  <a:cubicBezTo>
                    <a:pt x="8643" y="1366"/>
                    <a:pt x="8667" y="1364"/>
                    <a:pt x="8691" y="1364"/>
                  </a:cubicBezTo>
                  <a:close/>
                  <a:moveTo>
                    <a:pt x="6873" y="2207"/>
                  </a:moveTo>
                  <a:cubicBezTo>
                    <a:pt x="7051" y="2207"/>
                    <a:pt x="7212" y="2247"/>
                    <a:pt x="7335" y="2346"/>
                  </a:cubicBezTo>
                  <a:cubicBezTo>
                    <a:pt x="8168" y="3001"/>
                    <a:pt x="8585" y="4334"/>
                    <a:pt x="8763" y="5085"/>
                  </a:cubicBezTo>
                  <a:cubicBezTo>
                    <a:pt x="9013" y="6168"/>
                    <a:pt x="9049" y="7144"/>
                    <a:pt x="8978" y="7442"/>
                  </a:cubicBezTo>
                  <a:cubicBezTo>
                    <a:pt x="8930" y="7656"/>
                    <a:pt x="8632" y="7966"/>
                    <a:pt x="8240" y="8264"/>
                  </a:cubicBezTo>
                  <a:cubicBezTo>
                    <a:pt x="7859" y="8549"/>
                    <a:pt x="7430" y="8787"/>
                    <a:pt x="6978" y="8954"/>
                  </a:cubicBezTo>
                  <a:cubicBezTo>
                    <a:pt x="7323" y="8704"/>
                    <a:pt x="7549" y="8323"/>
                    <a:pt x="7549" y="7883"/>
                  </a:cubicBezTo>
                  <a:cubicBezTo>
                    <a:pt x="7561" y="7787"/>
                    <a:pt x="7489" y="7716"/>
                    <a:pt x="7394" y="7716"/>
                  </a:cubicBezTo>
                  <a:cubicBezTo>
                    <a:pt x="7311" y="7716"/>
                    <a:pt x="7228" y="7787"/>
                    <a:pt x="7228" y="7883"/>
                  </a:cubicBezTo>
                  <a:cubicBezTo>
                    <a:pt x="7228" y="8418"/>
                    <a:pt x="6799" y="8859"/>
                    <a:pt x="6263" y="8859"/>
                  </a:cubicBezTo>
                  <a:cubicBezTo>
                    <a:pt x="6037" y="8859"/>
                    <a:pt x="5835" y="8787"/>
                    <a:pt x="5656" y="8656"/>
                  </a:cubicBezTo>
                  <a:cubicBezTo>
                    <a:pt x="5579" y="8597"/>
                    <a:pt x="5486" y="8567"/>
                    <a:pt x="5394" y="8567"/>
                  </a:cubicBezTo>
                  <a:cubicBezTo>
                    <a:pt x="5302" y="8567"/>
                    <a:pt x="5209" y="8597"/>
                    <a:pt x="5132" y="8656"/>
                  </a:cubicBezTo>
                  <a:cubicBezTo>
                    <a:pt x="4953" y="8787"/>
                    <a:pt x="4751" y="8859"/>
                    <a:pt x="4525" y="8859"/>
                  </a:cubicBezTo>
                  <a:cubicBezTo>
                    <a:pt x="3989" y="8859"/>
                    <a:pt x="3560" y="8418"/>
                    <a:pt x="3560" y="7883"/>
                  </a:cubicBezTo>
                  <a:cubicBezTo>
                    <a:pt x="3560" y="7787"/>
                    <a:pt x="3477" y="7716"/>
                    <a:pt x="3394" y="7716"/>
                  </a:cubicBezTo>
                  <a:cubicBezTo>
                    <a:pt x="3298" y="7716"/>
                    <a:pt x="3227" y="7787"/>
                    <a:pt x="3227" y="7883"/>
                  </a:cubicBezTo>
                  <a:cubicBezTo>
                    <a:pt x="3227" y="8323"/>
                    <a:pt x="3453" y="8728"/>
                    <a:pt x="3799" y="8954"/>
                  </a:cubicBezTo>
                  <a:cubicBezTo>
                    <a:pt x="3346" y="8787"/>
                    <a:pt x="2917" y="8549"/>
                    <a:pt x="2525" y="8264"/>
                  </a:cubicBezTo>
                  <a:cubicBezTo>
                    <a:pt x="2144" y="7966"/>
                    <a:pt x="1846" y="7656"/>
                    <a:pt x="1798" y="7442"/>
                  </a:cubicBezTo>
                  <a:cubicBezTo>
                    <a:pt x="1727" y="7144"/>
                    <a:pt x="1751" y="6168"/>
                    <a:pt x="2013" y="5085"/>
                  </a:cubicBezTo>
                  <a:cubicBezTo>
                    <a:pt x="2191" y="4334"/>
                    <a:pt x="2608" y="3001"/>
                    <a:pt x="3441" y="2346"/>
                  </a:cubicBezTo>
                  <a:cubicBezTo>
                    <a:pt x="3562" y="2252"/>
                    <a:pt x="3719" y="2214"/>
                    <a:pt x="3893" y="2214"/>
                  </a:cubicBezTo>
                  <a:cubicBezTo>
                    <a:pt x="4356" y="2214"/>
                    <a:pt x="4933" y="2479"/>
                    <a:pt x="5227" y="2644"/>
                  </a:cubicBezTo>
                  <a:lnTo>
                    <a:pt x="5227" y="2894"/>
                  </a:lnTo>
                  <a:cubicBezTo>
                    <a:pt x="5227" y="2977"/>
                    <a:pt x="5299" y="3061"/>
                    <a:pt x="5382" y="3061"/>
                  </a:cubicBezTo>
                  <a:cubicBezTo>
                    <a:pt x="5477" y="3061"/>
                    <a:pt x="5549" y="2977"/>
                    <a:pt x="5549" y="2894"/>
                  </a:cubicBezTo>
                  <a:lnTo>
                    <a:pt x="5549" y="2644"/>
                  </a:lnTo>
                  <a:cubicBezTo>
                    <a:pt x="5841" y="2472"/>
                    <a:pt x="6412" y="2207"/>
                    <a:pt x="6873" y="2207"/>
                  </a:cubicBezTo>
                  <a:close/>
                  <a:moveTo>
                    <a:pt x="5401" y="8880"/>
                  </a:moveTo>
                  <a:cubicBezTo>
                    <a:pt x="5424" y="8880"/>
                    <a:pt x="5448" y="8889"/>
                    <a:pt x="5465" y="8906"/>
                  </a:cubicBezTo>
                  <a:cubicBezTo>
                    <a:pt x="5680" y="9085"/>
                    <a:pt x="5965" y="9192"/>
                    <a:pt x="6263" y="9192"/>
                  </a:cubicBezTo>
                  <a:cubicBezTo>
                    <a:pt x="6382" y="9168"/>
                    <a:pt x="6489" y="9156"/>
                    <a:pt x="6597" y="9145"/>
                  </a:cubicBezTo>
                  <a:lnTo>
                    <a:pt x="6597" y="9145"/>
                  </a:lnTo>
                  <a:cubicBezTo>
                    <a:pt x="6442" y="9490"/>
                    <a:pt x="6085" y="9728"/>
                    <a:pt x="5704" y="9728"/>
                  </a:cubicBezTo>
                  <a:lnTo>
                    <a:pt x="5120" y="9728"/>
                  </a:lnTo>
                  <a:cubicBezTo>
                    <a:pt x="4715" y="9728"/>
                    <a:pt x="4382" y="9478"/>
                    <a:pt x="4227" y="9145"/>
                  </a:cubicBezTo>
                  <a:lnTo>
                    <a:pt x="4227" y="9145"/>
                  </a:lnTo>
                  <a:cubicBezTo>
                    <a:pt x="4334" y="9168"/>
                    <a:pt x="4441" y="9192"/>
                    <a:pt x="4537" y="9192"/>
                  </a:cubicBezTo>
                  <a:cubicBezTo>
                    <a:pt x="4834" y="9192"/>
                    <a:pt x="5108" y="9085"/>
                    <a:pt x="5346" y="8906"/>
                  </a:cubicBezTo>
                  <a:cubicBezTo>
                    <a:pt x="5358" y="8889"/>
                    <a:pt x="5379" y="8880"/>
                    <a:pt x="5401" y="8880"/>
                  </a:cubicBezTo>
                  <a:close/>
                  <a:moveTo>
                    <a:pt x="9418" y="2144"/>
                  </a:moveTo>
                  <a:cubicBezTo>
                    <a:pt x="9918" y="2632"/>
                    <a:pt x="10168" y="3156"/>
                    <a:pt x="10276" y="3430"/>
                  </a:cubicBezTo>
                  <a:lnTo>
                    <a:pt x="9811" y="3430"/>
                  </a:lnTo>
                  <a:cubicBezTo>
                    <a:pt x="9752" y="3430"/>
                    <a:pt x="9704" y="3453"/>
                    <a:pt x="9680" y="3513"/>
                  </a:cubicBezTo>
                  <a:cubicBezTo>
                    <a:pt x="9645" y="3561"/>
                    <a:pt x="9645" y="3632"/>
                    <a:pt x="9680" y="3680"/>
                  </a:cubicBezTo>
                  <a:cubicBezTo>
                    <a:pt x="10311" y="4704"/>
                    <a:pt x="10466" y="6073"/>
                    <a:pt x="10490" y="6597"/>
                  </a:cubicBezTo>
                  <a:lnTo>
                    <a:pt x="10228" y="6490"/>
                  </a:lnTo>
                  <a:cubicBezTo>
                    <a:pt x="10210" y="6485"/>
                    <a:pt x="10191" y="6482"/>
                    <a:pt x="10172" y="6482"/>
                  </a:cubicBezTo>
                  <a:cubicBezTo>
                    <a:pt x="10138" y="6482"/>
                    <a:pt x="10103" y="6491"/>
                    <a:pt x="10073" y="6513"/>
                  </a:cubicBezTo>
                  <a:cubicBezTo>
                    <a:pt x="10037" y="6537"/>
                    <a:pt x="10014" y="6585"/>
                    <a:pt x="10014" y="6644"/>
                  </a:cubicBezTo>
                  <a:cubicBezTo>
                    <a:pt x="10014" y="6656"/>
                    <a:pt x="10014" y="8014"/>
                    <a:pt x="9454" y="8966"/>
                  </a:cubicBezTo>
                  <a:lnTo>
                    <a:pt x="9085" y="8716"/>
                  </a:lnTo>
                  <a:cubicBezTo>
                    <a:pt x="9049" y="8680"/>
                    <a:pt x="9002" y="8680"/>
                    <a:pt x="8966" y="8680"/>
                  </a:cubicBezTo>
                  <a:cubicBezTo>
                    <a:pt x="8918" y="8692"/>
                    <a:pt x="8883" y="8716"/>
                    <a:pt x="8859" y="8752"/>
                  </a:cubicBezTo>
                  <a:cubicBezTo>
                    <a:pt x="8859" y="8776"/>
                    <a:pt x="8394" y="9514"/>
                    <a:pt x="7656" y="9990"/>
                  </a:cubicBezTo>
                  <a:lnTo>
                    <a:pt x="7394" y="9740"/>
                  </a:lnTo>
                  <a:cubicBezTo>
                    <a:pt x="7363" y="9708"/>
                    <a:pt x="7325" y="9694"/>
                    <a:pt x="7287" y="9694"/>
                  </a:cubicBezTo>
                  <a:cubicBezTo>
                    <a:pt x="7253" y="9694"/>
                    <a:pt x="7220" y="9706"/>
                    <a:pt x="7192" y="9728"/>
                  </a:cubicBezTo>
                  <a:cubicBezTo>
                    <a:pt x="7168" y="9728"/>
                    <a:pt x="6370" y="10359"/>
                    <a:pt x="5418" y="10538"/>
                  </a:cubicBezTo>
                  <a:cubicBezTo>
                    <a:pt x="4465" y="10383"/>
                    <a:pt x="3644" y="9740"/>
                    <a:pt x="3644" y="9728"/>
                  </a:cubicBezTo>
                  <a:cubicBezTo>
                    <a:pt x="3616" y="9706"/>
                    <a:pt x="3582" y="9694"/>
                    <a:pt x="3549" y="9694"/>
                  </a:cubicBezTo>
                  <a:cubicBezTo>
                    <a:pt x="3511" y="9694"/>
                    <a:pt x="3473" y="9708"/>
                    <a:pt x="3441" y="9740"/>
                  </a:cubicBezTo>
                  <a:lnTo>
                    <a:pt x="3191" y="9990"/>
                  </a:lnTo>
                  <a:cubicBezTo>
                    <a:pt x="2441" y="9502"/>
                    <a:pt x="2001" y="8752"/>
                    <a:pt x="1977" y="8752"/>
                  </a:cubicBezTo>
                  <a:cubicBezTo>
                    <a:pt x="1953" y="8716"/>
                    <a:pt x="1917" y="8692"/>
                    <a:pt x="1870" y="8680"/>
                  </a:cubicBezTo>
                  <a:cubicBezTo>
                    <a:pt x="1861" y="8677"/>
                    <a:pt x="1851" y="8676"/>
                    <a:pt x="1841" y="8676"/>
                  </a:cubicBezTo>
                  <a:cubicBezTo>
                    <a:pt x="1812" y="8676"/>
                    <a:pt x="1780" y="8689"/>
                    <a:pt x="1763" y="8716"/>
                  </a:cubicBezTo>
                  <a:lnTo>
                    <a:pt x="1382" y="8966"/>
                  </a:lnTo>
                  <a:cubicBezTo>
                    <a:pt x="822" y="8002"/>
                    <a:pt x="822" y="6656"/>
                    <a:pt x="822" y="6644"/>
                  </a:cubicBezTo>
                  <a:cubicBezTo>
                    <a:pt x="822" y="6597"/>
                    <a:pt x="786" y="6537"/>
                    <a:pt x="762" y="6513"/>
                  </a:cubicBezTo>
                  <a:cubicBezTo>
                    <a:pt x="732" y="6490"/>
                    <a:pt x="701" y="6477"/>
                    <a:pt x="667" y="6477"/>
                  </a:cubicBezTo>
                  <a:cubicBezTo>
                    <a:pt x="648" y="6477"/>
                    <a:pt x="629" y="6481"/>
                    <a:pt x="608" y="6490"/>
                  </a:cubicBezTo>
                  <a:lnTo>
                    <a:pt x="310" y="6597"/>
                  </a:lnTo>
                  <a:cubicBezTo>
                    <a:pt x="346" y="6061"/>
                    <a:pt x="489" y="4704"/>
                    <a:pt x="1132" y="3680"/>
                  </a:cubicBezTo>
                  <a:cubicBezTo>
                    <a:pt x="1167" y="3632"/>
                    <a:pt x="1167" y="3572"/>
                    <a:pt x="1132" y="3513"/>
                  </a:cubicBezTo>
                  <a:cubicBezTo>
                    <a:pt x="1108" y="3465"/>
                    <a:pt x="1060" y="3430"/>
                    <a:pt x="1001" y="3430"/>
                  </a:cubicBezTo>
                  <a:lnTo>
                    <a:pt x="536" y="3430"/>
                  </a:lnTo>
                  <a:cubicBezTo>
                    <a:pt x="643" y="3156"/>
                    <a:pt x="893" y="2632"/>
                    <a:pt x="1382" y="2144"/>
                  </a:cubicBezTo>
                  <a:cubicBezTo>
                    <a:pt x="1489" y="2668"/>
                    <a:pt x="1727" y="3275"/>
                    <a:pt x="2132" y="3739"/>
                  </a:cubicBezTo>
                  <a:cubicBezTo>
                    <a:pt x="1977" y="4096"/>
                    <a:pt x="1846" y="4513"/>
                    <a:pt x="1727" y="5013"/>
                  </a:cubicBezTo>
                  <a:cubicBezTo>
                    <a:pt x="1477" y="6109"/>
                    <a:pt x="1417" y="7144"/>
                    <a:pt x="1524" y="7537"/>
                  </a:cubicBezTo>
                  <a:cubicBezTo>
                    <a:pt x="1596" y="7811"/>
                    <a:pt x="1905" y="8192"/>
                    <a:pt x="2370" y="8525"/>
                  </a:cubicBezTo>
                  <a:cubicBezTo>
                    <a:pt x="2846" y="8883"/>
                    <a:pt x="3429" y="9168"/>
                    <a:pt x="3977" y="9335"/>
                  </a:cubicBezTo>
                  <a:cubicBezTo>
                    <a:pt x="4203" y="9752"/>
                    <a:pt x="4632" y="10038"/>
                    <a:pt x="5120" y="10038"/>
                  </a:cubicBezTo>
                  <a:lnTo>
                    <a:pt x="5692" y="10038"/>
                  </a:lnTo>
                  <a:cubicBezTo>
                    <a:pt x="6180" y="10038"/>
                    <a:pt x="6620" y="9752"/>
                    <a:pt x="6835" y="9335"/>
                  </a:cubicBezTo>
                  <a:cubicBezTo>
                    <a:pt x="7382" y="9168"/>
                    <a:pt x="7966" y="8883"/>
                    <a:pt x="8442" y="8525"/>
                  </a:cubicBezTo>
                  <a:cubicBezTo>
                    <a:pt x="8918" y="8192"/>
                    <a:pt x="9216" y="7811"/>
                    <a:pt x="9287" y="7537"/>
                  </a:cubicBezTo>
                  <a:cubicBezTo>
                    <a:pt x="9383" y="7144"/>
                    <a:pt x="9335" y="6109"/>
                    <a:pt x="9085" y="5013"/>
                  </a:cubicBezTo>
                  <a:cubicBezTo>
                    <a:pt x="8966" y="4513"/>
                    <a:pt x="8823" y="4096"/>
                    <a:pt x="8680" y="3739"/>
                  </a:cubicBezTo>
                  <a:cubicBezTo>
                    <a:pt x="9085" y="3287"/>
                    <a:pt x="9335" y="2668"/>
                    <a:pt x="9418" y="2144"/>
                  </a:cubicBezTo>
                  <a:close/>
                  <a:moveTo>
                    <a:pt x="4406" y="1"/>
                  </a:moveTo>
                  <a:cubicBezTo>
                    <a:pt x="3596" y="1"/>
                    <a:pt x="2989" y="346"/>
                    <a:pt x="2965" y="358"/>
                  </a:cubicBezTo>
                  <a:cubicBezTo>
                    <a:pt x="2917" y="394"/>
                    <a:pt x="2882" y="441"/>
                    <a:pt x="2882" y="477"/>
                  </a:cubicBezTo>
                  <a:cubicBezTo>
                    <a:pt x="2882" y="524"/>
                    <a:pt x="2906" y="584"/>
                    <a:pt x="2929" y="620"/>
                  </a:cubicBezTo>
                  <a:lnTo>
                    <a:pt x="3084" y="763"/>
                  </a:lnTo>
                  <a:cubicBezTo>
                    <a:pt x="2822" y="834"/>
                    <a:pt x="2584" y="941"/>
                    <a:pt x="2370" y="1060"/>
                  </a:cubicBezTo>
                  <a:cubicBezTo>
                    <a:pt x="2334" y="1060"/>
                    <a:pt x="2310" y="1048"/>
                    <a:pt x="2286" y="1048"/>
                  </a:cubicBezTo>
                  <a:cubicBezTo>
                    <a:pt x="2234" y="1038"/>
                    <a:pt x="2181" y="1033"/>
                    <a:pt x="2129" y="1033"/>
                  </a:cubicBezTo>
                  <a:cubicBezTo>
                    <a:pt x="1942" y="1033"/>
                    <a:pt x="1759" y="1099"/>
                    <a:pt x="1620" y="1239"/>
                  </a:cubicBezTo>
                  <a:cubicBezTo>
                    <a:pt x="1477" y="1370"/>
                    <a:pt x="1382" y="1548"/>
                    <a:pt x="1370" y="1751"/>
                  </a:cubicBezTo>
                  <a:cubicBezTo>
                    <a:pt x="429" y="2584"/>
                    <a:pt x="191" y="3501"/>
                    <a:pt x="179" y="3549"/>
                  </a:cubicBezTo>
                  <a:cubicBezTo>
                    <a:pt x="167" y="3596"/>
                    <a:pt x="179" y="3656"/>
                    <a:pt x="203" y="3680"/>
                  </a:cubicBezTo>
                  <a:cubicBezTo>
                    <a:pt x="239" y="3727"/>
                    <a:pt x="286" y="3739"/>
                    <a:pt x="322" y="3739"/>
                  </a:cubicBezTo>
                  <a:lnTo>
                    <a:pt x="727" y="3739"/>
                  </a:lnTo>
                  <a:cubicBezTo>
                    <a:pt x="0" y="5096"/>
                    <a:pt x="0" y="6751"/>
                    <a:pt x="0" y="6811"/>
                  </a:cubicBezTo>
                  <a:cubicBezTo>
                    <a:pt x="0" y="6847"/>
                    <a:pt x="24" y="6906"/>
                    <a:pt x="60" y="6942"/>
                  </a:cubicBezTo>
                  <a:cubicBezTo>
                    <a:pt x="90" y="6957"/>
                    <a:pt x="115" y="6972"/>
                    <a:pt x="145" y="6972"/>
                  </a:cubicBezTo>
                  <a:cubicBezTo>
                    <a:pt x="162" y="6972"/>
                    <a:pt x="181" y="6967"/>
                    <a:pt x="203" y="6954"/>
                  </a:cubicBezTo>
                  <a:lnTo>
                    <a:pt x="524" y="6847"/>
                  </a:lnTo>
                  <a:cubicBezTo>
                    <a:pt x="548" y="7323"/>
                    <a:pt x="667" y="8442"/>
                    <a:pt x="1215" y="9276"/>
                  </a:cubicBezTo>
                  <a:cubicBezTo>
                    <a:pt x="1251" y="9311"/>
                    <a:pt x="1274" y="9335"/>
                    <a:pt x="1322" y="9347"/>
                  </a:cubicBezTo>
                  <a:cubicBezTo>
                    <a:pt x="1336" y="9354"/>
                    <a:pt x="1350" y="9357"/>
                    <a:pt x="1363" y="9357"/>
                  </a:cubicBezTo>
                  <a:cubicBezTo>
                    <a:pt x="1396" y="9357"/>
                    <a:pt x="1424" y="9340"/>
                    <a:pt x="1441" y="9323"/>
                  </a:cubicBezTo>
                  <a:lnTo>
                    <a:pt x="1810" y="9073"/>
                  </a:lnTo>
                  <a:cubicBezTo>
                    <a:pt x="2013" y="9335"/>
                    <a:pt x="2465" y="9942"/>
                    <a:pt x="3144" y="10347"/>
                  </a:cubicBezTo>
                  <a:cubicBezTo>
                    <a:pt x="3169" y="10367"/>
                    <a:pt x="3198" y="10377"/>
                    <a:pt x="3226" y="10377"/>
                  </a:cubicBezTo>
                  <a:cubicBezTo>
                    <a:pt x="3267" y="10377"/>
                    <a:pt x="3306" y="10358"/>
                    <a:pt x="3334" y="10323"/>
                  </a:cubicBezTo>
                  <a:lnTo>
                    <a:pt x="3572" y="10085"/>
                  </a:lnTo>
                  <a:cubicBezTo>
                    <a:pt x="3834" y="10276"/>
                    <a:pt x="4549" y="10740"/>
                    <a:pt x="5406" y="10883"/>
                  </a:cubicBezTo>
                  <a:lnTo>
                    <a:pt x="5465" y="10883"/>
                  </a:lnTo>
                  <a:cubicBezTo>
                    <a:pt x="6299" y="10752"/>
                    <a:pt x="7025" y="10276"/>
                    <a:pt x="7287" y="10085"/>
                  </a:cubicBezTo>
                  <a:lnTo>
                    <a:pt x="7525" y="10323"/>
                  </a:lnTo>
                  <a:cubicBezTo>
                    <a:pt x="7556" y="10347"/>
                    <a:pt x="7607" y="10365"/>
                    <a:pt x="7656" y="10365"/>
                  </a:cubicBezTo>
                  <a:cubicBezTo>
                    <a:pt x="7682" y="10365"/>
                    <a:pt x="7707" y="10360"/>
                    <a:pt x="7728" y="10347"/>
                  </a:cubicBezTo>
                  <a:cubicBezTo>
                    <a:pt x="8394" y="9942"/>
                    <a:pt x="8859" y="9335"/>
                    <a:pt x="9049" y="9073"/>
                  </a:cubicBezTo>
                  <a:lnTo>
                    <a:pt x="9418" y="9323"/>
                  </a:lnTo>
                  <a:cubicBezTo>
                    <a:pt x="9454" y="9347"/>
                    <a:pt x="9490" y="9347"/>
                    <a:pt x="9537" y="9347"/>
                  </a:cubicBezTo>
                  <a:cubicBezTo>
                    <a:pt x="9585" y="9335"/>
                    <a:pt x="9609" y="9323"/>
                    <a:pt x="9645" y="9276"/>
                  </a:cubicBezTo>
                  <a:cubicBezTo>
                    <a:pt x="10192" y="8442"/>
                    <a:pt x="10311" y="7323"/>
                    <a:pt x="10347" y="6847"/>
                  </a:cubicBezTo>
                  <a:lnTo>
                    <a:pt x="10657" y="6954"/>
                  </a:lnTo>
                  <a:cubicBezTo>
                    <a:pt x="10676" y="6959"/>
                    <a:pt x="10698" y="6962"/>
                    <a:pt x="10719" y="6962"/>
                  </a:cubicBezTo>
                  <a:cubicBezTo>
                    <a:pt x="10749" y="6962"/>
                    <a:pt x="10778" y="6956"/>
                    <a:pt x="10799" y="6942"/>
                  </a:cubicBezTo>
                  <a:cubicBezTo>
                    <a:pt x="10847" y="6906"/>
                    <a:pt x="10859" y="6871"/>
                    <a:pt x="10859" y="6811"/>
                  </a:cubicBezTo>
                  <a:cubicBezTo>
                    <a:pt x="10835" y="6728"/>
                    <a:pt x="10835" y="5096"/>
                    <a:pt x="10109" y="3739"/>
                  </a:cubicBezTo>
                  <a:lnTo>
                    <a:pt x="10514" y="3739"/>
                  </a:lnTo>
                  <a:cubicBezTo>
                    <a:pt x="10549" y="3739"/>
                    <a:pt x="10597" y="3715"/>
                    <a:pt x="10633" y="3680"/>
                  </a:cubicBezTo>
                  <a:cubicBezTo>
                    <a:pt x="10657" y="3632"/>
                    <a:pt x="10668" y="3596"/>
                    <a:pt x="10657" y="3549"/>
                  </a:cubicBezTo>
                  <a:cubicBezTo>
                    <a:pt x="10645" y="3501"/>
                    <a:pt x="10407" y="2584"/>
                    <a:pt x="9466" y="1751"/>
                  </a:cubicBezTo>
                  <a:cubicBezTo>
                    <a:pt x="9454" y="1548"/>
                    <a:pt x="9359" y="1370"/>
                    <a:pt x="9216" y="1239"/>
                  </a:cubicBezTo>
                  <a:cubicBezTo>
                    <a:pt x="9074" y="1106"/>
                    <a:pt x="8886" y="1034"/>
                    <a:pt x="8696" y="1034"/>
                  </a:cubicBezTo>
                  <a:cubicBezTo>
                    <a:pt x="8647" y="1034"/>
                    <a:pt x="8598" y="1039"/>
                    <a:pt x="8549" y="1048"/>
                  </a:cubicBezTo>
                  <a:cubicBezTo>
                    <a:pt x="8525" y="1048"/>
                    <a:pt x="8502" y="1060"/>
                    <a:pt x="8466" y="1060"/>
                  </a:cubicBezTo>
                  <a:cubicBezTo>
                    <a:pt x="8251" y="941"/>
                    <a:pt x="7990" y="858"/>
                    <a:pt x="7751" y="763"/>
                  </a:cubicBezTo>
                  <a:lnTo>
                    <a:pt x="7906" y="620"/>
                  </a:lnTo>
                  <a:cubicBezTo>
                    <a:pt x="7930" y="584"/>
                    <a:pt x="7954" y="524"/>
                    <a:pt x="7954" y="477"/>
                  </a:cubicBezTo>
                  <a:cubicBezTo>
                    <a:pt x="7954" y="441"/>
                    <a:pt x="7918" y="394"/>
                    <a:pt x="7870" y="358"/>
                  </a:cubicBezTo>
                  <a:cubicBezTo>
                    <a:pt x="7847" y="346"/>
                    <a:pt x="7239" y="1"/>
                    <a:pt x="6430" y="1"/>
                  </a:cubicBezTo>
                  <a:cubicBezTo>
                    <a:pt x="6001" y="1"/>
                    <a:pt x="5680" y="143"/>
                    <a:pt x="5501" y="239"/>
                  </a:cubicBezTo>
                  <a:cubicBezTo>
                    <a:pt x="5471" y="257"/>
                    <a:pt x="5442" y="266"/>
                    <a:pt x="5412" y="266"/>
                  </a:cubicBezTo>
                  <a:cubicBezTo>
                    <a:pt x="5382" y="266"/>
                    <a:pt x="5352" y="257"/>
                    <a:pt x="5323" y="239"/>
                  </a:cubicBezTo>
                  <a:cubicBezTo>
                    <a:pt x="5144" y="143"/>
                    <a:pt x="4834" y="1"/>
                    <a:pt x="440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9" name="Google Shape;3069;p31"/>
            <p:cNvSpPr/>
            <p:nvPr/>
          </p:nvSpPr>
          <p:spPr>
            <a:xfrm>
              <a:off x="2667053" y="1609618"/>
              <a:ext cx="10688" cy="37760"/>
            </a:xfrm>
            <a:custGeom>
              <a:rect b="b" l="l" r="r" t="t"/>
              <a:pathLst>
                <a:path extrusionOk="0" h="1180" w="334">
                  <a:moveTo>
                    <a:pt x="167" y="1"/>
                  </a:moveTo>
                  <a:cubicBezTo>
                    <a:pt x="72" y="1"/>
                    <a:pt x="0" y="72"/>
                    <a:pt x="0" y="167"/>
                  </a:cubicBezTo>
                  <a:lnTo>
                    <a:pt x="0" y="1013"/>
                  </a:lnTo>
                  <a:cubicBezTo>
                    <a:pt x="0" y="1096"/>
                    <a:pt x="72" y="1179"/>
                    <a:pt x="167" y="1179"/>
                  </a:cubicBezTo>
                  <a:cubicBezTo>
                    <a:pt x="250" y="1179"/>
                    <a:pt x="334" y="1096"/>
                    <a:pt x="334" y="1013"/>
                  </a:cubicBezTo>
                  <a:lnTo>
                    <a:pt x="334" y="167"/>
                  </a:lnTo>
                  <a:cubicBezTo>
                    <a:pt x="334" y="60"/>
                    <a:pt x="250" y="1"/>
                    <a:pt x="1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70" name="Google Shape;3070;p31"/>
          <p:cNvGrpSpPr/>
          <p:nvPr/>
        </p:nvGrpSpPr>
        <p:grpSpPr>
          <a:xfrm>
            <a:off x="1928976" y="1576698"/>
            <a:ext cx="331520" cy="348032"/>
            <a:chOff x="1956845" y="1500498"/>
            <a:chExt cx="331520" cy="348032"/>
          </a:xfrm>
        </p:grpSpPr>
        <p:sp>
          <p:nvSpPr>
            <p:cNvPr id="3071" name="Google Shape;3071;p31"/>
            <p:cNvSpPr/>
            <p:nvPr/>
          </p:nvSpPr>
          <p:spPr>
            <a:xfrm>
              <a:off x="2078413" y="1736882"/>
              <a:ext cx="88800" cy="44608"/>
            </a:xfrm>
            <a:custGeom>
              <a:rect b="b" l="l" r="r" t="t"/>
              <a:pathLst>
                <a:path extrusionOk="0" h="1394" w="2775">
                  <a:moveTo>
                    <a:pt x="2322" y="310"/>
                  </a:moveTo>
                  <a:cubicBezTo>
                    <a:pt x="2381" y="310"/>
                    <a:pt x="2417" y="357"/>
                    <a:pt x="2429" y="381"/>
                  </a:cubicBezTo>
                  <a:cubicBezTo>
                    <a:pt x="2429" y="405"/>
                    <a:pt x="2429" y="477"/>
                    <a:pt x="2381" y="500"/>
                  </a:cubicBezTo>
                  <a:lnTo>
                    <a:pt x="1953" y="858"/>
                  </a:lnTo>
                  <a:cubicBezTo>
                    <a:pt x="1786" y="994"/>
                    <a:pt x="1584" y="1063"/>
                    <a:pt x="1384" y="1063"/>
                  </a:cubicBezTo>
                  <a:cubicBezTo>
                    <a:pt x="1185" y="1063"/>
                    <a:pt x="988" y="994"/>
                    <a:pt x="833" y="858"/>
                  </a:cubicBezTo>
                  <a:lnTo>
                    <a:pt x="405" y="500"/>
                  </a:lnTo>
                  <a:cubicBezTo>
                    <a:pt x="345" y="453"/>
                    <a:pt x="357" y="393"/>
                    <a:pt x="369" y="381"/>
                  </a:cubicBezTo>
                  <a:cubicBezTo>
                    <a:pt x="393" y="369"/>
                    <a:pt x="405" y="310"/>
                    <a:pt x="476" y="310"/>
                  </a:cubicBezTo>
                  <a:close/>
                  <a:moveTo>
                    <a:pt x="464" y="0"/>
                  </a:moveTo>
                  <a:cubicBezTo>
                    <a:pt x="286" y="0"/>
                    <a:pt x="119" y="96"/>
                    <a:pt x="60" y="274"/>
                  </a:cubicBezTo>
                  <a:cubicBezTo>
                    <a:pt x="0" y="441"/>
                    <a:pt x="48" y="631"/>
                    <a:pt x="191" y="750"/>
                  </a:cubicBezTo>
                  <a:lnTo>
                    <a:pt x="631" y="1108"/>
                  </a:lnTo>
                  <a:cubicBezTo>
                    <a:pt x="845" y="1286"/>
                    <a:pt x="1119" y="1393"/>
                    <a:pt x="1381" y="1393"/>
                  </a:cubicBezTo>
                  <a:cubicBezTo>
                    <a:pt x="1655" y="1393"/>
                    <a:pt x="1941" y="1298"/>
                    <a:pt x="2143" y="1108"/>
                  </a:cubicBezTo>
                  <a:lnTo>
                    <a:pt x="2572" y="750"/>
                  </a:lnTo>
                  <a:cubicBezTo>
                    <a:pt x="2727" y="631"/>
                    <a:pt x="2774" y="453"/>
                    <a:pt x="2715" y="274"/>
                  </a:cubicBezTo>
                  <a:cubicBezTo>
                    <a:pt x="2655" y="107"/>
                    <a:pt x="2488" y="0"/>
                    <a:pt x="231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2" name="Google Shape;3072;p31"/>
            <p:cNvSpPr/>
            <p:nvPr/>
          </p:nvSpPr>
          <p:spPr>
            <a:xfrm>
              <a:off x="1956845" y="1500498"/>
              <a:ext cx="331520" cy="348032"/>
            </a:xfrm>
            <a:custGeom>
              <a:rect b="b" l="l" r="r" t="t"/>
              <a:pathLst>
                <a:path extrusionOk="0" h="10876" w="10360">
                  <a:moveTo>
                    <a:pt x="1205" y="326"/>
                  </a:moveTo>
                  <a:cubicBezTo>
                    <a:pt x="1252" y="326"/>
                    <a:pt x="1300" y="330"/>
                    <a:pt x="1346" y="339"/>
                  </a:cubicBezTo>
                  <a:cubicBezTo>
                    <a:pt x="1942" y="494"/>
                    <a:pt x="2525" y="791"/>
                    <a:pt x="3061" y="1232"/>
                  </a:cubicBezTo>
                  <a:cubicBezTo>
                    <a:pt x="2894" y="1315"/>
                    <a:pt x="2727" y="1387"/>
                    <a:pt x="2585" y="1458"/>
                  </a:cubicBezTo>
                  <a:cubicBezTo>
                    <a:pt x="2108" y="922"/>
                    <a:pt x="1489" y="565"/>
                    <a:pt x="1108" y="470"/>
                  </a:cubicBezTo>
                  <a:cubicBezTo>
                    <a:pt x="989" y="458"/>
                    <a:pt x="882" y="458"/>
                    <a:pt x="811" y="458"/>
                  </a:cubicBezTo>
                  <a:cubicBezTo>
                    <a:pt x="918" y="368"/>
                    <a:pt x="1060" y="326"/>
                    <a:pt x="1205" y="326"/>
                  </a:cubicBezTo>
                  <a:close/>
                  <a:moveTo>
                    <a:pt x="9179" y="326"/>
                  </a:moveTo>
                  <a:cubicBezTo>
                    <a:pt x="9324" y="326"/>
                    <a:pt x="9466" y="368"/>
                    <a:pt x="9574" y="458"/>
                  </a:cubicBezTo>
                  <a:lnTo>
                    <a:pt x="9585" y="482"/>
                  </a:lnTo>
                  <a:cubicBezTo>
                    <a:pt x="9548" y="471"/>
                    <a:pt x="9506" y="465"/>
                    <a:pt x="9459" y="465"/>
                  </a:cubicBezTo>
                  <a:cubicBezTo>
                    <a:pt x="9401" y="465"/>
                    <a:pt x="9336" y="474"/>
                    <a:pt x="9264" y="494"/>
                  </a:cubicBezTo>
                  <a:cubicBezTo>
                    <a:pt x="9085" y="541"/>
                    <a:pt x="8847" y="636"/>
                    <a:pt x="8609" y="779"/>
                  </a:cubicBezTo>
                  <a:cubicBezTo>
                    <a:pt x="8538" y="815"/>
                    <a:pt x="8502" y="922"/>
                    <a:pt x="8562" y="994"/>
                  </a:cubicBezTo>
                  <a:cubicBezTo>
                    <a:pt x="8591" y="1046"/>
                    <a:pt x="8644" y="1074"/>
                    <a:pt x="8697" y="1074"/>
                  </a:cubicBezTo>
                  <a:cubicBezTo>
                    <a:pt x="8729" y="1074"/>
                    <a:pt x="8761" y="1064"/>
                    <a:pt x="8788" y="1041"/>
                  </a:cubicBezTo>
                  <a:cubicBezTo>
                    <a:pt x="8990" y="922"/>
                    <a:pt x="9193" y="815"/>
                    <a:pt x="9335" y="791"/>
                  </a:cubicBezTo>
                  <a:cubicBezTo>
                    <a:pt x="9389" y="780"/>
                    <a:pt x="9439" y="774"/>
                    <a:pt x="9484" y="774"/>
                  </a:cubicBezTo>
                  <a:cubicBezTo>
                    <a:pt x="9580" y="774"/>
                    <a:pt x="9656" y="798"/>
                    <a:pt x="9705" y="839"/>
                  </a:cubicBezTo>
                  <a:cubicBezTo>
                    <a:pt x="9788" y="898"/>
                    <a:pt x="9800" y="994"/>
                    <a:pt x="9800" y="1053"/>
                  </a:cubicBezTo>
                  <a:cubicBezTo>
                    <a:pt x="9764" y="1577"/>
                    <a:pt x="9633" y="2244"/>
                    <a:pt x="9228" y="2756"/>
                  </a:cubicBezTo>
                  <a:cubicBezTo>
                    <a:pt x="9133" y="2601"/>
                    <a:pt x="9014" y="2446"/>
                    <a:pt x="8871" y="2303"/>
                  </a:cubicBezTo>
                  <a:cubicBezTo>
                    <a:pt x="8633" y="2041"/>
                    <a:pt x="8371" y="1815"/>
                    <a:pt x="8085" y="1625"/>
                  </a:cubicBezTo>
                  <a:cubicBezTo>
                    <a:pt x="8133" y="1565"/>
                    <a:pt x="8192" y="1518"/>
                    <a:pt x="8252" y="1458"/>
                  </a:cubicBezTo>
                  <a:cubicBezTo>
                    <a:pt x="8312" y="1398"/>
                    <a:pt x="8312" y="1291"/>
                    <a:pt x="8252" y="1232"/>
                  </a:cubicBezTo>
                  <a:cubicBezTo>
                    <a:pt x="8222" y="1202"/>
                    <a:pt x="8181" y="1187"/>
                    <a:pt x="8139" y="1187"/>
                  </a:cubicBezTo>
                  <a:cubicBezTo>
                    <a:pt x="8097" y="1187"/>
                    <a:pt x="8056" y="1202"/>
                    <a:pt x="8026" y="1232"/>
                  </a:cubicBezTo>
                  <a:lnTo>
                    <a:pt x="7800" y="1458"/>
                  </a:lnTo>
                  <a:cubicBezTo>
                    <a:pt x="7657" y="1375"/>
                    <a:pt x="7490" y="1291"/>
                    <a:pt x="7323" y="1232"/>
                  </a:cubicBezTo>
                  <a:cubicBezTo>
                    <a:pt x="7859" y="791"/>
                    <a:pt x="8442" y="494"/>
                    <a:pt x="9038" y="339"/>
                  </a:cubicBezTo>
                  <a:cubicBezTo>
                    <a:pt x="9084" y="330"/>
                    <a:pt x="9132" y="326"/>
                    <a:pt x="9179" y="326"/>
                  </a:cubicBezTo>
                  <a:close/>
                  <a:moveTo>
                    <a:pt x="902" y="792"/>
                  </a:moveTo>
                  <a:cubicBezTo>
                    <a:pt x="947" y="792"/>
                    <a:pt x="996" y="796"/>
                    <a:pt x="1049" y="803"/>
                  </a:cubicBezTo>
                  <a:cubicBezTo>
                    <a:pt x="1489" y="886"/>
                    <a:pt x="2013" y="1327"/>
                    <a:pt x="2299" y="1637"/>
                  </a:cubicBezTo>
                  <a:cubicBezTo>
                    <a:pt x="2013" y="1827"/>
                    <a:pt x="1751" y="2053"/>
                    <a:pt x="1513" y="2327"/>
                  </a:cubicBezTo>
                  <a:cubicBezTo>
                    <a:pt x="1370" y="2470"/>
                    <a:pt x="1251" y="2625"/>
                    <a:pt x="1156" y="2768"/>
                  </a:cubicBezTo>
                  <a:cubicBezTo>
                    <a:pt x="763" y="2244"/>
                    <a:pt x="632" y="1589"/>
                    <a:pt x="584" y="1077"/>
                  </a:cubicBezTo>
                  <a:cubicBezTo>
                    <a:pt x="584" y="994"/>
                    <a:pt x="596" y="910"/>
                    <a:pt x="680" y="851"/>
                  </a:cubicBezTo>
                  <a:cubicBezTo>
                    <a:pt x="728" y="810"/>
                    <a:pt x="805" y="792"/>
                    <a:pt x="902" y="792"/>
                  </a:cubicBezTo>
                  <a:close/>
                  <a:moveTo>
                    <a:pt x="5192" y="1160"/>
                  </a:moveTo>
                  <a:cubicBezTo>
                    <a:pt x="6668" y="1160"/>
                    <a:pt x="7811" y="1625"/>
                    <a:pt x="8633" y="2518"/>
                  </a:cubicBezTo>
                  <a:cubicBezTo>
                    <a:pt x="9478" y="3470"/>
                    <a:pt x="9812" y="4744"/>
                    <a:pt x="9931" y="5661"/>
                  </a:cubicBezTo>
                  <a:cubicBezTo>
                    <a:pt x="10002" y="6375"/>
                    <a:pt x="9990" y="6947"/>
                    <a:pt x="9978" y="7244"/>
                  </a:cubicBezTo>
                  <a:lnTo>
                    <a:pt x="9526" y="7078"/>
                  </a:lnTo>
                  <a:cubicBezTo>
                    <a:pt x="9513" y="7073"/>
                    <a:pt x="9497" y="7071"/>
                    <a:pt x="9479" y="7071"/>
                  </a:cubicBezTo>
                  <a:cubicBezTo>
                    <a:pt x="9448" y="7071"/>
                    <a:pt x="9413" y="7079"/>
                    <a:pt x="9383" y="7102"/>
                  </a:cubicBezTo>
                  <a:cubicBezTo>
                    <a:pt x="9335" y="7125"/>
                    <a:pt x="9312" y="7173"/>
                    <a:pt x="9312" y="7233"/>
                  </a:cubicBezTo>
                  <a:cubicBezTo>
                    <a:pt x="9312" y="7244"/>
                    <a:pt x="9276" y="8256"/>
                    <a:pt x="8871" y="9376"/>
                  </a:cubicBezTo>
                  <a:lnTo>
                    <a:pt x="8562" y="9007"/>
                  </a:lnTo>
                  <a:cubicBezTo>
                    <a:pt x="8538" y="8959"/>
                    <a:pt x="8478" y="8947"/>
                    <a:pt x="8431" y="8947"/>
                  </a:cubicBezTo>
                  <a:cubicBezTo>
                    <a:pt x="8371" y="8947"/>
                    <a:pt x="8323" y="8971"/>
                    <a:pt x="8312" y="9030"/>
                  </a:cubicBezTo>
                  <a:cubicBezTo>
                    <a:pt x="8061" y="9507"/>
                    <a:pt x="7645" y="9923"/>
                    <a:pt x="7430" y="10138"/>
                  </a:cubicBezTo>
                  <a:lnTo>
                    <a:pt x="7049" y="9614"/>
                  </a:lnTo>
                  <a:cubicBezTo>
                    <a:pt x="7466" y="9340"/>
                    <a:pt x="7740" y="8864"/>
                    <a:pt x="7740" y="8328"/>
                  </a:cubicBezTo>
                  <a:cubicBezTo>
                    <a:pt x="7740" y="8245"/>
                    <a:pt x="7669" y="8173"/>
                    <a:pt x="7585" y="8173"/>
                  </a:cubicBezTo>
                  <a:cubicBezTo>
                    <a:pt x="7490" y="8173"/>
                    <a:pt x="7419" y="8245"/>
                    <a:pt x="7419" y="8328"/>
                  </a:cubicBezTo>
                  <a:cubicBezTo>
                    <a:pt x="7419" y="9007"/>
                    <a:pt x="6883" y="9542"/>
                    <a:pt x="6228" y="9542"/>
                  </a:cubicBezTo>
                  <a:cubicBezTo>
                    <a:pt x="5954" y="9542"/>
                    <a:pt x="5704" y="9447"/>
                    <a:pt x="5478" y="9280"/>
                  </a:cubicBezTo>
                  <a:cubicBezTo>
                    <a:pt x="5389" y="9215"/>
                    <a:pt x="5284" y="9182"/>
                    <a:pt x="5183" y="9182"/>
                  </a:cubicBezTo>
                  <a:cubicBezTo>
                    <a:pt x="5082" y="9182"/>
                    <a:pt x="4984" y="9215"/>
                    <a:pt x="4906" y="9280"/>
                  </a:cubicBezTo>
                  <a:cubicBezTo>
                    <a:pt x="4692" y="9447"/>
                    <a:pt x="4442" y="9542"/>
                    <a:pt x="4156" y="9542"/>
                  </a:cubicBezTo>
                  <a:cubicBezTo>
                    <a:pt x="3501" y="9542"/>
                    <a:pt x="2966" y="9007"/>
                    <a:pt x="2966" y="8328"/>
                  </a:cubicBezTo>
                  <a:cubicBezTo>
                    <a:pt x="2966" y="8245"/>
                    <a:pt x="2894" y="8173"/>
                    <a:pt x="2799" y="8173"/>
                  </a:cubicBezTo>
                  <a:cubicBezTo>
                    <a:pt x="2716" y="8173"/>
                    <a:pt x="2632" y="8245"/>
                    <a:pt x="2632" y="8328"/>
                  </a:cubicBezTo>
                  <a:cubicBezTo>
                    <a:pt x="2632" y="8864"/>
                    <a:pt x="2918" y="9340"/>
                    <a:pt x="3335" y="9614"/>
                  </a:cubicBezTo>
                  <a:lnTo>
                    <a:pt x="2954" y="10138"/>
                  </a:lnTo>
                  <a:cubicBezTo>
                    <a:pt x="2739" y="9935"/>
                    <a:pt x="2323" y="9507"/>
                    <a:pt x="2073" y="9030"/>
                  </a:cubicBezTo>
                  <a:cubicBezTo>
                    <a:pt x="2037" y="8983"/>
                    <a:pt x="2001" y="8959"/>
                    <a:pt x="1954" y="8947"/>
                  </a:cubicBezTo>
                  <a:cubicBezTo>
                    <a:pt x="1894" y="8947"/>
                    <a:pt x="1846" y="8959"/>
                    <a:pt x="1823" y="9007"/>
                  </a:cubicBezTo>
                  <a:lnTo>
                    <a:pt x="1501" y="9376"/>
                  </a:lnTo>
                  <a:cubicBezTo>
                    <a:pt x="1108" y="8256"/>
                    <a:pt x="1073" y="7233"/>
                    <a:pt x="1073" y="7233"/>
                  </a:cubicBezTo>
                  <a:cubicBezTo>
                    <a:pt x="1073" y="7185"/>
                    <a:pt x="1049" y="7125"/>
                    <a:pt x="1001" y="7102"/>
                  </a:cubicBezTo>
                  <a:cubicBezTo>
                    <a:pt x="971" y="7079"/>
                    <a:pt x="941" y="7071"/>
                    <a:pt x="907" y="7071"/>
                  </a:cubicBezTo>
                  <a:cubicBezTo>
                    <a:pt x="888" y="7071"/>
                    <a:pt x="868" y="7073"/>
                    <a:pt x="846" y="7078"/>
                  </a:cubicBezTo>
                  <a:lnTo>
                    <a:pt x="406" y="7244"/>
                  </a:lnTo>
                  <a:cubicBezTo>
                    <a:pt x="394" y="6947"/>
                    <a:pt x="370" y="6375"/>
                    <a:pt x="465" y="5673"/>
                  </a:cubicBezTo>
                  <a:cubicBezTo>
                    <a:pt x="584" y="4756"/>
                    <a:pt x="894" y="3470"/>
                    <a:pt x="1763" y="2518"/>
                  </a:cubicBezTo>
                  <a:cubicBezTo>
                    <a:pt x="2561" y="1625"/>
                    <a:pt x="3728" y="1160"/>
                    <a:pt x="5192" y="1160"/>
                  </a:cubicBezTo>
                  <a:close/>
                  <a:moveTo>
                    <a:pt x="5192" y="9492"/>
                  </a:moveTo>
                  <a:cubicBezTo>
                    <a:pt x="5225" y="9492"/>
                    <a:pt x="5258" y="9501"/>
                    <a:pt x="5287" y="9518"/>
                  </a:cubicBezTo>
                  <a:cubicBezTo>
                    <a:pt x="5561" y="9745"/>
                    <a:pt x="5883" y="9852"/>
                    <a:pt x="6228" y="9852"/>
                  </a:cubicBezTo>
                  <a:cubicBezTo>
                    <a:pt x="6371" y="9852"/>
                    <a:pt x="6526" y="9840"/>
                    <a:pt x="6657" y="9792"/>
                  </a:cubicBezTo>
                  <a:lnTo>
                    <a:pt x="6657" y="9792"/>
                  </a:lnTo>
                  <a:cubicBezTo>
                    <a:pt x="6466" y="10245"/>
                    <a:pt x="6037" y="10554"/>
                    <a:pt x="5525" y="10554"/>
                  </a:cubicBezTo>
                  <a:lnTo>
                    <a:pt x="4847" y="10554"/>
                  </a:lnTo>
                  <a:cubicBezTo>
                    <a:pt x="4335" y="10554"/>
                    <a:pt x="3906" y="10233"/>
                    <a:pt x="3728" y="9792"/>
                  </a:cubicBezTo>
                  <a:lnTo>
                    <a:pt x="3728" y="9792"/>
                  </a:lnTo>
                  <a:cubicBezTo>
                    <a:pt x="3859" y="9840"/>
                    <a:pt x="4013" y="9852"/>
                    <a:pt x="4156" y="9852"/>
                  </a:cubicBezTo>
                  <a:cubicBezTo>
                    <a:pt x="4502" y="9852"/>
                    <a:pt x="4823" y="9733"/>
                    <a:pt x="5097" y="9518"/>
                  </a:cubicBezTo>
                  <a:cubicBezTo>
                    <a:pt x="5127" y="9501"/>
                    <a:pt x="5159" y="9492"/>
                    <a:pt x="5192" y="9492"/>
                  </a:cubicBezTo>
                  <a:close/>
                  <a:moveTo>
                    <a:pt x="9185" y="0"/>
                  </a:moveTo>
                  <a:cubicBezTo>
                    <a:pt x="9105" y="0"/>
                    <a:pt x="9024" y="10"/>
                    <a:pt x="8943" y="29"/>
                  </a:cubicBezTo>
                  <a:cubicBezTo>
                    <a:pt x="8252" y="208"/>
                    <a:pt x="7597" y="565"/>
                    <a:pt x="6966" y="1101"/>
                  </a:cubicBezTo>
                  <a:cubicBezTo>
                    <a:pt x="6430" y="934"/>
                    <a:pt x="5835" y="851"/>
                    <a:pt x="5180" y="851"/>
                  </a:cubicBezTo>
                  <a:cubicBezTo>
                    <a:pt x="4525" y="851"/>
                    <a:pt x="3930" y="934"/>
                    <a:pt x="3394" y="1101"/>
                  </a:cubicBezTo>
                  <a:cubicBezTo>
                    <a:pt x="2775" y="565"/>
                    <a:pt x="2096" y="196"/>
                    <a:pt x="1418" y="29"/>
                  </a:cubicBezTo>
                  <a:cubicBezTo>
                    <a:pt x="1344" y="11"/>
                    <a:pt x="1269" y="2"/>
                    <a:pt x="1195" y="2"/>
                  </a:cubicBezTo>
                  <a:cubicBezTo>
                    <a:pt x="982" y="2"/>
                    <a:pt x="773" y="75"/>
                    <a:pt x="596" y="208"/>
                  </a:cubicBezTo>
                  <a:cubicBezTo>
                    <a:pt x="370" y="386"/>
                    <a:pt x="239" y="672"/>
                    <a:pt x="251" y="946"/>
                  </a:cubicBezTo>
                  <a:cubicBezTo>
                    <a:pt x="287" y="1565"/>
                    <a:pt x="418" y="2410"/>
                    <a:pt x="965" y="3030"/>
                  </a:cubicBezTo>
                  <a:cubicBezTo>
                    <a:pt x="453" y="3911"/>
                    <a:pt x="227" y="4899"/>
                    <a:pt x="132" y="5637"/>
                  </a:cubicBezTo>
                  <a:cubicBezTo>
                    <a:pt x="1" y="6661"/>
                    <a:pt x="96" y="7459"/>
                    <a:pt x="96" y="7483"/>
                  </a:cubicBezTo>
                  <a:cubicBezTo>
                    <a:pt x="96" y="7530"/>
                    <a:pt x="120" y="7578"/>
                    <a:pt x="168" y="7602"/>
                  </a:cubicBezTo>
                  <a:cubicBezTo>
                    <a:pt x="198" y="7624"/>
                    <a:pt x="223" y="7633"/>
                    <a:pt x="250" y="7633"/>
                  </a:cubicBezTo>
                  <a:cubicBezTo>
                    <a:pt x="265" y="7633"/>
                    <a:pt x="281" y="7630"/>
                    <a:pt x="299" y="7625"/>
                  </a:cubicBezTo>
                  <a:lnTo>
                    <a:pt x="751" y="7459"/>
                  </a:lnTo>
                  <a:cubicBezTo>
                    <a:pt x="775" y="7852"/>
                    <a:pt x="894" y="8780"/>
                    <a:pt x="1299" y="9745"/>
                  </a:cubicBezTo>
                  <a:cubicBezTo>
                    <a:pt x="1311" y="9792"/>
                    <a:pt x="1370" y="9840"/>
                    <a:pt x="1418" y="9852"/>
                  </a:cubicBezTo>
                  <a:cubicBezTo>
                    <a:pt x="1428" y="9854"/>
                    <a:pt x="1438" y="9855"/>
                    <a:pt x="1447" y="9855"/>
                  </a:cubicBezTo>
                  <a:cubicBezTo>
                    <a:pt x="1493" y="9855"/>
                    <a:pt x="1531" y="9832"/>
                    <a:pt x="1561" y="9792"/>
                  </a:cubicBezTo>
                  <a:lnTo>
                    <a:pt x="1906" y="9388"/>
                  </a:lnTo>
                  <a:cubicBezTo>
                    <a:pt x="2299" y="10007"/>
                    <a:pt x="2847" y="10471"/>
                    <a:pt x="2870" y="10495"/>
                  </a:cubicBezTo>
                  <a:cubicBezTo>
                    <a:pt x="2896" y="10512"/>
                    <a:pt x="2929" y="10523"/>
                    <a:pt x="2959" y="10523"/>
                  </a:cubicBezTo>
                  <a:cubicBezTo>
                    <a:pt x="2969" y="10523"/>
                    <a:pt x="2980" y="10522"/>
                    <a:pt x="2989" y="10519"/>
                  </a:cubicBezTo>
                  <a:cubicBezTo>
                    <a:pt x="3037" y="10519"/>
                    <a:pt x="3085" y="10495"/>
                    <a:pt x="3097" y="10459"/>
                  </a:cubicBezTo>
                  <a:lnTo>
                    <a:pt x="3454" y="9983"/>
                  </a:lnTo>
                  <a:cubicBezTo>
                    <a:pt x="3549" y="10173"/>
                    <a:pt x="3680" y="10352"/>
                    <a:pt x="3847" y="10507"/>
                  </a:cubicBezTo>
                  <a:cubicBezTo>
                    <a:pt x="4109" y="10745"/>
                    <a:pt x="4466" y="10876"/>
                    <a:pt x="4823" y="10876"/>
                  </a:cubicBezTo>
                  <a:lnTo>
                    <a:pt x="5514" y="10876"/>
                  </a:lnTo>
                  <a:cubicBezTo>
                    <a:pt x="6121" y="10876"/>
                    <a:pt x="6657" y="10519"/>
                    <a:pt x="6895" y="9983"/>
                  </a:cubicBezTo>
                  <a:lnTo>
                    <a:pt x="7252" y="10459"/>
                  </a:lnTo>
                  <a:cubicBezTo>
                    <a:pt x="7276" y="10495"/>
                    <a:pt x="7311" y="10519"/>
                    <a:pt x="7359" y="10519"/>
                  </a:cubicBezTo>
                  <a:lnTo>
                    <a:pt x="7371" y="10519"/>
                  </a:lnTo>
                  <a:cubicBezTo>
                    <a:pt x="7419" y="10519"/>
                    <a:pt x="7442" y="10507"/>
                    <a:pt x="7478" y="10471"/>
                  </a:cubicBezTo>
                  <a:cubicBezTo>
                    <a:pt x="7502" y="10459"/>
                    <a:pt x="8050" y="9983"/>
                    <a:pt x="8442" y="9376"/>
                  </a:cubicBezTo>
                  <a:lnTo>
                    <a:pt x="8788" y="9780"/>
                  </a:lnTo>
                  <a:cubicBezTo>
                    <a:pt x="8812" y="9816"/>
                    <a:pt x="8871" y="9840"/>
                    <a:pt x="8931" y="9840"/>
                  </a:cubicBezTo>
                  <a:cubicBezTo>
                    <a:pt x="8990" y="9816"/>
                    <a:pt x="9038" y="9792"/>
                    <a:pt x="9050" y="9733"/>
                  </a:cubicBezTo>
                  <a:cubicBezTo>
                    <a:pt x="9443" y="8780"/>
                    <a:pt x="9562" y="7852"/>
                    <a:pt x="9597" y="7435"/>
                  </a:cubicBezTo>
                  <a:lnTo>
                    <a:pt x="10050" y="7602"/>
                  </a:lnTo>
                  <a:cubicBezTo>
                    <a:pt x="10071" y="7612"/>
                    <a:pt x="10095" y="7618"/>
                    <a:pt x="10117" y="7618"/>
                  </a:cubicBezTo>
                  <a:cubicBezTo>
                    <a:pt x="10144" y="7618"/>
                    <a:pt x="10168" y="7609"/>
                    <a:pt x="10181" y="7590"/>
                  </a:cubicBezTo>
                  <a:cubicBezTo>
                    <a:pt x="10228" y="7554"/>
                    <a:pt x="10252" y="7518"/>
                    <a:pt x="10252" y="7471"/>
                  </a:cubicBezTo>
                  <a:cubicBezTo>
                    <a:pt x="10276" y="7459"/>
                    <a:pt x="10359" y="6673"/>
                    <a:pt x="10228" y="5637"/>
                  </a:cubicBezTo>
                  <a:cubicBezTo>
                    <a:pt x="10133" y="4899"/>
                    <a:pt x="9919" y="3911"/>
                    <a:pt x="9395" y="3030"/>
                  </a:cubicBezTo>
                  <a:cubicBezTo>
                    <a:pt x="9943" y="2410"/>
                    <a:pt x="10097" y="1565"/>
                    <a:pt x="10109" y="946"/>
                  </a:cubicBezTo>
                  <a:cubicBezTo>
                    <a:pt x="10121" y="648"/>
                    <a:pt x="9990" y="386"/>
                    <a:pt x="9764" y="208"/>
                  </a:cubicBezTo>
                  <a:cubicBezTo>
                    <a:pt x="9600" y="69"/>
                    <a:pt x="9397" y="0"/>
                    <a:pt x="918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3" name="Google Shape;3073;p31"/>
            <p:cNvSpPr/>
            <p:nvPr/>
          </p:nvSpPr>
          <p:spPr>
            <a:xfrm>
              <a:off x="2030765" y="1652690"/>
              <a:ext cx="48800" cy="59840"/>
            </a:xfrm>
            <a:custGeom>
              <a:rect b="b" l="l" r="r" t="t"/>
              <a:pathLst>
                <a:path extrusionOk="0" h="1870" w="1525">
                  <a:moveTo>
                    <a:pt x="763" y="0"/>
                  </a:moveTo>
                  <a:cubicBezTo>
                    <a:pt x="346" y="0"/>
                    <a:pt x="1" y="345"/>
                    <a:pt x="1" y="762"/>
                  </a:cubicBezTo>
                  <a:lnTo>
                    <a:pt x="1" y="1107"/>
                  </a:lnTo>
                  <a:cubicBezTo>
                    <a:pt x="1" y="1524"/>
                    <a:pt x="346" y="1869"/>
                    <a:pt x="763" y="1869"/>
                  </a:cubicBezTo>
                  <a:cubicBezTo>
                    <a:pt x="1179" y="1869"/>
                    <a:pt x="1525" y="1524"/>
                    <a:pt x="1525" y="1107"/>
                  </a:cubicBezTo>
                  <a:lnTo>
                    <a:pt x="1525" y="762"/>
                  </a:lnTo>
                  <a:cubicBezTo>
                    <a:pt x="1501" y="643"/>
                    <a:pt x="1477" y="548"/>
                    <a:pt x="1430" y="441"/>
                  </a:cubicBezTo>
                  <a:cubicBezTo>
                    <a:pt x="1394" y="379"/>
                    <a:pt x="1340" y="343"/>
                    <a:pt x="1285" y="343"/>
                  </a:cubicBezTo>
                  <a:cubicBezTo>
                    <a:pt x="1265" y="343"/>
                    <a:pt x="1246" y="348"/>
                    <a:pt x="1227" y="357"/>
                  </a:cubicBezTo>
                  <a:cubicBezTo>
                    <a:pt x="1144" y="405"/>
                    <a:pt x="1108" y="500"/>
                    <a:pt x="1144" y="572"/>
                  </a:cubicBezTo>
                  <a:cubicBezTo>
                    <a:pt x="1179" y="631"/>
                    <a:pt x="1191" y="691"/>
                    <a:pt x="1191" y="762"/>
                  </a:cubicBezTo>
                  <a:lnTo>
                    <a:pt x="1191" y="1107"/>
                  </a:lnTo>
                  <a:cubicBezTo>
                    <a:pt x="1191" y="1345"/>
                    <a:pt x="1001" y="1536"/>
                    <a:pt x="763" y="1536"/>
                  </a:cubicBezTo>
                  <a:cubicBezTo>
                    <a:pt x="525" y="1536"/>
                    <a:pt x="334" y="1345"/>
                    <a:pt x="334" y="1107"/>
                  </a:cubicBezTo>
                  <a:lnTo>
                    <a:pt x="334" y="762"/>
                  </a:lnTo>
                  <a:cubicBezTo>
                    <a:pt x="334" y="524"/>
                    <a:pt x="525" y="333"/>
                    <a:pt x="763" y="333"/>
                  </a:cubicBezTo>
                  <a:cubicBezTo>
                    <a:pt x="846" y="333"/>
                    <a:pt x="929" y="262"/>
                    <a:pt x="929" y="167"/>
                  </a:cubicBezTo>
                  <a:cubicBezTo>
                    <a:pt x="929" y="83"/>
                    <a:pt x="846" y="0"/>
                    <a:pt x="76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4" name="Google Shape;3074;p31"/>
            <p:cNvSpPr/>
            <p:nvPr/>
          </p:nvSpPr>
          <p:spPr>
            <a:xfrm>
              <a:off x="2167181" y="1652690"/>
              <a:ext cx="48416" cy="59840"/>
            </a:xfrm>
            <a:custGeom>
              <a:rect b="b" l="l" r="r" t="t"/>
              <a:pathLst>
                <a:path extrusionOk="0" h="1870" w="1513">
                  <a:moveTo>
                    <a:pt x="750" y="0"/>
                  </a:moveTo>
                  <a:cubicBezTo>
                    <a:pt x="334" y="0"/>
                    <a:pt x="0" y="345"/>
                    <a:pt x="0" y="762"/>
                  </a:cubicBezTo>
                  <a:lnTo>
                    <a:pt x="0" y="1107"/>
                  </a:lnTo>
                  <a:cubicBezTo>
                    <a:pt x="0" y="1524"/>
                    <a:pt x="334" y="1869"/>
                    <a:pt x="750" y="1869"/>
                  </a:cubicBezTo>
                  <a:cubicBezTo>
                    <a:pt x="1167" y="1869"/>
                    <a:pt x="1512" y="1524"/>
                    <a:pt x="1512" y="1107"/>
                  </a:cubicBezTo>
                  <a:lnTo>
                    <a:pt x="1512" y="762"/>
                  </a:lnTo>
                  <a:cubicBezTo>
                    <a:pt x="1500" y="643"/>
                    <a:pt x="1465" y="548"/>
                    <a:pt x="1429" y="441"/>
                  </a:cubicBezTo>
                  <a:cubicBezTo>
                    <a:pt x="1394" y="379"/>
                    <a:pt x="1333" y="343"/>
                    <a:pt x="1274" y="343"/>
                  </a:cubicBezTo>
                  <a:cubicBezTo>
                    <a:pt x="1254" y="343"/>
                    <a:pt x="1233" y="348"/>
                    <a:pt x="1215" y="357"/>
                  </a:cubicBezTo>
                  <a:cubicBezTo>
                    <a:pt x="1143" y="405"/>
                    <a:pt x="1096" y="500"/>
                    <a:pt x="1143" y="572"/>
                  </a:cubicBezTo>
                  <a:cubicBezTo>
                    <a:pt x="1167" y="631"/>
                    <a:pt x="1191" y="691"/>
                    <a:pt x="1191" y="762"/>
                  </a:cubicBezTo>
                  <a:lnTo>
                    <a:pt x="1191" y="1107"/>
                  </a:lnTo>
                  <a:cubicBezTo>
                    <a:pt x="1191" y="1345"/>
                    <a:pt x="988" y="1536"/>
                    <a:pt x="750" y="1536"/>
                  </a:cubicBezTo>
                  <a:cubicBezTo>
                    <a:pt x="512" y="1536"/>
                    <a:pt x="322" y="1345"/>
                    <a:pt x="322" y="1107"/>
                  </a:cubicBezTo>
                  <a:lnTo>
                    <a:pt x="322" y="762"/>
                  </a:lnTo>
                  <a:cubicBezTo>
                    <a:pt x="322" y="524"/>
                    <a:pt x="512" y="333"/>
                    <a:pt x="750" y="333"/>
                  </a:cubicBezTo>
                  <a:cubicBezTo>
                    <a:pt x="846" y="333"/>
                    <a:pt x="917" y="262"/>
                    <a:pt x="917" y="167"/>
                  </a:cubicBezTo>
                  <a:cubicBezTo>
                    <a:pt x="917" y="83"/>
                    <a:pt x="846" y="0"/>
                    <a:pt x="75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5" name="Google Shape;3075;p31"/>
            <p:cNvSpPr/>
            <p:nvPr/>
          </p:nvSpPr>
          <p:spPr>
            <a:xfrm>
              <a:off x="2020877" y="1729234"/>
              <a:ext cx="20608" cy="15680"/>
            </a:xfrm>
            <a:custGeom>
              <a:rect b="b" l="l" r="r" t="t"/>
              <a:pathLst>
                <a:path extrusionOk="0" h="490" w="644">
                  <a:moveTo>
                    <a:pt x="178" y="0"/>
                  </a:moveTo>
                  <a:cubicBezTo>
                    <a:pt x="124" y="0"/>
                    <a:pt x="71" y="26"/>
                    <a:pt x="48" y="73"/>
                  </a:cubicBezTo>
                  <a:cubicBezTo>
                    <a:pt x="0" y="144"/>
                    <a:pt x="12" y="251"/>
                    <a:pt x="84" y="299"/>
                  </a:cubicBezTo>
                  <a:cubicBezTo>
                    <a:pt x="191" y="346"/>
                    <a:pt x="298" y="430"/>
                    <a:pt x="405" y="477"/>
                  </a:cubicBezTo>
                  <a:cubicBezTo>
                    <a:pt x="429" y="489"/>
                    <a:pt x="441" y="489"/>
                    <a:pt x="476" y="489"/>
                  </a:cubicBezTo>
                  <a:cubicBezTo>
                    <a:pt x="536" y="489"/>
                    <a:pt x="596" y="454"/>
                    <a:pt x="619" y="394"/>
                  </a:cubicBezTo>
                  <a:cubicBezTo>
                    <a:pt x="643" y="323"/>
                    <a:pt x="607" y="215"/>
                    <a:pt x="536" y="192"/>
                  </a:cubicBezTo>
                  <a:cubicBezTo>
                    <a:pt x="441" y="144"/>
                    <a:pt x="357" y="85"/>
                    <a:pt x="262" y="25"/>
                  </a:cubicBezTo>
                  <a:cubicBezTo>
                    <a:pt x="237" y="8"/>
                    <a:pt x="207" y="0"/>
                    <a:pt x="17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6" name="Google Shape;3076;p31"/>
            <p:cNvSpPr/>
            <p:nvPr/>
          </p:nvSpPr>
          <p:spPr>
            <a:xfrm>
              <a:off x="1986189" y="1685426"/>
              <a:ext cx="27840" cy="38144"/>
            </a:xfrm>
            <a:custGeom>
              <a:rect b="b" l="l" r="r" t="t"/>
              <a:pathLst>
                <a:path extrusionOk="0" h="1192" w="870">
                  <a:moveTo>
                    <a:pt x="189" y="1"/>
                  </a:moveTo>
                  <a:cubicBezTo>
                    <a:pt x="170" y="1"/>
                    <a:pt x="150" y="5"/>
                    <a:pt x="132" y="13"/>
                  </a:cubicBezTo>
                  <a:cubicBezTo>
                    <a:pt x="36" y="37"/>
                    <a:pt x="1" y="132"/>
                    <a:pt x="25" y="215"/>
                  </a:cubicBezTo>
                  <a:cubicBezTo>
                    <a:pt x="25" y="239"/>
                    <a:pt x="179" y="680"/>
                    <a:pt x="560" y="1132"/>
                  </a:cubicBezTo>
                  <a:cubicBezTo>
                    <a:pt x="596" y="1156"/>
                    <a:pt x="632" y="1192"/>
                    <a:pt x="679" y="1192"/>
                  </a:cubicBezTo>
                  <a:cubicBezTo>
                    <a:pt x="715" y="1192"/>
                    <a:pt x="751" y="1168"/>
                    <a:pt x="787" y="1144"/>
                  </a:cubicBezTo>
                  <a:cubicBezTo>
                    <a:pt x="870" y="1084"/>
                    <a:pt x="870" y="977"/>
                    <a:pt x="810" y="918"/>
                  </a:cubicBezTo>
                  <a:cubicBezTo>
                    <a:pt x="477" y="513"/>
                    <a:pt x="334" y="120"/>
                    <a:pt x="334" y="120"/>
                  </a:cubicBezTo>
                  <a:cubicBezTo>
                    <a:pt x="316" y="46"/>
                    <a:pt x="254" y="1"/>
                    <a:pt x="18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7" name="Google Shape;3077;p31"/>
            <p:cNvSpPr/>
            <p:nvPr/>
          </p:nvSpPr>
          <p:spPr>
            <a:xfrm>
              <a:off x="2198797" y="1729234"/>
              <a:ext cx="20608" cy="15680"/>
            </a:xfrm>
            <a:custGeom>
              <a:rect b="b" l="l" r="r" t="t"/>
              <a:pathLst>
                <a:path extrusionOk="0" h="490" w="644">
                  <a:moveTo>
                    <a:pt x="466" y="0"/>
                  </a:moveTo>
                  <a:cubicBezTo>
                    <a:pt x="437" y="0"/>
                    <a:pt x="407" y="8"/>
                    <a:pt x="381" y="25"/>
                  </a:cubicBezTo>
                  <a:cubicBezTo>
                    <a:pt x="286" y="85"/>
                    <a:pt x="203" y="144"/>
                    <a:pt x="108" y="192"/>
                  </a:cubicBezTo>
                  <a:cubicBezTo>
                    <a:pt x="36" y="239"/>
                    <a:pt x="0" y="323"/>
                    <a:pt x="36" y="394"/>
                  </a:cubicBezTo>
                  <a:cubicBezTo>
                    <a:pt x="60" y="454"/>
                    <a:pt x="119" y="489"/>
                    <a:pt x="179" y="489"/>
                  </a:cubicBezTo>
                  <a:cubicBezTo>
                    <a:pt x="215" y="489"/>
                    <a:pt x="227" y="489"/>
                    <a:pt x="262" y="477"/>
                  </a:cubicBezTo>
                  <a:lnTo>
                    <a:pt x="572" y="299"/>
                  </a:lnTo>
                  <a:cubicBezTo>
                    <a:pt x="631" y="239"/>
                    <a:pt x="643" y="144"/>
                    <a:pt x="596" y="73"/>
                  </a:cubicBezTo>
                  <a:cubicBezTo>
                    <a:pt x="573" y="26"/>
                    <a:pt x="520" y="0"/>
                    <a:pt x="46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8" name="Google Shape;3078;p31"/>
            <p:cNvSpPr/>
            <p:nvPr/>
          </p:nvSpPr>
          <p:spPr>
            <a:xfrm>
              <a:off x="2225453" y="1685426"/>
              <a:ext cx="28224" cy="37760"/>
            </a:xfrm>
            <a:custGeom>
              <a:rect b="b" l="l" r="r" t="t"/>
              <a:pathLst>
                <a:path extrusionOk="0" h="1180" w="882">
                  <a:moveTo>
                    <a:pt x="688" y="1"/>
                  </a:moveTo>
                  <a:cubicBezTo>
                    <a:pt x="620" y="1"/>
                    <a:pt x="564" y="44"/>
                    <a:pt x="537" y="108"/>
                  </a:cubicBezTo>
                  <a:cubicBezTo>
                    <a:pt x="537" y="108"/>
                    <a:pt x="406" y="513"/>
                    <a:pt x="60" y="918"/>
                  </a:cubicBezTo>
                  <a:cubicBezTo>
                    <a:pt x="1" y="989"/>
                    <a:pt x="25" y="1084"/>
                    <a:pt x="84" y="1144"/>
                  </a:cubicBezTo>
                  <a:cubicBezTo>
                    <a:pt x="108" y="1168"/>
                    <a:pt x="144" y="1180"/>
                    <a:pt x="179" y="1180"/>
                  </a:cubicBezTo>
                  <a:cubicBezTo>
                    <a:pt x="227" y="1180"/>
                    <a:pt x="275" y="1168"/>
                    <a:pt x="299" y="1120"/>
                  </a:cubicBezTo>
                  <a:cubicBezTo>
                    <a:pt x="691" y="668"/>
                    <a:pt x="834" y="227"/>
                    <a:pt x="834" y="215"/>
                  </a:cubicBezTo>
                  <a:cubicBezTo>
                    <a:pt x="882" y="132"/>
                    <a:pt x="834" y="37"/>
                    <a:pt x="751" y="13"/>
                  </a:cubicBezTo>
                  <a:cubicBezTo>
                    <a:pt x="729" y="5"/>
                    <a:pt x="708" y="1"/>
                    <a:pt x="68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9" name="Google Shape;3079;p31"/>
            <p:cNvSpPr/>
            <p:nvPr/>
          </p:nvSpPr>
          <p:spPr>
            <a:xfrm>
              <a:off x="2046381" y="1573906"/>
              <a:ext cx="22528" cy="16320"/>
            </a:xfrm>
            <a:custGeom>
              <a:rect b="b" l="l" r="r" t="t"/>
              <a:pathLst>
                <a:path extrusionOk="0" h="510" w="704">
                  <a:moveTo>
                    <a:pt x="508" y="1"/>
                  </a:moveTo>
                  <a:cubicBezTo>
                    <a:pt x="489" y="1"/>
                    <a:pt x="471" y="4"/>
                    <a:pt x="453" y="9"/>
                  </a:cubicBezTo>
                  <a:cubicBezTo>
                    <a:pt x="334" y="69"/>
                    <a:pt x="215" y="140"/>
                    <a:pt x="96" y="212"/>
                  </a:cubicBezTo>
                  <a:cubicBezTo>
                    <a:pt x="25" y="247"/>
                    <a:pt x="1" y="355"/>
                    <a:pt x="49" y="426"/>
                  </a:cubicBezTo>
                  <a:cubicBezTo>
                    <a:pt x="84" y="474"/>
                    <a:pt x="120" y="509"/>
                    <a:pt x="180" y="509"/>
                  </a:cubicBezTo>
                  <a:cubicBezTo>
                    <a:pt x="215" y="509"/>
                    <a:pt x="239" y="486"/>
                    <a:pt x="275" y="474"/>
                  </a:cubicBezTo>
                  <a:cubicBezTo>
                    <a:pt x="382" y="414"/>
                    <a:pt x="477" y="343"/>
                    <a:pt x="596" y="295"/>
                  </a:cubicBezTo>
                  <a:cubicBezTo>
                    <a:pt x="656" y="271"/>
                    <a:pt x="703" y="176"/>
                    <a:pt x="656" y="93"/>
                  </a:cubicBezTo>
                  <a:cubicBezTo>
                    <a:pt x="629" y="30"/>
                    <a:pt x="568" y="1"/>
                    <a:pt x="50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0" name="Google Shape;3080;p31"/>
            <p:cNvSpPr/>
            <p:nvPr/>
          </p:nvSpPr>
          <p:spPr>
            <a:xfrm>
              <a:off x="2078765" y="1587538"/>
              <a:ext cx="87680" cy="18304"/>
            </a:xfrm>
            <a:custGeom>
              <a:rect b="b" l="l" r="r" t="t"/>
              <a:pathLst>
                <a:path extrusionOk="0" h="572" w="2740">
                  <a:moveTo>
                    <a:pt x="1370" y="0"/>
                  </a:moveTo>
                  <a:cubicBezTo>
                    <a:pt x="942" y="0"/>
                    <a:pt x="513" y="95"/>
                    <a:pt x="120" y="262"/>
                  </a:cubicBezTo>
                  <a:cubicBezTo>
                    <a:pt x="49" y="286"/>
                    <a:pt x="1" y="393"/>
                    <a:pt x="37" y="464"/>
                  </a:cubicBezTo>
                  <a:cubicBezTo>
                    <a:pt x="56" y="523"/>
                    <a:pt x="132" y="566"/>
                    <a:pt x="198" y="566"/>
                  </a:cubicBezTo>
                  <a:cubicBezTo>
                    <a:pt x="213" y="566"/>
                    <a:pt x="226" y="564"/>
                    <a:pt x="239" y="560"/>
                  </a:cubicBezTo>
                  <a:cubicBezTo>
                    <a:pt x="584" y="405"/>
                    <a:pt x="965" y="333"/>
                    <a:pt x="1370" y="333"/>
                  </a:cubicBezTo>
                  <a:cubicBezTo>
                    <a:pt x="1775" y="333"/>
                    <a:pt x="2168" y="405"/>
                    <a:pt x="2501" y="560"/>
                  </a:cubicBezTo>
                  <a:cubicBezTo>
                    <a:pt x="2525" y="572"/>
                    <a:pt x="2549" y="572"/>
                    <a:pt x="2561" y="572"/>
                  </a:cubicBezTo>
                  <a:cubicBezTo>
                    <a:pt x="2620" y="572"/>
                    <a:pt x="2680" y="536"/>
                    <a:pt x="2716" y="464"/>
                  </a:cubicBezTo>
                  <a:cubicBezTo>
                    <a:pt x="2739" y="381"/>
                    <a:pt x="2716" y="286"/>
                    <a:pt x="2620" y="262"/>
                  </a:cubicBezTo>
                  <a:cubicBezTo>
                    <a:pt x="2239" y="95"/>
                    <a:pt x="1811" y="0"/>
                    <a:pt x="137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1" name="Google Shape;3081;p31"/>
            <p:cNvSpPr/>
            <p:nvPr/>
          </p:nvSpPr>
          <p:spPr>
            <a:xfrm>
              <a:off x="2177069" y="1574130"/>
              <a:ext cx="22528" cy="16480"/>
            </a:xfrm>
            <a:custGeom>
              <a:rect b="b" l="l" r="r" t="t"/>
              <a:pathLst>
                <a:path extrusionOk="0" h="515" w="704">
                  <a:moveTo>
                    <a:pt x="190" y="0"/>
                  </a:moveTo>
                  <a:cubicBezTo>
                    <a:pt x="129" y="0"/>
                    <a:pt x="66" y="36"/>
                    <a:pt x="48" y="98"/>
                  </a:cubicBezTo>
                  <a:cubicBezTo>
                    <a:pt x="1" y="169"/>
                    <a:pt x="48" y="276"/>
                    <a:pt x="120" y="300"/>
                  </a:cubicBezTo>
                  <a:cubicBezTo>
                    <a:pt x="239" y="360"/>
                    <a:pt x="346" y="419"/>
                    <a:pt x="441" y="479"/>
                  </a:cubicBezTo>
                  <a:cubicBezTo>
                    <a:pt x="477" y="490"/>
                    <a:pt x="501" y="514"/>
                    <a:pt x="537" y="514"/>
                  </a:cubicBezTo>
                  <a:cubicBezTo>
                    <a:pt x="596" y="514"/>
                    <a:pt x="644" y="479"/>
                    <a:pt x="668" y="431"/>
                  </a:cubicBezTo>
                  <a:cubicBezTo>
                    <a:pt x="703" y="360"/>
                    <a:pt x="668" y="264"/>
                    <a:pt x="608" y="217"/>
                  </a:cubicBezTo>
                  <a:cubicBezTo>
                    <a:pt x="489" y="133"/>
                    <a:pt x="370" y="86"/>
                    <a:pt x="251" y="14"/>
                  </a:cubicBezTo>
                  <a:cubicBezTo>
                    <a:pt x="232" y="5"/>
                    <a:pt x="211" y="0"/>
                    <a:pt x="19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2" name="Google Shape;3082;p31"/>
            <p:cNvSpPr/>
            <p:nvPr/>
          </p:nvSpPr>
          <p:spPr>
            <a:xfrm>
              <a:off x="2078413" y="1560466"/>
              <a:ext cx="88800" cy="15648"/>
            </a:xfrm>
            <a:custGeom>
              <a:rect b="b" l="l" r="r" t="t"/>
              <a:pathLst>
                <a:path extrusionOk="0" h="489" w="2775">
                  <a:moveTo>
                    <a:pt x="1381" y="1"/>
                  </a:moveTo>
                  <a:cubicBezTo>
                    <a:pt x="953" y="1"/>
                    <a:pt x="536" y="60"/>
                    <a:pt x="131" y="179"/>
                  </a:cubicBezTo>
                  <a:cubicBezTo>
                    <a:pt x="48" y="215"/>
                    <a:pt x="0" y="298"/>
                    <a:pt x="36" y="370"/>
                  </a:cubicBezTo>
                  <a:cubicBezTo>
                    <a:pt x="54" y="444"/>
                    <a:pt x="116" y="489"/>
                    <a:pt x="175" y="489"/>
                  </a:cubicBezTo>
                  <a:cubicBezTo>
                    <a:pt x="193" y="489"/>
                    <a:pt x="210" y="485"/>
                    <a:pt x="226" y="477"/>
                  </a:cubicBezTo>
                  <a:cubicBezTo>
                    <a:pt x="595" y="370"/>
                    <a:pt x="988" y="310"/>
                    <a:pt x="1381" y="310"/>
                  </a:cubicBezTo>
                  <a:cubicBezTo>
                    <a:pt x="1786" y="310"/>
                    <a:pt x="2179" y="370"/>
                    <a:pt x="2548" y="477"/>
                  </a:cubicBezTo>
                  <a:lnTo>
                    <a:pt x="2596" y="477"/>
                  </a:lnTo>
                  <a:cubicBezTo>
                    <a:pt x="2667" y="477"/>
                    <a:pt x="2727" y="429"/>
                    <a:pt x="2738" y="358"/>
                  </a:cubicBezTo>
                  <a:cubicBezTo>
                    <a:pt x="2774" y="286"/>
                    <a:pt x="2727" y="191"/>
                    <a:pt x="2631" y="179"/>
                  </a:cubicBezTo>
                  <a:cubicBezTo>
                    <a:pt x="2238" y="60"/>
                    <a:pt x="1822" y="1"/>
                    <a:pt x="138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83" name="Google Shape;3083;p31"/>
          <p:cNvGrpSpPr/>
          <p:nvPr/>
        </p:nvGrpSpPr>
        <p:grpSpPr>
          <a:xfrm>
            <a:off x="6317744" y="1626074"/>
            <a:ext cx="348640" cy="250656"/>
            <a:chOff x="6345613" y="1549874"/>
            <a:chExt cx="348640" cy="250656"/>
          </a:xfrm>
        </p:grpSpPr>
        <p:sp>
          <p:nvSpPr>
            <p:cNvPr id="3084" name="Google Shape;3084;p31"/>
            <p:cNvSpPr/>
            <p:nvPr/>
          </p:nvSpPr>
          <p:spPr>
            <a:xfrm>
              <a:off x="6405805" y="1685810"/>
              <a:ext cx="32416" cy="32416"/>
            </a:xfrm>
            <a:custGeom>
              <a:rect b="b" l="l" r="r" t="t"/>
              <a:pathLst>
                <a:path extrusionOk="0" h="1013" w="1013">
                  <a:moveTo>
                    <a:pt x="500" y="310"/>
                  </a:moveTo>
                  <a:cubicBezTo>
                    <a:pt x="607" y="310"/>
                    <a:pt x="679" y="382"/>
                    <a:pt x="679" y="489"/>
                  </a:cubicBezTo>
                  <a:cubicBezTo>
                    <a:pt x="691" y="596"/>
                    <a:pt x="607" y="668"/>
                    <a:pt x="500" y="668"/>
                  </a:cubicBezTo>
                  <a:cubicBezTo>
                    <a:pt x="393" y="668"/>
                    <a:pt x="322" y="596"/>
                    <a:pt x="322" y="489"/>
                  </a:cubicBezTo>
                  <a:cubicBezTo>
                    <a:pt x="322" y="382"/>
                    <a:pt x="393" y="310"/>
                    <a:pt x="500" y="310"/>
                  </a:cubicBezTo>
                  <a:close/>
                  <a:moveTo>
                    <a:pt x="500" y="1"/>
                  </a:moveTo>
                  <a:cubicBezTo>
                    <a:pt x="215" y="1"/>
                    <a:pt x="0" y="215"/>
                    <a:pt x="0" y="501"/>
                  </a:cubicBezTo>
                  <a:cubicBezTo>
                    <a:pt x="0" y="787"/>
                    <a:pt x="215" y="1013"/>
                    <a:pt x="500" y="1013"/>
                  </a:cubicBezTo>
                  <a:cubicBezTo>
                    <a:pt x="786" y="1013"/>
                    <a:pt x="1012" y="787"/>
                    <a:pt x="1012" y="501"/>
                  </a:cubicBezTo>
                  <a:cubicBezTo>
                    <a:pt x="1012" y="215"/>
                    <a:pt x="786" y="1"/>
                    <a:pt x="50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5" name="Google Shape;3085;p31"/>
            <p:cNvSpPr/>
            <p:nvPr/>
          </p:nvSpPr>
          <p:spPr>
            <a:xfrm>
              <a:off x="6345613" y="1549874"/>
              <a:ext cx="348640" cy="250656"/>
            </a:xfrm>
            <a:custGeom>
              <a:rect b="b" l="l" r="r" t="t"/>
              <a:pathLst>
                <a:path extrusionOk="0" h="7833" w="10895">
                  <a:moveTo>
                    <a:pt x="691" y="4380"/>
                  </a:moveTo>
                  <a:lnTo>
                    <a:pt x="691" y="4380"/>
                  </a:lnTo>
                  <a:cubicBezTo>
                    <a:pt x="703" y="4511"/>
                    <a:pt x="655" y="4630"/>
                    <a:pt x="548" y="4737"/>
                  </a:cubicBezTo>
                  <a:cubicBezTo>
                    <a:pt x="512" y="4797"/>
                    <a:pt x="464" y="4832"/>
                    <a:pt x="429" y="4856"/>
                  </a:cubicBezTo>
                  <a:cubicBezTo>
                    <a:pt x="405" y="4808"/>
                    <a:pt x="369" y="4761"/>
                    <a:pt x="345" y="4713"/>
                  </a:cubicBezTo>
                  <a:cubicBezTo>
                    <a:pt x="345" y="4677"/>
                    <a:pt x="357" y="4630"/>
                    <a:pt x="393" y="4570"/>
                  </a:cubicBezTo>
                  <a:cubicBezTo>
                    <a:pt x="452" y="4475"/>
                    <a:pt x="548" y="4416"/>
                    <a:pt x="691" y="4380"/>
                  </a:cubicBezTo>
                  <a:close/>
                  <a:moveTo>
                    <a:pt x="5691" y="403"/>
                  </a:moveTo>
                  <a:lnTo>
                    <a:pt x="5536" y="903"/>
                  </a:lnTo>
                  <a:cubicBezTo>
                    <a:pt x="5525" y="963"/>
                    <a:pt x="5536" y="1022"/>
                    <a:pt x="5584" y="1058"/>
                  </a:cubicBezTo>
                  <a:cubicBezTo>
                    <a:pt x="5616" y="1090"/>
                    <a:pt x="5653" y="1106"/>
                    <a:pt x="5692" y="1106"/>
                  </a:cubicBezTo>
                  <a:cubicBezTo>
                    <a:pt x="5711" y="1106"/>
                    <a:pt x="5731" y="1102"/>
                    <a:pt x="5751" y="1094"/>
                  </a:cubicBezTo>
                  <a:cubicBezTo>
                    <a:pt x="6167" y="922"/>
                    <a:pt x="6580" y="867"/>
                    <a:pt x="6935" y="867"/>
                  </a:cubicBezTo>
                  <a:cubicBezTo>
                    <a:pt x="7270" y="867"/>
                    <a:pt x="7554" y="916"/>
                    <a:pt x="7739" y="963"/>
                  </a:cubicBezTo>
                  <a:lnTo>
                    <a:pt x="7370" y="1296"/>
                  </a:lnTo>
                  <a:cubicBezTo>
                    <a:pt x="7322" y="1344"/>
                    <a:pt x="7310" y="1415"/>
                    <a:pt x="7322" y="1475"/>
                  </a:cubicBezTo>
                  <a:cubicBezTo>
                    <a:pt x="7358" y="1534"/>
                    <a:pt x="7394" y="1582"/>
                    <a:pt x="7477" y="1582"/>
                  </a:cubicBezTo>
                  <a:cubicBezTo>
                    <a:pt x="8323" y="1618"/>
                    <a:pt x="9001" y="1856"/>
                    <a:pt x="9358" y="1999"/>
                  </a:cubicBezTo>
                  <a:lnTo>
                    <a:pt x="8989" y="2225"/>
                  </a:lnTo>
                  <a:cubicBezTo>
                    <a:pt x="8930" y="2249"/>
                    <a:pt x="8906" y="2332"/>
                    <a:pt x="8918" y="2391"/>
                  </a:cubicBezTo>
                  <a:cubicBezTo>
                    <a:pt x="8930" y="2451"/>
                    <a:pt x="8977" y="2511"/>
                    <a:pt x="9037" y="2522"/>
                  </a:cubicBezTo>
                  <a:cubicBezTo>
                    <a:pt x="9561" y="2653"/>
                    <a:pt x="10156" y="3058"/>
                    <a:pt x="10418" y="3249"/>
                  </a:cubicBezTo>
                  <a:lnTo>
                    <a:pt x="10037" y="3642"/>
                  </a:lnTo>
                  <a:cubicBezTo>
                    <a:pt x="9977" y="3701"/>
                    <a:pt x="9977" y="3785"/>
                    <a:pt x="10013" y="3844"/>
                  </a:cubicBezTo>
                  <a:cubicBezTo>
                    <a:pt x="10299" y="4249"/>
                    <a:pt x="10418" y="4713"/>
                    <a:pt x="10466" y="5023"/>
                  </a:cubicBezTo>
                  <a:cubicBezTo>
                    <a:pt x="10251" y="4808"/>
                    <a:pt x="9775" y="4570"/>
                    <a:pt x="9120" y="4392"/>
                  </a:cubicBezTo>
                  <a:cubicBezTo>
                    <a:pt x="9113" y="4390"/>
                    <a:pt x="9105" y="4390"/>
                    <a:pt x="9098" y="4390"/>
                  </a:cubicBezTo>
                  <a:cubicBezTo>
                    <a:pt x="9032" y="4390"/>
                    <a:pt x="8962" y="4435"/>
                    <a:pt x="8930" y="4499"/>
                  </a:cubicBezTo>
                  <a:lnTo>
                    <a:pt x="8787" y="4963"/>
                  </a:lnTo>
                  <a:cubicBezTo>
                    <a:pt x="7775" y="4344"/>
                    <a:pt x="7072" y="4082"/>
                    <a:pt x="7037" y="4070"/>
                  </a:cubicBezTo>
                  <a:cubicBezTo>
                    <a:pt x="7018" y="4061"/>
                    <a:pt x="6998" y="4056"/>
                    <a:pt x="6979" y="4056"/>
                  </a:cubicBezTo>
                  <a:cubicBezTo>
                    <a:pt x="6924" y="4056"/>
                    <a:pt x="6869" y="4092"/>
                    <a:pt x="6834" y="4154"/>
                  </a:cubicBezTo>
                  <a:lnTo>
                    <a:pt x="6537" y="4797"/>
                  </a:lnTo>
                  <a:cubicBezTo>
                    <a:pt x="6239" y="4594"/>
                    <a:pt x="5941" y="4416"/>
                    <a:pt x="5632" y="4249"/>
                  </a:cubicBezTo>
                  <a:cubicBezTo>
                    <a:pt x="5606" y="4234"/>
                    <a:pt x="5578" y="4227"/>
                    <a:pt x="5552" y="4227"/>
                  </a:cubicBezTo>
                  <a:cubicBezTo>
                    <a:pt x="5494" y="4227"/>
                    <a:pt x="5442" y="4259"/>
                    <a:pt x="5417" y="4308"/>
                  </a:cubicBezTo>
                  <a:cubicBezTo>
                    <a:pt x="5370" y="4380"/>
                    <a:pt x="5405" y="4487"/>
                    <a:pt x="5477" y="4511"/>
                  </a:cubicBezTo>
                  <a:cubicBezTo>
                    <a:pt x="5834" y="4713"/>
                    <a:pt x="6191" y="4928"/>
                    <a:pt x="6525" y="5154"/>
                  </a:cubicBezTo>
                  <a:cubicBezTo>
                    <a:pt x="6560" y="5189"/>
                    <a:pt x="6608" y="5189"/>
                    <a:pt x="6656" y="5189"/>
                  </a:cubicBezTo>
                  <a:cubicBezTo>
                    <a:pt x="6703" y="5166"/>
                    <a:pt x="6739" y="5142"/>
                    <a:pt x="6763" y="5094"/>
                  </a:cubicBezTo>
                  <a:lnTo>
                    <a:pt x="7072" y="4404"/>
                  </a:lnTo>
                  <a:cubicBezTo>
                    <a:pt x="7334" y="4523"/>
                    <a:pt x="7977" y="4808"/>
                    <a:pt x="8799" y="5320"/>
                  </a:cubicBezTo>
                  <a:cubicBezTo>
                    <a:pt x="8827" y="5334"/>
                    <a:pt x="8850" y="5340"/>
                    <a:pt x="8875" y="5340"/>
                  </a:cubicBezTo>
                  <a:cubicBezTo>
                    <a:pt x="8892" y="5340"/>
                    <a:pt x="8910" y="5337"/>
                    <a:pt x="8930" y="5332"/>
                  </a:cubicBezTo>
                  <a:cubicBezTo>
                    <a:pt x="8977" y="5320"/>
                    <a:pt x="9001" y="5273"/>
                    <a:pt x="9025" y="5225"/>
                  </a:cubicBezTo>
                  <a:lnTo>
                    <a:pt x="9180" y="4725"/>
                  </a:lnTo>
                  <a:cubicBezTo>
                    <a:pt x="9573" y="4832"/>
                    <a:pt x="9894" y="4975"/>
                    <a:pt x="10132" y="5106"/>
                  </a:cubicBezTo>
                  <a:cubicBezTo>
                    <a:pt x="9763" y="5630"/>
                    <a:pt x="9061" y="6047"/>
                    <a:pt x="8132" y="6297"/>
                  </a:cubicBezTo>
                  <a:cubicBezTo>
                    <a:pt x="7420" y="6505"/>
                    <a:pt x="6565" y="6601"/>
                    <a:pt x="5681" y="6601"/>
                  </a:cubicBezTo>
                  <a:cubicBezTo>
                    <a:pt x="5455" y="6601"/>
                    <a:pt x="5228" y="6595"/>
                    <a:pt x="5001" y="6582"/>
                  </a:cubicBezTo>
                  <a:cubicBezTo>
                    <a:pt x="4274" y="6535"/>
                    <a:pt x="3560" y="6416"/>
                    <a:pt x="2905" y="6261"/>
                  </a:cubicBezTo>
                  <a:cubicBezTo>
                    <a:pt x="3572" y="5785"/>
                    <a:pt x="3620" y="5130"/>
                    <a:pt x="3572" y="4749"/>
                  </a:cubicBezTo>
                  <a:cubicBezTo>
                    <a:pt x="3561" y="4673"/>
                    <a:pt x="3500" y="4616"/>
                    <a:pt x="3417" y="4616"/>
                  </a:cubicBezTo>
                  <a:cubicBezTo>
                    <a:pt x="3409" y="4616"/>
                    <a:pt x="3401" y="4617"/>
                    <a:pt x="3393" y="4618"/>
                  </a:cubicBezTo>
                  <a:cubicBezTo>
                    <a:pt x="3310" y="4630"/>
                    <a:pt x="3250" y="4713"/>
                    <a:pt x="3262" y="4797"/>
                  </a:cubicBezTo>
                  <a:cubicBezTo>
                    <a:pt x="3310" y="5213"/>
                    <a:pt x="3215" y="5785"/>
                    <a:pt x="2500" y="6142"/>
                  </a:cubicBezTo>
                  <a:cubicBezTo>
                    <a:pt x="2357" y="6094"/>
                    <a:pt x="2203" y="6035"/>
                    <a:pt x="2060" y="5975"/>
                  </a:cubicBezTo>
                  <a:cubicBezTo>
                    <a:pt x="1429" y="5725"/>
                    <a:pt x="941" y="5428"/>
                    <a:pt x="631" y="5082"/>
                  </a:cubicBezTo>
                  <a:cubicBezTo>
                    <a:pt x="822" y="4951"/>
                    <a:pt x="1024" y="4689"/>
                    <a:pt x="1000" y="4320"/>
                  </a:cubicBezTo>
                  <a:cubicBezTo>
                    <a:pt x="1441" y="4249"/>
                    <a:pt x="1786" y="4118"/>
                    <a:pt x="2119" y="3999"/>
                  </a:cubicBezTo>
                  <a:cubicBezTo>
                    <a:pt x="2460" y="3863"/>
                    <a:pt x="2746" y="3748"/>
                    <a:pt x="3051" y="3748"/>
                  </a:cubicBezTo>
                  <a:cubicBezTo>
                    <a:pt x="3066" y="3748"/>
                    <a:pt x="3081" y="3748"/>
                    <a:pt x="3096" y="3749"/>
                  </a:cubicBezTo>
                  <a:cubicBezTo>
                    <a:pt x="3084" y="3808"/>
                    <a:pt x="3072" y="3892"/>
                    <a:pt x="3072" y="3951"/>
                  </a:cubicBezTo>
                  <a:cubicBezTo>
                    <a:pt x="3072" y="4035"/>
                    <a:pt x="3084" y="4118"/>
                    <a:pt x="3108" y="4189"/>
                  </a:cubicBezTo>
                  <a:cubicBezTo>
                    <a:pt x="3137" y="4258"/>
                    <a:pt x="3199" y="4303"/>
                    <a:pt x="3267" y="4303"/>
                  </a:cubicBezTo>
                  <a:cubicBezTo>
                    <a:pt x="3281" y="4303"/>
                    <a:pt x="3295" y="4301"/>
                    <a:pt x="3310" y="4296"/>
                  </a:cubicBezTo>
                  <a:cubicBezTo>
                    <a:pt x="3393" y="4261"/>
                    <a:pt x="3441" y="4166"/>
                    <a:pt x="3405" y="4094"/>
                  </a:cubicBezTo>
                  <a:cubicBezTo>
                    <a:pt x="3393" y="4035"/>
                    <a:pt x="3381" y="4011"/>
                    <a:pt x="3381" y="3963"/>
                  </a:cubicBezTo>
                  <a:cubicBezTo>
                    <a:pt x="3381" y="3725"/>
                    <a:pt x="3572" y="3534"/>
                    <a:pt x="3810" y="3534"/>
                  </a:cubicBezTo>
                  <a:cubicBezTo>
                    <a:pt x="4048" y="3534"/>
                    <a:pt x="4239" y="3725"/>
                    <a:pt x="4239" y="3963"/>
                  </a:cubicBezTo>
                  <a:cubicBezTo>
                    <a:pt x="4239" y="4082"/>
                    <a:pt x="4203" y="4189"/>
                    <a:pt x="4108" y="4273"/>
                  </a:cubicBezTo>
                  <a:cubicBezTo>
                    <a:pt x="4048" y="4332"/>
                    <a:pt x="4048" y="4439"/>
                    <a:pt x="4108" y="4499"/>
                  </a:cubicBezTo>
                  <a:cubicBezTo>
                    <a:pt x="4143" y="4535"/>
                    <a:pt x="4179" y="4547"/>
                    <a:pt x="4227" y="4547"/>
                  </a:cubicBezTo>
                  <a:cubicBezTo>
                    <a:pt x="4274" y="4547"/>
                    <a:pt x="4298" y="4535"/>
                    <a:pt x="4334" y="4499"/>
                  </a:cubicBezTo>
                  <a:cubicBezTo>
                    <a:pt x="4453" y="4392"/>
                    <a:pt x="4513" y="4249"/>
                    <a:pt x="4536" y="4094"/>
                  </a:cubicBezTo>
                  <a:cubicBezTo>
                    <a:pt x="4632" y="4130"/>
                    <a:pt x="4739" y="4177"/>
                    <a:pt x="4858" y="4237"/>
                  </a:cubicBezTo>
                  <a:cubicBezTo>
                    <a:pt x="4870" y="4249"/>
                    <a:pt x="4894" y="4249"/>
                    <a:pt x="4917" y="4249"/>
                  </a:cubicBezTo>
                  <a:cubicBezTo>
                    <a:pt x="4977" y="4249"/>
                    <a:pt x="5036" y="4213"/>
                    <a:pt x="5060" y="4154"/>
                  </a:cubicBezTo>
                  <a:cubicBezTo>
                    <a:pt x="5096" y="4082"/>
                    <a:pt x="5060" y="3975"/>
                    <a:pt x="4989" y="3951"/>
                  </a:cubicBezTo>
                  <a:cubicBezTo>
                    <a:pt x="4774" y="3856"/>
                    <a:pt x="4620" y="3796"/>
                    <a:pt x="4524" y="3773"/>
                  </a:cubicBezTo>
                  <a:cubicBezTo>
                    <a:pt x="4441" y="3463"/>
                    <a:pt x="4143" y="3225"/>
                    <a:pt x="3798" y="3225"/>
                  </a:cubicBezTo>
                  <a:cubicBezTo>
                    <a:pt x="3572" y="3225"/>
                    <a:pt x="3381" y="3320"/>
                    <a:pt x="3227" y="3475"/>
                  </a:cubicBezTo>
                  <a:cubicBezTo>
                    <a:pt x="3162" y="3463"/>
                    <a:pt x="3098" y="3458"/>
                    <a:pt x="3034" y="3458"/>
                  </a:cubicBezTo>
                  <a:cubicBezTo>
                    <a:pt x="2897" y="3458"/>
                    <a:pt x="2757" y="3482"/>
                    <a:pt x="2596" y="3523"/>
                  </a:cubicBezTo>
                  <a:cubicBezTo>
                    <a:pt x="2488" y="3546"/>
                    <a:pt x="2369" y="3582"/>
                    <a:pt x="2262" y="3618"/>
                  </a:cubicBezTo>
                  <a:cubicBezTo>
                    <a:pt x="2155" y="2999"/>
                    <a:pt x="2322" y="2415"/>
                    <a:pt x="2738" y="1891"/>
                  </a:cubicBezTo>
                  <a:cubicBezTo>
                    <a:pt x="2953" y="1641"/>
                    <a:pt x="3167" y="1451"/>
                    <a:pt x="3322" y="1344"/>
                  </a:cubicBezTo>
                  <a:lnTo>
                    <a:pt x="3405" y="1594"/>
                  </a:lnTo>
                  <a:cubicBezTo>
                    <a:pt x="3429" y="1641"/>
                    <a:pt x="3465" y="1689"/>
                    <a:pt x="3524" y="1701"/>
                  </a:cubicBezTo>
                  <a:cubicBezTo>
                    <a:pt x="3538" y="1704"/>
                    <a:pt x="3552" y="1705"/>
                    <a:pt x="3565" y="1705"/>
                  </a:cubicBezTo>
                  <a:cubicBezTo>
                    <a:pt x="3606" y="1705"/>
                    <a:pt x="3643" y="1690"/>
                    <a:pt x="3679" y="1653"/>
                  </a:cubicBezTo>
                  <a:cubicBezTo>
                    <a:pt x="4393" y="927"/>
                    <a:pt x="5251" y="558"/>
                    <a:pt x="5691" y="403"/>
                  </a:cubicBezTo>
                  <a:close/>
                  <a:moveTo>
                    <a:pt x="3036" y="6642"/>
                  </a:moveTo>
                  <a:cubicBezTo>
                    <a:pt x="3262" y="6702"/>
                    <a:pt x="3500" y="6749"/>
                    <a:pt x="3739" y="6797"/>
                  </a:cubicBezTo>
                  <a:lnTo>
                    <a:pt x="3739" y="6928"/>
                  </a:lnTo>
                  <a:lnTo>
                    <a:pt x="3608" y="6940"/>
                  </a:lnTo>
                  <a:cubicBezTo>
                    <a:pt x="3393" y="6975"/>
                    <a:pt x="3227" y="7142"/>
                    <a:pt x="3227" y="7368"/>
                  </a:cubicBezTo>
                  <a:cubicBezTo>
                    <a:pt x="3250" y="7404"/>
                    <a:pt x="3262" y="7428"/>
                    <a:pt x="3262" y="7475"/>
                  </a:cubicBezTo>
                  <a:lnTo>
                    <a:pt x="2655" y="7475"/>
                  </a:lnTo>
                  <a:cubicBezTo>
                    <a:pt x="2596" y="7475"/>
                    <a:pt x="2536" y="7428"/>
                    <a:pt x="2536" y="7356"/>
                  </a:cubicBezTo>
                  <a:cubicBezTo>
                    <a:pt x="2536" y="7297"/>
                    <a:pt x="2572" y="7249"/>
                    <a:pt x="2631" y="7249"/>
                  </a:cubicBezTo>
                  <a:lnTo>
                    <a:pt x="2905" y="7225"/>
                  </a:lnTo>
                  <a:cubicBezTo>
                    <a:pt x="2977" y="7214"/>
                    <a:pt x="3036" y="7154"/>
                    <a:pt x="3036" y="7059"/>
                  </a:cubicBezTo>
                  <a:lnTo>
                    <a:pt x="3036" y="6642"/>
                  </a:lnTo>
                  <a:close/>
                  <a:moveTo>
                    <a:pt x="4084" y="6833"/>
                  </a:moveTo>
                  <a:cubicBezTo>
                    <a:pt x="4262" y="6868"/>
                    <a:pt x="4441" y="6880"/>
                    <a:pt x="4620" y="6892"/>
                  </a:cubicBezTo>
                  <a:lnTo>
                    <a:pt x="4620" y="7297"/>
                  </a:lnTo>
                  <a:cubicBezTo>
                    <a:pt x="4620" y="7404"/>
                    <a:pt x="4536" y="7475"/>
                    <a:pt x="4441" y="7475"/>
                  </a:cubicBezTo>
                  <a:lnTo>
                    <a:pt x="3691" y="7475"/>
                  </a:lnTo>
                  <a:cubicBezTo>
                    <a:pt x="3631" y="7475"/>
                    <a:pt x="3572" y="7428"/>
                    <a:pt x="3572" y="7356"/>
                  </a:cubicBezTo>
                  <a:cubicBezTo>
                    <a:pt x="3572" y="7297"/>
                    <a:pt x="3620" y="7249"/>
                    <a:pt x="3679" y="7249"/>
                  </a:cubicBezTo>
                  <a:lnTo>
                    <a:pt x="3941" y="7225"/>
                  </a:lnTo>
                  <a:cubicBezTo>
                    <a:pt x="4024" y="7202"/>
                    <a:pt x="4084" y="7142"/>
                    <a:pt x="4084" y="7059"/>
                  </a:cubicBezTo>
                  <a:lnTo>
                    <a:pt x="4084" y="6833"/>
                  </a:lnTo>
                  <a:close/>
                  <a:moveTo>
                    <a:pt x="7489" y="6809"/>
                  </a:moveTo>
                  <a:lnTo>
                    <a:pt x="7489" y="6928"/>
                  </a:lnTo>
                  <a:lnTo>
                    <a:pt x="7358" y="6940"/>
                  </a:lnTo>
                  <a:cubicBezTo>
                    <a:pt x="7144" y="6975"/>
                    <a:pt x="6977" y="7142"/>
                    <a:pt x="6977" y="7368"/>
                  </a:cubicBezTo>
                  <a:cubicBezTo>
                    <a:pt x="7001" y="7404"/>
                    <a:pt x="7001" y="7428"/>
                    <a:pt x="7013" y="7475"/>
                  </a:cubicBezTo>
                  <a:lnTo>
                    <a:pt x="6406" y="7475"/>
                  </a:lnTo>
                  <a:cubicBezTo>
                    <a:pt x="6346" y="7475"/>
                    <a:pt x="6287" y="7428"/>
                    <a:pt x="6287" y="7356"/>
                  </a:cubicBezTo>
                  <a:cubicBezTo>
                    <a:pt x="6287" y="7297"/>
                    <a:pt x="6322" y="7249"/>
                    <a:pt x="6382" y="7249"/>
                  </a:cubicBezTo>
                  <a:lnTo>
                    <a:pt x="6656" y="7225"/>
                  </a:lnTo>
                  <a:cubicBezTo>
                    <a:pt x="6727" y="7214"/>
                    <a:pt x="6787" y="7154"/>
                    <a:pt x="6787" y="7059"/>
                  </a:cubicBezTo>
                  <a:lnTo>
                    <a:pt x="6787" y="6892"/>
                  </a:lnTo>
                  <a:cubicBezTo>
                    <a:pt x="7025" y="6868"/>
                    <a:pt x="7263" y="6833"/>
                    <a:pt x="7489" y="6809"/>
                  </a:cubicBezTo>
                  <a:close/>
                  <a:moveTo>
                    <a:pt x="8525" y="6547"/>
                  </a:moveTo>
                  <a:lnTo>
                    <a:pt x="8525" y="7297"/>
                  </a:lnTo>
                  <a:cubicBezTo>
                    <a:pt x="8525" y="7392"/>
                    <a:pt x="8442" y="7475"/>
                    <a:pt x="8346" y="7475"/>
                  </a:cubicBezTo>
                  <a:lnTo>
                    <a:pt x="7430" y="7475"/>
                  </a:lnTo>
                  <a:cubicBezTo>
                    <a:pt x="7370" y="7475"/>
                    <a:pt x="7310" y="7428"/>
                    <a:pt x="7310" y="7356"/>
                  </a:cubicBezTo>
                  <a:cubicBezTo>
                    <a:pt x="7310" y="7297"/>
                    <a:pt x="7358" y="7249"/>
                    <a:pt x="7418" y="7249"/>
                  </a:cubicBezTo>
                  <a:lnTo>
                    <a:pt x="7680" y="7225"/>
                  </a:lnTo>
                  <a:cubicBezTo>
                    <a:pt x="7751" y="7214"/>
                    <a:pt x="7811" y="7154"/>
                    <a:pt x="7811" y="7059"/>
                  </a:cubicBezTo>
                  <a:lnTo>
                    <a:pt x="7811" y="6737"/>
                  </a:lnTo>
                  <a:lnTo>
                    <a:pt x="8215" y="6642"/>
                  </a:lnTo>
                  <a:lnTo>
                    <a:pt x="8525" y="6547"/>
                  </a:lnTo>
                  <a:close/>
                  <a:moveTo>
                    <a:pt x="5948" y="1"/>
                  </a:moveTo>
                  <a:cubicBezTo>
                    <a:pt x="5933" y="1"/>
                    <a:pt x="5919" y="4"/>
                    <a:pt x="5906" y="10"/>
                  </a:cubicBezTo>
                  <a:cubicBezTo>
                    <a:pt x="5846" y="22"/>
                    <a:pt x="4691" y="308"/>
                    <a:pt x="3667" y="1260"/>
                  </a:cubicBezTo>
                  <a:lnTo>
                    <a:pt x="3584" y="1046"/>
                  </a:lnTo>
                  <a:cubicBezTo>
                    <a:pt x="3572" y="998"/>
                    <a:pt x="3548" y="975"/>
                    <a:pt x="3500" y="963"/>
                  </a:cubicBezTo>
                  <a:cubicBezTo>
                    <a:pt x="3479" y="952"/>
                    <a:pt x="3458" y="946"/>
                    <a:pt x="3437" y="946"/>
                  </a:cubicBezTo>
                  <a:cubicBezTo>
                    <a:pt x="3412" y="946"/>
                    <a:pt x="3389" y="955"/>
                    <a:pt x="3370" y="975"/>
                  </a:cubicBezTo>
                  <a:cubicBezTo>
                    <a:pt x="3346" y="987"/>
                    <a:pt x="2917" y="1225"/>
                    <a:pt x="2536" y="1701"/>
                  </a:cubicBezTo>
                  <a:cubicBezTo>
                    <a:pt x="2036" y="2308"/>
                    <a:pt x="1846" y="3023"/>
                    <a:pt x="2000" y="3761"/>
                  </a:cubicBezTo>
                  <a:cubicBezTo>
                    <a:pt x="1619" y="3892"/>
                    <a:pt x="1203" y="4058"/>
                    <a:pt x="655" y="4118"/>
                  </a:cubicBezTo>
                  <a:cubicBezTo>
                    <a:pt x="333" y="4142"/>
                    <a:pt x="167" y="4320"/>
                    <a:pt x="95" y="4463"/>
                  </a:cubicBezTo>
                  <a:cubicBezTo>
                    <a:pt x="12" y="4618"/>
                    <a:pt x="0" y="4761"/>
                    <a:pt x="0" y="4785"/>
                  </a:cubicBezTo>
                  <a:cubicBezTo>
                    <a:pt x="0" y="4808"/>
                    <a:pt x="0" y="4832"/>
                    <a:pt x="12" y="4856"/>
                  </a:cubicBezTo>
                  <a:cubicBezTo>
                    <a:pt x="310" y="5451"/>
                    <a:pt x="964" y="5951"/>
                    <a:pt x="1917" y="6332"/>
                  </a:cubicBezTo>
                  <a:cubicBezTo>
                    <a:pt x="2179" y="6428"/>
                    <a:pt x="2441" y="6523"/>
                    <a:pt x="2727" y="6594"/>
                  </a:cubicBezTo>
                  <a:lnTo>
                    <a:pt x="2727" y="6952"/>
                  </a:lnTo>
                  <a:lnTo>
                    <a:pt x="2596" y="6975"/>
                  </a:lnTo>
                  <a:cubicBezTo>
                    <a:pt x="2381" y="6999"/>
                    <a:pt x="2215" y="7178"/>
                    <a:pt x="2215" y="7404"/>
                  </a:cubicBezTo>
                  <a:cubicBezTo>
                    <a:pt x="2215" y="7642"/>
                    <a:pt x="2417" y="7833"/>
                    <a:pt x="2655" y="7833"/>
                  </a:cubicBezTo>
                  <a:lnTo>
                    <a:pt x="4417" y="7833"/>
                  </a:lnTo>
                  <a:cubicBezTo>
                    <a:pt x="4703" y="7833"/>
                    <a:pt x="4929" y="7606"/>
                    <a:pt x="4929" y="7321"/>
                  </a:cubicBezTo>
                  <a:lnTo>
                    <a:pt x="4929" y="6952"/>
                  </a:lnTo>
                  <a:lnTo>
                    <a:pt x="4989" y="6952"/>
                  </a:lnTo>
                  <a:cubicBezTo>
                    <a:pt x="5227" y="6975"/>
                    <a:pt x="5465" y="6975"/>
                    <a:pt x="5703" y="6975"/>
                  </a:cubicBezTo>
                  <a:cubicBezTo>
                    <a:pt x="5965" y="6975"/>
                    <a:pt x="6227" y="6952"/>
                    <a:pt x="6489" y="6940"/>
                  </a:cubicBezTo>
                  <a:lnTo>
                    <a:pt x="6489" y="6940"/>
                  </a:lnTo>
                  <a:lnTo>
                    <a:pt x="6358" y="6952"/>
                  </a:lnTo>
                  <a:cubicBezTo>
                    <a:pt x="6144" y="6987"/>
                    <a:pt x="5989" y="7166"/>
                    <a:pt x="5989" y="7392"/>
                  </a:cubicBezTo>
                  <a:cubicBezTo>
                    <a:pt x="5989" y="7630"/>
                    <a:pt x="6179" y="7821"/>
                    <a:pt x="6418" y="7821"/>
                  </a:cubicBezTo>
                  <a:lnTo>
                    <a:pt x="8346" y="7821"/>
                  </a:lnTo>
                  <a:cubicBezTo>
                    <a:pt x="8632" y="7821"/>
                    <a:pt x="8858" y="7594"/>
                    <a:pt x="8858" y="7309"/>
                  </a:cubicBezTo>
                  <a:lnTo>
                    <a:pt x="8858" y="6452"/>
                  </a:lnTo>
                  <a:cubicBezTo>
                    <a:pt x="9573" y="6166"/>
                    <a:pt x="10108" y="5785"/>
                    <a:pt x="10430" y="5320"/>
                  </a:cubicBezTo>
                  <a:cubicBezTo>
                    <a:pt x="10525" y="5380"/>
                    <a:pt x="10585" y="5416"/>
                    <a:pt x="10644" y="5463"/>
                  </a:cubicBezTo>
                  <a:cubicBezTo>
                    <a:pt x="10668" y="5499"/>
                    <a:pt x="10704" y="5511"/>
                    <a:pt x="10751" y="5511"/>
                  </a:cubicBezTo>
                  <a:cubicBezTo>
                    <a:pt x="10775" y="5511"/>
                    <a:pt x="10787" y="5511"/>
                    <a:pt x="10811" y="5499"/>
                  </a:cubicBezTo>
                  <a:cubicBezTo>
                    <a:pt x="10870" y="5463"/>
                    <a:pt x="10894" y="5404"/>
                    <a:pt x="10894" y="5344"/>
                  </a:cubicBezTo>
                  <a:cubicBezTo>
                    <a:pt x="10882" y="5285"/>
                    <a:pt x="10882" y="4439"/>
                    <a:pt x="10418" y="3737"/>
                  </a:cubicBezTo>
                  <a:lnTo>
                    <a:pt x="10835" y="3320"/>
                  </a:lnTo>
                  <a:cubicBezTo>
                    <a:pt x="10870" y="3296"/>
                    <a:pt x="10882" y="3249"/>
                    <a:pt x="10882" y="3201"/>
                  </a:cubicBezTo>
                  <a:cubicBezTo>
                    <a:pt x="10882" y="3153"/>
                    <a:pt x="10847" y="3118"/>
                    <a:pt x="10823" y="3082"/>
                  </a:cubicBezTo>
                  <a:cubicBezTo>
                    <a:pt x="10787" y="3058"/>
                    <a:pt x="10156" y="2558"/>
                    <a:pt x="9489" y="2308"/>
                  </a:cubicBezTo>
                  <a:lnTo>
                    <a:pt x="9823" y="2106"/>
                  </a:lnTo>
                  <a:cubicBezTo>
                    <a:pt x="9870" y="2070"/>
                    <a:pt x="9894" y="2010"/>
                    <a:pt x="9894" y="1975"/>
                  </a:cubicBezTo>
                  <a:cubicBezTo>
                    <a:pt x="9894" y="1915"/>
                    <a:pt x="9870" y="1868"/>
                    <a:pt x="9823" y="1832"/>
                  </a:cubicBezTo>
                  <a:cubicBezTo>
                    <a:pt x="9787" y="1820"/>
                    <a:pt x="9037" y="1391"/>
                    <a:pt x="7918" y="1272"/>
                  </a:cubicBezTo>
                  <a:lnTo>
                    <a:pt x="8215" y="987"/>
                  </a:lnTo>
                  <a:cubicBezTo>
                    <a:pt x="8263" y="939"/>
                    <a:pt x="8275" y="903"/>
                    <a:pt x="8263" y="844"/>
                  </a:cubicBezTo>
                  <a:cubicBezTo>
                    <a:pt x="8251" y="784"/>
                    <a:pt x="8215" y="737"/>
                    <a:pt x="8156" y="725"/>
                  </a:cubicBezTo>
                  <a:cubicBezTo>
                    <a:pt x="8123" y="708"/>
                    <a:pt x="7644" y="530"/>
                    <a:pt x="6979" y="530"/>
                  </a:cubicBezTo>
                  <a:cubicBezTo>
                    <a:pt x="6672" y="530"/>
                    <a:pt x="6326" y="568"/>
                    <a:pt x="5965" y="677"/>
                  </a:cubicBezTo>
                  <a:lnTo>
                    <a:pt x="6096" y="201"/>
                  </a:lnTo>
                  <a:cubicBezTo>
                    <a:pt x="6120" y="141"/>
                    <a:pt x="6096" y="82"/>
                    <a:pt x="6060" y="46"/>
                  </a:cubicBezTo>
                  <a:cubicBezTo>
                    <a:pt x="6026" y="20"/>
                    <a:pt x="5985" y="1"/>
                    <a:pt x="594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6" name="Google Shape;3086;p31"/>
            <p:cNvSpPr/>
            <p:nvPr/>
          </p:nvSpPr>
          <p:spPr>
            <a:xfrm>
              <a:off x="6472845" y="1588626"/>
              <a:ext cx="41952" cy="38944"/>
            </a:xfrm>
            <a:custGeom>
              <a:rect b="b" l="l" r="r" t="t"/>
              <a:pathLst>
                <a:path extrusionOk="0" h="1217" w="1311">
                  <a:moveTo>
                    <a:pt x="1110" y="1"/>
                  </a:moveTo>
                  <a:cubicBezTo>
                    <a:pt x="1080" y="1"/>
                    <a:pt x="1050" y="9"/>
                    <a:pt x="1025" y="26"/>
                  </a:cubicBezTo>
                  <a:cubicBezTo>
                    <a:pt x="596" y="323"/>
                    <a:pt x="251" y="704"/>
                    <a:pt x="60" y="966"/>
                  </a:cubicBezTo>
                  <a:cubicBezTo>
                    <a:pt x="1" y="1038"/>
                    <a:pt x="13" y="1133"/>
                    <a:pt x="84" y="1192"/>
                  </a:cubicBezTo>
                  <a:cubicBezTo>
                    <a:pt x="120" y="1204"/>
                    <a:pt x="144" y="1216"/>
                    <a:pt x="179" y="1216"/>
                  </a:cubicBezTo>
                  <a:cubicBezTo>
                    <a:pt x="227" y="1216"/>
                    <a:pt x="263" y="1204"/>
                    <a:pt x="310" y="1157"/>
                  </a:cubicBezTo>
                  <a:cubicBezTo>
                    <a:pt x="501" y="907"/>
                    <a:pt x="798" y="561"/>
                    <a:pt x="1203" y="299"/>
                  </a:cubicBezTo>
                  <a:cubicBezTo>
                    <a:pt x="1275" y="240"/>
                    <a:pt x="1310" y="133"/>
                    <a:pt x="1251" y="73"/>
                  </a:cubicBezTo>
                  <a:cubicBezTo>
                    <a:pt x="1220" y="27"/>
                    <a:pt x="1165" y="1"/>
                    <a:pt x="111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7" name="Google Shape;3087;p31"/>
            <p:cNvSpPr/>
            <p:nvPr/>
          </p:nvSpPr>
          <p:spPr>
            <a:xfrm>
              <a:off x="6528109" y="1592402"/>
              <a:ext cx="40800" cy="23360"/>
            </a:xfrm>
            <a:custGeom>
              <a:rect b="b" l="l" r="r" t="t"/>
              <a:pathLst>
                <a:path extrusionOk="0" h="730" w="1275">
                  <a:moveTo>
                    <a:pt x="1103" y="1"/>
                  </a:moveTo>
                  <a:cubicBezTo>
                    <a:pt x="1092" y="1"/>
                    <a:pt x="1082" y="1"/>
                    <a:pt x="1072" y="3"/>
                  </a:cubicBezTo>
                  <a:cubicBezTo>
                    <a:pt x="643" y="110"/>
                    <a:pt x="298" y="300"/>
                    <a:pt x="83" y="431"/>
                  </a:cubicBezTo>
                  <a:cubicBezTo>
                    <a:pt x="12" y="479"/>
                    <a:pt x="0" y="586"/>
                    <a:pt x="48" y="658"/>
                  </a:cubicBezTo>
                  <a:cubicBezTo>
                    <a:pt x="72" y="705"/>
                    <a:pt x="119" y="729"/>
                    <a:pt x="179" y="729"/>
                  </a:cubicBezTo>
                  <a:cubicBezTo>
                    <a:pt x="203" y="729"/>
                    <a:pt x="238" y="717"/>
                    <a:pt x="262" y="705"/>
                  </a:cubicBezTo>
                  <a:cubicBezTo>
                    <a:pt x="441" y="586"/>
                    <a:pt x="738" y="408"/>
                    <a:pt x="1131" y="312"/>
                  </a:cubicBezTo>
                  <a:cubicBezTo>
                    <a:pt x="1238" y="289"/>
                    <a:pt x="1274" y="193"/>
                    <a:pt x="1262" y="122"/>
                  </a:cubicBezTo>
                  <a:cubicBezTo>
                    <a:pt x="1252" y="38"/>
                    <a:pt x="1177" y="1"/>
                    <a:pt x="110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8" name="Google Shape;3088;p31"/>
            <p:cNvSpPr/>
            <p:nvPr/>
          </p:nvSpPr>
          <p:spPr>
            <a:xfrm>
              <a:off x="6581453" y="1614994"/>
              <a:ext cx="38496" cy="11040"/>
            </a:xfrm>
            <a:custGeom>
              <a:rect b="b" l="l" r="r" t="t"/>
              <a:pathLst>
                <a:path extrusionOk="0" h="345" w="1203">
                  <a:moveTo>
                    <a:pt x="713" y="1"/>
                  </a:moveTo>
                  <a:cubicBezTo>
                    <a:pt x="555" y="1"/>
                    <a:pt x="354" y="8"/>
                    <a:pt x="143" y="35"/>
                  </a:cubicBezTo>
                  <a:cubicBezTo>
                    <a:pt x="60" y="59"/>
                    <a:pt x="0" y="130"/>
                    <a:pt x="12" y="214"/>
                  </a:cubicBezTo>
                  <a:cubicBezTo>
                    <a:pt x="24" y="297"/>
                    <a:pt x="83" y="345"/>
                    <a:pt x="179" y="345"/>
                  </a:cubicBezTo>
                  <a:lnTo>
                    <a:pt x="191" y="345"/>
                  </a:lnTo>
                  <a:cubicBezTo>
                    <a:pt x="405" y="321"/>
                    <a:pt x="613" y="315"/>
                    <a:pt x="768" y="315"/>
                  </a:cubicBezTo>
                  <a:cubicBezTo>
                    <a:pt x="923" y="315"/>
                    <a:pt x="1024" y="321"/>
                    <a:pt x="1024" y="321"/>
                  </a:cubicBezTo>
                  <a:cubicBezTo>
                    <a:pt x="1107" y="321"/>
                    <a:pt x="1191" y="261"/>
                    <a:pt x="1203" y="178"/>
                  </a:cubicBezTo>
                  <a:cubicBezTo>
                    <a:pt x="1191" y="95"/>
                    <a:pt x="1131" y="11"/>
                    <a:pt x="1036" y="11"/>
                  </a:cubicBezTo>
                  <a:cubicBezTo>
                    <a:pt x="1029" y="11"/>
                    <a:pt x="902" y="1"/>
                    <a:pt x="71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9" name="Google Shape;3089;p31"/>
            <p:cNvSpPr/>
            <p:nvPr/>
          </p:nvSpPr>
          <p:spPr>
            <a:xfrm>
              <a:off x="6634765" y="1648274"/>
              <a:ext cx="25184" cy="16992"/>
            </a:xfrm>
            <a:custGeom>
              <a:rect b="b" l="l" r="r" t="t"/>
              <a:pathLst>
                <a:path extrusionOk="0" h="531" w="787">
                  <a:moveTo>
                    <a:pt x="190" y="1"/>
                  </a:moveTo>
                  <a:cubicBezTo>
                    <a:pt x="116" y="1"/>
                    <a:pt x="54" y="44"/>
                    <a:pt x="25" y="102"/>
                  </a:cubicBezTo>
                  <a:cubicBezTo>
                    <a:pt x="1" y="186"/>
                    <a:pt x="37" y="281"/>
                    <a:pt x="120" y="305"/>
                  </a:cubicBezTo>
                  <a:cubicBezTo>
                    <a:pt x="334" y="400"/>
                    <a:pt x="501" y="507"/>
                    <a:pt x="501" y="507"/>
                  </a:cubicBezTo>
                  <a:cubicBezTo>
                    <a:pt x="537" y="519"/>
                    <a:pt x="560" y="531"/>
                    <a:pt x="596" y="531"/>
                  </a:cubicBezTo>
                  <a:cubicBezTo>
                    <a:pt x="632" y="531"/>
                    <a:pt x="691" y="507"/>
                    <a:pt x="727" y="459"/>
                  </a:cubicBezTo>
                  <a:cubicBezTo>
                    <a:pt x="787" y="388"/>
                    <a:pt x="775" y="281"/>
                    <a:pt x="703" y="233"/>
                  </a:cubicBezTo>
                  <a:cubicBezTo>
                    <a:pt x="680" y="233"/>
                    <a:pt x="525" y="102"/>
                    <a:pt x="239" y="7"/>
                  </a:cubicBezTo>
                  <a:cubicBezTo>
                    <a:pt x="222" y="3"/>
                    <a:pt x="206" y="1"/>
                    <a:pt x="19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90" name="Google Shape;3090;p31"/>
          <p:cNvGrpSpPr/>
          <p:nvPr/>
        </p:nvGrpSpPr>
        <p:grpSpPr>
          <a:xfrm>
            <a:off x="7416912" y="1583226"/>
            <a:ext cx="348640" cy="334272"/>
            <a:chOff x="7444781" y="1507026"/>
            <a:chExt cx="348640" cy="334272"/>
          </a:xfrm>
        </p:grpSpPr>
        <p:sp>
          <p:nvSpPr>
            <p:cNvPr id="3091" name="Google Shape;3091;p31"/>
            <p:cNvSpPr/>
            <p:nvPr/>
          </p:nvSpPr>
          <p:spPr>
            <a:xfrm>
              <a:off x="7575469" y="1750066"/>
              <a:ext cx="40032" cy="39424"/>
            </a:xfrm>
            <a:custGeom>
              <a:rect b="b" l="l" r="r" t="t"/>
              <a:pathLst>
                <a:path extrusionOk="0" h="1232" w="1251">
                  <a:moveTo>
                    <a:pt x="691" y="291"/>
                  </a:moveTo>
                  <a:cubicBezTo>
                    <a:pt x="727" y="291"/>
                    <a:pt x="739" y="291"/>
                    <a:pt x="774" y="315"/>
                  </a:cubicBezTo>
                  <a:cubicBezTo>
                    <a:pt x="858" y="386"/>
                    <a:pt x="870" y="565"/>
                    <a:pt x="798" y="719"/>
                  </a:cubicBezTo>
                  <a:cubicBezTo>
                    <a:pt x="751" y="803"/>
                    <a:pt x="679" y="862"/>
                    <a:pt x="608" y="886"/>
                  </a:cubicBezTo>
                  <a:cubicBezTo>
                    <a:pt x="586" y="897"/>
                    <a:pt x="565" y="903"/>
                    <a:pt x="546" y="903"/>
                  </a:cubicBezTo>
                  <a:cubicBezTo>
                    <a:pt x="522" y="903"/>
                    <a:pt x="502" y="894"/>
                    <a:pt x="489" y="874"/>
                  </a:cubicBezTo>
                  <a:cubicBezTo>
                    <a:pt x="381" y="815"/>
                    <a:pt x="370" y="636"/>
                    <a:pt x="441" y="493"/>
                  </a:cubicBezTo>
                  <a:cubicBezTo>
                    <a:pt x="489" y="398"/>
                    <a:pt x="560" y="338"/>
                    <a:pt x="631" y="315"/>
                  </a:cubicBezTo>
                  <a:cubicBezTo>
                    <a:pt x="655" y="315"/>
                    <a:pt x="667" y="291"/>
                    <a:pt x="691" y="291"/>
                  </a:cubicBezTo>
                  <a:close/>
                  <a:moveTo>
                    <a:pt x="673" y="0"/>
                  </a:moveTo>
                  <a:cubicBezTo>
                    <a:pt x="632" y="0"/>
                    <a:pt x="590" y="5"/>
                    <a:pt x="548" y="17"/>
                  </a:cubicBezTo>
                  <a:cubicBezTo>
                    <a:pt x="381" y="65"/>
                    <a:pt x="250" y="196"/>
                    <a:pt x="155" y="362"/>
                  </a:cubicBezTo>
                  <a:cubicBezTo>
                    <a:pt x="0" y="672"/>
                    <a:pt x="72" y="1029"/>
                    <a:pt x="334" y="1172"/>
                  </a:cubicBezTo>
                  <a:cubicBezTo>
                    <a:pt x="417" y="1219"/>
                    <a:pt x="489" y="1231"/>
                    <a:pt x="560" y="1231"/>
                  </a:cubicBezTo>
                  <a:cubicBezTo>
                    <a:pt x="608" y="1231"/>
                    <a:pt x="655" y="1231"/>
                    <a:pt x="715" y="1219"/>
                  </a:cubicBezTo>
                  <a:cubicBezTo>
                    <a:pt x="870" y="1172"/>
                    <a:pt x="1012" y="1041"/>
                    <a:pt x="1096" y="874"/>
                  </a:cubicBezTo>
                  <a:cubicBezTo>
                    <a:pt x="1251" y="553"/>
                    <a:pt x="1167" y="196"/>
                    <a:pt x="917" y="65"/>
                  </a:cubicBezTo>
                  <a:cubicBezTo>
                    <a:pt x="844" y="24"/>
                    <a:pt x="761" y="0"/>
                    <a:pt x="67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2" name="Google Shape;3092;p31"/>
            <p:cNvSpPr/>
            <p:nvPr/>
          </p:nvSpPr>
          <p:spPr>
            <a:xfrm>
              <a:off x="7623469" y="1749714"/>
              <a:ext cx="40032" cy="39776"/>
            </a:xfrm>
            <a:custGeom>
              <a:rect b="b" l="l" r="r" t="t"/>
              <a:pathLst>
                <a:path extrusionOk="0" h="1243" w="1251">
                  <a:moveTo>
                    <a:pt x="560" y="337"/>
                  </a:moveTo>
                  <a:cubicBezTo>
                    <a:pt x="584" y="337"/>
                    <a:pt x="596" y="337"/>
                    <a:pt x="620" y="349"/>
                  </a:cubicBezTo>
                  <a:cubicBezTo>
                    <a:pt x="703" y="385"/>
                    <a:pt x="775" y="445"/>
                    <a:pt x="822" y="528"/>
                  </a:cubicBezTo>
                  <a:cubicBezTo>
                    <a:pt x="882" y="671"/>
                    <a:pt x="858" y="849"/>
                    <a:pt x="763" y="897"/>
                  </a:cubicBezTo>
                  <a:cubicBezTo>
                    <a:pt x="736" y="914"/>
                    <a:pt x="704" y="926"/>
                    <a:pt x="674" y="926"/>
                  </a:cubicBezTo>
                  <a:cubicBezTo>
                    <a:pt x="664" y="926"/>
                    <a:pt x="653" y="924"/>
                    <a:pt x="644" y="921"/>
                  </a:cubicBezTo>
                  <a:cubicBezTo>
                    <a:pt x="560" y="885"/>
                    <a:pt x="489" y="826"/>
                    <a:pt x="441" y="742"/>
                  </a:cubicBezTo>
                  <a:cubicBezTo>
                    <a:pt x="370" y="588"/>
                    <a:pt x="382" y="409"/>
                    <a:pt x="489" y="349"/>
                  </a:cubicBezTo>
                  <a:cubicBezTo>
                    <a:pt x="501" y="337"/>
                    <a:pt x="536" y="337"/>
                    <a:pt x="560" y="337"/>
                  </a:cubicBezTo>
                  <a:close/>
                  <a:moveTo>
                    <a:pt x="547" y="0"/>
                  </a:moveTo>
                  <a:cubicBezTo>
                    <a:pt x="468" y="0"/>
                    <a:pt x="395" y="24"/>
                    <a:pt x="322" y="76"/>
                  </a:cubicBezTo>
                  <a:cubicBezTo>
                    <a:pt x="72" y="218"/>
                    <a:pt x="1" y="576"/>
                    <a:pt x="143" y="885"/>
                  </a:cubicBezTo>
                  <a:cubicBezTo>
                    <a:pt x="239" y="1052"/>
                    <a:pt x="370" y="1183"/>
                    <a:pt x="536" y="1230"/>
                  </a:cubicBezTo>
                  <a:cubicBezTo>
                    <a:pt x="584" y="1242"/>
                    <a:pt x="620" y="1242"/>
                    <a:pt x="679" y="1242"/>
                  </a:cubicBezTo>
                  <a:cubicBezTo>
                    <a:pt x="763" y="1242"/>
                    <a:pt x="846" y="1230"/>
                    <a:pt x="905" y="1183"/>
                  </a:cubicBezTo>
                  <a:cubicBezTo>
                    <a:pt x="1179" y="1040"/>
                    <a:pt x="1251" y="683"/>
                    <a:pt x="1084" y="373"/>
                  </a:cubicBezTo>
                  <a:cubicBezTo>
                    <a:pt x="1001" y="207"/>
                    <a:pt x="858" y="76"/>
                    <a:pt x="703" y="28"/>
                  </a:cubicBezTo>
                  <a:cubicBezTo>
                    <a:pt x="648" y="10"/>
                    <a:pt x="597" y="0"/>
                    <a:pt x="54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3" name="Google Shape;3093;p31"/>
            <p:cNvSpPr/>
            <p:nvPr/>
          </p:nvSpPr>
          <p:spPr>
            <a:xfrm>
              <a:off x="7537741" y="1640498"/>
              <a:ext cx="43456" cy="48032"/>
            </a:xfrm>
            <a:custGeom>
              <a:rect b="b" l="l" r="r" t="t"/>
              <a:pathLst>
                <a:path extrusionOk="0" h="1501" w="1358">
                  <a:moveTo>
                    <a:pt x="667" y="0"/>
                  </a:moveTo>
                  <a:cubicBezTo>
                    <a:pt x="298" y="0"/>
                    <a:pt x="1" y="298"/>
                    <a:pt x="1" y="667"/>
                  </a:cubicBezTo>
                  <a:lnTo>
                    <a:pt x="1" y="833"/>
                  </a:lnTo>
                  <a:cubicBezTo>
                    <a:pt x="1" y="1203"/>
                    <a:pt x="298" y="1500"/>
                    <a:pt x="667" y="1500"/>
                  </a:cubicBezTo>
                  <a:cubicBezTo>
                    <a:pt x="1037" y="1500"/>
                    <a:pt x="1334" y="1203"/>
                    <a:pt x="1334" y="833"/>
                  </a:cubicBezTo>
                  <a:lnTo>
                    <a:pt x="1334" y="691"/>
                  </a:lnTo>
                  <a:cubicBezTo>
                    <a:pt x="1358" y="595"/>
                    <a:pt x="1275" y="524"/>
                    <a:pt x="1191" y="524"/>
                  </a:cubicBezTo>
                  <a:cubicBezTo>
                    <a:pt x="1096" y="524"/>
                    <a:pt x="1025" y="595"/>
                    <a:pt x="1025" y="691"/>
                  </a:cubicBezTo>
                  <a:lnTo>
                    <a:pt x="1025" y="845"/>
                  </a:lnTo>
                  <a:cubicBezTo>
                    <a:pt x="1025" y="1048"/>
                    <a:pt x="858" y="1203"/>
                    <a:pt x="667" y="1203"/>
                  </a:cubicBezTo>
                  <a:cubicBezTo>
                    <a:pt x="477" y="1203"/>
                    <a:pt x="310" y="1036"/>
                    <a:pt x="310" y="845"/>
                  </a:cubicBezTo>
                  <a:lnTo>
                    <a:pt x="310" y="691"/>
                  </a:lnTo>
                  <a:cubicBezTo>
                    <a:pt x="310" y="488"/>
                    <a:pt x="477" y="333"/>
                    <a:pt x="667" y="333"/>
                  </a:cubicBezTo>
                  <a:cubicBezTo>
                    <a:pt x="763" y="333"/>
                    <a:pt x="834" y="250"/>
                    <a:pt x="834" y="167"/>
                  </a:cubicBezTo>
                  <a:cubicBezTo>
                    <a:pt x="834" y="71"/>
                    <a:pt x="763" y="0"/>
                    <a:pt x="6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4" name="Google Shape;3094;p31"/>
            <p:cNvSpPr/>
            <p:nvPr/>
          </p:nvSpPr>
          <p:spPr>
            <a:xfrm>
              <a:off x="7657389" y="1640498"/>
              <a:ext cx="43072" cy="48032"/>
            </a:xfrm>
            <a:custGeom>
              <a:rect b="b" l="l" r="r" t="t"/>
              <a:pathLst>
                <a:path extrusionOk="0" h="1501" w="1346">
                  <a:moveTo>
                    <a:pt x="667" y="0"/>
                  </a:moveTo>
                  <a:cubicBezTo>
                    <a:pt x="298" y="0"/>
                    <a:pt x="0" y="298"/>
                    <a:pt x="0" y="667"/>
                  </a:cubicBezTo>
                  <a:lnTo>
                    <a:pt x="0" y="833"/>
                  </a:lnTo>
                  <a:cubicBezTo>
                    <a:pt x="0" y="1203"/>
                    <a:pt x="298" y="1500"/>
                    <a:pt x="667" y="1500"/>
                  </a:cubicBezTo>
                  <a:cubicBezTo>
                    <a:pt x="1036" y="1500"/>
                    <a:pt x="1334" y="1203"/>
                    <a:pt x="1334" y="833"/>
                  </a:cubicBezTo>
                  <a:lnTo>
                    <a:pt x="1334" y="691"/>
                  </a:lnTo>
                  <a:cubicBezTo>
                    <a:pt x="1346" y="595"/>
                    <a:pt x="1274" y="524"/>
                    <a:pt x="1191" y="524"/>
                  </a:cubicBezTo>
                  <a:cubicBezTo>
                    <a:pt x="1096" y="524"/>
                    <a:pt x="1024" y="595"/>
                    <a:pt x="1024" y="691"/>
                  </a:cubicBezTo>
                  <a:lnTo>
                    <a:pt x="1024" y="845"/>
                  </a:lnTo>
                  <a:cubicBezTo>
                    <a:pt x="1024" y="1048"/>
                    <a:pt x="858" y="1203"/>
                    <a:pt x="667" y="1203"/>
                  </a:cubicBezTo>
                  <a:cubicBezTo>
                    <a:pt x="465" y="1203"/>
                    <a:pt x="310" y="1036"/>
                    <a:pt x="310" y="845"/>
                  </a:cubicBezTo>
                  <a:lnTo>
                    <a:pt x="310" y="691"/>
                  </a:lnTo>
                  <a:cubicBezTo>
                    <a:pt x="310" y="488"/>
                    <a:pt x="465" y="333"/>
                    <a:pt x="667" y="333"/>
                  </a:cubicBezTo>
                  <a:cubicBezTo>
                    <a:pt x="750" y="333"/>
                    <a:pt x="822" y="250"/>
                    <a:pt x="822" y="167"/>
                  </a:cubicBezTo>
                  <a:cubicBezTo>
                    <a:pt x="822" y="71"/>
                    <a:pt x="750" y="0"/>
                    <a:pt x="6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5" name="Google Shape;3095;p31"/>
            <p:cNvSpPr/>
            <p:nvPr/>
          </p:nvSpPr>
          <p:spPr>
            <a:xfrm>
              <a:off x="7444781" y="1507026"/>
              <a:ext cx="348640" cy="334272"/>
            </a:xfrm>
            <a:custGeom>
              <a:rect b="b" l="l" r="r" t="t"/>
              <a:pathLst>
                <a:path extrusionOk="0" h="10446" w="10895">
                  <a:moveTo>
                    <a:pt x="1203" y="349"/>
                  </a:moveTo>
                  <a:lnTo>
                    <a:pt x="1203" y="349"/>
                  </a:lnTo>
                  <a:cubicBezTo>
                    <a:pt x="1596" y="432"/>
                    <a:pt x="2001" y="575"/>
                    <a:pt x="2382" y="778"/>
                  </a:cubicBezTo>
                  <a:cubicBezTo>
                    <a:pt x="2894" y="1052"/>
                    <a:pt x="3263" y="1385"/>
                    <a:pt x="3501" y="1611"/>
                  </a:cubicBezTo>
                  <a:cubicBezTo>
                    <a:pt x="3263" y="1778"/>
                    <a:pt x="3037" y="1968"/>
                    <a:pt x="2810" y="2183"/>
                  </a:cubicBezTo>
                  <a:cubicBezTo>
                    <a:pt x="2549" y="1564"/>
                    <a:pt x="2179" y="1063"/>
                    <a:pt x="1703" y="671"/>
                  </a:cubicBezTo>
                  <a:cubicBezTo>
                    <a:pt x="1536" y="540"/>
                    <a:pt x="1370" y="432"/>
                    <a:pt x="1203" y="349"/>
                  </a:cubicBezTo>
                  <a:close/>
                  <a:moveTo>
                    <a:pt x="9740" y="361"/>
                  </a:moveTo>
                  <a:lnTo>
                    <a:pt x="9740" y="361"/>
                  </a:lnTo>
                  <a:cubicBezTo>
                    <a:pt x="9407" y="540"/>
                    <a:pt x="9061" y="790"/>
                    <a:pt x="8740" y="1194"/>
                  </a:cubicBezTo>
                  <a:cubicBezTo>
                    <a:pt x="8680" y="1266"/>
                    <a:pt x="8692" y="1361"/>
                    <a:pt x="8752" y="1421"/>
                  </a:cubicBezTo>
                  <a:cubicBezTo>
                    <a:pt x="8775" y="1444"/>
                    <a:pt x="8811" y="1444"/>
                    <a:pt x="8859" y="1444"/>
                  </a:cubicBezTo>
                  <a:cubicBezTo>
                    <a:pt x="8895" y="1444"/>
                    <a:pt x="8942" y="1433"/>
                    <a:pt x="8978" y="1385"/>
                  </a:cubicBezTo>
                  <a:cubicBezTo>
                    <a:pt x="9454" y="825"/>
                    <a:pt x="9966" y="552"/>
                    <a:pt x="10371" y="432"/>
                  </a:cubicBezTo>
                  <a:lnTo>
                    <a:pt x="10371" y="432"/>
                  </a:lnTo>
                  <a:cubicBezTo>
                    <a:pt x="10252" y="647"/>
                    <a:pt x="10169" y="956"/>
                    <a:pt x="10216" y="1373"/>
                  </a:cubicBezTo>
                  <a:cubicBezTo>
                    <a:pt x="10276" y="1945"/>
                    <a:pt x="10228" y="2361"/>
                    <a:pt x="10073" y="2718"/>
                  </a:cubicBezTo>
                  <a:cubicBezTo>
                    <a:pt x="9918" y="3076"/>
                    <a:pt x="9645" y="3385"/>
                    <a:pt x="9228" y="3683"/>
                  </a:cubicBezTo>
                  <a:cubicBezTo>
                    <a:pt x="9037" y="3326"/>
                    <a:pt x="8799" y="2980"/>
                    <a:pt x="8549" y="2671"/>
                  </a:cubicBezTo>
                  <a:cubicBezTo>
                    <a:pt x="8478" y="2599"/>
                    <a:pt x="8406" y="2504"/>
                    <a:pt x="8347" y="2433"/>
                  </a:cubicBezTo>
                  <a:cubicBezTo>
                    <a:pt x="8406" y="2278"/>
                    <a:pt x="8466" y="2147"/>
                    <a:pt x="8549" y="2016"/>
                  </a:cubicBezTo>
                  <a:cubicBezTo>
                    <a:pt x="8585" y="1933"/>
                    <a:pt x="8561" y="1837"/>
                    <a:pt x="8478" y="1802"/>
                  </a:cubicBezTo>
                  <a:cubicBezTo>
                    <a:pt x="8456" y="1791"/>
                    <a:pt x="8430" y="1785"/>
                    <a:pt x="8405" y="1785"/>
                  </a:cubicBezTo>
                  <a:cubicBezTo>
                    <a:pt x="8348" y="1785"/>
                    <a:pt x="8292" y="1812"/>
                    <a:pt x="8275" y="1861"/>
                  </a:cubicBezTo>
                  <a:cubicBezTo>
                    <a:pt x="8216" y="1968"/>
                    <a:pt x="8168" y="2076"/>
                    <a:pt x="8121" y="2183"/>
                  </a:cubicBezTo>
                  <a:cubicBezTo>
                    <a:pt x="7906" y="1956"/>
                    <a:pt x="7680" y="1778"/>
                    <a:pt x="7442" y="1611"/>
                  </a:cubicBezTo>
                  <a:cubicBezTo>
                    <a:pt x="7668" y="1385"/>
                    <a:pt x="8049" y="1040"/>
                    <a:pt x="8561" y="778"/>
                  </a:cubicBezTo>
                  <a:cubicBezTo>
                    <a:pt x="8942" y="575"/>
                    <a:pt x="9347" y="421"/>
                    <a:pt x="9740" y="361"/>
                  </a:cubicBezTo>
                  <a:close/>
                  <a:moveTo>
                    <a:pt x="560" y="456"/>
                  </a:moveTo>
                  <a:lnTo>
                    <a:pt x="560" y="456"/>
                  </a:lnTo>
                  <a:cubicBezTo>
                    <a:pt x="1132" y="635"/>
                    <a:pt x="2037" y="1135"/>
                    <a:pt x="2572" y="2445"/>
                  </a:cubicBezTo>
                  <a:cubicBezTo>
                    <a:pt x="2501" y="2516"/>
                    <a:pt x="2441" y="2599"/>
                    <a:pt x="2382" y="2683"/>
                  </a:cubicBezTo>
                  <a:cubicBezTo>
                    <a:pt x="2132" y="2992"/>
                    <a:pt x="1894" y="3338"/>
                    <a:pt x="1703" y="3695"/>
                  </a:cubicBezTo>
                  <a:cubicBezTo>
                    <a:pt x="1263" y="3385"/>
                    <a:pt x="1001" y="3088"/>
                    <a:pt x="834" y="2718"/>
                  </a:cubicBezTo>
                  <a:cubicBezTo>
                    <a:pt x="691" y="2361"/>
                    <a:pt x="644" y="1921"/>
                    <a:pt x="703" y="1373"/>
                  </a:cubicBezTo>
                  <a:cubicBezTo>
                    <a:pt x="739" y="956"/>
                    <a:pt x="667" y="659"/>
                    <a:pt x="560" y="456"/>
                  </a:cubicBezTo>
                  <a:close/>
                  <a:moveTo>
                    <a:pt x="882" y="6207"/>
                  </a:moveTo>
                  <a:lnTo>
                    <a:pt x="882" y="6207"/>
                  </a:lnTo>
                  <a:cubicBezTo>
                    <a:pt x="1239" y="6612"/>
                    <a:pt x="1727" y="6945"/>
                    <a:pt x="2298" y="7195"/>
                  </a:cubicBezTo>
                  <a:cubicBezTo>
                    <a:pt x="2727" y="7386"/>
                    <a:pt x="3096" y="7481"/>
                    <a:pt x="3263" y="7517"/>
                  </a:cubicBezTo>
                  <a:cubicBezTo>
                    <a:pt x="3144" y="7802"/>
                    <a:pt x="3072" y="8112"/>
                    <a:pt x="3072" y="8457"/>
                  </a:cubicBezTo>
                  <a:lnTo>
                    <a:pt x="3072" y="8469"/>
                  </a:lnTo>
                  <a:cubicBezTo>
                    <a:pt x="2120" y="8255"/>
                    <a:pt x="1441" y="7695"/>
                    <a:pt x="1084" y="6909"/>
                  </a:cubicBezTo>
                  <a:cubicBezTo>
                    <a:pt x="989" y="6659"/>
                    <a:pt x="905" y="6421"/>
                    <a:pt x="882" y="6207"/>
                  </a:cubicBezTo>
                  <a:close/>
                  <a:moveTo>
                    <a:pt x="5466" y="1302"/>
                  </a:moveTo>
                  <a:cubicBezTo>
                    <a:pt x="6442" y="1302"/>
                    <a:pt x="7454" y="1861"/>
                    <a:pt x="8311" y="2909"/>
                  </a:cubicBezTo>
                  <a:cubicBezTo>
                    <a:pt x="9061" y="3814"/>
                    <a:pt x="9585" y="5016"/>
                    <a:pt x="9692" y="6100"/>
                  </a:cubicBezTo>
                  <a:cubicBezTo>
                    <a:pt x="9287" y="6505"/>
                    <a:pt x="8811" y="6755"/>
                    <a:pt x="8442" y="6945"/>
                  </a:cubicBezTo>
                  <a:cubicBezTo>
                    <a:pt x="8359" y="6969"/>
                    <a:pt x="8323" y="7076"/>
                    <a:pt x="8347" y="7148"/>
                  </a:cubicBezTo>
                  <a:cubicBezTo>
                    <a:pt x="8376" y="7206"/>
                    <a:pt x="8454" y="7249"/>
                    <a:pt x="8520" y="7249"/>
                  </a:cubicBezTo>
                  <a:cubicBezTo>
                    <a:pt x="8535" y="7249"/>
                    <a:pt x="8549" y="7247"/>
                    <a:pt x="8561" y="7243"/>
                  </a:cubicBezTo>
                  <a:cubicBezTo>
                    <a:pt x="9240" y="6945"/>
                    <a:pt x="9704" y="6564"/>
                    <a:pt x="10014" y="6243"/>
                  </a:cubicBezTo>
                  <a:lnTo>
                    <a:pt x="10014" y="6243"/>
                  </a:lnTo>
                  <a:cubicBezTo>
                    <a:pt x="9990" y="6433"/>
                    <a:pt x="9930" y="6671"/>
                    <a:pt x="9811" y="6921"/>
                  </a:cubicBezTo>
                  <a:cubicBezTo>
                    <a:pt x="9466" y="7719"/>
                    <a:pt x="8775" y="8267"/>
                    <a:pt x="7811" y="8517"/>
                  </a:cubicBezTo>
                  <a:lnTo>
                    <a:pt x="7811" y="8505"/>
                  </a:lnTo>
                  <a:cubicBezTo>
                    <a:pt x="7811" y="8172"/>
                    <a:pt x="7752" y="7850"/>
                    <a:pt x="7621" y="7564"/>
                  </a:cubicBezTo>
                  <a:cubicBezTo>
                    <a:pt x="7692" y="7552"/>
                    <a:pt x="7787" y="7517"/>
                    <a:pt x="7906" y="7493"/>
                  </a:cubicBezTo>
                  <a:cubicBezTo>
                    <a:pt x="7990" y="7457"/>
                    <a:pt x="8037" y="7374"/>
                    <a:pt x="8013" y="7290"/>
                  </a:cubicBezTo>
                  <a:cubicBezTo>
                    <a:pt x="7986" y="7226"/>
                    <a:pt x="7930" y="7183"/>
                    <a:pt x="7868" y="7183"/>
                  </a:cubicBezTo>
                  <a:cubicBezTo>
                    <a:pt x="7849" y="7183"/>
                    <a:pt x="7830" y="7187"/>
                    <a:pt x="7811" y="7195"/>
                  </a:cubicBezTo>
                  <a:cubicBezTo>
                    <a:pt x="7632" y="7255"/>
                    <a:pt x="7502" y="7267"/>
                    <a:pt x="7478" y="7279"/>
                  </a:cubicBezTo>
                  <a:cubicBezTo>
                    <a:pt x="7371" y="7136"/>
                    <a:pt x="7263" y="6981"/>
                    <a:pt x="7132" y="6862"/>
                  </a:cubicBezTo>
                  <a:cubicBezTo>
                    <a:pt x="6704" y="6445"/>
                    <a:pt x="6108" y="6231"/>
                    <a:pt x="5466" y="6231"/>
                  </a:cubicBezTo>
                  <a:cubicBezTo>
                    <a:pt x="4584" y="6231"/>
                    <a:pt x="3858" y="6648"/>
                    <a:pt x="3441" y="7279"/>
                  </a:cubicBezTo>
                  <a:cubicBezTo>
                    <a:pt x="3334" y="7267"/>
                    <a:pt x="2072" y="7005"/>
                    <a:pt x="1227" y="6136"/>
                  </a:cubicBezTo>
                  <a:cubicBezTo>
                    <a:pt x="1346" y="5052"/>
                    <a:pt x="1858" y="3850"/>
                    <a:pt x="2620" y="2909"/>
                  </a:cubicBezTo>
                  <a:cubicBezTo>
                    <a:pt x="3465" y="1861"/>
                    <a:pt x="4477" y="1302"/>
                    <a:pt x="5466" y="1302"/>
                  </a:cubicBezTo>
                  <a:close/>
                  <a:moveTo>
                    <a:pt x="5466" y="6493"/>
                  </a:moveTo>
                  <a:cubicBezTo>
                    <a:pt x="6644" y="6493"/>
                    <a:pt x="7513" y="7338"/>
                    <a:pt x="7513" y="8469"/>
                  </a:cubicBezTo>
                  <a:cubicBezTo>
                    <a:pt x="7513" y="8707"/>
                    <a:pt x="7454" y="8874"/>
                    <a:pt x="7323" y="8993"/>
                  </a:cubicBezTo>
                  <a:cubicBezTo>
                    <a:pt x="7144" y="9164"/>
                    <a:pt x="6837" y="9212"/>
                    <a:pt x="6517" y="9212"/>
                  </a:cubicBezTo>
                  <a:cubicBezTo>
                    <a:pt x="6304" y="9212"/>
                    <a:pt x="6085" y="9191"/>
                    <a:pt x="5894" y="9172"/>
                  </a:cubicBezTo>
                  <a:cubicBezTo>
                    <a:pt x="5727" y="9160"/>
                    <a:pt x="5585" y="9148"/>
                    <a:pt x="5466" y="9148"/>
                  </a:cubicBezTo>
                  <a:cubicBezTo>
                    <a:pt x="5346" y="9148"/>
                    <a:pt x="5192" y="9160"/>
                    <a:pt x="5049" y="9172"/>
                  </a:cubicBezTo>
                  <a:cubicBezTo>
                    <a:pt x="4869" y="9190"/>
                    <a:pt x="4663" y="9208"/>
                    <a:pt x="4461" y="9208"/>
                  </a:cubicBezTo>
                  <a:cubicBezTo>
                    <a:pt x="4127" y="9208"/>
                    <a:pt x="3801" y="9159"/>
                    <a:pt x="3608" y="8981"/>
                  </a:cubicBezTo>
                  <a:cubicBezTo>
                    <a:pt x="3465" y="8874"/>
                    <a:pt x="3406" y="8707"/>
                    <a:pt x="3406" y="8469"/>
                  </a:cubicBezTo>
                  <a:cubicBezTo>
                    <a:pt x="3406" y="7921"/>
                    <a:pt x="3620" y="7421"/>
                    <a:pt x="4001" y="7040"/>
                  </a:cubicBezTo>
                  <a:cubicBezTo>
                    <a:pt x="4382" y="6683"/>
                    <a:pt x="4894" y="6493"/>
                    <a:pt x="5466" y="6493"/>
                  </a:cubicBezTo>
                  <a:close/>
                  <a:moveTo>
                    <a:pt x="1941" y="8338"/>
                  </a:moveTo>
                  <a:lnTo>
                    <a:pt x="1941" y="8338"/>
                  </a:lnTo>
                  <a:cubicBezTo>
                    <a:pt x="2263" y="8541"/>
                    <a:pt x="2668" y="8731"/>
                    <a:pt x="3156" y="8826"/>
                  </a:cubicBezTo>
                  <a:cubicBezTo>
                    <a:pt x="3203" y="8993"/>
                    <a:pt x="3287" y="9124"/>
                    <a:pt x="3394" y="9231"/>
                  </a:cubicBezTo>
                  <a:cubicBezTo>
                    <a:pt x="3662" y="9475"/>
                    <a:pt x="4075" y="9532"/>
                    <a:pt x="4480" y="9532"/>
                  </a:cubicBezTo>
                  <a:cubicBezTo>
                    <a:pt x="4687" y="9532"/>
                    <a:pt x="4891" y="9517"/>
                    <a:pt x="5073" y="9505"/>
                  </a:cubicBezTo>
                  <a:cubicBezTo>
                    <a:pt x="5227" y="9481"/>
                    <a:pt x="5358" y="9469"/>
                    <a:pt x="5466" y="9469"/>
                  </a:cubicBezTo>
                  <a:cubicBezTo>
                    <a:pt x="5573" y="9469"/>
                    <a:pt x="5716" y="9481"/>
                    <a:pt x="5870" y="9505"/>
                  </a:cubicBezTo>
                  <a:cubicBezTo>
                    <a:pt x="6061" y="9517"/>
                    <a:pt x="6275" y="9529"/>
                    <a:pt x="6489" y="9529"/>
                  </a:cubicBezTo>
                  <a:cubicBezTo>
                    <a:pt x="6894" y="9529"/>
                    <a:pt x="7275" y="9469"/>
                    <a:pt x="7537" y="9231"/>
                  </a:cubicBezTo>
                  <a:cubicBezTo>
                    <a:pt x="7656" y="9124"/>
                    <a:pt x="7728" y="8993"/>
                    <a:pt x="7763" y="8826"/>
                  </a:cubicBezTo>
                  <a:cubicBezTo>
                    <a:pt x="8264" y="8731"/>
                    <a:pt x="8656" y="8553"/>
                    <a:pt x="8990" y="8338"/>
                  </a:cubicBezTo>
                  <a:lnTo>
                    <a:pt x="8990" y="8338"/>
                  </a:lnTo>
                  <a:cubicBezTo>
                    <a:pt x="8752" y="8767"/>
                    <a:pt x="8371" y="9160"/>
                    <a:pt x="7871" y="9469"/>
                  </a:cubicBezTo>
                  <a:cubicBezTo>
                    <a:pt x="7180" y="9898"/>
                    <a:pt x="6323" y="10136"/>
                    <a:pt x="5466" y="10136"/>
                  </a:cubicBezTo>
                  <a:cubicBezTo>
                    <a:pt x="4596" y="10136"/>
                    <a:pt x="3739" y="9898"/>
                    <a:pt x="3049" y="9469"/>
                  </a:cubicBezTo>
                  <a:cubicBezTo>
                    <a:pt x="2560" y="9160"/>
                    <a:pt x="2179" y="8767"/>
                    <a:pt x="1941" y="8338"/>
                  </a:cubicBezTo>
                  <a:close/>
                  <a:moveTo>
                    <a:pt x="602" y="1"/>
                  </a:moveTo>
                  <a:cubicBezTo>
                    <a:pt x="450" y="1"/>
                    <a:pt x="297" y="10"/>
                    <a:pt x="143" y="28"/>
                  </a:cubicBezTo>
                  <a:cubicBezTo>
                    <a:pt x="84" y="51"/>
                    <a:pt x="24" y="87"/>
                    <a:pt x="12" y="147"/>
                  </a:cubicBezTo>
                  <a:cubicBezTo>
                    <a:pt x="1" y="218"/>
                    <a:pt x="24" y="290"/>
                    <a:pt x="72" y="313"/>
                  </a:cubicBezTo>
                  <a:cubicBezTo>
                    <a:pt x="84" y="325"/>
                    <a:pt x="441" y="599"/>
                    <a:pt x="370" y="1337"/>
                  </a:cubicBezTo>
                  <a:cubicBezTo>
                    <a:pt x="310" y="1956"/>
                    <a:pt x="358" y="2433"/>
                    <a:pt x="536" y="2849"/>
                  </a:cubicBezTo>
                  <a:cubicBezTo>
                    <a:pt x="715" y="3278"/>
                    <a:pt x="1036" y="3635"/>
                    <a:pt x="1536" y="3981"/>
                  </a:cubicBezTo>
                  <a:cubicBezTo>
                    <a:pt x="1239" y="4576"/>
                    <a:pt x="1025" y="5195"/>
                    <a:pt x="941" y="5790"/>
                  </a:cubicBezTo>
                  <a:cubicBezTo>
                    <a:pt x="894" y="5731"/>
                    <a:pt x="858" y="5695"/>
                    <a:pt x="834" y="5635"/>
                  </a:cubicBezTo>
                  <a:cubicBezTo>
                    <a:pt x="803" y="5584"/>
                    <a:pt x="745" y="5550"/>
                    <a:pt x="683" y="5550"/>
                  </a:cubicBezTo>
                  <a:cubicBezTo>
                    <a:pt x="674" y="5550"/>
                    <a:pt x="665" y="5551"/>
                    <a:pt x="655" y="5552"/>
                  </a:cubicBezTo>
                  <a:cubicBezTo>
                    <a:pt x="596" y="5576"/>
                    <a:pt x="536" y="5635"/>
                    <a:pt x="536" y="5707"/>
                  </a:cubicBezTo>
                  <a:cubicBezTo>
                    <a:pt x="536" y="5731"/>
                    <a:pt x="489" y="6350"/>
                    <a:pt x="798" y="7040"/>
                  </a:cubicBezTo>
                  <a:cubicBezTo>
                    <a:pt x="917" y="7326"/>
                    <a:pt x="1120" y="7636"/>
                    <a:pt x="1394" y="7921"/>
                  </a:cubicBezTo>
                  <a:cubicBezTo>
                    <a:pt x="1608" y="8636"/>
                    <a:pt x="2132" y="9279"/>
                    <a:pt x="2870" y="9731"/>
                  </a:cubicBezTo>
                  <a:cubicBezTo>
                    <a:pt x="3620" y="10196"/>
                    <a:pt x="4537" y="10446"/>
                    <a:pt x="5466" y="10446"/>
                  </a:cubicBezTo>
                  <a:cubicBezTo>
                    <a:pt x="6382" y="10446"/>
                    <a:pt x="7311" y="10196"/>
                    <a:pt x="8049" y="9731"/>
                  </a:cubicBezTo>
                  <a:cubicBezTo>
                    <a:pt x="8799" y="9279"/>
                    <a:pt x="9311" y="8624"/>
                    <a:pt x="9526" y="7921"/>
                  </a:cubicBezTo>
                  <a:cubicBezTo>
                    <a:pt x="9811" y="7624"/>
                    <a:pt x="10002" y="7314"/>
                    <a:pt x="10121" y="7040"/>
                  </a:cubicBezTo>
                  <a:cubicBezTo>
                    <a:pt x="10419" y="6350"/>
                    <a:pt x="10383" y="5731"/>
                    <a:pt x="10383" y="5707"/>
                  </a:cubicBezTo>
                  <a:cubicBezTo>
                    <a:pt x="10383" y="5635"/>
                    <a:pt x="10323" y="5588"/>
                    <a:pt x="10264" y="5552"/>
                  </a:cubicBezTo>
                  <a:cubicBezTo>
                    <a:pt x="10256" y="5551"/>
                    <a:pt x="10248" y="5550"/>
                    <a:pt x="10240" y="5550"/>
                  </a:cubicBezTo>
                  <a:cubicBezTo>
                    <a:pt x="10186" y="5550"/>
                    <a:pt x="10127" y="5584"/>
                    <a:pt x="10085" y="5635"/>
                  </a:cubicBezTo>
                  <a:cubicBezTo>
                    <a:pt x="10061" y="5683"/>
                    <a:pt x="10014" y="5731"/>
                    <a:pt x="9990" y="5790"/>
                  </a:cubicBezTo>
                  <a:cubicBezTo>
                    <a:pt x="9883" y="5183"/>
                    <a:pt x="9668" y="4576"/>
                    <a:pt x="9395" y="3981"/>
                  </a:cubicBezTo>
                  <a:cubicBezTo>
                    <a:pt x="9883" y="3647"/>
                    <a:pt x="10204" y="3278"/>
                    <a:pt x="10383" y="2849"/>
                  </a:cubicBezTo>
                  <a:cubicBezTo>
                    <a:pt x="10561" y="2433"/>
                    <a:pt x="10609" y="1956"/>
                    <a:pt x="10550" y="1337"/>
                  </a:cubicBezTo>
                  <a:cubicBezTo>
                    <a:pt x="10478" y="611"/>
                    <a:pt x="10835" y="325"/>
                    <a:pt x="10835" y="313"/>
                  </a:cubicBezTo>
                  <a:cubicBezTo>
                    <a:pt x="10883" y="278"/>
                    <a:pt x="10895" y="218"/>
                    <a:pt x="10883" y="159"/>
                  </a:cubicBezTo>
                  <a:cubicBezTo>
                    <a:pt x="10871" y="99"/>
                    <a:pt x="10811" y="51"/>
                    <a:pt x="10740" y="40"/>
                  </a:cubicBezTo>
                  <a:cubicBezTo>
                    <a:pt x="10583" y="18"/>
                    <a:pt x="10426" y="8"/>
                    <a:pt x="10269" y="8"/>
                  </a:cubicBezTo>
                  <a:cubicBezTo>
                    <a:pt x="9633" y="8"/>
                    <a:pt x="9004" y="181"/>
                    <a:pt x="8383" y="516"/>
                  </a:cubicBezTo>
                  <a:cubicBezTo>
                    <a:pt x="7811" y="825"/>
                    <a:pt x="7382" y="1206"/>
                    <a:pt x="7144" y="1444"/>
                  </a:cubicBezTo>
                  <a:cubicBezTo>
                    <a:pt x="6597" y="1123"/>
                    <a:pt x="6025" y="956"/>
                    <a:pt x="5442" y="956"/>
                  </a:cubicBezTo>
                  <a:cubicBezTo>
                    <a:pt x="4882" y="956"/>
                    <a:pt x="4299" y="1123"/>
                    <a:pt x="3751" y="1444"/>
                  </a:cubicBezTo>
                  <a:cubicBezTo>
                    <a:pt x="3513" y="1206"/>
                    <a:pt x="3096" y="825"/>
                    <a:pt x="2513" y="504"/>
                  </a:cubicBezTo>
                  <a:cubicBezTo>
                    <a:pt x="1886" y="166"/>
                    <a:pt x="1251" y="1"/>
                    <a:pt x="60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96" name="Google Shape;3096;p31"/>
          <p:cNvGrpSpPr/>
          <p:nvPr/>
        </p:nvGrpSpPr>
        <p:grpSpPr>
          <a:xfrm>
            <a:off x="7967472" y="1582938"/>
            <a:ext cx="347872" cy="334944"/>
            <a:chOff x="7995341" y="1506738"/>
            <a:chExt cx="347872" cy="334944"/>
          </a:xfrm>
        </p:grpSpPr>
        <p:sp>
          <p:nvSpPr>
            <p:cNvPr id="3097" name="Google Shape;3097;p31"/>
            <p:cNvSpPr/>
            <p:nvPr/>
          </p:nvSpPr>
          <p:spPr>
            <a:xfrm>
              <a:off x="8129837" y="1722674"/>
              <a:ext cx="33536" cy="35936"/>
            </a:xfrm>
            <a:custGeom>
              <a:rect b="b" l="l" r="r" t="t"/>
              <a:pathLst>
                <a:path extrusionOk="0" h="1123" w="1048">
                  <a:moveTo>
                    <a:pt x="572" y="301"/>
                  </a:moveTo>
                  <a:cubicBezTo>
                    <a:pt x="595" y="301"/>
                    <a:pt x="619" y="301"/>
                    <a:pt x="631" y="325"/>
                  </a:cubicBezTo>
                  <a:cubicBezTo>
                    <a:pt x="679" y="349"/>
                    <a:pt x="714" y="409"/>
                    <a:pt x="714" y="444"/>
                  </a:cubicBezTo>
                  <a:cubicBezTo>
                    <a:pt x="738" y="516"/>
                    <a:pt x="726" y="587"/>
                    <a:pt x="679" y="647"/>
                  </a:cubicBezTo>
                  <a:cubicBezTo>
                    <a:pt x="620" y="745"/>
                    <a:pt x="528" y="811"/>
                    <a:pt x="445" y="811"/>
                  </a:cubicBezTo>
                  <a:cubicBezTo>
                    <a:pt x="427" y="811"/>
                    <a:pt x="410" y="808"/>
                    <a:pt x="393" y="801"/>
                  </a:cubicBezTo>
                  <a:cubicBezTo>
                    <a:pt x="357" y="766"/>
                    <a:pt x="321" y="706"/>
                    <a:pt x="321" y="682"/>
                  </a:cubicBezTo>
                  <a:cubicBezTo>
                    <a:pt x="310" y="623"/>
                    <a:pt x="321" y="540"/>
                    <a:pt x="357" y="468"/>
                  </a:cubicBezTo>
                  <a:cubicBezTo>
                    <a:pt x="381" y="409"/>
                    <a:pt x="441" y="349"/>
                    <a:pt x="500" y="325"/>
                  </a:cubicBezTo>
                  <a:cubicBezTo>
                    <a:pt x="512" y="325"/>
                    <a:pt x="548" y="301"/>
                    <a:pt x="572" y="301"/>
                  </a:cubicBezTo>
                  <a:close/>
                  <a:moveTo>
                    <a:pt x="584" y="0"/>
                  </a:moveTo>
                  <a:cubicBezTo>
                    <a:pt x="522" y="0"/>
                    <a:pt x="457" y="13"/>
                    <a:pt x="393" y="39"/>
                  </a:cubicBezTo>
                  <a:cubicBezTo>
                    <a:pt x="262" y="99"/>
                    <a:pt x="155" y="182"/>
                    <a:pt x="83" y="313"/>
                  </a:cubicBezTo>
                  <a:cubicBezTo>
                    <a:pt x="12" y="456"/>
                    <a:pt x="0" y="599"/>
                    <a:pt x="12" y="730"/>
                  </a:cubicBezTo>
                  <a:cubicBezTo>
                    <a:pt x="36" y="885"/>
                    <a:pt x="131" y="1004"/>
                    <a:pt x="250" y="1063"/>
                  </a:cubicBezTo>
                  <a:cubicBezTo>
                    <a:pt x="310" y="1087"/>
                    <a:pt x="381" y="1123"/>
                    <a:pt x="452" y="1123"/>
                  </a:cubicBezTo>
                  <a:cubicBezTo>
                    <a:pt x="655" y="1123"/>
                    <a:pt x="857" y="1004"/>
                    <a:pt x="964" y="790"/>
                  </a:cubicBezTo>
                  <a:cubicBezTo>
                    <a:pt x="1036" y="659"/>
                    <a:pt x="1048" y="516"/>
                    <a:pt x="1036" y="385"/>
                  </a:cubicBezTo>
                  <a:cubicBezTo>
                    <a:pt x="1012" y="230"/>
                    <a:pt x="917" y="111"/>
                    <a:pt x="798" y="51"/>
                  </a:cubicBezTo>
                  <a:cubicBezTo>
                    <a:pt x="732" y="19"/>
                    <a:pt x="660" y="0"/>
                    <a:pt x="58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8" name="Google Shape;3098;p31"/>
            <p:cNvSpPr/>
            <p:nvPr/>
          </p:nvSpPr>
          <p:spPr>
            <a:xfrm>
              <a:off x="8172877" y="1722610"/>
              <a:ext cx="35840" cy="36000"/>
            </a:xfrm>
            <a:custGeom>
              <a:rect b="b" l="l" r="r" t="t"/>
              <a:pathLst>
                <a:path extrusionOk="0" h="1125" w="1120">
                  <a:moveTo>
                    <a:pt x="530" y="323"/>
                  </a:moveTo>
                  <a:cubicBezTo>
                    <a:pt x="610" y="323"/>
                    <a:pt x="705" y="381"/>
                    <a:pt x="751" y="482"/>
                  </a:cubicBezTo>
                  <a:cubicBezTo>
                    <a:pt x="774" y="542"/>
                    <a:pt x="798" y="625"/>
                    <a:pt x="774" y="684"/>
                  </a:cubicBezTo>
                  <a:cubicBezTo>
                    <a:pt x="774" y="708"/>
                    <a:pt x="751" y="768"/>
                    <a:pt x="703" y="803"/>
                  </a:cubicBezTo>
                  <a:cubicBezTo>
                    <a:pt x="687" y="810"/>
                    <a:pt x="669" y="814"/>
                    <a:pt x="649" y="814"/>
                  </a:cubicBezTo>
                  <a:cubicBezTo>
                    <a:pt x="568" y="814"/>
                    <a:pt x="465" y="754"/>
                    <a:pt x="417" y="649"/>
                  </a:cubicBezTo>
                  <a:cubicBezTo>
                    <a:pt x="346" y="530"/>
                    <a:pt x="381" y="387"/>
                    <a:pt x="465" y="339"/>
                  </a:cubicBezTo>
                  <a:cubicBezTo>
                    <a:pt x="484" y="328"/>
                    <a:pt x="506" y="323"/>
                    <a:pt x="530" y="323"/>
                  </a:cubicBezTo>
                  <a:close/>
                  <a:moveTo>
                    <a:pt x="532" y="0"/>
                  </a:moveTo>
                  <a:cubicBezTo>
                    <a:pt x="459" y="0"/>
                    <a:pt x="387" y="17"/>
                    <a:pt x="322" y="53"/>
                  </a:cubicBezTo>
                  <a:cubicBezTo>
                    <a:pt x="84" y="184"/>
                    <a:pt x="0" y="518"/>
                    <a:pt x="155" y="803"/>
                  </a:cubicBezTo>
                  <a:cubicBezTo>
                    <a:pt x="262" y="1006"/>
                    <a:pt x="465" y="1125"/>
                    <a:pt x="655" y="1125"/>
                  </a:cubicBezTo>
                  <a:cubicBezTo>
                    <a:pt x="739" y="1125"/>
                    <a:pt x="810" y="1113"/>
                    <a:pt x="870" y="1065"/>
                  </a:cubicBezTo>
                  <a:cubicBezTo>
                    <a:pt x="989" y="1006"/>
                    <a:pt x="1072" y="875"/>
                    <a:pt x="1108" y="744"/>
                  </a:cubicBezTo>
                  <a:cubicBezTo>
                    <a:pt x="1120" y="601"/>
                    <a:pt x="1096" y="458"/>
                    <a:pt x="1036" y="327"/>
                  </a:cubicBezTo>
                  <a:cubicBezTo>
                    <a:pt x="924" y="120"/>
                    <a:pt x="724" y="0"/>
                    <a:pt x="53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9" name="Google Shape;3099;p31"/>
            <p:cNvSpPr/>
            <p:nvPr/>
          </p:nvSpPr>
          <p:spPr>
            <a:xfrm>
              <a:off x="7995341" y="1506738"/>
              <a:ext cx="347872" cy="334944"/>
            </a:xfrm>
            <a:custGeom>
              <a:rect b="b" l="l" r="r" t="t"/>
              <a:pathLst>
                <a:path extrusionOk="0" h="10467" w="10871">
                  <a:moveTo>
                    <a:pt x="1548" y="489"/>
                  </a:moveTo>
                  <a:cubicBezTo>
                    <a:pt x="2500" y="799"/>
                    <a:pt x="3262" y="1477"/>
                    <a:pt x="3620" y="1834"/>
                  </a:cubicBezTo>
                  <a:cubicBezTo>
                    <a:pt x="3453" y="1930"/>
                    <a:pt x="3286" y="2037"/>
                    <a:pt x="3143" y="2156"/>
                  </a:cubicBezTo>
                  <a:cubicBezTo>
                    <a:pt x="2870" y="1537"/>
                    <a:pt x="2429" y="1025"/>
                    <a:pt x="1822" y="644"/>
                  </a:cubicBezTo>
                  <a:cubicBezTo>
                    <a:pt x="1727" y="584"/>
                    <a:pt x="1643" y="537"/>
                    <a:pt x="1548" y="489"/>
                  </a:cubicBezTo>
                  <a:close/>
                  <a:moveTo>
                    <a:pt x="333" y="382"/>
                  </a:moveTo>
                  <a:lnTo>
                    <a:pt x="333" y="382"/>
                  </a:lnTo>
                  <a:cubicBezTo>
                    <a:pt x="905" y="501"/>
                    <a:pt x="2310" y="942"/>
                    <a:pt x="2893" y="2382"/>
                  </a:cubicBezTo>
                  <a:cubicBezTo>
                    <a:pt x="2679" y="2573"/>
                    <a:pt x="2489" y="2787"/>
                    <a:pt x="2298" y="3025"/>
                  </a:cubicBezTo>
                  <a:cubicBezTo>
                    <a:pt x="2203" y="3144"/>
                    <a:pt x="2119" y="3263"/>
                    <a:pt x="2024" y="3394"/>
                  </a:cubicBezTo>
                  <a:cubicBezTo>
                    <a:pt x="667" y="2977"/>
                    <a:pt x="393" y="1025"/>
                    <a:pt x="333" y="382"/>
                  </a:cubicBezTo>
                  <a:close/>
                  <a:moveTo>
                    <a:pt x="10525" y="382"/>
                  </a:moveTo>
                  <a:lnTo>
                    <a:pt x="10525" y="382"/>
                  </a:lnTo>
                  <a:cubicBezTo>
                    <a:pt x="10466" y="1025"/>
                    <a:pt x="10180" y="2977"/>
                    <a:pt x="8823" y="3394"/>
                  </a:cubicBezTo>
                  <a:cubicBezTo>
                    <a:pt x="8739" y="3263"/>
                    <a:pt x="8644" y="3144"/>
                    <a:pt x="8561" y="3025"/>
                  </a:cubicBezTo>
                  <a:cubicBezTo>
                    <a:pt x="8382" y="2787"/>
                    <a:pt x="8168" y="2573"/>
                    <a:pt x="7965" y="2382"/>
                  </a:cubicBezTo>
                  <a:cubicBezTo>
                    <a:pt x="8013" y="2275"/>
                    <a:pt x="8049" y="2168"/>
                    <a:pt x="8108" y="2073"/>
                  </a:cubicBezTo>
                  <a:cubicBezTo>
                    <a:pt x="8156" y="1989"/>
                    <a:pt x="8132" y="1894"/>
                    <a:pt x="8049" y="1846"/>
                  </a:cubicBezTo>
                  <a:cubicBezTo>
                    <a:pt x="8024" y="1830"/>
                    <a:pt x="7996" y="1822"/>
                    <a:pt x="7967" y="1822"/>
                  </a:cubicBezTo>
                  <a:cubicBezTo>
                    <a:pt x="7912" y="1822"/>
                    <a:pt x="7858" y="1851"/>
                    <a:pt x="7834" y="1906"/>
                  </a:cubicBezTo>
                  <a:cubicBezTo>
                    <a:pt x="7787" y="1989"/>
                    <a:pt x="7739" y="2073"/>
                    <a:pt x="7715" y="2156"/>
                  </a:cubicBezTo>
                  <a:cubicBezTo>
                    <a:pt x="7561" y="2037"/>
                    <a:pt x="7394" y="1918"/>
                    <a:pt x="7239" y="1823"/>
                  </a:cubicBezTo>
                  <a:cubicBezTo>
                    <a:pt x="7596" y="1477"/>
                    <a:pt x="8346" y="799"/>
                    <a:pt x="9299" y="489"/>
                  </a:cubicBezTo>
                  <a:lnTo>
                    <a:pt x="9299" y="489"/>
                  </a:lnTo>
                  <a:cubicBezTo>
                    <a:pt x="8942" y="680"/>
                    <a:pt x="8573" y="930"/>
                    <a:pt x="8263" y="1311"/>
                  </a:cubicBezTo>
                  <a:cubicBezTo>
                    <a:pt x="8204" y="1370"/>
                    <a:pt x="8215" y="1477"/>
                    <a:pt x="8275" y="1525"/>
                  </a:cubicBezTo>
                  <a:cubicBezTo>
                    <a:pt x="8311" y="1561"/>
                    <a:pt x="8346" y="1573"/>
                    <a:pt x="8382" y="1573"/>
                  </a:cubicBezTo>
                  <a:cubicBezTo>
                    <a:pt x="8430" y="1573"/>
                    <a:pt x="8465" y="1561"/>
                    <a:pt x="8501" y="1513"/>
                  </a:cubicBezTo>
                  <a:cubicBezTo>
                    <a:pt x="9168" y="763"/>
                    <a:pt x="10073" y="477"/>
                    <a:pt x="10525" y="382"/>
                  </a:cubicBezTo>
                  <a:close/>
                  <a:moveTo>
                    <a:pt x="5429" y="1608"/>
                  </a:moveTo>
                  <a:cubicBezTo>
                    <a:pt x="5965" y="1608"/>
                    <a:pt x="6501" y="1751"/>
                    <a:pt x="7013" y="2049"/>
                  </a:cubicBezTo>
                  <a:cubicBezTo>
                    <a:pt x="7489" y="2335"/>
                    <a:pt x="7930" y="2716"/>
                    <a:pt x="8323" y="3216"/>
                  </a:cubicBezTo>
                  <a:cubicBezTo>
                    <a:pt x="9061" y="4180"/>
                    <a:pt x="9525" y="5430"/>
                    <a:pt x="9525" y="6561"/>
                  </a:cubicBezTo>
                  <a:cubicBezTo>
                    <a:pt x="9525" y="8538"/>
                    <a:pt x="7692" y="10145"/>
                    <a:pt x="5429" y="10145"/>
                  </a:cubicBezTo>
                  <a:cubicBezTo>
                    <a:pt x="3167" y="10145"/>
                    <a:pt x="1346" y="8538"/>
                    <a:pt x="1346" y="6561"/>
                  </a:cubicBezTo>
                  <a:cubicBezTo>
                    <a:pt x="1346" y="5430"/>
                    <a:pt x="1786" y="4180"/>
                    <a:pt x="2548" y="3216"/>
                  </a:cubicBezTo>
                  <a:cubicBezTo>
                    <a:pt x="2929" y="2716"/>
                    <a:pt x="3381" y="2335"/>
                    <a:pt x="3858" y="2049"/>
                  </a:cubicBezTo>
                  <a:cubicBezTo>
                    <a:pt x="4358" y="1751"/>
                    <a:pt x="4894" y="1608"/>
                    <a:pt x="5429" y="1608"/>
                  </a:cubicBezTo>
                  <a:close/>
                  <a:moveTo>
                    <a:pt x="535" y="1"/>
                  </a:moveTo>
                  <a:cubicBezTo>
                    <a:pt x="400" y="1"/>
                    <a:pt x="266" y="9"/>
                    <a:pt x="131" y="25"/>
                  </a:cubicBezTo>
                  <a:cubicBezTo>
                    <a:pt x="60" y="49"/>
                    <a:pt x="0" y="108"/>
                    <a:pt x="0" y="191"/>
                  </a:cubicBezTo>
                  <a:cubicBezTo>
                    <a:pt x="0" y="227"/>
                    <a:pt x="24" y="953"/>
                    <a:pt x="286" y="1751"/>
                  </a:cubicBezTo>
                  <a:cubicBezTo>
                    <a:pt x="595" y="2751"/>
                    <a:pt x="1143" y="3406"/>
                    <a:pt x="1857" y="3656"/>
                  </a:cubicBezTo>
                  <a:cubicBezTo>
                    <a:pt x="1322" y="4549"/>
                    <a:pt x="1024" y="5597"/>
                    <a:pt x="1024" y="6561"/>
                  </a:cubicBezTo>
                  <a:cubicBezTo>
                    <a:pt x="1024" y="7609"/>
                    <a:pt x="1488" y="8585"/>
                    <a:pt x="2322" y="9335"/>
                  </a:cubicBezTo>
                  <a:cubicBezTo>
                    <a:pt x="3155" y="10062"/>
                    <a:pt x="4251" y="10466"/>
                    <a:pt x="5429" y="10466"/>
                  </a:cubicBezTo>
                  <a:cubicBezTo>
                    <a:pt x="6608" y="10466"/>
                    <a:pt x="7715" y="10062"/>
                    <a:pt x="8549" y="9335"/>
                  </a:cubicBezTo>
                  <a:cubicBezTo>
                    <a:pt x="9382" y="8585"/>
                    <a:pt x="9835" y="7609"/>
                    <a:pt x="9835" y="6561"/>
                  </a:cubicBezTo>
                  <a:cubicBezTo>
                    <a:pt x="9835" y="5609"/>
                    <a:pt x="9525" y="4573"/>
                    <a:pt x="9001" y="3656"/>
                  </a:cubicBezTo>
                  <a:cubicBezTo>
                    <a:pt x="9716" y="3418"/>
                    <a:pt x="10251" y="2751"/>
                    <a:pt x="10585" y="1751"/>
                  </a:cubicBezTo>
                  <a:cubicBezTo>
                    <a:pt x="10835" y="953"/>
                    <a:pt x="10871" y="227"/>
                    <a:pt x="10871" y="191"/>
                  </a:cubicBezTo>
                  <a:cubicBezTo>
                    <a:pt x="10871" y="120"/>
                    <a:pt x="10811" y="49"/>
                    <a:pt x="10728" y="25"/>
                  </a:cubicBezTo>
                  <a:cubicBezTo>
                    <a:pt x="10595" y="9"/>
                    <a:pt x="10462" y="1"/>
                    <a:pt x="10328" y="1"/>
                  </a:cubicBezTo>
                  <a:cubicBezTo>
                    <a:pt x="9657" y="1"/>
                    <a:pt x="8970" y="201"/>
                    <a:pt x="8275" y="608"/>
                  </a:cubicBezTo>
                  <a:cubicBezTo>
                    <a:pt x="7668" y="965"/>
                    <a:pt x="7203" y="1394"/>
                    <a:pt x="6953" y="1668"/>
                  </a:cubicBezTo>
                  <a:cubicBezTo>
                    <a:pt x="6465" y="1418"/>
                    <a:pt x="5941" y="1299"/>
                    <a:pt x="5429" y="1299"/>
                  </a:cubicBezTo>
                  <a:cubicBezTo>
                    <a:pt x="4917" y="1299"/>
                    <a:pt x="4405" y="1418"/>
                    <a:pt x="3917" y="1668"/>
                  </a:cubicBezTo>
                  <a:cubicBezTo>
                    <a:pt x="3655" y="1394"/>
                    <a:pt x="3203" y="965"/>
                    <a:pt x="2584" y="608"/>
                  </a:cubicBezTo>
                  <a:cubicBezTo>
                    <a:pt x="1899" y="201"/>
                    <a:pt x="1214" y="1"/>
                    <a:pt x="53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0" name="Google Shape;3100;p31"/>
            <p:cNvSpPr/>
            <p:nvPr/>
          </p:nvSpPr>
          <p:spPr>
            <a:xfrm>
              <a:off x="8103149" y="1685426"/>
              <a:ext cx="132256" cy="123104"/>
            </a:xfrm>
            <a:custGeom>
              <a:rect b="b" l="l" r="r" t="t"/>
              <a:pathLst>
                <a:path extrusionOk="0" h="3847" w="4133">
                  <a:moveTo>
                    <a:pt x="2037" y="311"/>
                  </a:moveTo>
                  <a:cubicBezTo>
                    <a:pt x="2513" y="311"/>
                    <a:pt x="2953" y="489"/>
                    <a:pt x="3275" y="799"/>
                  </a:cubicBezTo>
                  <a:cubicBezTo>
                    <a:pt x="3596" y="1108"/>
                    <a:pt x="3775" y="1561"/>
                    <a:pt x="3775" y="2049"/>
                  </a:cubicBezTo>
                  <a:cubicBezTo>
                    <a:pt x="3811" y="2263"/>
                    <a:pt x="3763" y="2406"/>
                    <a:pt x="3644" y="2513"/>
                  </a:cubicBezTo>
                  <a:cubicBezTo>
                    <a:pt x="3496" y="2654"/>
                    <a:pt x="3235" y="2695"/>
                    <a:pt x="2963" y="2695"/>
                  </a:cubicBezTo>
                  <a:cubicBezTo>
                    <a:pt x="2776" y="2695"/>
                    <a:pt x="2583" y="2675"/>
                    <a:pt x="2418" y="2656"/>
                  </a:cubicBezTo>
                  <a:cubicBezTo>
                    <a:pt x="2287" y="2644"/>
                    <a:pt x="2156" y="2632"/>
                    <a:pt x="2048" y="2632"/>
                  </a:cubicBezTo>
                  <a:cubicBezTo>
                    <a:pt x="1941" y="2632"/>
                    <a:pt x="1810" y="2644"/>
                    <a:pt x="1679" y="2656"/>
                  </a:cubicBezTo>
                  <a:cubicBezTo>
                    <a:pt x="1511" y="2671"/>
                    <a:pt x="1316" y="2690"/>
                    <a:pt x="1127" y="2690"/>
                  </a:cubicBezTo>
                  <a:cubicBezTo>
                    <a:pt x="861" y="2690"/>
                    <a:pt x="606" y="2652"/>
                    <a:pt x="453" y="2513"/>
                  </a:cubicBezTo>
                  <a:cubicBezTo>
                    <a:pt x="358" y="2406"/>
                    <a:pt x="298" y="2263"/>
                    <a:pt x="298" y="2049"/>
                  </a:cubicBezTo>
                  <a:cubicBezTo>
                    <a:pt x="298" y="1561"/>
                    <a:pt x="477" y="1108"/>
                    <a:pt x="798" y="799"/>
                  </a:cubicBezTo>
                  <a:cubicBezTo>
                    <a:pt x="1132" y="489"/>
                    <a:pt x="1560" y="311"/>
                    <a:pt x="2037" y="311"/>
                  </a:cubicBezTo>
                  <a:close/>
                  <a:moveTo>
                    <a:pt x="2060" y="2954"/>
                  </a:moveTo>
                  <a:cubicBezTo>
                    <a:pt x="2156" y="2954"/>
                    <a:pt x="2287" y="2978"/>
                    <a:pt x="2406" y="2978"/>
                  </a:cubicBezTo>
                  <a:cubicBezTo>
                    <a:pt x="2584" y="2989"/>
                    <a:pt x="2763" y="3001"/>
                    <a:pt x="2953" y="3001"/>
                  </a:cubicBezTo>
                  <a:cubicBezTo>
                    <a:pt x="3060" y="3001"/>
                    <a:pt x="3156" y="3001"/>
                    <a:pt x="3239" y="2989"/>
                  </a:cubicBezTo>
                  <a:lnTo>
                    <a:pt x="3239" y="2989"/>
                  </a:lnTo>
                  <a:cubicBezTo>
                    <a:pt x="3037" y="3335"/>
                    <a:pt x="2644" y="3537"/>
                    <a:pt x="2239" y="3537"/>
                  </a:cubicBezTo>
                  <a:lnTo>
                    <a:pt x="1882" y="3537"/>
                  </a:lnTo>
                  <a:cubicBezTo>
                    <a:pt x="1465" y="3537"/>
                    <a:pt x="1096" y="3335"/>
                    <a:pt x="870" y="2989"/>
                  </a:cubicBezTo>
                  <a:lnTo>
                    <a:pt x="870" y="2989"/>
                  </a:lnTo>
                  <a:cubicBezTo>
                    <a:pt x="979" y="2999"/>
                    <a:pt x="1092" y="3002"/>
                    <a:pt x="1204" y="3002"/>
                  </a:cubicBezTo>
                  <a:cubicBezTo>
                    <a:pt x="1385" y="3002"/>
                    <a:pt x="1565" y="2992"/>
                    <a:pt x="1727" y="2978"/>
                  </a:cubicBezTo>
                  <a:cubicBezTo>
                    <a:pt x="1858" y="2954"/>
                    <a:pt x="1977" y="2954"/>
                    <a:pt x="2060" y="2954"/>
                  </a:cubicBezTo>
                  <a:close/>
                  <a:moveTo>
                    <a:pt x="2060" y="1"/>
                  </a:moveTo>
                  <a:cubicBezTo>
                    <a:pt x="894" y="1"/>
                    <a:pt x="1" y="870"/>
                    <a:pt x="1" y="2049"/>
                  </a:cubicBezTo>
                  <a:cubicBezTo>
                    <a:pt x="1" y="2346"/>
                    <a:pt x="84" y="2573"/>
                    <a:pt x="263" y="2739"/>
                  </a:cubicBezTo>
                  <a:cubicBezTo>
                    <a:pt x="322" y="2799"/>
                    <a:pt x="393" y="2835"/>
                    <a:pt x="477" y="2870"/>
                  </a:cubicBezTo>
                  <a:cubicBezTo>
                    <a:pt x="691" y="3466"/>
                    <a:pt x="1263" y="3847"/>
                    <a:pt x="1882" y="3847"/>
                  </a:cubicBezTo>
                  <a:lnTo>
                    <a:pt x="2239" y="3847"/>
                  </a:lnTo>
                  <a:cubicBezTo>
                    <a:pt x="2870" y="3847"/>
                    <a:pt x="3430" y="3466"/>
                    <a:pt x="3656" y="2870"/>
                  </a:cubicBezTo>
                  <a:cubicBezTo>
                    <a:pt x="3727" y="2835"/>
                    <a:pt x="3811" y="2775"/>
                    <a:pt x="3870" y="2716"/>
                  </a:cubicBezTo>
                  <a:cubicBezTo>
                    <a:pt x="4049" y="2561"/>
                    <a:pt x="4132" y="2335"/>
                    <a:pt x="4132" y="2037"/>
                  </a:cubicBezTo>
                  <a:cubicBezTo>
                    <a:pt x="4132" y="1489"/>
                    <a:pt x="3906" y="953"/>
                    <a:pt x="3525" y="572"/>
                  </a:cubicBezTo>
                  <a:cubicBezTo>
                    <a:pt x="3132" y="203"/>
                    <a:pt x="2620" y="1"/>
                    <a:pt x="206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1" name="Google Shape;3101;p31"/>
            <p:cNvSpPr/>
            <p:nvPr/>
          </p:nvSpPr>
          <p:spPr>
            <a:xfrm>
              <a:off x="8087149" y="1640498"/>
              <a:ext cx="43456" cy="48032"/>
            </a:xfrm>
            <a:custGeom>
              <a:rect b="b" l="l" r="r" t="t"/>
              <a:pathLst>
                <a:path extrusionOk="0" h="1501" w="1358">
                  <a:moveTo>
                    <a:pt x="679" y="0"/>
                  </a:moveTo>
                  <a:cubicBezTo>
                    <a:pt x="298" y="0"/>
                    <a:pt x="1" y="298"/>
                    <a:pt x="1" y="667"/>
                  </a:cubicBezTo>
                  <a:lnTo>
                    <a:pt x="1" y="833"/>
                  </a:lnTo>
                  <a:cubicBezTo>
                    <a:pt x="1" y="1203"/>
                    <a:pt x="298" y="1500"/>
                    <a:pt x="679" y="1500"/>
                  </a:cubicBezTo>
                  <a:cubicBezTo>
                    <a:pt x="1048" y="1500"/>
                    <a:pt x="1346" y="1203"/>
                    <a:pt x="1346" y="833"/>
                  </a:cubicBezTo>
                  <a:lnTo>
                    <a:pt x="1346" y="691"/>
                  </a:lnTo>
                  <a:cubicBezTo>
                    <a:pt x="1358" y="595"/>
                    <a:pt x="1286" y="524"/>
                    <a:pt x="1191" y="524"/>
                  </a:cubicBezTo>
                  <a:cubicBezTo>
                    <a:pt x="1108" y="524"/>
                    <a:pt x="1036" y="595"/>
                    <a:pt x="1036" y="691"/>
                  </a:cubicBezTo>
                  <a:lnTo>
                    <a:pt x="1036" y="845"/>
                  </a:lnTo>
                  <a:cubicBezTo>
                    <a:pt x="1036" y="1048"/>
                    <a:pt x="870" y="1203"/>
                    <a:pt x="679" y="1203"/>
                  </a:cubicBezTo>
                  <a:cubicBezTo>
                    <a:pt x="477" y="1203"/>
                    <a:pt x="322" y="1036"/>
                    <a:pt x="322" y="845"/>
                  </a:cubicBezTo>
                  <a:lnTo>
                    <a:pt x="322" y="691"/>
                  </a:lnTo>
                  <a:cubicBezTo>
                    <a:pt x="322" y="488"/>
                    <a:pt x="477" y="333"/>
                    <a:pt x="679" y="333"/>
                  </a:cubicBezTo>
                  <a:cubicBezTo>
                    <a:pt x="763" y="333"/>
                    <a:pt x="834" y="250"/>
                    <a:pt x="834" y="167"/>
                  </a:cubicBezTo>
                  <a:cubicBezTo>
                    <a:pt x="834" y="71"/>
                    <a:pt x="763" y="0"/>
                    <a:pt x="67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2" name="Google Shape;3102;p31"/>
            <p:cNvSpPr/>
            <p:nvPr/>
          </p:nvSpPr>
          <p:spPr>
            <a:xfrm>
              <a:off x="8207149" y="1640498"/>
              <a:ext cx="43104" cy="48032"/>
            </a:xfrm>
            <a:custGeom>
              <a:rect b="b" l="l" r="r" t="t"/>
              <a:pathLst>
                <a:path extrusionOk="0" h="1501" w="1347">
                  <a:moveTo>
                    <a:pt x="680" y="0"/>
                  </a:moveTo>
                  <a:cubicBezTo>
                    <a:pt x="299" y="0"/>
                    <a:pt x="1" y="298"/>
                    <a:pt x="1" y="667"/>
                  </a:cubicBezTo>
                  <a:lnTo>
                    <a:pt x="1" y="833"/>
                  </a:lnTo>
                  <a:cubicBezTo>
                    <a:pt x="1" y="1203"/>
                    <a:pt x="299" y="1500"/>
                    <a:pt x="680" y="1500"/>
                  </a:cubicBezTo>
                  <a:cubicBezTo>
                    <a:pt x="1049" y="1500"/>
                    <a:pt x="1346" y="1203"/>
                    <a:pt x="1346" y="833"/>
                  </a:cubicBezTo>
                  <a:lnTo>
                    <a:pt x="1346" y="691"/>
                  </a:lnTo>
                  <a:cubicBezTo>
                    <a:pt x="1346" y="595"/>
                    <a:pt x="1287" y="524"/>
                    <a:pt x="1192" y="524"/>
                  </a:cubicBezTo>
                  <a:cubicBezTo>
                    <a:pt x="1108" y="524"/>
                    <a:pt x="1037" y="595"/>
                    <a:pt x="1037" y="691"/>
                  </a:cubicBezTo>
                  <a:lnTo>
                    <a:pt x="1037" y="845"/>
                  </a:lnTo>
                  <a:cubicBezTo>
                    <a:pt x="1037" y="1048"/>
                    <a:pt x="870" y="1203"/>
                    <a:pt x="680" y="1203"/>
                  </a:cubicBezTo>
                  <a:cubicBezTo>
                    <a:pt x="477" y="1203"/>
                    <a:pt x="311" y="1036"/>
                    <a:pt x="311" y="845"/>
                  </a:cubicBezTo>
                  <a:lnTo>
                    <a:pt x="311" y="691"/>
                  </a:lnTo>
                  <a:cubicBezTo>
                    <a:pt x="311" y="488"/>
                    <a:pt x="477" y="333"/>
                    <a:pt x="680" y="333"/>
                  </a:cubicBezTo>
                  <a:cubicBezTo>
                    <a:pt x="763" y="333"/>
                    <a:pt x="834" y="250"/>
                    <a:pt x="834" y="167"/>
                  </a:cubicBezTo>
                  <a:cubicBezTo>
                    <a:pt x="834" y="71"/>
                    <a:pt x="763" y="0"/>
                    <a:pt x="68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03" name="Google Shape;3103;p31"/>
          <p:cNvGrpSpPr/>
          <p:nvPr/>
        </p:nvGrpSpPr>
        <p:grpSpPr>
          <a:xfrm>
            <a:off x="3020176" y="1599130"/>
            <a:ext cx="347872" cy="303904"/>
            <a:chOff x="3048045" y="1522930"/>
            <a:chExt cx="347872" cy="303904"/>
          </a:xfrm>
        </p:grpSpPr>
        <p:sp>
          <p:nvSpPr>
            <p:cNvPr id="3104" name="Google Shape;3104;p31"/>
            <p:cNvSpPr/>
            <p:nvPr/>
          </p:nvSpPr>
          <p:spPr>
            <a:xfrm>
              <a:off x="3137965" y="1548658"/>
              <a:ext cx="10688" cy="13760"/>
            </a:xfrm>
            <a:custGeom>
              <a:rect b="b" l="l" r="r" t="t"/>
              <a:pathLst>
                <a:path extrusionOk="0" h="430" w="334">
                  <a:moveTo>
                    <a:pt x="167" y="1"/>
                  </a:moveTo>
                  <a:cubicBezTo>
                    <a:pt x="72" y="1"/>
                    <a:pt x="0" y="72"/>
                    <a:pt x="0" y="167"/>
                  </a:cubicBezTo>
                  <a:lnTo>
                    <a:pt x="0" y="263"/>
                  </a:lnTo>
                  <a:cubicBezTo>
                    <a:pt x="0" y="358"/>
                    <a:pt x="72" y="429"/>
                    <a:pt x="167" y="429"/>
                  </a:cubicBezTo>
                  <a:cubicBezTo>
                    <a:pt x="262" y="429"/>
                    <a:pt x="334" y="358"/>
                    <a:pt x="334" y="263"/>
                  </a:cubicBezTo>
                  <a:lnTo>
                    <a:pt x="334" y="167"/>
                  </a:lnTo>
                  <a:cubicBezTo>
                    <a:pt x="310" y="60"/>
                    <a:pt x="262" y="1"/>
                    <a:pt x="1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105" name="Google Shape;3105;p31"/>
            <p:cNvGrpSpPr/>
            <p:nvPr/>
          </p:nvGrpSpPr>
          <p:grpSpPr>
            <a:xfrm>
              <a:off x="3048045" y="1522930"/>
              <a:ext cx="347872" cy="303904"/>
              <a:chOff x="3048045" y="1522930"/>
              <a:chExt cx="347872" cy="303904"/>
            </a:xfrm>
          </p:grpSpPr>
          <p:sp>
            <p:nvSpPr>
              <p:cNvPr id="3106" name="Google Shape;3106;p31"/>
              <p:cNvSpPr/>
              <p:nvPr/>
            </p:nvSpPr>
            <p:spPr>
              <a:xfrm>
                <a:off x="3048045" y="1522930"/>
                <a:ext cx="347872" cy="303904"/>
              </a:xfrm>
              <a:custGeom>
                <a:rect b="b" l="l" r="r" t="t"/>
                <a:pathLst>
                  <a:path extrusionOk="0" h="9497" w="10871">
                    <a:moveTo>
                      <a:pt x="5752" y="4495"/>
                    </a:moveTo>
                    <a:cubicBezTo>
                      <a:pt x="6093" y="4495"/>
                      <a:pt x="6440" y="4510"/>
                      <a:pt x="6775" y="4543"/>
                    </a:cubicBezTo>
                    <a:cubicBezTo>
                      <a:pt x="6680" y="4674"/>
                      <a:pt x="6597" y="4817"/>
                      <a:pt x="6513" y="4972"/>
                    </a:cubicBezTo>
                    <a:cubicBezTo>
                      <a:pt x="6229" y="4945"/>
                      <a:pt x="5949" y="4933"/>
                      <a:pt x="5681" y="4933"/>
                    </a:cubicBezTo>
                    <a:cubicBezTo>
                      <a:pt x="5354" y="4933"/>
                      <a:pt x="5044" y="4951"/>
                      <a:pt x="4763" y="4984"/>
                    </a:cubicBezTo>
                    <a:cubicBezTo>
                      <a:pt x="4834" y="4841"/>
                      <a:pt x="4918" y="4674"/>
                      <a:pt x="4977" y="4519"/>
                    </a:cubicBezTo>
                    <a:cubicBezTo>
                      <a:pt x="5227" y="4504"/>
                      <a:pt x="5488" y="4495"/>
                      <a:pt x="5752" y="4495"/>
                    </a:cubicBezTo>
                    <a:close/>
                    <a:moveTo>
                      <a:pt x="5644" y="5242"/>
                    </a:moveTo>
                    <a:cubicBezTo>
                      <a:pt x="5874" y="5242"/>
                      <a:pt x="6115" y="5252"/>
                      <a:pt x="6358" y="5269"/>
                    </a:cubicBezTo>
                    <a:lnTo>
                      <a:pt x="6085" y="5853"/>
                    </a:lnTo>
                    <a:cubicBezTo>
                      <a:pt x="5751" y="6579"/>
                      <a:pt x="5418" y="7282"/>
                      <a:pt x="4930" y="7639"/>
                    </a:cubicBezTo>
                    <a:cubicBezTo>
                      <a:pt x="4811" y="7722"/>
                      <a:pt x="4680" y="7794"/>
                      <a:pt x="4561" y="7877"/>
                    </a:cubicBezTo>
                    <a:cubicBezTo>
                      <a:pt x="4525" y="7853"/>
                      <a:pt x="4501" y="7841"/>
                      <a:pt x="4477" y="7829"/>
                    </a:cubicBezTo>
                    <a:cubicBezTo>
                      <a:pt x="4120" y="7555"/>
                      <a:pt x="3989" y="7246"/>
                      <a:pt x="4049" y="6805"/>
                    </a:cubicBezTo>
                    <a:cubicBezTo>
                      <a:pt x="4108" y="6389"/>
                      <a:pt x="4334" y="5889"/>
                      <a:pt x="4596" y="5329"/>
                    </a:cubicBezTo>
                    <a:cubicBezTo>
                      <a:pt x="4895" y="5269"/>
                      <a:pt x="5255" y="5242"/>
                      <a:pt x="5644" y="5242"/>
                    </a:cubicBezTo>
                    <a:close/>
                    <a:moveTo>
                      <a:pt x="2060" y="6412"/>
                    </a:moveTo>
                    <a:lnTo>
                      <a:pt x="2060" y="6412"/>
                    </a:lnTo>
                    <a:cubicBezTo>
                      <a:pt x="2036" y="6948"/>
                      <a:pt x="2096" y="7460"/>
                      <a:pt x="2322" y="7936"/>
                    </a:cubicBezTo>
                    <a:cubicBezTo>
                      <a:pt x="2132" y="7794"/>
                      <a:pt x="1977" y="7615"/>
                      <a:pt x="1905" y="7413"/>
                    </a:cubicBezTo>
                    <a:cubicBezTo>
                      <a:pt x="1763" y="6984"/>
                      <a:pt x="1858" y="6662"/>
                      <a:pt x="2060" y="6412"/>
                    </a:cubicBezTo>
                    <a:close/>
                    <a:moveTo>
                      <a:pt x="7370" y="5400"/>
                    </a:moveTo>
                    <a:cubicBezTo>
                      <a:pt x="8251" y="5579"/>
                      <a:pt x="8918" y="5900"/>
                      <a:pt x="9121" y="6281"/>
                    </a:cubicBezTo>
                    <a:cubicBezTo>
                      <a:pt x="9192" y="6424"/>
                      <a:pt x="9216" y="6555"/>
                      <a:pt x="9156" y="6710"/>
                    </a:cubicBezTo>
                    <a:cubicBezTo>
                      <a:pt x="9025" y="7067"/>
                      <a:pt x="8561" y="7389"/>
                      <a:pt x="7859" y="7663"/>
                    </a:cubicBezTo>
                    <a:cubicBezTo>
                      <a:pt x="7335" y="7853"/>
                      <a:pt x="6727" y="7984"/>
                      <a:pt x="6144" y="8032"/>
                    </a:cubicBezTo>
                    <a:cubicBezTo>
                      <a:pt x="6704" y="7377"/>
                      <a:pt x="6954" y="6615"/>
                      <a:pt x="7192" y="5924"/>
                    </a:cubicBezTo>
                    <a:cubicBezTo>
                      <a:pt x="7251" y="5746"/>
                      <a:pt x="7311" y="5567"/>
                      <a:pt x="7370" y="5400"/>
                    </a:cubicBezTo>
                    <a:close/>
                    <a:moveTo>
                      <a:pt x="3407" y="319"/>
                    </a:moveTo>
                    <a:cubicBezTo>
                      <a:pt x="3697" y="319"/>
                      <a:pt x="3980" y="376"/>
                      <a:pt x="4239" y="495"/>
                    </a:cubicBezTo>
                    <a:cubicBezTo>
                      <a:pt x="4989" y="828"/>
                      <a:pt x="5346" y="1590"/>
                      <a:pt x="5203" y="2591"/>
                    </a:cubicBezTo>
                    <a:cubicBezTo>
                      <a:pt x="5084" y="3543"/>
                      <a:pt x="4692" y="4388"/>
                      <a:pt x="4334" y="5150"/>
                    </a:cubicBezTo>
                    <a:cubicBezTo>
                      <a:pt x="4049" y="5746"/>
                      <a:pt x="3810" y="6270"/>
                      <a:pt x="3739" y="6746"/>
                    </a:cubicBezTo>
                    <a:cubicBezTo>
                      <a:pt x="3656" y="7258"/>
                      <a:pt x="3822" y="7675"/>
                      <a:pt x="4227" y="8008"/>
                    </a:cubicBezTo>
                    <a:cubicBezTo>
                      <a:pt x="4060" y="8067"/>
                      <a:pt x="3894" y="8127"/>
                      <a:pt x="3739" y="8151"/>
                    </a:cubicBezTo>
                    <a:cubicBezTo>
                      <a:pt x="3644" y="8032"/>
                      <a:pt x="3584" y="7913"/>
                      <a:pt x="3525" y="7817"/>
                    </a:cubicBezTo>
                    <a:cubicBezTo>
                      <a:pt x="3498" y="7754"/>
                      <a:pt x="3436" y="7725"/>
                      <a:pt x="3377" y="7725"/>
                    </a:cubicBezTo>
                    <a:cubicBezTo>
                      <a:pt x="3358" y="7725"/>
                      <a:pt x="3340" y="7728"/>
                      <a:pt x="3322" y="7734"/>
                    </a:cubicBezTo>
                    <a:cubicBezTo>
                      <a:pt x="3239" y="7782"/>
                      <a:pt x="3215" y="7865"/>
                      <a:pt x="3239" y="7948"/>
                    </a:cubicBezTo>
                    <a:cubicBezTo>
                      <a:pt x="3287" y="8032"/>
                      <a:pt x="3334" y="8115"/>
                      <a:pt x="3382" y="8186"/>
                    </a:cubicBezTo>
                    <a:cubicBezTo>
                      <a:pt x="3179" y="8186"/>
                      <a:pt x="2989" y="8163"/>
                      <a:pt x="2810" y="8127"/>
                    </a:cubicBezTo>
                    <a:cubicBezTo>
                      <a:pt x="2025" y="6984"/>
                      <a:pt x="2453" y="5353"/>
                      <a:pt x="2846" y="3912"/>
                    </a:cubicBezTo>
                    <a:cubicBezTo>
                      <a:pt x="2977" y="3412"/>
                      <a:pt x="3108" y="2924"/>
                      <a:pt x="3179" y="2483"/>
                    </a:cubicBezTo>
                    <a:cubicBezTo>
                      <a:pt x="3572" y="2412"/>
                      <a:pt x="3918" y="2305"/>
                      <a:pt x="4120" y="2233"/>
                    </a:cubicBezTo>
                    <a:lnTo>
                      <a:pt x="4120" y="2555"/>
                    </a:lnTo>
                    <a:cubicBezTo>
                      <a:pt x="4120" y="2650"/>
                      <a:pt x="4180" y="2722"/>
                      <a:pt x="4275" y="2722"/>
                    </a:cubicBezTo>
                    <a:cubicBezTo>
                      <a:pt x="4358" y="2722"/>
                      <a:pt x="4418" y="2650"/>
                      <a:pt x="4430" y="2579"/>
                    </a:cubicBezTo>
                    <a:cubicBezTo>
                      <a:pt x="4453" y="2376"/>
                      <a:pt x="4430" y="2186"/>
                      <a:pt x="4418" y="1995"/>
                    </a:cubicBezTo>
                    <a:cubicBezTo>
                      <a:pt x="4418" y="1948"/>
                      <a:pt x="4394" y="1900"/>
                      <a:pt x="4346" y="1876"/>
                    </a:cubicBezTo>
                    <a:cubicBezTo>
                      <a:pt x="4320" y="1857"/>
                      <a:pt x="4294" y="1848"/>
                      <a:pt x="4270" y="1848"/>
                    </a:cubicBezTo>
                    <a:cubicBezTo>
                      <a:pt x="4250" y="1848"/>
                      <a:pt x="4231" y="1854"/>
                      <a:pt x="4215" y="1864"/>
                    </a:cubicBezTo>
                    <a:cubicBezTo>
                      <a:pt x="4215" y="1864"/>
                      <a:pt x="3656" y="2079"/>
                      <a:pt x="3084" y="2174"/>
                    </a:cubicBezTo>
                    <a:cubicBezTo>
                      <a:pt x="2919" y="2202"/>
                      <a:pt x="2741" y="2221"/>
                      <a:pt x="2569" y="2221"/>
                    </a:cubicBezTo>
                    <a:cubicBezTo>
                      <a:pt x="2307" y="2221"/>
                      <a:pt x="2059" y="2177"/>
                      <a:pt x="1894" y="2055"/>
                    </a:cubicBezTo>
                    <a:lnTo>
                      <a:pt x="1953" y="2055"/>
                    </a:lnTo>
                    <a:cubicBezTo>
                      <a:pt x="1973" y="2055"/>
                      <a:pt x="1992" y="2056"/>
                      <a:pt x="2012" y="2056"/>
                    </a:cubicBezTo>
                    <a:cubicBezTo>
                      <a:pt x="2431" y="2056"/>
                      <a:pt x="2946" y="1937"/>
                      <a:pt x="3537" y="1709"/>
                    </a:cubicBezTo>
                    <a:cubicBezTo>
                      <a:pt x="3620" y="1686"/>
                      <a:pt x="3656" y="1590"/>
                      <a:pt x="3632" y="1507"/>
                    </a:cubicBezTo>
                    <a:cubicBezTo>
                      <a:pt x="3614" y="1434"/>
                      <a:pt x="3554" y="1403"/>
                      <a:pt x="3489" y="1403"/>
                    </a:cubicBezTo>
                    <a:cubicBezTo>
                      <a:pt x="3469" y="1403"/>
                      <a:pt x="3449" y="1406"/>
                      <a:pt x="3429" y="1412"/>
                    </a:cubicBezTo>
                    <a:cubicBezTo>
                      <a:pt x="2837" y="1644"/>
                      <a:pt x="2361" y="1735"/>
                      <a:pt x="2013" y="1735"/>
                    </a:cubicBezTo>
                    <a:cubicBezTo>
                      <a:pt x="1683" y="1735"/>
                      <a:pt x="1469" y="1653"/>
                      <a:pt x="1382" y="1531"/>
                    </a:cubicBezTo>
                    <a:cubicBezTo>
                      <a:pt x="1298" y="1412"/>
                      <a:pt x="1382" y="1293"/>
                      <a:pt x="1429" y="1245"/>
                    </a:cubicBezTo>
                    <a:cubicBezTo>
                      <a:pt x="1975" y="648"/>
                      <a:pt x="2712" y="319"/>
                      <a:pt x="3407" y="319"/>
                    </a:cubicBezTo>
                    <a:close/>
                    <a:moveTo>
                      <a:pt x="7716" y="4674"/>
                    </a:moveTo>
                    <a:cubicBezTo>
                      <a:pt x="8549" y="4817"/>
                      <a:pt x="9240" y="5055"/>
                      <a:pt x="9752" y="5353"/>
                    </a:cubicBezTo>
                    <a:cubicBezTo>
                      <a:pt x="10121" y="5567"/>
                      <a:pt x="10549" y="5924"/>
                      <a:pt x="10549" y="6412"/>
                    </a:cubicBezTo>
                    <a:cubicBezTo>
                      <a:pt x="10549" y="6889"/>
                      <a:pt x="10287" y="7365"/>
                      <a:pt x="9775" y="7782"/>
                    </a:cubicBezTo>
                    <a:cubicBezTo>
                      <a:pt x="9168" y="8270"/>
                      <a:pt x="8263" y="8663"/>
                      <a:pt x="7204" y="8877"/>
                    </a:cubicBezTo>
                    <a:cubicBezTo>
                      <a:pt x="6612" y="8997"/>
                      <a:pt x="6014" y="9062"/>
                      <a:pt x="5455" y="9062"/>
                    </a:cubicBezTo>
                    <a:cubicBezTo>
                      <a:pt x="5237" y="9062"/>
                      <a:pt x="5026" y="9052"/>
                      <a:pt x="4822" y="9032"/>
                    </a:cubicBezTo>
                    <a:cubicBezTo>
                      <a:pt x="4894" y="9008"/>
                      <a:pt x="4977" y="8960"/>
                      <a:pt x="5049" y="8925"/>
                    </a:cubicBezTo>
                    <a:cubicBezTo>
                      <a:pt x="5358" y="8758"/>
                      <a:pt x="5608" y="8579"/>
                      <a:pt x="5835" y="8389"/>
                    </a:cubicBezTo>
                    <a:cubicBezTo>
                      <a:pt x="6549" y="8365"/>
                      <a:pt x="7335" y="8210"/>
                      <a:pt x="7990" y="7972"/>
                    </a:cubicBezTo>
                    <a:cubicBezTo>
                      <a:pt x="8549" y="7770"/>
                      <a:pt x="9264" y="7413"/>
                      <a:pt x="9466" y="6841"/>
                    </a:cubicBezTo>
                    <a:cubicBezTo>
                      <a:pt x="9561" y="6603"/>
                      <a:pt x="9537" y="6365"/>
                      <a:pt x="9406" y="6139"/>
                    </a:cubicBezTo>
                    <a:cubicBezTo>
                      <a:pt x="9156" y="5698"/>
                      <a:pt x="8442" y="5305"/>
                      <a:pt x="7489" y="5115"/>
                    </a:cubicBezTo>
                    <a:cubicBezTo>
                      <a:pt x="7549" y="4972"/>
                      <a:pt x="7620" y="4817"/>
                      <a:pt x="7716" y="4674"/>
                    </a:cubicBezTo>
                    <a:close/>
                    <a:moveTo>
                      <a:pt x="7870" y="3888"/>
                    </a:moveTo>
                    <a:lnTo>
                      <a:pt x="7870" y="3888"/>
                    </a:lnTo>
                    <a:cubicBezTo>
                      <a:pt x="7335" y="4365"/>
                      <a:pt x="7120" y="5055"/>
                      <a:pt x="6858" y="5805"/>
                    </a:cubicBezTo>
                    <a:cubicBezTo>
                      <a:pt x="6501" y="6865"/>
                      <a:pt x="6144" y="7948"/>
                      <a:pt x="4858" y="8615"/>
                    </a:cubicBezTo>
                    <a:cubicBezTo>
                      <a:pt x="4221" y="8982"/>
                      <a:pt x="3593" y="9144"/>
                      <a:pt x="3002" y="9144"/>
                    </a:cubicBezTo>
                    <a:cubicBezTo>
                      <a:pt x="2941" y="9144"/>
                      <a:pt x="2882" y="9142"/>
                      <a:pt x="2822" y="9139"/>
                    </a:cubicBezTo>
                    <a:cubicBezTo>
                      <a:pt x="2286" y="9091"/>
                      <a:pt x="1822" y="8901"/>
                      <a:pt x="1441" y="8556"/>
                    </a:cubicBezTo>
                    <a:cubicBezTo>
                      <a:pt x="1143" y="8270"/>
                      <a:pt x="953" y="7913"/>
                      <a:pt x="870" y="7532"/>
                    </a:cubicBezTo>
                    <a:cubicBezTo>
                      <a:pt x="774" y="7127"/>
                      <a:pt x="822" y="6722"/>
                      <a:pt x="989" y="6341"/>
                    </a:cubicBezTo>
                    <a:cubicBezTo>
                      <a:pt x="1179" y="5912"/>
                      <a:pt x="1632" y="5460"/>
                      <a:pt x="2203" y="5162"/>
                    </a:cubicBezTo>
                    <a:lnTo>
                      <a:pt x="2203" y="5162"/>
                    </a:lnTo>
                    <a:cubicBezTo>
                      <a:pt x="2155" y="5400"/>
                      <a:pt x="2120" y="5639"/>
                      <a:pt x="2084" y="5877"/>
                    </a:cubicBezTo>
                    <a:cubicBezTo>
                      <a:pt x="1739" y="6210"/>
                      <a:pt x="1346" y="6722"/>
                      <a:pt x="1596" y="7496"/>
                    </a:cubicBezTo>
                    <a:cubicBezTo>
                      <a:pt x="1727" y="7913"/>
                      <a:pt x="2096" y="8246"/>
                      <a:pt x="2596" y="8413"/>
                    </a:cubicBezTo>
                    <a:cubicBezTo>
                      <a:pt x="2810" y="8484"/>
                      <a:pt x="3037" y="8508"/>
                      <a:pt x="3275" y="8508"/>
                    </a:cubicBezTo>
                    <a:cubicBezTo>
                      <a:pt x="3870" y="8508"/>
                      <a:pt x="4525" y="8294"/>
                      <a:pt x="5096" y="7877"/>
                    </a:cubicBezTo>
                    <a:cubicBezTo>
                      <a:pt x="5656" y="7460"/>
                      <a:pt x="6013" y="6698"/>
                      <a:pt x="6358" y="5948"/>
                    </a:cubicBezTo>
                    <a:cubicBezTo>
                      <a:pt x="6775" y="5079"/>
                      <a:pt x="7156" y="4222"/>
                      <a:pt x="7870" y="3888"/>
                    </a:cubicBezTo>
                    <a:close/>
                    <a:moveTo>
                      <a:pt x="3412" y="0"/>
                    </a:moveTo>
                    <a:cubicBezTo>
                      <a:pt x="3196" y="0"/>
                      <a:pt x="2974" y="30"/>
                      <a:pt x="2751" y="90"/>
                    </a:cubicBezTo>
                    <a:cubicBezTo>
                      <a:pt x="2155" y="233"/>
                      <a:pt x="1620" y="566"/>
                      <a:pt x="1179" y="1043"/>
                    </a:cubicBezTo>
                    <a:cubicBezTo>
                      <a:pt x="989" y="1245"/>
                      <a:pt x="953" y="1519"/>
                      <a:pt x="1108" y="1721"/>
                    </a:cubicBezTo>
                    <a:cubicBezTo>
                      <a:pt x="1143" y="1781"/>
                      <a:pt x="1191" y="1840"/>
                      <a:pt x="1263" y="1888"/>
                    </a:cubicBezTo>
                    <a:lnTo>
                      <a:pt x="631" y="2352"/>
                    </a:lnTo>
                    <a:lnTo>
                      <a:pt x="167" y="2352"/>
                    </a:lnTo>
                    <a:cubicBezTo>
                      <a:pt x="72" y="2352"/>
                      <a:pt x="0" y="2424"/>
                      <a:pt x="0" y="2519"/>
                    </a:cubicBezTo>
                    <a:cubicBezTo>
                      <a:pt x="0" y="2602"/>
                      <a:pt x="72" y="2674"/>
                      <a:pt x="167" y="2674"/>
                    </a:cubicBezTo>
                    <a:lnTo>
                      <a:pt x="453" y="2674"/>
                    </a:lnTo>
                    <a:lnTo>
                      <a:pt x="346" y="2972"/>
                    </a:lnTo>
                    <a:cubicBezTo>
                      <a:pt x="310" y="3067"/>
                      <a:pt x="358" y="3150"/>
                      <a:pt x="453" y="3186"/>
                    </a:cubicBezTo>
                    <a:cubicBezTo>
                      <a:pt x="465" y="3186"/>
                      <a:pt x="477" y="3198"/>
                      <a:pt x="489" y="3198"/>
                    </a:cubicBezTo>
                    <a:cubicBezTo>
                      <a:pt x="548" y="3198"/>
                      <a:pt x="631" y="3150"/>
                      <a:pt x="643" y="3091"/>
                    </a:cubicBezTo>
                    <a:lnTo>
                      <a:pt x="786" y="2638"/>
                    </a:lnTo>
                    <a:lnTo>
                      <a:pt x="1477" y="2138"/>
                    </a:lnTo>
                    <a:cubicBezTo>
                      <a:pt x="1710" y="2468"/>
                      <a:pt x="2125" y="2569"/>
                      <a:pt x="2548" y="2569"/>
                    </a:cubicBezTo>
                    <a:cubicBezTo>
                      <a:pt x="2644" y="2569"/>
                      <a:pt x="2740" y="2564"/>
                      <a:pt x="2834" y="2555"/>
                    </a:cubicBezTo>
                    <a:lnTo>
                      <a:pt x="2834" y="2555"/>
                    </a:lnTo>
                    <a:cubicBezTo>
                      <a:pt x="2751" y="2960"/>
                      <a:pt x="2632" y="3412"/>
                      <a:pt x="2513" y="3865"/>
                    </a:cubicBezTo>
                    <a:cubicBezTo>
                      <a:pt x="2441" y="4186"/>
                      <a:pt x="2358" y="4496"/>
                      <a:pt x="2275" y="4805"/>
                    </a:cubicBezTo>
                    <a:cubicBezTo>
                      <a:pt x="1548" y="5138"/>
                      <a:pt x="929" y="5686"/>
                      <a:pt x="691" y="6246"/>
                    </a:cubicBezTo>
                    <a:cubicBezTo>
                      <a:pt x="489" y="6686"/>
                      <a:pt x="441" y="7174"/>
                      <a:pt x="548" y="7639"/>
                    </a:cubicBezTo>
                    <a:cubicBezTo>
                      <a:pt x="655" y="8091"/>
                      <a:pt x="882" y="8508"/>
                      <a:pt x="1227" y="8829"/>
                    </a:cubicBezTo>
                    <a:cubicBezTo>
                      <a:pt x="1632" y="9210"/>
                      <a:pt x="2179" y="9437"/>
                      <a:pt x="2798" y="9484"/>
                    </a:cubicBezTo>
                    <a:cubicBezTo>
                      <a:pt x="2870" y="9484"/>
                      <a:pt x="2953" y="9496"/>
                      <a:pt x="3025" y="9496"/>
                    </a:cubicBezTo>
                    <a:cubicBezTo>
                      <a:pt x="3406" y="9496"/>
                      <a:pt x="3799" y="9425"/>
                      <a:pt x="4215" y="9282"/>
                    </a:cubicBezTo>
                    <a:cubicBezTo>
                      <a:pt x="4596" y="9365"/>
                      <a:pt x="5037" y="9401"/>
                      <a:pt x="5489" y="9401"/>
                    </a:cubicBezTo>
                    <a:cubicBezTo>
                      <a:pt x="6061" y="9401"/>
                      <a:pt x="6668" y="9341"/>
                      <a:pt x="7251" y="9222"/>
                    </a:cubicBezTo>
                    <a:cubicBezTo>
                      <a:pt x="8371" y="9008"/>
                      <a:pt x="9323" y="8591"/>
                      <a:pt x="9978" y="8067"/>
                    </a:cubicBezTo>
                    <a:cubicBezTo>
                      <a:pt x="10573" y="7591"/>
                      <a:pt x="10871" y="7008"/>
                      <a:pt x="10871" y="6412"/>
                    </a:cubicBezTo>
                    <a:cubicBezTo>
                      <a:pt x="10871" y="5472"/>
                      <a:pt x="9764" y="4734"/>
                      <a:pt x="7906" y="4376"/>
                    </a:cubicBezTo>
                    <a:cubicBezTo>
                      <a:pt x="8109" y="4103"/>
                      <a:pt x="8394" y="3900"/>
                      <a:pt x="8787" y="3769"/>
                    </a:cubicBezTo>
                    <a:cubicBezTo>
                      <a:pt x="8871" y="3734"/>
                      <a:pt x="8918" y="3650"/>
                      <a:pt x="8883" y="3555"/>
                    </a:cubicBezTo>
                    <a:cubicBezTo>
                      <a:pt x="8871" y="3495"/>
                      <a:pt x="8811" y="3448"/>
                      <a:pt x="8740" y="3448"/>
                    </a:cubicBezTo>
                    <a:cubicBezTo>
                      <a:pt x="8698" y="3446"/>
                      <a:pt x="8657" y="3444"/>
                      <a:pt x="8616" y="3444"/>
                    </a:cubicBezTo>
                    <a:cubicBezTo>
                      <a:pt x="8002" y="3444"/>
                      <a:pt x="7472" y="3695"/>
                      <a:pt x="7037" y="4186"/>
                    </a:cubicBezTo>
                    <a:cubicBezTo>
                      <a:pt x="7025" y="4198"/>
                      <a:pt x="7013" y="4210"/>
                      <a:pt x="7001" y="4246"/>
                    </a:cubicBezTo>
                    <a:cubicBezTo>
                      <a:pt x="6574" y="4205"/>
                      <a:pt x="6141" y="4176"/>
                      <a:pt x="5714" y="4176"/>
                    </a:cubicBezTo>
                    <a:cubicBezTo>
                      <a:pt x="5511" y="4176"/>
                      <a:pt x="5308" y="4183"/>
                      <a:pt x="5108" y="4198"/>
                    </a:cubicBezTo>
                    <a:cubicBezTo>
                      <a:pt x="5299" y="3698"/>
                      <a:pt x="5454" y="3198"/>
                      <a:pt x="5525" y="2626"/>
                    </a:cubicBezTo>
                    <a:cubicBezTo>
                      <a:pt x="5596" y="2031"/>
                      <a:pt x="5525" y="1531"/>
                      <a:pt x="5299" y="1102"/>
                    </a:cubicBezTo>
                    <a:cubicBezTo>
                      <a:pt x="5096" y="697"/>
                      <a:pt x="4775" y="400"/>
                      <a:pt x="4358" y="209"/>
                    </a:cubicBezTo>
                    <a:cubicBezTo>
                      <a:pt x="4068" y="72"/>
                      <a:pt x="3748" y="0"/>
                      <a:pt x="341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7" name="Google Shape;3107;p31"/>
              <p:cNvSpPr/>
              <p:nvPr/>
            </p:nvSpPr>
            <p:spPr>
              <a:xfrm>
                <a:off x="3139117" y="1621010"/>
                <a:ext cx="49152" cy="137600"/>
              </a:xfrm>
              <a:custGeom>
                <a:rect b="b" l="l" r="r" t="t"/>
                <a:pathLst>
                  <a:path extrusionOk="0" h="4300" w="1536">
                    <a:moveTo>
                      <a:pt x="1360" y="0"/>
                    </a:moveTo>
                    <a:cubicBezTo>
                      <a:pt x="1284" y="0"/>
                      <a:pt x="1212" y="56"/>
                      <a:pt x="1191" y="121"/>
                    </a:cubicBezTo>
                    <a:cubicBezTo>
                      <a:pt x="1072" y="669"/>
                      <a:pt x="857" y="1192"/>
                      <a:pt x="655" y="1692"/>
                    </a:cubicBezTo>
                    <a:cubicBezTo>
                      <a:pt x="310" y="2526"/>
                      <a:pt x="0" y="3336"/>
                      <a:pt x="119" y="4169"/>
                    </a:cubicBezTo>
                    <a:cubicBezTo>
                      <a:pt x="131" y="4240"/>
                      <a:pt x="191" y="4300"/>
                      <a:pt x="286" y="4300"/>
                    </a:cubicBezTo>
                    <a:lnTo>
                      <a:pt x="310" y="4300"/>
                    </a:lnTo>
                    <a:cubicBezTo>
                      <a:pt x="405" y="4288"/>
                      <a:pt x="464" y="4217"/>
                      <a:pt x="441" y="4121"/>
                    </a:cubicBezTo>
                    <a:cubicBezTo>
                      <a:pt x="322" y="3383"/>
                      <a:pt x="643" y="2621"/>
                      <a:pt x="953" y="1835"/>
                    </a:cubicBezTo>
                    <a:cubicBezTo>
                      <a:pt x="1155" y="1311"/>
                      <a:pt x="1381" y="776"/>
                      <a:pt x="1500" y="192"/>
                    </a:cubicBezTo>
                    <a:cubicBezTo>
                      <a:pt x="1536" y="109"/>
                      <a:pt x="1476" y="14"/>
                      <a:pt x="1381" y="2"/>
                    </a:cubicBezTo>
                    <a:cubicBezTo>
                      <a:pt x="1374" y="1"/>
                      <a:pt x="1367" y="0"/>
                      <a:pt x="136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3108" name="Google Shape;3108;p31"/>
          <p:cNvGrpSpPr/>
          <p:nvPr/>
        </p:nvGrpSpPr>
        <p:grpSpPr>
          <a:xfrm>
            <a:off x="1105264" y="3428122"/>
            <a:ext cx="313984" cy="358560"/>
            <a:chOff x="1133133" y="3351922"/>
            <a:chExt cx="313984" cy="358560"/>
          </a:xfrm>
        </p:grpSpPr>
        <p:sp>
          <p:nvSpPr>
            <p:cNvPr id="3109" name="Google Shape;3109;p31"/>
            <p:cNvSpPr/>
            <p:nvPr/>
          </p:nvSpPr>
          <p:spPr>
            <a:xfrm>
              <a:off x="1133133" y="3351922"/>
              <a:ext cx="313984" cy="358560"/>
            </a:xfrm>
            <a:custGeom>
              <a:rect b="b" l="l" r="r" t="t"/>
              <a:pathLst>
                <a:path extrusionOk="0" h="11205" w="9812">
                  <a:moveTo>
                    <a:pt x="1251" y="4025"/>
                  </a:moveTo>
                  <a:cubicBezTo>
                    <a:pt x="1548" y="4025"/>
                    <a:pt x="1787" y="4263"/>
                    <a:pt x="1787" y="4561"/>
                  </a:cubicBezTo>
                  <a:lnTo>
                    <a:pt x="1787" y="7704"/>
                  </a:lnTo>
                  <a:cubicBezTo>
                    <a:pt x="1787" y="7990"/>
                    <a:pt x="2013" y="8204"/>
                    <a:pt x="2287" y="8204"/>
                  </a:cubicBezTo>
                  <a:lnTo>
                    <a:pt x="3001" y="8204"/>
                  </a:lnTo>
                  <a:lnTo>
                    <a:pt x="3001" y="9300"/>
                  </a:lnTo>
                  <a:lnTo>
                    <a:pt x="1775" y="9300"/>
                  </a:lnTo>
                  <a:cubicBezTo>
                    <a:pt x="1191" y="9300"/>
                    <a:pt x="715" y="8823"/>
                    <a:pt x="715" y="8240"/>
                  </a:cubicBezTo>
                  <a:lnTo>
                    <a:pt x="715" y="4561"/>
                  </a:lnTo>
                  <a:cubicBezTo>
                    <a:pt x="715" y="4263"/>
                    <a:pt x="953" y="4025"/>
                    <a:pt x="1251" y="4025"/>
                  </a:cubicBezTo>
                  <a:close/>
                  <a:moveTo>
                    <a:pt x="4906" y="1"/>
                  </a:moveTo>
                  <a:cubicBezTo>
                    <a:pt x="4823" y="1"/>
                    <a:pt x="4739" y="84"/>
                    <a:pt x="4739" y="167"/>
                  </a:cubicBezTo>
                  <a:lnTo>
                    <a:pt x="4739" y="548"/>
                  </a:lnTo>
                  <a:cubicBezTo>
                    <a:pt x="4346" y="572"/>
                    <a:pt x="3965" y="739"/>
                    <a:pt x="3668" y="989"/>
                  </a:cubicBezTo>
                  <a:lnTo>
                    <a:pt x="3406" y="727"/>
                  </a:lnTo>
                  <a:cubicBezTo>
                    <a:pt x="3376" y="697"/>
                    <a:pt x="3334" y="682"/>
                    <a:pt x="3291" y="682"/>
                  </a:cubicBezTo>
                  <a:cubicBezTo>
                    <a:pt x="3248" y="682"/>
                    <a:pt x="3203" y="697"/>
                    <a:pt x="3168" y="727"/>
                  </a:cubicBezTo>
                  <a:cubicBezTo>
                    <a:pt x="3108" y="787"/>
                    <a:pt x="3108" y="882"/>
                    <a:pt x="3168" y="965"/>
                  </a:cubicBezTo>
                  <a:lnTo>
                    <a:pt x="3430" y="1227"/>
                  </a:lnTo>
                  <a:cubicBezTo>
                    <a:pt x="3180" y="1525"/>
                    <a:pt x="3037" y="1882"/>
                    <a:pt x="2989" y="2299"/>
                  </a:cubicBezTo>
                  <a:lnTo>
                    <a:pt x="2620" y="2299"/>
                  </a:lnTo>
                  <a:cubicBezTo>
                    <a:pt x="2525" y="2299"/>
                    <a:pt x="2453" y="2370"/>
                    <a:pt x="2453" y="2465"/>
                  </a:cubicBezTo>
                  <a:cubicBezTo>
                    <a:pt x="2453" y="2549"/>
                    <a:pt x="2525" y="2632"/>
                    <a:pt x="2620" y="2632"/>
                  </a:cubicBezTo>
                  <a:lnTo>
                    <a:pt x="2977" y="2632"/>
                  </a:lnTo>
                  <a:lnTo>
                    <a:pt x="2977" y="3704"/>
                  </a:lnTo>
                  <a:lnTo>
                    <a:pt x="2620" y="3704"/>
                  </a:lnTo>
                  <a:cubicBezTo>
                    <a:pt x="2525" y="3704"/>
                    <a:pt x="2453" y="3775"/>
                    <a:pt x="2453" y="3858"/>
                  </a:cubicBezTo>
                  <a:cubicBezTo>
                    <a:pt x="2453" y="3954"/>
                    <a:pt x="2525" y="4025"/>
                    <a:pt x="2620" y="4025"/>
                  </a:cubicBezTo>
                  <a:lnTo>
                    <a:pt x="2977" y="4025"/>
                  </a:lnTo>
                  <a:lnTo>
                    <a:pt x="2977" y="5097"/>
                  </a:lnTo>
                  <a:lnTo>
                    <a:pt x="2620" y="5097"/>
                  </a:lnTo>
                  <a:cubicBezTo>
                    <a:pt x="2525" y="5097"/>
                    <a:pt x="2453" y="5168"/>
                    <a:pt x="2453" y="5263"/>
                  </a:cubicBezTo>
                  <a:cubicBezTo>
                    <a:pt x="2453" y="5347"/>
                    <a:pt x="2525" y="5430"/>
                    <a:pt x="2620" y="5430"/>
                  </a:cubicBezTo>
                  <a:lnTo>
                    <a:pt x="2977" y="5430"/>
                  </a:lnTo>
                  <a:lnTo>
                    <a:pt x="2977" y="6502"/>
                  </a:lnTo>
                  <a:lnTo>
                    <a:pt x="2620" y="6502"/>
                  </a:lnTo>
                  <a:cubicBezTo>
                    <a:pt x="2525" y="6502"/>
                    <a:pt x="2453" y="6573"/>
                    <a:pt x="2453" y="6656"/>
                  </a:cubicBezTo>
                  <a:cubicBezTo>
                    <a:pt x="2453" y="6752"/>
                    <a:pt x="2525" y="6823"/>
                    <a:pt x="2620" y="6823"/>
                  </a:cubicBezTo>
                  <a:lnTo>
                    <a:pt x="2977" y="6823"/>
                  </a:lnTo>
                  <a:lnTo>
                    <a:pt x="2977" y="7895"/>
                  </a:lnTo>
                  <a:lnTo>
                    <a:pt x="2263" y="7895"/>
                  </a:lnTo>
                  <a:cubicBezTo>
                    <a:pt x="2156" y="7895"/>
                    <a:pt x="2084" y="7811"/>
                    <a:pt x="2084" y="7716"/>
                  </a:cubicBezTo>
                  <a:lnTo>
                    <a:pt x="2084" y="7359"/>
                  </a:lnTo>
                  <a:lnTo>
                    <a:pt x="2263" y="7359"/>
                  </a:lnTo>
                  <a:cubicBezTo>
                    <a:pt x="2346" y="7359"/>
                    <a:pt x="2418" y="7287"/>
                    <a:pt x="2418" y="7192"/>
                  </a:cubicBezTo>
                  <a:cubicBezTo>
                    <a:pt x="2418" y="7109"/>
                    <a:pt x="2346" y="7037"/>
                    <a:pt x="2263" y="7037"/>
                  </a:cubicBezTo>
                  <a:lnTo>
                    <a:pt x="2084" y="7037"/>
                  </a:lnTo>
                  <a:lnTo>
                    <a:pt x="2084" y="6144"/>
                  </a:lnTo>
                  <a:lnTo>
                    <a:pt x="2263" y="6144"/>
                  </a:lnTo>
                  <a:cubicBezTo>
                    <a:pt x="2346" y="6144"/>
                    <a:pt x="2418" y="6061"/>
                    <a:pt x="2418" y="5978"/>
                  </a:cubicBezTo>
                  <a:cubicBezTo>
                    <a:pt x="2418" y="5882"/>
                    <a:pt x="2346" y="5811"/>
                    <a:pt x="2263" y="5811"/>
                  </a:cubicBezTo>
                  <a:lnTo>
                    <a:pt x="2084" y="5811"/>
                  </a:lnTo>
                  <a:lnTo>
                    <a:pt x="2084" y="4918"/>
                  </a:lnTo>
                  <a:lnTo>
                    <a:pt x="2263" y="4918"/>
                  </a:lnTo>
                  <a:cubicBezTo>
                    <a:pt x="2346" y="4918"/>
                    <a:pt x="2418" y="4847"/>
                    <a:pt x="2418" y="4751"/>
                  </a:cubicBezTo>
                  <a:cubicBezTo>
                    <a:pt x="2418" y="4668"/>
                    <a:pt x="2346" y="4597"/>
                    <a:pt x="2263" y="4597"/>
                  </a:cubicBezTo>
                  <a:lnTo>
                    <a:pt x="2084" y="4597"/>
                  </a:lnTo>
                  <a:lnTo>
                    <a:pt x="2084" y="4573"/>
                  </a:lnTo>
                  <a:cubicBezTo>
                    <a:pt x="2084" y="4156"/>
                    <a:pt x="1787" y="3799"/>
                    <a:pt x="1382" y="3727"/>
                  </a:cubicBezTo>
                  <a:lnTo>
                    <a:pt x="1382" y="3525"/>
                  </a:lnTo>
                  <a:cubicBezTo>
                    <a:pt x="1382" y="3430"/>
                    <a:pt x="1310" y="3358"/>
                    <a:pt x="1215" y="3358"/>
                  </a:cubicBezTo>
                  <a:cubicBezTo>
                    <a:pt x="1132" y="3358"/>
                    <a:pt x="1048" y="3430"/>
                    <a:pt x="1048" y="3525"/>
                  </a:cubicBezTo>
                  <a:lnTo>
                    <a:pt x="1048" y="3727"/>
                  </a:lnTo>
                  <a:cubicBezTo>
                    <a:pt x="655" y="3799"/>
                    <a:pt x="358" y="4156"/>
                    <a:pt x="358" y="4573"/>
                  </a:cubicBezTo>
                  <a:lnTo>
                    <a:pt x="358" y="4597"/>
                  </a:lnTo>
                  <a:lnTo>
                    <a:pt x="179" y="4597"/>
                  </a:lnTo>
                  <a:cubicBezTo>
                    <a:pt x="84" y="4597"/>
                    <a:pt x="13" y="4668"/>
                    <a:pt x="13" y="4751"/>
                  </a:cubicBezTo>
                  <a:cubicBezTo>
                    <a:pt x="13" y="4847"/>
                    <a:pt x="84" y="4918"/>
                    <a:pt x="179" y="4918"/>
                  </a:cubicBezTo>
                  <a:lnTo>
                    <a:pt x="358" y="4918"/>
                  </a:lnTo>
                  <a:lnTo>
                    <a:pt x="358" y="5811"/>
                  </a:lnTo>
                  <a:lnTo>
                    <a:pt x="179" y="5811"/>
                  </a:lnTo>
                  <a:cubicBezTo>
                    <a:pt x="84" y="5811"/>
                    <a:pt x="13" y="5882"/>
                    <a:pt x="13" y="5978"/>
                  </a:cubicBezTo>
                  <a:cubicBezTo>
                    <a:pt x="13" y="6061"/>
                    <a:pt x="84" y="6144"/>
                    <a:pt x="179" y="6144"/>
                  </a:cubicBezTo>
                  <a:lnTo>
                    <a:pt x="358" y="6144"/>
                  </a:lnTo>
                  <a:lnTo>
                    <a:pt x="358" y="7037"/>
                  </a:lnTo>
                  <a:lnTo>
                    <a:pt x="179" y="7037"/>
                  </a:lnTo>
                  <a:cubicBezTo>
                    <a:pt x="84" y="7037"/>
                    <a:pt x="13" y="7109"/>
                    <a:pt x="13" y="7192"/>
                  </a:cubicBezTo>
                  <a:cubicBezTo>
                    <a:pt x="13" y="7287"/>
                    <a:pt x="84" y="7359"/>
                    <a:pt x="179" y="7359"/>
                  </a:cubicBezTo>
                  <a:lnTo>
                    <a:pt x="358" y="7359"/>
                  </a:lnTo>
                  <a:lnTo>
                    <a:pt x="358" y="8240"/>
                  </a:lnTo>
                  <a:lnTo>
                    <a:pt x="358" y="8252"/>
                  </a:lnTo>
                  <a:lnTo>
                    <a:pt x="155" y="8252"/>
                  </a:lnTo>
                  <a:cubicBezTo>
                    <a:pt x="72" y="8252"/>
                    <a:pt x="1" y="8323"/>
                    <a:pt x="1" y="8418"/>
                  </a:cubicBezTo>
                  <a:cubicBezTo>
                    <a:pt x="1" y="8502"/>
                    <a:pt x="72" y="8585"/>
                    <a:pt x="155" y="8585"/>
                  </a:cubicBezTo>
                  <a:lnTo>
                    <a:pt x="382" y="8585"/>
                  </a:lnTo>
                  <a:cubicBezTo>
                    <a:pt x="536" y="9180"/>
                    <a:pt x="1084" y="9621"/>
                    <a:pt x="1727" y="9621"/>
                  </a:cubicBezTo>
                  <a:lnTo>
                    <a:pt x="2953" y="9621"/>
                  </a:lnTo>
                  <a:lnTo>
                    <a:pt x="2953" y="11038"/>
                  </a:lnTo>
                  <a:cubicBezTo>
                    <a:pt x="2953" y="11121"/>
                    <a:pt x="3037" y="11205"/>
                    <a:pt x="3120" y="11205"/>
                  </a:cubicBezTo>
                  <a:cubicBezTo>
                    <a:pt x="3215" y="11205"/>
                    <a:pt x="3287" y="11121"/>
                    <a:pt x="3287" y="11038"/>
                  </a:cubicBezTo>
                  <a:lnTo>
                    <a:pt x="3287" y="2477"/>
                  </a:lnTo>
                  <a:cubicBezTo>
                    <a:pt x="3287" y="1596"/>
                    <a:pt x="4001" y="906"/>
                    <a:pt x="4858" y="906"/>
                  </a:cubicBezTo>
                  <a:cubicBezTo>
                    <a:pt x="5728" y="906"/>
                    <a:pt x="6442" y="1620"/>
                    <a:pt x="6442" y="2477"/>
                  </a:cubicBezTo>
                  <a:lnTo>
                    <a:pt x="6442" y="5454"/>
                  </a:lnTo>
                  <a:cubicBezTo>
                    <a:pt x="6442" y="5549"/>
                    <a:pt x="6513" y="5621"/>
                    <a:pt x="6609" y="5621"/>
                  </a:cubicBezTo>
                  <a:cubicBezTo>
                    <a:pt x="6692" y="5621"/>
                    <a:pt x="6775" y="5549"/>
                    <a:pt x="6775" y="5454"/>
                  </a:cubicBezTo>
                  <a:lnTo>
                    <a:pt x="6775" y="5442"/>
                  </a:lnTo>
                  <a:lnTo>
                    <a:pt x="7490" y="5442"/>
                  </a:lnTo>
                  <a:cubicBezTo>
                    <a:pt x="7764" y="5442"/>
                    <a:pt x="7990" y="5216"/>
                    <a:pt x="7990" y="4930"/>
                  </a:cubicBezTo>
                  <a:lnTo>
                    <a:pt x="7990" y="3192"/>
                  </a:lnTo>
                  <a:cubicBezTo>
                    <a:pt x="7990" y="2894"/>
                    <a:pt x="8228" y="2656"/>
                    <a:pt x="8526" y="2656"/>
                  </a:cubicBezTo>
                  <a:cubicBezTo>
                    <a:pt x="8823" y="2656"/>
                    <a:pt x="9061" y="2894"/>
                    <a:pt x="9061" y="3192"/>
                  </a:cubicBezTo>
                  <a:lnTo>
                    <a:pt x="9061" y="5466"/>
                  </a:lnTo>
                  <a:cubicBezTo>
                    <a:pt x="9061" y="6049"/>
                    <a:pt x="8585" y="6525"/>
                    <a:pt x="8002" y="6525"/>
                  </a:cubicBezTo>
                  <a:lnTo>
                    <a:pt x="6775" y="6525"/>
                  </a:lnTo>
                  <a:lnTo>
                    <a:pt x="6775" y="6144"/>
                  </a:lnTo>
                  <a:cubicBezTo>
                    <a:pt x="6775" y="6049"/>
                    <a:pt x="6692" y="5978"/>
                    <a:pt x="6609" y="5978"/>
                  </a:cubicBezTo>
                  <a:cubicBezTo>
                    <a:pt x="6513" y="5978"/>
                    <a:pt x="6442" y="6049"/>
                    <a:pt x="6442" y="6144"/>
                  </a:cubicBezTo>
                  <a:lnTo>
                    <a:pt x="6442" y="11038"/>
                  </a:lnTo>
                  <a:cubicBezTo>
                    <a:pt x="6442" y="11121"/>
                    <a:pt x="6513" y="11205"/>
                    <a:pt x="6609" y="11205"/>
                  </a:cubicBezTo>
                  <a:cubicBezTo>
                    <a:pt x="6692" y="11205"/>
                    <a:pt x="6775" y="11121"/>
                    <a:pt x="6775" y="11038"/>
                  </a:cubicBezTo>
                  <a:lnTo>
                    <a:pt x="6775" y="9621"/>
                  </a:lnTo>
                  <a:lnTo>
                    <a:pt x="7132" y="9621"/>
                  </a:lnTo>
                  <a:cubicBezTo>
                    <a:pt x="7216" y="9621"/>
                    <a:pt x="7287" y="9550"/>
                    <a:pt x="7287" y="9454"/>
                  </a:cubicBezTo>
                  <a:cubicBezTo>
                    <a:pt x="7287" y="9371"/>
                    <a:pt x="7216" y="9300"/>
                    <a:pt x="7132" y="9300"/>
                  </a:cubicBezTo>
                  <a:lnTo>
                    <a:pt x="6775" y="9300"/>
                  </a:lnTo>
                  <a:lnTo>
                    <a:pt x="6775" y="8228"/>
                  </a:lnTo>
                  <a:lnTo>
                    <a:pt x="7132" y="8228"/>
                  </a:lnTo>
                  <a:cubicBezTo>
                    <a:pt x="7216" y="8228"/>
                    <a:pt x="7287" y="8145"/>
                    <a:pt x="7287" y="8061"/>
                  </a:cubicBezTo>
                  <a:cubicBezTo>
                    <a:pt x="7287" y="7966"/>
                    <a:pt x="7216" y="7895"/>
                    <a:pt x="7132" y="7895"/>
                  </a:cubicBezTo>
                  <a:lnTo>
                    <a:pt x="6775" y="7895"/>
                  </a:lnTo>
                  <a:lnTo>
                    <a:pt x="6775" y="6823"/>
                  </a:lnTo>
                  <a:lnTo>
                    <a:pt x="8002" y="6823"/>
                  </a:lnTo>
                  <a:cubicBezTo>
                    <a:pt x="8585" y="6823"/>
                    <a:pt x="9097" y="6466"/>
                    <a:pt x="9299" y="5942"/>
                  </a:cubicBezTo>
                  <a:lnTo>
                    <a:pt x="9585" y="5942"/>
                  </a:lnTo>
                  <a:cubicBezTo>
                    <a:pt x="9669" y="5942"/>
                    <a:pt x="9752" y="5871"/>
                    <a:pt x="9752" y="5775"/>
                  </a:cubicBezTo>
                  <a:cubicBezTo>
                    <a:pt x="9811" y="5704"/>
                    <a:pt x="9728" y="5632"/>
                    <a:pt x="9645" y="5632"/>
                  </a:cubicBezTo>
                  <a:lnTo>
                    <a:pt x="9454" y="5632"/>
                  </a:lnTo>
                  <a:cubicBezTo>
                    <a:pt x="9466" y="5573"/>
                    <a:pt x="9466" y="5513"/>
                    <a:pt x="9466" y="5454"/>
                  </a:cubicBezTo>
                  <a:lnTo>
                    <a:pt x="9466" y="4739"/>
                  </a:lnTo>
                  <a:lnTo>
                    <a:pt x="9645" y="4739"/>
                  </a:lnTo>
                  <a:cubicBezTo>
                    <a:pt x="9728" y="4739"/>
                    <a:pt x="9811" y="4668"/>
                    <a:pt x="9811" y="4573"/>
                  </a:cubicBezTo>
                  <a:cubicBezTo>
                    <a:pt x="9811" y="4489"/>
                    <a:pt x="9728" y="4418"/>
                    <a:pt x="9645" y="4418"/>
                  </a:cubicBezTo>
                  <a:lnTo>
                    <a:pt x="9466" y="4418"/>
                  </a:lnTo>
                  <a:lnTo>
                    <a:pt x="9466" y="3525"/>
                  </a:lnTo>
                  <a:lnTo>
                    <a:pt x="9645" y="3525"/>
                  </a:lnTo>
                  <a:cubicBezTo>
                    <a:pt x="9728" y="3525"/>
                    <a:pt x="9811" y="3442"/>
                    <a:pt x="9811" y="3358"/>
                  </a:cubicBezTo>
                  <a:cubicBezTo>
                    <a:pt x="9811" y="3263"/>
                    <a:pt x="9728" y="3192"/>
                    <a:pt x="9645" y="3192"/>
                  </a:cubicBezTo>
                  <a:lnTo>
                    <a:pt x="9466" y="3192"/>
                  </a:lnTo>
                  <a:lnTo>
                    <a:pt x="9466" y="3180"/>
                  </a:lnTo>
                  <a:cubicBezTo>
                    <a:pt x="9466" y="2763"/>
                    <a:pt x="9168" y="2406"/>
                    <a:pt x="8764" y="2322"/>
                  </a:cubicBezTo>
                  <a:lnTo>
                    <a:pt x="8764" y="2120"/>
                  </a:lnTo>
                  <a:cubicBezTo>
                    <a:pt x="8764" y="2037"/>
                    <a:pt x="8692" y="1953"/>
                    <a:pt x="8597" y="1953"/>
                  </a:cubicBezTo>
                  <a:cubicBezTo>
                    <a:pt x="8514" y="1953"/>
                    <a:pt x="8430" y="2037"/>
                    <a:pt x="8430" y="2120"/>
                  </a:cubicBezTo>
                  <a:lnTo>
                    <a:pt x="8430" y="2334"/>
                  </a:lnTo>
                  <a:cubicBezTo>
                    <a:pt x="8037" y="2406"/>
                    <a:pt x="7740" y="2763"/>
                    <a:pt x="7740" y="3180"/>
                  </a:cubicBezTo>
                  <a:lnTo>
                    <a:pt x="7740" y="3192"/>
                  </a:lnTo>
                  <a:lnTo>
                    <a:pt x="7561" y="3192"/>
                  </a:lnTo>
                  <a:cubicBezTo>
                    <a:pt x="7466" y="3192"/>
                    <a:pt x="7394" y="3263"/>
                    <a:pt x="7394" y="3358"/>
                  </a:cubicBezTo>
                  <a:cubicBezTo>
                    <a:pt x="7394" y="3442"/>
                    <a:pt x="7466" y="3525"/>
                    <a:pt x="7561" y="3525"/>
                  </a:cubicBezTo>
                  <a:lnTo>
                    <a:pt x="7740" y="3525"/>
                  </a:lnTo>
                  <a:lnTo>
                    <a:pt x="7740" y="4418"/>
                  </a:lnTo>
                  <a:lnTo>
                    <a:pt x="7561" y="4418"/>
                  </a:lnTo>
                  <a:cubicBezTo>
                    <a:pt x="7466" y="4418"/>
                    <a:pt x="7394" y="4489"/>
                    <a:pt x="7394" y="4573"/>
                  </a:cubicBezTo>
                  <a:cubicBezTo>
                    <a:pt x="7394" y="4668"/>
                    <a:pt x="7466" y="4739"/>
                    <a:pt x="7561" y="4739"/>
                  </a:cubicBezTo>
                  <a:lnTo>
                    <a:pt x="7740" y="4739"/>
                  </a:lnTo>
                  <a:lnTo>
                    <a:pt x="7740" y="4918"/>
                  </a:lnTo>
                  <a:cubicBezTo>
                    <a:pt x="7740" y="5025"/>
                    <a:pt x="7644" y="5097"/>
                    <a:pt x="7561" y="5097"/>
                  </a:cubicBezTo>
                  <a:lnTo>
                    <a:pt x="6847" y="5097"/>
                  </a:lnTo>
                  <a:lnTo>
                    <a:pt x="6847" y="4025"/>
                  </a:lnTo>
                  <a:lnTo>
                    <a:pt x="7204" y="4025"/>
                  </a:lnTo>
                  <a:cubicBezTo>
                    <a:pt x="7287" y="4025"/>
                    <a:pt x="7371" y="3954"/>
                    <a:pt x="7371" y="3858"/>
                  </a:cubicBezTo>
                  <a:cubicBezTo>
                    <a:pt x="7371" y="3775"/>
                    <a:pt x="7287" y="3704"/>
                    <a:pt x="7204" y="3704"/>
                  </a:cubicBezTo>
                  <a:lnTo>
                    <a:pt x="6847" y="3704"/>
                  </a:lnTo>
                  <a:lnTo>
                    <a:pt x="6847" y="2632"/>
                  </a:lnTo>
                  <a:lnTo>
                    <a:pt x="7204" y="2632"/>
                  </a:lnTo>
                  <a:cubicBezTo>
                    <a:pt x="7287" y="2632"/>
                    <a:pt x="7371" y="2549"/>
                    <a:pt x="7371" y="2465"/>
                  </a:cubicBezTo>
                  <a:cubicBezTo>
                    <a:pt x="7371" y="2370"/>
                    <a:pt x="7287" y="2299"/>
                    <a:pt x="7204" y="2299"/>
                  </a:cubicBezTo>
                  <a:lnTo>
                    <a:pt x="6823" y="2299"/>
                  </a:lnTo>
                  <a:cubicBezTo>
                    <a:pt x="6799" y="1894"/>
                    <a:pt x="6632" y="1525"/>
                    <a:pt x="6382" y="1227"/>
                  </a:cubicBezTo>
                  <a:lnTo>
                    <a:pt x="6644" y="965"/>
                  </a:lnTo>
                  <a:cubicBezTo>
                    <a:pt x="6704" y="906"/>
                    <a:pt x="6704" y="798"/>
                    <a:pt x="6644" y="727"/>
                  </a:cubicBezTo>
                  <a:cubicBezTo>
                    <a:pt x="6621" y="697"/>
                    <a:pt x="6582" y="682"/>
                    <a:pt x="6539" y="682"/>
                  </a:cubicBezTo>
                  <a:cubicBezTo>
                    <a:pt x="6495" y="682"/>
                    <a:pt x="6448" y="697"/>
                    <a:pt x="6406" y="727"/>
                  </a:cubicBezTo>
                  <a:lnTo>
                    <a:pt x="6144" y="989"/>
                  </a:lnTo>
                  <a:cubicBezTo>
                    <a:pt x="5847" y="739"/>
                    <a:pt x="5478" y="584"/>
                    <a:pt x="5073" y="548"/>
                  </a:cubicBezTo>
                  <a:lnTo>
                    <a:pt x="5073" y="167"/>
                  </a:lnTo>
                  <a:cubicBezTo>
                    <a:pt x="5073" y="84"/>
                    <a:pt x="5001" y="1"/>
                    <a:pt x="490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0" name="Google Shape;3110;p31"/>
            <p:cNvSpPr/>
            <p:nvPr/>
          </p:nvSpPr>
          <p:spPr>
            <a:xfrm>
              <a:off x="1285549" y="3414418"/>
              <a:ext cx="10304" cy="27456"/>
            </a:xfrm>
            <a:custGeom>
              <a:rect b="b" l="l" r="r" t="t"/>
              <a:pathLst>
                <a:path extrusionOk="0" h="858" w="322">
                  <a:moveTo>
                    <a:pt x="167" y="0"/>
                  </a:moveTo>
                  <a:cubicBezTo>
                    <a:pt x="72" y="0"/>
                    <a:pt x="0" y="84"/>
                    <a:pt x="0" y="167"/>
                  </a:cubicBezTo>
                  <a:lnTo>
                    <a:pt x="0" y="691"/>
                  </a:lnTo>
                  <a:cubicBezTo>
                    <a:pt x="0" y="774"/>
                    <a:pt x="72" y="858"/>
                    <a:pt x="167" y="858"/>
                  </a:cubicBezTo>
                  <a:cubicBezTo>
                    <a:pt x="250" y="858"/>
                    <a:pt x="322" y="774"/>
                    <a:pt x="322" y="691"/>
                  </a:cubicBezTo>
                  <a:lnTo>
                    <a:pt x="322" y="167"/>
                  </a:lnTo>
                  <a:cubicBezTo>
                    <a:pt x="322" y="84"/>
                    <a:pt x="250" y="0"/>
                    <a:pt x="1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1" name="Google Shape;3111;p31"/>
            <p:cNvSpPr/>
            <p:nvPr/>
          </p:nvSpPr>
          <p:spPr>
            <a:xfrm>
              <a:off x="1285549" y="3459378"/>
              <a:ext cx="10304" cy="27072"/>
            </a:xfrm>
            <a:custGeom>
              <a:rect b="b" l="l" r="r" t="t"/>
              <a:pathLst>
                <a:path extrusionOk="0" h="846" w="322">
                  <a:moveTo>
                    <a:pt x="167" y="0"/>
                  </a:moveTo>
                  <a:cubicBezTo>
                    <a:pt x="72" y="0"/>
                    <a:pt x="0" y="72"/>
                    <a:pt x="0" y="167"/>
                  </a:cubicBezTo>
                  <a:lnTo>
                    <a:pt x="0" y="679"/>
                  </a:lnTo>
                  <a:cubicBezTo>
                    <a:pt x="0" y="774"/>
                    <a:pt x="72" y="846"/>
                    <a:pt x="167" y="846"/>
                  </a:cubicBezTo>
                  <a:cubicBezTo>
                    <a:pt x="250" y="846"/>
                    <a:pt x="322" y="774"/>
                    <a:pt x="322" y="679"/>
                  </a:cubicBezTo>
                  <a:lnTo>
                    <a:pt x="322" y="167"/>
                  </a:lnTo>
                  <a:cubicBezTo>
                    <a:pt x="322" y="72"/>
                    <a:pt x="250" y="0"/>
                    <a:pt x="1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2" name="Google Shape;3112;p31"/>
            <p:cNvSpPr/>
            <p:nvPr/>
          </p:nvSpPr>
          <p:spPr>
            <a:xfrm>
              <a:off x="1285549" y="3503954"/>
              <a:ext cx="10304" cy="27456"/>
            </a:xfrm>
            <a:custGeom>
              <a:rect b="b" l="l" r="r" t="t"/>
              <a:pathLst>
                <a:path extrusionOk="0" h="858" w="322">
                  <a:moveTo>
                    <a:pt x="167" y="0"/>
                  </a:moveTo>
                  <a:cubicBezTo>
                    <a:pt x="72" y="0"/>
                    <a:pt x="0" y="84"/>
                    <a:pt x="0" y="167"/>
                  </a:cubicBezTo>
                  <a:lnTo>
                    <a:pt x="0" y="691"/>
                  </a:lnTo>
                  <a:cubicBezTo>
                    <a:pt x="0" y="774"/>
                    <a:pt x="72" y="858"/>
                    <a:pt x="167" y="858"/>
                  </a:cubicBezTo>
                  <a:cubicBezTo>
                    <a:pt x="250" y="858"/>
                    <a:pt x="322" y="774"/>
                    <a:pt x="322" y="691"/>
                  </a:cubicBezTo>
                  <a:lnTo>
                    <a:pt x="322" y="167"/>
                  </a:lnTo>
                  <a:cubicBezTo>
                    <a:pt x="322" y="84"/>
                    <a:pt x="250" y="0"/>
                    <a:pt x="1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3" name="Google Shape;3113;p31"/>
            <p:cNvSpPr/>
            <p:nvPr/>
          </p:nvSpPr>
          <p:spPr>
            <a:xfrm>
              <a:off x="1167821" y="3498226"/>
              <a:ext cx="10688" cy="16416"/>
            </a:xfrm>
            <a:custGeom>
              <a:rect b="b" l="l" r="r" t="t"/>
              <a:pathLst>
                <a:path extrusionOk="0" h="513" w="334">
                  <a:moveTo>
                    <a:pt x="167" y="1"/>
                  </a:moveTo>
                  <a:cubicBezTo>
                    <a:pt x="72" y="1"/>
                    <a:pt x="0" y="84"/>
                    <a:pt x="0" y="167"/>
                  </a:cubicBezTo>
                  <a:lnTo>
                    <a:pt x="0" y="346"/>
                  </a:lnTo>
                  <a:cubicBezTo>
                    <a:pt x="0" y="441"/>
                    <a:pt x="72" y="513"/>
                    <a:pt x="167" y="513"/>
                  </a:cubicBezTo>
                  <a:cubicBezTo>
                    <a:pt x="250" y="513"/>
                    <a:pt x="333" y="441"/>
                    <a:pt x="333" y="346"/>
                  </a:cubicBezTo>
                  <a:lnTo>
                    <a:pt x="333" y="167"/>
                  </a:lnTo>
                  <a:cubicBezTo>
                    <a:pt x="333" y="84"/>
                    <a:pt x="250" y="1"/>
                    <a:pt x="1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4" name="Google Shape;3114;p31"/>
            <p:cNvSpPr/>
            <p:nvPr/>
          </p:nvSpPr>
          <p:spPr>
            <a:xfrm>
              <a:off x="1167821" y="3537490"/>
              <a:ext cx="10688" cy="16032"/>
            </a:xfrm>
            <a:custGeom>
              <a:rect b="b" l="l" r="r" t="t"/>
              <a:pathLst>
                <a:path extrusionOk="0" h="501" w="334">
                  <a:moveTo>
                    <a:pt x="167" y="0"/>
                  </a:moveTo>
                  <a:cubicBezTo>
                    <a:pt x="72" y="0"/>
                    <a:pt x="0" y="72"/>
                    <a:pt x="0" y="167"/>
                  </a:cubicBezTo>
                  <a:lnTo>
                    <a:pt x="0" y="345"/>
                  </a:lnTo>
                  <a:cubicBezTo>
                    <a:pt x="0" y="429"/>
                    <a:pt x="72" y="500"/>
                    <a:pt x="167" y="500"/>
                  </a:cubicBezTo>
                  <a:cubicBezTo>
                    <a:pt x="250" y="500"/>
                    <a:pt x="333" y="429"/>
                    <a:pt x="333" y="345"/>
                  </a:cubicBezTo>
                  <a:lnTo>
                    <a:pt x="333" y="167"/>
                  </a:lnTo>
                  <a:cubicBezTo>
                    <a:pt x="333" y="72"/>
                    <a:pt x="250" y="0"/>
                    <a:pt x="1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5" name="Google Shape;3115;p31"/>
            <p:cNvSpPr/>
            <p:nvPr/>
          </p:nvSpPr>
          <p:spPr>
            <a:xfrm>
              <a:off x="1167821" y="3577106"/>
              <a:ext cx="10688" cy="16032"/>
            </a:xfrm>
            <a:custGeom>
              <a:rect b="b" l="l" r="r" t="t"/>
              <a:pathLst>
                <a:path extrusionOk="0" h="501" w="334">
                  <a:moveTo>
                    <a:pt x="167" y="0"/>
                  </a:moveTo>
                  <a:cubicBezTo>
                    <a:pt x="72" y="0"/>
                    <a:pt x="0" y="72"/>
                    <a:pt x="0" y="155"/>
                  </a:cubicBezTo>
                  <a:lnTo>
                    <a:pt x="0" y="334"/>
                  </a:lnTo>
                  <a:cubicBezTo>
                    <a:pt x="0" y="429"/>
                    <a:pt x="72" y="500"/>
                    <a:pt x="167" y="500"/>
                  </a:cubicBezTo>
                  <a:cubicBezTo>
                    <a:pt x="250" y="500"/>
                    <a:pt x="333" y="429"/>
                    <a:pt x="333" y="334"/>
                  </a:cubicBezTo>
                  <a:lnTo>
                    <a:pt x="333" y="155"/>
                  </a:lnTo>
                  <a:cubicBezTo>
                    <a:pt x="333" y="72"/>
                    <a:pt x="250" y="0"/>
                    <a:pt x="1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6" name="Google Shape;3116;p31"/>
            <p:cNvSpPr/>
            <p:nvPr/>
          </p:nvSpPr>
          <p:spPr>
            <a:xfrm>
              <a:off x="1402509" y="3493266"/>
              <a:ext cx="10688" cy="16064"/>
            </a:xfrm>
            <a:custGeom>
              <a:rect b="b" l="l" r="r" t="t"/>
              <a:pathLst>
                <a:path extrusionOk="0" h="502" w="334">
                  <a:moveTo>
                    <a:pt x="167" y="1"/>
                  </a:moveTo>
                  <a:cubicBezTo>
                    <a:pt x="72" y="1"/>
                    <a:pt x="0" y="72"/>
                    <a:pt x="0" y="156"/>
                  </a:cubicBezTo>
                  <a:lnTo>
                    <a:pt x="0" y="334"/>
                  </a:lnTo>
                  <a:cubicBezTo>
                    <a:pt x="0" y="430"/>
                    <a:pt x="72" y="501"/>
                    <a:pt x="167" y="501"/>
                  </a:cubicBezTo>
                  <a:cubicBezTo>
                    <a:pt x="262" y="501"/>
                    <a:pt x="334" y="430"/>
                    <a:pt x="334" y="334"/>
                  </a:cubicBezTo>
                  <a:lnTo>
                    <a:pt x="334" y="156"/>
                  </a:lnTo>
                  <a:cubicBezTo>
                    <a:pt x="334" y="61"/>
                    <a:pt x="262" y="1"/>
                    <a:pt x="1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7" name="Google Shape;3117;p31"/>
            <p:cNvSpPr/>
            <p:nvPr/>
          </p:nvSpPr>
          <p:spPr>
            <a:xfrm>
              <a:off x="1393357" y="3526898"/>
              <a:ext cx="15648" cy="14432"/>
            </a:xfrm>
            <a:custGeom>
              <a:rect b="b" l="l" r="r" t="t"/>
              <a:pathLst>
                <a:path extrusionOk="0" h="451" w="489">
                  <a:moveTo>
                    <a:pt x="313" y="1"/>
                  </a:moveTo>
                  <a:cubicBezTo>
                    <a:pt x="268" y="1"/>
                    <a:pt x="221" y="16"/>
                    <a:pt x="179" y="45"/>
                  </a:cubicBezTo>
                  <a:lnTo>
                    <a:pt x="60" y="164"/>
                  </a:lnTo>
                  <a:cubicBezTo>
                    <a:pt x="1" y="224"/>
                    <a:pt x="1" y="331"/>
                    <a:pt x="60" y="403"/>
                  </a:cubicBezTo>
                  <a:cubicBezTo>
                    <a:pt x="96" y="438"/>
                    <a:pt x="143" y="450"/>
                    <a:pt x="179" y="450"/>
                  </a:cubicBezTo>
                  <a:cubicBezTo>
                    <a:pt x="227" y="450"/>
                    <a:pt x="274" y="426"/>
                    <a:pt x="298" y="403"/>
                  </a:cubicBezTo>
                  <a:lnTo>
                    <a:pt x="429" y="283"/>
                  </a:lnTo>
                  <a:cubicBezTo>
                    <a:pt x="489" y="212"/>
                    <a:pt x="489" y="105"/>
                    <a:pt x="429" y="45"/>
                  </a:cubicBezTo>
                  <a:cubicBezTo>
                    <a:pt x="399" y="16"/>
                    <a:pt x="358" y="1"/>
                    <a:pt x="31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8" name="Google Shape;3118;p31"/>
            <p:cNvSpPr/>
            <p:nvPr/>
          </p:nvSpPr>
          <p:spPr>
            <a:xfrm>
              <a:off x="1402509" y="3453650"/>
              <a:ext cx="10688" cy="16032"/>
            </a:xfrm>
            <a:custGeom>
              <a:rect b="b" l="l" r="r" t="t"/>
              <a:pathLst>
                <a:path extrusionOk="0" h="501" w="334">
                  <a:moveTo>
                    <a:pt x="167" y="1"/>
                  </a:moveTo>
                  <a:cubicBezTo>
                    <a:pt x="72" y="1"/>
                    <a:pt x="0" y="72"/>
                    <a:pt x="0" y="167"/>
                  </a:cubicBezTo>
                  <a:lnTo>
                    <a:pt x="0" y="346"/>
                  </a:lnTo>
                  <a:cubicBezTo>
                    <a:pt x="0" y="429"/>
                    <a:pt x="72" y="501"/>
                    <a:pt x="167" y="501"/>
                  </a:cubicBezTo>
                  <a:cubicBezTo>
                    <a:pt x="262" y="501"/>
                    <a:pt x="334" y="429"/>
                    <a:pt x="334" y="346"/>
                  </a:cubicBezTo>
                  <a:lnTo>
                    <a:pt x="334" y="167"/>
                  </a:lnTo>
                  <a:cubicBezTo>
                    <a:pt x="334" y="72"/>
                    <a:pt x="262" y="1"/>
                    <a:pt x="1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9" name="Google Shape;3119;p31"/>
            <p:cNvSpPr/>
            <p:nvPr/>
          </p:nvSpPr>
          <p:spPr>
            <a:xfrm>
              <a:off x="1171629" y="3612306"/>
              <a:ext cx="15264" cy="14752"/>
            </a:xfrm>
            <a:custGeom>
              <a:rect b="b" l="l" r="r" t="t"/>
              <a:pathLst>
                <a:path extrusionOk="0" h="461" w="477">
                  <a:moveTo>
                    <a:pt x="179" y="0"/>
                  </a:moveTo>
                  <a:cubicBezTo>
                    <a:pt x="139" y="0"/>
                    <a:pt x="100" y="15"/>
                    <a:pt x="72" y="43"/>
                  </a:cubicBezTo>
                  <a:cubicBezTo>
                    <a:pt x="0" y="103"/>
                    <a:pt x="0" y="210"/>
                    <a:pt x="60" y="270"/>
                  </a:cubicBezTo>
                  <a:lnTo>
                    <a:pt x="179" y="401"/>
                  </a:lnTo>
                  <a:cubicBezTo>
                    <a:pt x="214" y="448"/>
                    <a:pt x="250" y="460"/>
                    <a:pt x="298" y="460"/>
                  </a:cubicBezTo>
                  <a:cubicBezTo>
                    <a:pt x="345" y="460"/>
                    <a:pt x="369" y="448"/>
                    <a:pt x="405" y="412"/>
                  </a:cubicBezTo>
                  <a:cubicBezTo>
                    <a:pt x="465" y="365"/>
                    <a:pt x="476" y="270"/>
                    <a:pt x="417" y="186"/>
                  </a:cubicBezTo>
                  <a:lnTo>
                    <a:pt x="298" y="55"/>
                  </a:lnTo>
                  <a:cubicBezTo>
                    <a:pt x="267" y="18"/>
                    <a:pt x="223" y="0"/>
                    <a:pt x="17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0" name="Google Shape;3120;p31"/>
            <p:cNvSpPr/>
            <p:nvPr/>
          </p:nvSpPr>
          <p:spPr>
            <a:xfrm>
              <a:off x="1285549" y="3548914"/>
              <a:ext cx="10304" cy="27072"/>
            </a:xfrm>
            <a:custGeom>
              <a:rect b="b" l="l" r="r" t="t"/>
              <a:pathLst>
                <a:path extrusionOk="0" h="846" w="322">
                  <a:moveTo>
                    <a:pt x="167" y="0"/>
                  </a:moveTo>
                  <a:cubicBezTo>
                    <a:pt x="72" y="0"/>
                    <a:pt x="0" y="72"/>
                    <a:pt x="0" y="167"/>
                  </a:cubicBezTo>
                  <a:lnTo>
                    <a:pt x="0" y="679"/>
                  </a:lnTo>
                  <a:cubicBezTo>
                    <a:pt x="0" y="774"/>
                    <a:pt x="72" y="846"/>
                    <a:pt x="167" y="846"/>
                  </a:cubicBezTo>
                  <a:cubicBezTo>
                    <a:pt x="250" y="846"/>
                    <a:pt x="322" y="774"/>
                    <a:pt x="322" y="679"/>
                  </a:cubicBezTo>
                  <a:lnTo>
                    <a:pt x="322" y="167"/>
                  </a:lnTo>
                  <a:cubicBezTo>
                    <a:pt x="322" y="72"/>
                    <a:pt x="250" y="0"/>
                    <a:pt x="1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1" name="Google Shape;3121;p31"/>
            <p:cNvSpPr/>
            <p:nvPr/>
          </p:nvSpPr>
          <p:spPr>
            <a:xfrm>
              <a:off x="1285549" y="3593490"/>
              <a:ext cx="10304" cy="27456"/>
            </a:xfrm>
            <a:custGeom>
              <a:rect b="b" l="l" r="r" t="t"/>
              <a:pathLst>
                <a:path extrusionOk="0" h="858" w="322">
                  <a:moveTo>
                    <a:pt x="167" y="0"/>
                  </a:moveTo>
                  <a:cubicBezTo>
                    <a:pt x="72" y="0"/>
                    <a:pt x="0" y="84"/>
                    <a:pt x="0" y="167"/>
                  </a:cubicBezTo>
                  <a:lnTo>
                    <a:pt x="0" y="691"/>
                  </a:lnTo>
                  <a:cubicBezTo>
                    <a:pt x="0" y="774"/>
                    <a:pt x="72" y="858"/>
                    <a:pt x="167" y="858"/>
                  </a:cubicBezTo>
                  <a:cubicBezTo>
                    <a:pt x="250" y="858"/>
                    <a:pt x="322" y="774"/>
                    <a:pt x="322" y="691"/>
                  </a:cubicBezTo>
                  <a:lnTo>
                    <a:pt x="322" y="167"/>
                  </a:lnTo>
                  <a:cubicBezTo>
                    <a:pt x="322" y="84"/>
                    <a:pt x="250" y="0"/>
                    <a:pt x="1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2" name="Google Shape;3122;p31"/>
            <p:cNvSpPr/>
            <p:nvPr/>
          </p:nvSpPr>
          <p:spPr>
            <a:xfrm>
              <a:off x="1285549" y="3638450"/>
              <a:ext cx="10304" cy="27072"/>
            </a:xfrm>
            <a:custGeom>
              <a:rect b="b" l="l" r="r" t="t"/>
              <a:pathLst>
                <a:path extrusionOk="0" h="846" w="322">
                  <a:moveTo>
                    <a:pt x="167" y="0"/>
                  </a:moveTo>
                  <a:cubicBezTo>
                    <a:pt x="72" y="0"/>
                    <a:pt x="0" y="72"/>
                    <a:pt x="0" y="167"/>
                  </a:cubicBezTo>
                  <a:lnTo>
                    <a:pt x="0" y="679"/>
                  </a:lnTo>
                  <a:cubicBezTo>
                    <a:pt x="0" y="774"/>
                    <a:pt x="72" y="846"/>
                    <a:pt x="167" y="846"/>
                  </a:cubicBezTo>
                  <a:cubicBezTo>
                    <a:pt x="250" y="846"/>
                    <a:pt x="322" y="774"/>
                    <a:pt x="322" y="679"/>
                  </a:cubicBezTo>
                  <a:lnTo>
                    <a:pt x="322" y="167"/>
                  </a:lnTo>
                  <a:cubicBezTo>
                    <a:pt x="322" y="72"/>
                    <a:pt x="250" y="0"/>
                    <a:pt x="1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3" name="Google Shape;3123;p31"/>
            <p:cNvSpPr/>
            <p:nvPr/>
          </p:nvSpPr>
          <p:spPr>
            <a:xfrm>
              <a:off x="1201325" y="3627026"/>
              <a:ext cx="16032" cy="10304"/>
            </a:xfrm>
            <a:custGeom>
              <a:rect b="b" l="l" r="r" t="t"/>
              <a:pathLst>
                <a:path extrusionOk="0" h="322" w="501">
                  <a:moveTo>
                    <a:pt x="156" y="0"/>
                  </a:moveTo>
                  <a:cubicBezTo>
                    <a:pt x="72" y="0"/>
                    <a:pt x="1" y="72"/>
                    <a:pt x="1" y="167"/>
                  </a:cubicBezTo>
                  <a:cubicBezTo>
                    <a:pt x="1" y="250"/>
                    <a:pt x="72" y="322"/>
                    <a:pt x="156" y="322"/>
                  </a:cubicBezTo>
                  <a:lnTo>
                    <a:pt x="334" y="322"/>
                  </a:lnTo>
                  <a:cubicBezTo>
                    <a:pt x="429" y="322"/>
                    <a:pt x="501" y="250"/>
                    <a:pt x="501" y="167"/>
                  </a:cubicBezTo>
                  <a:cubicBezTo>
                    <a:pt x="501" y="72"/>
                    <a:pt x="429" y="0"/>
                    <a:pt x="33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4" name="Google Shape;3124;p31"/>
            <p:cNvSpPr/>
            <p:nvPr/>
          </p:nvSpPr>
          <p:spPr>
            <a:xfrm>
              <a:off x="1363629" y="3537490"/>
              <a:ext cx="16032" cy="10304"/>
            </a:xfrm>
            <a:custGeom>
              <a:rect b="b" l="l" r="r" t="t"/>
              <a:pathLst>
                <a:path extrusionOk="0" h="322" w="501">
                  <a:moveTo>
                    <a:pt x="168" y="0"/>
                  </a:moveTo>
                  <a:cubicBezTo>
                    <a:pt x="72" y="0"/>
                    <a:pt x="1" y="72"/>
                    <a:pt x="1" y="167"/>
                  </a:cubicBezTo>
                  <a:cubicBezTo>
                    <a:pt x="1" y="250"/>
                    <a:pt x="72" y="322"/>
                    <a:pt x="168" y="322"/>
                  </a:cubicBezTo>
                  <a:lnTo>
                    <a:pt x="334" y="322"/>
                  </a:lnTo>
                  <a:cubicBezTo>
                    <a:pt x="430" y="322"/>
                    <a:pt x="501" y="250"/>
                    <a:pt x="501" y="167"/>
                  </a:cubicBezTo>
                  <a:cubicBezTo>
                    <a:pt x="501" y="72"/>
                    <a:pt x="430" y="0"/>
                    <a:pt x="33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125" name="Google Shape;3125;p31"/>
          <p:cNvSpPr/>
          <p:nvPr/>
        </p:nvSpPr>
        <p:spPr>
          <a:xfrm>
            <a:off x="1681328" y="3430042"/>
            <a:ext cx="262944" cy="354720"/>
          </a:xfrm>
          <a:custGeom>
            <a:rect b="b" l="l" r="r" t="t"/>
            <a:pathLst>
              <a:path extrusionOk="0" h="11085" w="8217">
                <a:moveTo>
                  <a:pt x="5359" y="1298"/>
                </a:moveTo>
                <a:cubicBezTo>
                  <a:pt x="5775" y="1298"/>
                  <a:pt x="6180" y="1370"/>
                  <a:pt x="6526" y="1465"/>
                </a:cubicBezTo>
                <a:cubicBezTo>
                  <a:pt x="6728" y="1524"/>
                  <a:pt x="6930" y="1584"/>
                  <a:pt x="7085" y="1643"/>
                </a:cubicBezTo>
                <a:cubicBezTo>
                  <a:pt x="7004" y="1642"/>
                  <a:pt x="6923" y="1641"/>
                  <a:pt x="6842" y="1641"/>
                </a:cubicBezTo>
                <a:cubicBezTo>
                  <a:pt x="6387" y="1641"/>
                  <a:pt x="5932" y="1671"/>
                  <a:pt x="5478" y="1762"/>
                </a:cubicBezTo>
                <a:cubicBezTo>
                  <a:pt x="4811" y="1881"/>
                  <a:pt x="4144" y="2108"/>
                  <a:pt x="3513" y="2405"/>
                </a:cubicBezTo>
                <a:cubicBezTo>
                  <a:pt x="3489" y="2417"/>
                  <a:pt x="3454" y="2429"/>
                  <a:pt x="3418" y="2441"/>
                </a:cubicBezTo>
                <a:cubicBezTo>
                  <a:pt x="3394" y="2262"/>
                  <a:pt x="3442" y="1941"/>
                  <a:pt x="3835" y="1703"/>
                </a:cubicBezTo>
                <a:cubicBezTo>
                  <a:pt x="4323" y="1405"/>
                  <a:pt x="4859" y="1298"/>
                  <a:pt x="5359" y="1298"/>
                </a:cubicBezTo>
                <a:close/>
                <a:moveTo>
                  <a:pt x="1537" y="298"/>
                </a:moveTo>
                <a:cubicBezTo>
                  <a:pt x="1465" y="679"/>
                  <a:pt x="1406" y="1179"/>
                  <a:pt x="1406" y="1715"/>
                </a:cubicBezTo>
                <a:cubicBezTo>
                  <a:pt x="1406" y="2251"/>
                  <a:pt x="1453" y="2763"/>
                  <a:pt x="1537" y="3132"/>
                </a:cubicBezTo>
                <a:cubicBezTo>
                  <a:pt x="1465" y="3144"/>
                  <a:pt x="1406" y="3203"/>
                  <a:pt x="1406" y="3298"/>
                </a:cubicBezTo>
                <a:cubicBezTo>
                  <a:pt x="1406" y="3382"/>
                  <a:pt x="1477" y="3453"/>
                  <a:pt x="1573" y="3453"/>
                </a:cubicBezTo>
                <a:cubicBezTo>
                  <a:pt x="1668" y="3453"/>
                  <a:pt x="1751" y="3548"/>
                  <a:pt x="1751" y="3632"/>
                </a:cubicBezTo>
                <a:cubicBezTo>
                  <a:pt x="1751" y="3739"/>
                  <a:pt x="1656" y="3822"/>
                  <a:pt x="1573" y="3822"/>
                </a:cubicBezTo>
                <a:lnTo>
                  <a:pt x="525" y="3822"/>
                </a:lnTo>
                <a:cubicBezTo>
                  <a:pt x="418" y="3822"/>
                  <a:pt x="346" y="3727"/>
                  <a:pt x="346" y="3632"/>
                </a:cubicBezTo>
                <a:cubicBezTo>
                  <a:pt x="346" y="3536"/>
                  <a:pt x="441" y="3453"/>
                  <a:pt x="525" y="3453"/>
                </a:cubicBezTo>
                <a:lnTo>
                  <a:pt x="870" y="3453"/>
                </a:lnTo>
                <a:cubicBezTo>
                  <a:pt x="953" y="3453"/>
                  <a:pt x="1037" y="3382"/>
                  <a:pt x="1037" y="3298"/>
                </a:cubicBezTo>
                <a:cubicBezTo>
                  <a:pt x="1037" y="3203"/>
                  <a:pt x="953" y="3132"/>
                  <a:pt x="870" y="3132"/>
                </a:cubicBezTo>
                <a:lnTo>
                  <a:pt x="560" y="3132"/>
                </a:lnTo>
                <a:cubicBezTo>
                  <a:pt x="632" y="2763"/>
                  <a:pt x="691" y="2251"/>
                  <a:pt x="691" y="1715"/>
                </a:cubicBezTo>
                <a:cubicBezTo>
                  <a:pt x="691" y="1179"/>
                  <a:pt x="644" y="679"/>
                  <a:pt x="560" y="298"/>
                </a:cubicBezTo>
                <a:close/>
                <a:moveTo>
                  <a:pt x="4723" y="3566"/>
                </a:moveTo>
                <a:cubicBezTo>
                  <a:pt x="5218" y="3566"/>
                  <a:pt x="5698" y="3690"/>
                  <a:pt x="6168" y="3953"/>
                </a:cubicBezTo>
                <a:cubicBezTo>
                  <a:pt x="6692" y="4251"/>
                  <a:pt x="7073" y="4715"/>
                  <a:pt x="7299" y="5346"/>
                </a:cubicBezTo>
                <a:cubicBezTo>
                  <a:pt x="7383" y="5608"/>
                  <a:pt x="7430" y="5846"/>
                  <a:pt x="7466" y="6001"/>
                </a:cubicBezTo>
                <a:cubicBezTo>
                  <a:pt x="6823" y="5763"/>
                  <a:pt x="5049" y="5013"/>
                  <a:pt x="3978" y="3656"/>
                </a:cubicBezTo>
                <a:cubicBezTo>
                  <a:pt x="4230" y="3596"/>
                  <a:pt x="4478" y="3566"/>
                  <a:pt x="4723" y="3566"/>
                </a:cubicBezTo>
                <a:close/>
                <a:moveTo>
                  <a:pt x="1537" y="4144"/>
                </a:moveTo>
                <a:cubicBezTo>
                  <a:pt x="1465" y="4513"/>
                  <a:pt x="1406" y="5025"/>
                  <a:pt x="1406" y="5561"/>
                </a:cubicBezTo>
                <a:cubicBezTo>
                  <a:pt x="1406" y="6096"/>
                  <a:pt x="1453" y="6596"/>
                  <a:pt x="1537" y="6977"/>
                </a:cubicBezTo>
                <a:lnTo>
                  <a:pt x="560" y="6977"/>
                </a:lnTo>
                <a:cubicBezTo>
                  <a:pt x="632" y="6596"/>
                  <a:pt x="691" y="6096"/>
                  <a:pt x="691" y="5561"/>
                </a:cubicBezTo>
                <a:cubicBezTo>
                  <a:pt x="691" y="5025"/>
                  <a:pt x="632" y="4513"/>
                  <a:pt x="560" y="4144"/>
                </a:cubicBezTo>
                <a:close/>
                <a:moveTo>
                  <a:pt x="1573" y="7299"/>
                </a:moveTo>
                <a:cubicBezTo>
                  <a:pt x="1656" y="7299"/>
                  <a:pt x="1751" y="7370"/>
                  <a:pt x="1751" y="7477"/>
                </a:cubicBezTo>
                <a:cubicBezTo>
                  <a:pt x="1751" y="7585"/>
                  <a:pt x="1656" y="7656"/>
                  <a:pt x="1573" y="7656"/>
                </a:cubicBezTo>
                <a:lnTo>
                  <a:pt x="525" y="7656"/>
                </a:lnTo>
                <a:cubicBezTo>
                  <a:pt x="418" y="7656"/>
                  <a:pt x="346" y="7573"/>
                  <a:pt x="346" y="7477"/>
                </a:cubicBezTo>
                <a:cubicBezTo>
                  <a:pt x="346" y="7394"/>
                  <a:pt x="441" y="7299"/>
                  <a:pt x="525" y="7299"/>
                </a:cubicBezTo>
                <a:close/>
                <a:moveTo>
                  <a:pt x="3966" y="5310"/>
                </a:moveTo>
                <a:cubicBezTo>
                  <a:pt x="5049" y="6751"/>
                  <a:pt x="6109" y="7489"/>
                  <a:pt x="6526" y="7751"/>
                </a:cubicBezTo>
                <a:lnTo>
                  <a:pt x="5466" y="8799"/>
                </a:lnTo>
                <a:cubicBezTo>
                  <a:pt x="4251" y="7799"/>
                  <a:pt x="3501" y="6156"/>
                  <a:pt x="3311" y="5680"/>
                </a:cubicBezTo>
                <a:lnTo>
                  <a:pt x="3966" y="5310"/>
                </a:lnTo>
                <a:close/>
                <a:moveTo>
                  <a:pt x="1525" y="7989"/>
                </a:moveTo>
                <a:cubicBezTo>
                  <a:pt x="1453" y="8358"/>
                  <a:pt x="1394" y="8859"/>
                  <a:pt x="1394" y="9394"/>
                </a:cubicBezTo>
                <a:cubicBezTo>
                  <a:pt x="1406" y="9930"/>
                  <a:pt x="1453" y="10442"/>
                  <a:pt x="1525" y="10811"/>
                </a:cubicBezTo>
                <a:lnTo>
                  <a:pt x="537" y="10811"/>
                </a:lnTo>
                <a:cubicBezTo>
                  <a:pt x="608" y="10442"/>
                  <a:pt x="668" y="9930"/>
                  <a:pt x="668" y="9394"/>
                </a:cubicBezTo>
                <a:cubicBezTo>
                  <a:pt x="668" y="8859"/>
                  <a:pt x="632" y="8358"/>
                  <a:pt x="537" y="7989"/>
                </a:cubicBezTo>
                <a:close/>
                <a:moveTo>
                  <a:pt x="346" y="0"/>
                </a:moveTo>
                <a:cubicBezTo>
                  <a:pt x="299" y="0"/>
                  <a:pt x="239" y="36"/>
                  <a:pt x="215" y="60"/>
                </a:cubicBezTo>
                <a:cubicBezTo>
                  <a:pt x="179" y="107"/>
                  <a:pt x="168" y="155"/>
                  <a:pt x="179" y="215"/>
                </a:cubicBezTo>
                <a:cubicBezTo>
                  <a:pt x="287" y="560"/>
                  <a:pt x="346" y="1119"/>
                  <a:pt x="346" y="1727"/>
                </a:cubicBezTo>
                <a:cubicBezTo>
                  <a:pt x="346" y="2346"/>
                  <a:pt x="287" y="2905"/>
                  <a:pt x="179" y="3251"/>
                </a:cubicBezTo>
                <a:cubicBezTo>
                  <a:pt x="84" y="3334"/>
                  <a:pt x="1" y="3489"/>
                  <a:pt x="1" y="3632"/>
                </a:cubicBezTo>
                <a:cubicBezTo>
                  <a:pt x="1" y="3786"/>
                  <a:pt x="84" y="3929"/>
                  <a:pt x="179" y="4025"/>
                </a:cubicBezTo>
                <a:cubicBezTo>
                  <a:pt x="287" y="4370"/>
                  <a:pt x="346" y="4929"/>
                  <a:pt x="346" y="5549"/>
                </a:cubicBezTo>
                <a:cubicBezTo>
                  <a:pt x="346" y="6156"/>
                  <a:pt x="287" y="6715"/>
                  <a:pt x="179" y="7061"/>
                </a:cubicBezTo>
                <a:cubicBezTo>
                  <a:pt x="84" y="7156"/>
                  <a:pt x="1" y="7299"/>
                  <a:pt x="1" y="7454"/>
                </a:cubicBezTo>
                <a:cubicBezTo>
                  <a:pt x="1" y="7596"/>
                  <a:pt x="84" y="7751"/>
                  <a:pt x="179" y="7835"/>
                </a:cubicBezTo>
                <a:cubicBezTo>
                  <a:pt x="287" y="8180"/>
                  <a:pt x="346" y="8739"/>
                  <a:pt x="346" y="9359"/>
                </a:cubicBezTo>
                <a:cubicBezTo>
                  <a:pt x="346" y="9966"/>
                  <a:pt x="287" y="10525"/>
                  <a:pt x="179" y="10871"/>
                </a:cubicBezTo>
                <a:cubicBezTo>
                  <a:pt x="168" y="10918"/>
                  <a:pt x="179" y="10978"/>
                  <a:pt x="215" y="11025"/>
                </a:cubicBezTo>
                <a:cubicBezTo>
                  <a:pt x="239" y="11061"/>
                  <a:pt x="287" y="11085"/>
                  <a:pt x="346" y="11085"/>
                </a:cubicBezTo>
                <a:lnTo>
                  <a:pt x="1751" y="11085"/>
                </a:lnTo>
                <a:cubicBezTo>
                  <a:pt x="1787" y="11085"/>
                  <a:pt x="1846" y="11049"/>
                  <a:pt x="1882" y="11025"/>
                </a:cubicBezTo>
                <a:cubicBezTo>
                  <a:pt x="1906" y="10978"/>
                  <a:pt x="1930" y="10930"/>
                  <a:pt x="1906" y="10871"/>
                </a:cubicBezTo>
                <a:cubicBezTo>
                  <a:pt x="1799" y="10525"/>
                  <a:pt x="1739" y="9966"/>
                  <a:pt x="1739" y="9359"/>
                </a:cubicBezTo>
                <a:cubicBezTo>
                  <a:pt x="1739" y="8739"/>
                  <a:pt x="1799" y="8180"/>
                  <a:pt x="1906" y="7835"/>
                </a:cubicBezTo>
                <a:cubicBezTo>
                  <a:pt x="2013" y="7751"/>
                  <a:pt x="2084" y="7596"/>
                  <a:pt x="2084" y="7454"/>
                </a:cubicBezTo>
                <a:cubicBezTo>
                  <a:pt x="2084" y="7299"/>
                  <a:pt x="2013" y="7156"/>
                  <a:pt x="1906" y="7061"/>
                </a:cubicBezTo>
                <a:cubicBezTo>
                  <a:pt x="1799" y="6715"/>
                  <a:pt x="1739" y="6156"/>
                  <a:pt x="1739" y="5549"/>
                </a:cubicBezTo>
                <a:cubicBezTo>
                  <a:pt x="1739" y="5346"/>
                  <a:pt x="1739" y="5156"/>
                  <a:pt x="1763" y="4977"/>
                </a:cubicBezTo>
                <a:cubicBezTo>
                  <a:pt x="1882" y="4846"/>
                  <a:pt x="2299" y="4453"/>
                  <a:pt x="2870" y="4120"/>
                </a:cubicBezTo>
                <a:lnTo>
                  <a:pt x="3347" y="5287"/>
                </a:lnTo>
                <a:lnTo>
                  <a:pt x="3037" y="5465"/>
                </a:lnTo>
                <a:cubicBezTo>
                  <a:pt x="2966" y="5513"/>
                  <a:pt x="2930" y="5584"/>
                  <a:pt x="2966" y="5668"/>
                </a:cubicBezTo>
                <a:cubicBezTo>
                  <a:pt x="2989" y="5751"/>
                  <a:pt x="3823" y="7942"/>
                  <a:pt x="5394" y="9144"/>
                </a:cubicBezTo>
                <a:cubicBezTo>
                  <a:pt x="5418" y="9180"/>
                  <a:pt x="5454" y="9180"/>
                  <a:pt x="5490" y="9180"/>
                </a:cubicBezTo>
                <a:cubicBezTo>
                  <a:pt x="5537" y="9180"/>
                  <a:pt x="5585" y="9156"/>
                  <a:pt x="5609" y="9132"/>
                </a:cubicBezTo>
                <a:lnTo>
                  <a:pt x="6918" y="7823"/>
                </a:lnTo>
                <a:cubicBezTo>
                  <a:pt x="6954" y="7787"/>
                  <a:pt x="6978" y="7727"/>
                  <a:pt x="6966" y="7692"/>
                </a:cubicBezTo>
                <a:cubicBezTo>
                  <a:pt x="6954" y="7644"/>
                  <a:pt x="6918" y="7596"/>
                  <a:pt x="6883" y="7573"/>
                </a:cubicBezTo>
                <a:cubicBezTo>
                  <a:pt x="6883" y="7573"/>
                  <a:pt x="6537" y="7394"/>
                  <a:pt x="6049" y="6989"/>
                </a:cubicBezTo>
                <a:cubicBezTo>
                  <a:pt x="5585" y="6620"/>
                  <a:pt x="4871" y="5965"/>
                  <a:pt x="4156" y="4989"/>
                </a:cubicBezTo>
                <a:cubicBezTo>
                  <a:pt x="4128" y="4946"/>
                  <a:pt x="4078" y="4925"/>
                  <a:pt x="4029" y="4925"/>
                </a:cubicBezTo>
                <a:cubicBezTo>
                  <a:pt x="3997" y="4925"/>
                  <a:pt x="3966" y="4934"/>
                  <a:pt x="3942" y="4953"/>
                </a:cubicBezTo>
                <a:lnTo>
                  <a:pt x="3644" y="5132"/>
                </a:lnTo>
                <a:lnTo>
                  <a:pt x="3168" y="3965"/>
                </a:lnTo>
                <a:cubicBezTo>
                  <a:pt x="3335" y="3894"/>
                  <a:pt x="3501" y="3822"/>
                  <a:pt x="3668" y="3763"/>
                </a:cubicBezTo>
                <a:cubicBezTo>
                  <a:pt x="4359" y="4691"/>
                  <a:pt x="5394" y="5370"/>
                  <a:pt x="6133" y="5751"/>
                </a:cubicBezTo>
                <a:cubicBezTo>
                  <a:pt x="6954" y="6180"/>
                  <a:pt x="7597" y="6394"/>
                  <a:pt x="7621" y="6406"/>
                </a:cubicBezTo>
                <a:cubicBezTo>
                  <a:pt x="7645" y="6406"/>
                  <a:pt x="7657" y="6418"/>
                  <a:pt x="7669" y="6418"/>
                </a:cubicBezTo>
                <a:cubicBezTo>
                  <a:pt x="7704" y="6418"/>
                  <a:pt x="7740" y="6406"/>
                  <a:pt x="7776" y="6394"/>
                </a:cubicBezTo>
                <a:cubicBezTo>
                  <a:pt x="7823" y="6358"/>
                  <a:pt x="7835" y="6299"/>
                  <a:pt x="7835" y="6263"/>
                </a:cubicBezTo>
                <a:cubicBezTo>
                  <a:pt x="7835" y="6239"/>
                  <a:pt x="7811" y="5811"/>
                  <a:pt x="7633" y="5275"/>
                </a:cubicBezTo>
                <a:cubicBezTo>
                  <a:pt x="7383" y="4560"/>
                  <a:pt x="6942" y="4013"/>
                  <a:pt x="6359" y="3679"/>
                </a:cubicBezTo>
                <a:cubicBezTo>
                  <a:pt x="5848" y="3401"/>
                  <a:pt x="5309" y="3261"/>
                  <a:pt x="4754" y="3261"/>
                </a:cubicBezTo>
                <a:cubicBezTo>
                  <a:pt x="4171" y="3261"/>
                  <a:pt x="3570" y="3416"/>
                  <a:pt x="2966" y="3727"/>
                </a:cubicBezTo>
                <a:cubicBezTo>
                  <a:pt x="2477" y="3977"/>
                  <a:pt x="2084" y="4275"/>
                  <a:pt x="1834" y="4501"/>
                </a:cubicBezTo>
                <a:cubicBezTo>
                  <a:pt x="1858" y="4322"/>
                  <a:pt x="1894" y="4179"/>
                  <a:pt x="1918" y="4060"/>
                </a:cubicBezTo>
                <a:cubicBezTo>
                  <a:pt x="2013" y="3977"/>
                  <a:pt x="2073" y="3858"/>
                  <a:pt x="2096" y="3739"/>
                </a:cubicBezTo>
                <a:cubicBezTo>
                  <a:pt x="2263" y="3608"/>
                  <a:pt x="2811" y="3132"/>
                  <a:pt x="3692" y="2715"/>
                </a:cubicBezTo>
                <a:cubicBezTo>
                  <a:pt x="4299" y="2429"/>
                  <a:pt x="4930" y="2227"/>
                  <a:pt x="5585" y="2108"/>
                </a:cubicBezTo>
                <a:cubicBezTo>
                  <a:pt x="6017" y="2024"/>
                  <a:pt x="6460" y="1982"/>
                  <a:pt x="6905" y="1982"/>
                </a:cubicBezTo>
                <a:cubicBezTo>
                  <a:pt x="7282" y="1982"/>
                  <a:pt x="7661" y="2012"/>
                  <a:pt x="8038" y="2072"/>
                </a:cubicBezTo>
                <a:cubicBezTo>
                  <a:pt x="8050" y="2076"/>
                  <a:pt x="8063" y="2078"/>
                  <a:pt x="8076" y="2078"/>
                </a:cubicBezTo>
                <a:cubicBezTo>
                  <a:pt x="8137" y="2078"/>
                  <a:pt x="8197" y="2036"/>
                  <a:pt x="8216" y="1977"/>
                </a:cubicBezTo>
                <a:cubicBezTo>
                  <a:pt x="8204" y="1870"/>
                  <a:pt x="8180" y="1798"/>
                  <a:pt x="8121" y="1751"/>
                </a:cubicBezTo>
                <a:cubicBezTo>
                  <a:pt x="8085" y="1727"/>
                  <a:pt x="7478" y="1381"/>
                  <a:pt x="6609" y="1155"/>
                </a:cubicBezTo>
                <a:cubicBezTo>
                  <a:pt x="6168" y="1040"/>
                  <a:pt x="5744" y="982"/>
                  <a:pt x="5346" y="982"/>
                </a:cubicBezTo>
                <a:cubicBezTo>
                  <a:pt x="4713" y="982"/>
                  <a:pt x="4143" y="1129"/>
                  <a:pt x="3668" y="1429"/>
                </a:cubicBezTo>
                <a:cubicBezTo>
                  <a:pt x="3097" y="1786"/>
                  <a:pt x="3049" y="2310"/>
                  <a:pt x="3120" y="2608"/>
                </a:cubicBezTo>
                <a:cubicBezTo>
                  <a:pt x="2596" y="2894"/>
                  <a:pt x="2204" y="3179"/>
                  <a:pt x="2001" y="3358"/>
                </a:cubicBezTo>
                <a:cubicBezTo>
                  <a:pt x="1965" y="3310"/>
                  <a:pt x="1942" y="3286"/>
                  <a:pt x="1906" y="3251"/>
                </a:cubicBezTo>
                <a:cubicBezTo>
                  <a:pt x="1799" y="2905"/>
                  <a:pt x="1739" y="2346"/>
                  <a:pt x="1739" y="1727"/>
                </a:cubicBezTo>
                <a:cubicBezTo>
                  <a:pt x="1739" y="1119"/>
                  <a:pt x="1799" y="560"/>
                  <a:pt x="1906" y="215"/>
                </a:cubicBezTo>
                <a:cubicBezTo>
                  <a:pt x="1930" y="167"/>
                  <a:pt x="1906" y="107"/>
                  <a:pt x="1882" y="60"/>
                </a:cubicBezTo>
                <a:cubicBezTo>
                  <a:pt x="1846" y="24"/>
                  <a:pt x="1799" y="0"/>
                  <a:pt x="175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126" name="Google Shape;3126;p31"/>
          <p:cNvGrpSpPr/>
          <p:nvPr/>
        </p:nvGrpSpPr>
        <p:grpSpPr>
          <a:xfrm>
            <a:off x="2767184" y="3428794"/>
            <a:ext cx="288448" cy="357120"/>
            <a:chOff x="2795053" y="3352594"/>
            <a:chExt cx="288448" cy="357120"/>
          </a:xfrm>
        </p:grpSpPr>
        <p:sp>
          <p:nvSpPr>
            <p:cNvPr id="3127" name="Google Shape;3127;p31"/>
            <p:cNvSpPr/>
            <p:nvPr/>
          </p:nvSpPr>
          <p:spPr>
            <a:xfrm>
              <a:off x="2839629" y="3550386"/>
              <a:ext cx="19840" cy="16448"/>
            </a:xfrm>
            <a:custGeom>
              <a:rect b="b" l="l" r="r" t="t"/>
              <a:pathLst>
                <a:path extrusionOk="0" h="514" w="620">
                  <a:moveTo>
                    <a:pt x="443" y="1"/>
                  </a:moveTo>
                  <a:cubicBezTo>
                    <a:pt x="413" y="1"/>
                    <a:pt x="383" y="9"/>
                    <a:pt x="358" y="26"/>
                  </a:cubicBezTo>
                  <a:lnTo>
                    <a:pt x="84" y="216"/>
                  </a:lnTo>
                  <a:cubicBezTo>
                    <a:pt x="13" y="264"/>
                    <a:pt x="1" y="371"/>
                    <a:pt x="36" y="442"/>
                  </a:cubicBezTo>
                  <a:cubicBezTo>
                    <a:pt x="72" y="490"/>
                    <a:pt x="132" y="514"/>
                    <a:pt x="179" y="514"/>
                  </a:cubicBezTo>
                  <a:cubicBezTo>
                    <a:pt x="203" y="514"/>
                    <a:pt x="239" y="502"/>
                    <a:pt x="263" y="490"/>
                  </a:cubicBezTo>
                  <a:lnTo>
                    <a:pt x="537" y="300"/>
                  </a:lnTo>
                  <a:cubicBezTo>
                    <a:pt x="608" y="240"/>
                    <a:pt x="620" y="145"/>
                    <a:pt x="572" y="73"/>
                  </a:cubicBezTo>
                  <a:cubicBezTo>
                    <a:pt x="549" y="27"/>
                    <a:pt x="496" y="1"/>
                    <a:pt x="44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8" name="Google Shape;3128;p31"/>
            <p:cNvSpPr/>
            <p:nvPr/>
          </p:nvSpPr>
          <p:spPr>
            <a:xfrm>
              <a:off x="2865165" y="3511410"/>
              <a:ext cx="50688" cy="37536"/>
            </a:xfrm>
            <a:custGeom>
              <a:rect b="b" l="l" r="r" t="t"/>
              <a:pathLst>
                <a:path extrusionOk="0" h="1173" w="1584">
                  <a:moveTo>
                    <a:pt x="1395" y="1"/>
                  </a:moveTo>
                  <a:cubicBezTo>
                    <a:pt x="1361" y="1"/>
                    <a:pt x="1327" y="10"/>
                    <a:pt x="1298" y="29"/>
                  </a:cubicBezTo>
                  <a:lnTo>
                    <a:pt x="96" y="875"/>
                  </a:lnTo>
                  <a:cubicBezTo>
                    <a:pt x="12" y="922"/>
                    <a:pt x="0" y="1018"/>
                    <a:pt x="48" y="1101"/>
                  </a:cubicBezTo>
                  <a:cubicBezTo>
                    <a:pt x="72" y="1137"/>
                    <a:pt x="131" y="1172"/>
                    <a:pt x="179" y="1172"/>
                  </a:cubicBezTo>
                  <a:cubicBezTo>
                    <a:pt x="215" y="1172"/>
                    <a:pt x="239" y="1160"/>
                    <a:pt x="274" y="1137"/>
                  </a:cubicBezTo>
                  <a:lnTo>
                    <a:pt x="1477" y="291"/>
                  </a:lnTo>
                  <a:cubicBezTo>
                    <a:pt x="1548" y="232"/>
                    <a:pt x="1584" y="125"/>
                    <a:pt x="1524" y="65"/>
                  </a:cubicBezTo>
                  <a:cubicBezTo>
                    <a:pt x="1496" y="22"/>
                    <a:pt x="1446" y="1"/>
                    <a:pt x="139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9" name="Google Shape;3129;p31"/>
            <p:cNvSpPr/>
            <p:nvPr/>
          </p:nvSpPr>
          <p:spPr>
            <a:xfrm>
              <a:off x="2795053" y="3352594"/>
              <a:ext cx="288448" cy="357120"/>
            </a:xfrm>
            <a:custGeom>
              <a:rect b="b" l="l" r="r" t="t"/>
              <a:pathLst>
                <a:path extrusionOk="0" h="11160" w="9014">
                  <a:moveTo>
                    <a:pt x="3311" y="361"/>
                  </a:moveTo>
                  <a:cubicBezTo>
                    <a:pt x="3465" y="361"/>
                    <a:pt x="3620" y="385"/>
                    <a:pt x="3763" y="468"/>
                  </a:cubicBezTo>
                  <a:cubicBezTo>
                    <a:pt x="4454" y="825"/>
                    <a:pt x="4585" y="1861"/>
                    <a:pt x="4573" y="2682"/>
                  </a:cubicBezTo>
                  <a:cubicBezTo>
                    <a:pt x="4561" y="3278"/>
                    <a:pt x="4477" y="3837"/>
                    <a:pt x="4418" y="4171"/>
                  </a:cubicBezTo>
                  <a:cubicBezTo>
                    <a:pt x="4398" y="4220"/>
                    <a:pt x="4355" y="4260"/>
                    <a:pt x="4300" y="4260"/>
                  </a:cubicBezTo>
                  <a:cubicBezTo>
                    <a:pt x="4288" y="4260"/>
                    <a:pt x="4276" y="4258"/>
                    <a:pt x="4263" y="4254"/>
                  </a:cubicBezTo>
                  <a:cubicBezTo>
                    <a:pt x="3930" y="4195"/>
                    <a:pt x="3382" y="4099"/>
                    <a:pt x="2811" y="3885"/>
                  </a:cubicBezTo>
                  <a:cubicBezTo>
                    <a:pt x="2037" y="3623"/>
                    <a:pt x="1120" y="3147"/>
                    <a:pt x="1013" y="2385"/>
                  </a:cubicBezTo>
                  <a:cubicBezTo>
                    <a:pt x="989" y="2111"/>
                    <a:pt x="1060" y="1849"/>
                    <a:pt x="1227" y="1623"/>
                  </a:cubicBezTo>
                  <a:cubicBezTo>
                    <a:pt x="1465" y="1325"/>
                    <a:pt x="1739" y="1218"/>
                    <a:pt x="1953" y="1206"/>
                  </a:cubicBezTo>
                  <a:cubicBezTo>
                    <a:pt x="2120" y="1194"/>
                    <a:pt x="2263" y="1087"/>
                    <a:pt x="2334" y="944"/>
                  </a:cubicBezTo>
                  <a:cubicBezTo>
                    <a:pt x="2430" y="766"/>
                    <a:pt x="2620" y="527"/>
                    <a:pt x="2977" y="408"/>
                  </a:cubicBezTo>
                  <a:cubicBezTo>
                    <a:pt x="3084" y="373"/>
                    <a:pt x="3192" y="361"/>
                    <a:pt x="3311" y="361"/>
                  </a:cubicBezTo>
                  <a:close/>
                  <a:moveTo>
                    <a:pt x="6699" y="947"/>
                  </a:moveTo>
                  <a:cubicBezTo>
                    <a:pt x="6925" y="947"/>
                    <a:pt x="7145" y="1020"/>
                    <a:pt x="7323" y="1158"/>
                  </a:cubicBezTo>
                  <a:cubicBezTo>
                    <a:pt x="7621" y="1397"/>
                    <a:pt x="7728" y="1682"/>
                    <a:pt x="7740" y="1885"/>
                  </a:cubicBezTo>
                  <a:cubicBezTo>
                    <a:pt x="7752" y="2051"/>
                    <a:pt x="7859" y="2206"/>
                    <a:pt x="8014" y="2278"/>
                  </a:cubicBezTo>
                  <a:cubicBezTo>
                    <a:pt x="8192" y="2361"/>
                    <a:pt x="8430" y="2563"/>
                    <a:pt x="8549" y="2921"/>
                  </a:cubicBezTo>
                  <a:cubicBezTo>
                    <a:pt x="8668" y="3183"/>
                    <a:pt x="8645" y="3468"/>
                    <a:pt x="8514" y="3706"/>
                  </a:cubicBezTo>
                  <a:cubicBezTo>
                    <a:pt x="8171" y="4370"/>
                    <a:pt x="7201" y="4517"/>
                    <a:pt x="6397" y="4517"/>
                  </a:cubicBezTo>
                  <a:cubicBezTo>
                    <a:pt x="6364" y="4517"/>
                    <a:pt x="6331" y="4517"/>
                    <a:pt x="6299" y="4516"/>
                  </a:cubicBezTo>
                  <a:cubicBezTo>
                    <a:pt x="5704" y="4492"/>
                    <a:pt x="5144" y="4421"/>
                    <a:pt x="4811" y="4361"/>
                  </a:cubicBezTo>
                  <a:cubicBezTo>
                    <a:pt x="4739" y="4349"/>
                    <a:pt x="4692" y="4290"/>
                    <a:pt x="4704" y="4218"/>
                  </a:cubicBezTo>
                  <a:cubicBezTo>
                    <a:pt x="4763" y="3885"/>
                    <a:pt x="4870" y="3337"/>
                    <a:pt x="5061" y="2766"/>
                  </a:cubicBezTo>
                  <a:cubicBezTo>
                    <a:pt x="5335" y="1992"/>
                    <a:pt x="5811" y="1051"/>
                    <a:pt x="6561" y="956"/>
                  </a:cubicBezTo>
                  <a:cubicBezTo>
                    <a:pt x="6607" y="950"/>
                    <a:pt x="6653" y="947"/>
                    <a:pt x="6699" y="947"/>
                  </a:cubicBezTo>
                  <a:close/>
                  <a:moveTo>
                    <a:pt x="2739" y="4433"/>
                  </a:moveTo>
                  <a:cubicBezTo>
                    <a:pt x="3334" y="4457"/>
                    <a:pt x="3906" y="4528"/>
                    <a:pt x="4227" y="4587"/>
                  </a:cubicBezTo>
                  <a:cubicBezTo>
                    <a:pt x="4231" y="4587"/>
                    <a:pt x="4234" y="4586"/>
                    <a:pt x="4238" y="4586"/>
                  </a:cubicBezTo>
                  <a:cubicBezTo>
                    <a:pt x="4282" y="4586"/>
                    <a:pt x="4323" y="4652"/>
                    <a:pt x="4323" y="4718"/>
                  </a:cubicBezTo>
                  <a:cubicBezTo>
                    <a:pt x="4263" y="5052"/>
                    <a:pt x="4156" y="5600"/>
                    <a:pt x="3965" y="6159"/>
                  </a:cubicBezTo>
                  <a:cubicBezTo>
                    <a:pt x="3692" y="6933"/>
                    <a:pt x="3215" y="7874"/>
                    <a:pt x="2465" y="7981"/>
                  </a:cubicBezTo>
                  <a:cubicBezTo>
                    <a:pt x="2431" y="7984"/>
                    <a:pt x="2397" y="7985"/>
                    <a:pt x="2363" y="7985"/>
                  </a:cubicBezTo>
                  <a:cubicBezTo>
                    <a:pt x="2127" y="7985"/>
                    <a:pt x="1901" y="7912"/>
                    <a:pt x="1703" y="7766"/>
                  </a:cubicBezTo>
                  <a:cubicBezTo>
                    <a:pt x="1406" y="7528"/>
                    <a:pt x="1298" y="7254"/>
                    <a:pt x="1287" y="7040"/>
                  </a:cubicBezTo>
                  <a:cubicBezTo>
                    <a:pt x="1275" y="6873"/>
                    <a:pt x="1168" y="6731"/>
                    <a:pt x="1013" y="6659"/>
                  </a:cubicBezTo>
                  <a:cubicBezTo>
                    <a:pt x="834" y="6564"/>
                    <a:pt x="596" y="6373"/>
                    <a:pt x="477" y="6016"/>
                  </a:cubicBezTo>
                  <a:cubicBezTo>
                    <a:pt x="394" y="5742"/>
                    <a:pt x="417" y="5469"/>
                    <a:pt x="536" y="5242"/>
                  </a:cubicBezTo>
                  <a:cubicBezTo>
                    <a:pt x="882" y="4587"/>
                    <a:pt x="1870" y="4433"/>
                    <a:pt x="2656" y="4433"/>
                  </a:cubicBezTo>
                  <a:close/>
                  <a:moveTo>
                    <a:pt x="4757" y="4645"/>
                  </a:moveTo>
                  <a:cubicBezTo>
                    <a:pt x="4767" y="4645"/>
                    <a:pt x="4777" y="4646"/>
                    <a:pt x="4787" y="4647"/>
                  </a:cubicBezTo>
                  <a:cubicBezTo>
                    <a:pt x="5108" y="4707"/>
                    <a:pt x="5656" y="4814"/>
                    <a:pt x="6228" y="5016"/>
                  </a:cubicBezTo>
                  <a:cubicBezTo>
                    <a:pt x="6990" y="5302"/>
                    <a:pt x="7918" y="5778"/>
                    <a:pt x="8026" y="6540"/>
                  </a:cubicBezTo>
                  <a:cubicBezTo>
                    <a:pt x="8061" y="6802"/>
                    <a:pt x="7978" y="7076"/>
                    <a:pt x="7823" y="7290"/>
                  </a:cubicBezTo>
                  <a:cubicBezTo>
                    <a:pt x="7585" y="7588"/>
                    <a:pt x="7299" y="7695"/>
                    <a:pt x="7085" y="7707"/>
                  </a:cubicBezTo>
                  <a:cubicBezTo>
                    <a:pt x="6930" y="7731"/>
                    <a:pt x="6775" y="7826"/>
                    <a:pt x="6704" y="7981"/>
                  </a:cubicBezTo>
                  <a:cubicBezTo>
                    <a:pt x="6609" y="8159"/>
                    <a:pt x="6418" y="8397"/>
                    <a:pt x="6061" y="8517"/>
                  </a:cubicBezTo>
                  <a:cubicBezTo>
                    <a:pt x="5957" y="8550"/>
                    <a:pt x="5849" y="8566"/>
                    <a:pt x="5742" y="8566"/>
                  </a:cubicBezTo>
                  <a:cubicBezTo>
                    <a:pt x="5581" y="8566"/>
                    <a:pt x="5423" y="8529"/>
                    <a:pt x="5287" y="8457"/>
                  </a:cubicBezTo>
                  <a:cubicBezTo>
                    <a:pt x="4608" y="8100"/>
                    <a:pt x="4466" y="7052"/>
                    <a:pt x="4489" y="6242"/>
                  </a:cubicBezTo>
                  <a:cubicBezTo>
                    <a:pt x="4501" y="5647"/>
                    <a:pt x="4573" y="5076"/>
                    <a:pt x="4632" y="4754"/>
                  </a:cubicBezTo>
                  <a:cubicBezTo>
                    <a:pt x="4643" y="4681"/>
                    <a:pt x="4690" y="4645"/>
                    <a:pt x="4757" y="4645"/>
                  </a:cubicBezTo>
                  <a:close/>
                  <a:moveTo>
                    <a:pt x="3309" y="1"/>
                  </a:moveTo>
                  <a:cubicBezTo>
                    <a:pt x="3162" y="1"/>
                    <a:pt x="3014" y="25"/>
                    <a:pt x="2870" y="75"/>
                  </a:cubicBezTo>
                  <a:cubicBezTo>
                    <a:pt x="2501" y="194"/>
                    <a:pt x="2203" y="444"/>
                    <a:pt x="2037" y="777"/>
                  </a:cubicBezTo>
                  <a:cubicBezTo>
                    <a:pt x="2013" y="837"/>
                    <a:pt x="1965" y="861"/>
                    <a:pt x="1906" y="885"/>
                  </a:cubicBezTo>
                  <a:cubicBezTo>
                    <a:pt x="1537" y="920"/>
                    <a:pt x="1191" y="1123"/>
                    <a:pt x="953" y="1432"/>
                  </a:cubicBezTo>
                  <a:cubicBezTo>
                    <a:pt x="727" y="1718"/>
                    <a:pt x="632" y="2087"/>
                    <a:pt x="667" y="2432"/>
                  </a:cubicBezTo>
                  <a:cubicBezTo>
                    <a:pt x="775" y="3230"/>
                    <a:pt x="1560" y="3754"/>
                    <a:pt x="2382" y="4099"/>
                  </a:cubicBezTo>
                  <a:cubicBezTo>
                    <a:pt x="1489" y="4123"/>
                    <a:pt x="572" y="4349"/>
                    <a:pt x="191" y="5064"/>
                  </a:cubicBezTo>
                  <a:cubicBezTo>
                    <a:pt x="36" y="5373"/>
                    <a:pt x="1" y="5742"/>
                    <a:pt x="120" y="6088"/>
                  </a:cubicBezTo>
                  <a:cubicBezTo>
                    <a:pt x="239" y="6457"/>
                    <a:pt x="489" y="6754"/>
                    <a:pt x="822" y="6921"/>
                  </a:cubicBezTo>
                  <a:cubicBezTo>
                    <a:pt x="882" y="6957"/>
                    <a:pt x="906" y="6993"/>
                    <a:pt x="929" y="7052"/>
                  </a:cubicBezTo>
                  <a:cubicBezTo>
                    <a:pt x="965" y="7433"/>
                    <a:pt x="1168" y="7766"/>
                    <a:pt x="1477" y="8005"/>
                  </a:cubicBezTo>
                  <a:cubicBezTo>
                    <a:pt x="1715" y="8207"/>
                    <a:pt x="2013" y="8290"/>
                    <a:pt x="2311" y="8290"/>
                  </a:cubicBezTo>
                  <a:cubicBezTo>
                    <a:pt x="2370" y="8290"/>
                    <a:pt x="2430" y="8290"/>
                    <a:pt x="2477" y="8278"/>
                  </a:cubicBezTo>
                  <a:cubicBezTo>
                    <a:pt x="3132" y="8183"/>
                    <a:pt x="3584" y="7671"/>
                    <a:pt x="3918" y="7028"/>
                  </a:cubicBezTo>
                  <a:lnTo>
                    <a:pt x="3918" y="7028"/>
                  </a:lnTo>
                  <a:cubicBezTo>
                    <a:pt x="3775" y="9040"/>
                    <a:pt x="4204" y="10326"/>
                    <a:pt x="4620" y="11076"/>
                  </a:cubicBezTo>
                  <a:cubicBezTo>
                    <a:pt x="4644" y="11136"/>
                    <a:pt x="4704" y="11160"/>
                    <a:pt x="4763" y="11160"/>
                  </a:cubicBezTo>
                  <a:cubicBezTo>
                    <a:pt x="4799" y="11160"/>
                    <a:pt x="4823" y="11160"/>
                    <a:pt x="4847" y="11148"/>
                  </a:cubicBezTo>
                  <a:cubicBezTo>
                    <a:pt x="4918" y="11100"/>
                    <a:pt x="4942" y="11005"/>
                    <a:pt x="4906" y="10922"/>
                  </a:cubicBezTo>
                  <a:cubicBezTo>
                    <a:pt x="4525" y="10255"/>
                    <a:pt x="4156" y="9124"/>
                    <a:pt x="4216" y="7385"/>
                  </a:cubicBezTo>
                  <a:lnTo>
                    <a:pt x="4216" y="7385"/>
                  </a:lnTo>
                  <a:cubicBezTo>
                    <a:pt x="4335" y="7969"/>
                    <a:pt x="4608" y="8481"/>
                    <a:pt x="5097" y="8743"/>
                  </a:cubicBezTo>
                  <a:cubicBezTo>
                    <a:pt x="5287" y="8838"/>
                    <a:pt x="5501" y="8886"/>
                    <a:pt x="5704" y="8886"/>
                  </a:cubicBezTo>
                  <a:cubicBezTo>
                    <a:pt x="5859" y="8886"/>
                    <a:pt x="5990" y="8874"/>
                    <a:pt x="6121" y="8826"/>
                  </a:cubicBezTo>
                  <a:cubicBezTo>
                    <a:pt x="6490" y="8707"/>
                    <a:pt x="6787" y="8457"/>
                    <a:pt x="6954" y="8124"/>
                  </a:cubicBezTo>
                  <a:cubicBezTo>
                    <a:pt x="6990" y="8064"/>
                    <a:pt x="7025" y="8040"/>
                    <a:pt x="7085" y="8028"/>
                  </a:cubicBezTo>
                  <a:cubicBezTo>
                    <a:pt x="7454" y="7981"/>
                    <a:pt x="7799" y="7790"/>
                    <a:pt x="8037" y="7469"/>
                  </a:cubicBezTo>
                  <a:cubicBezTo>
                    <a:pt x="8264" y="7195"/>
                    <a:pt x="8371" y="6814"/>
                    <a:pt x="8323" y="6481"/>
                  </a:cubicBezTo>
                  <a:cubicBezTo>
                    <a:pt x="8216" y="5671"/>
                    <a:pt x="7430" y="5147"/>
                    <a:pt x="6609" y="4814"/>
                  </a:cubicBezTo>
                  <a:cubicBezTo>
                    <a:pt x="7502" y="4778"/>
                    <a:pt x="8430" y="4552"/>
                    <a:pt x="8799" y="3837"/>
                  </a:cubicBezTo>
                  <a:cubicBezTo>
                    <a:pt x="8978" y="3540"/>
                    <a:pt x="9014" y="3171"/>
                    <a:pt x="8895" y="2825"/>
                  </a:cubicBezTo>
                  <a:cubicBezTo>
                    <a:pt x="8776" y="2456"/>
                    <a:pt x="8514" y="2159"/>
                    <a:pt x="8192" y="1992"/>
                  </a:cubicBezTo>
                  <a:cubicBezTo>
                    <a:pt x="8133" y="1968"/>
                    <a:pt x="8097" y="1920"/>
                    <a:pt x="8085" y="1861"/>
                  </a:cubicBezTo>
                  <a:cubicBezTo>
                    <a:pt x="8037" y="1492"/>
                    <a:pt x="7847" y="1147"/>
                    <a:pt x="7537" y="908"/>
                  </a:cubicBezTo>
                  <a:cubicBezTo>
                    <a:pt x="7296" y="718"/>
                    <a:pt x="6996" y="612"/>
                    <a:pt x="6701" y="612"/>
                  </a:cubicBezTo>
                  <a:cubicBezTo>
                    <a:pt x="6646" y="612"/>
                    <a:pt x="6591" y="615"/>
                    <a:pt x="6537" y="623"/>
                  </a:cubicBezTo>
                  <a:cubicBezTo>
                    <a:pt x="5728" y="730"/>
                    <a:pt x="5216" y="1516"/>
                    <a:pt x="4870" y="2337"/>
                  </a:cubicBezTo>
                  <a:cubicBezTo>
                    <a:pt x="4835" y="1444"/>
                    <a:pt x="4620" y="527"/>
                    <a:pt x="3906" y="146"/>
                  </a:cubicBezTo>
                  <a:cubicBezTo>
                    <a:pt x="3718" y="49"/>
                    <a:pt x="3515" y="1"/>
                    <a:pt x="330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0" name="Google Shape;3130;p31"/>
            <p:cNvSpPr/>
            <p:nvPr/>
          </p:nvSpPr>
          <p:spPr>
            <a:xfrm>
              <a:off x="3019853" y="3423794"/>
              <a:ext cx="20224" cy="16576"/>
            </a:xfrm>
            <a:custGeom>
              <a:rect b="b" l="l" r="r" t="t"/>
              <a:pathLst>
                <a:path extrusionOk="0" h="518" w="632">
                  <a:moveTo>
                    <a:pt x="454" y="0"/>
                  </a:moveTo>
                  <a:cubicBezTo>
                    <a:pt x="420" y="0"/>
                    <a:pt x="386" y="10"/>
                    <a:pt x="358" y="29"/>
                  </a:cubicBezTo>
                  <a:lnTo>
                    <a:pt x="96" y="219"/>
                  </a:lnTo>
                  <a:cubicBezTo>
                    <a:pt x="24" y="255"/>
                    <a:pt x="0" y="362"/>
                    <a:pt x="48" y="434"/>
                  </a:cubicBezTo>
                  <a:cubicBezTo>
                    <a:pt x="84" y="481"/>
                    <a:pt x="143" y="517"/>
                    <a:pt x="179" y="517"/>
                  </a:cubicBezTo>
                  <a:cubicBezTo>
                    <a:pt x="215" y="517"/>
                    <a:pt x="239" y="493"/>
                    <a:pt x="274" y="481"/>
                  </a:cubicBezTo>
                  <a:lnTo>
                    <a:pt x="536" y="291"/>
                  </a:lnTo>
                  <a:cubicBezTo>
                    <a:pt x="620" y="243"/>
                    <a:pt x="631" y="136"/>
                    <a:pt x="584" y="65"/>
                  </a:cubicBezTo>
                  <a:cubicBezTo>
                    <a:pt x="555" y="22"/>
                    <a:pt x="505" y="0"/>
                    <a:pt x="45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1" name="Google Shape;3131;p31"/>
            <p:cNvSpPr/>
            <p:nvPr/>
          </p:nvSpPr>
          <p:spPr>
            <a:xfrm>
              <a:off x="2964237" y="3441810"/>
              <a:ext cx="49920" cy="37408"/>
            </a:xfrm>
            <a:custGeom>
              <a:rect b="b" l="l" r="r" t="t"/>
              <a:pathLst>
                <a:path extrusionOk="0" h="1169" w="1560">
                  <a:moveTo>
                    <a:pt x="1383" y="1"/>
                  </a:moveTo>
                  <a:cubicBezTo>
                    <a:pt x="1353" y="1"/>
                    <a:pt x="1323" y="9"/>
                    <a:pt x="1298" y="25"/>
                  </a:cubicBezTo>
                  <a:lnTo>
                    <a:pt x="83" y="871"/>
                  </a:lnTo>
                  <a:cubicBezTo>
                    <a:pt x="12" y="918"/>
                    <a:pt x="0" y="1026"/>
                    <a:pt x="48" y="1097"/>
                  </a:cubicBezTo>
                  <a:cubicBezTo>
                    <a:pt x="72" y="1145"/>
                    <a:pt x="131" y="1168"/>
                    <a:pt x="179" y="1168"/>
                  </a:cubicBezTo>
                  <a:cubicBezTo>
                    <a:pt x="214" y="1168"/>
                    <a:pt x="238" y="1157"/>
                    <a:pt x="274" y="1145"/>
                  </a:cubicBezTo>
                  <a:lnTo>
                    <a:pt x="1476" y="299"/>
                  </a:lnTo>
                  <a:cubicBezTo>
                    <a:pt x="1548" y="252"/>
                    <a:pt x="1560" y="145"/>
                    <a:pt x="1524" y="73"/>
                  </a:cubicBezTo>
                  <a:cubicBezTo>
                    <a:pt x="1493" y="27"/>
                    <a:pt x="1438" y="1"/>
                    <a:pt x="138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2" name="Google Shape;3132;p31"/>
            <p:cNvSpPr/>
            <p:nvPr/>
          </p:nvSpPr>
          <p:spPr>
            <a:xfrm>
              <a:off x="2867437" y="3395602"/>
              <a:ext cx="17952" cy="18848"/>
            </a:xfrm>
            <a:custGeom>
              <a:rect b="b" l="l" r="r" t="t"/>
              <a:pathLst>
                <a:path extrusionOk="0" h="589" w="561">
                  <a:moveTo>
                    <a:pt x="189" y="1"/>
                  </a:moveTo>
                  <a:cubicBezTo>
                    <a:pt x="156" y="1"/>
                    <a:pt x="124" y="10"/>
                    <a:pt x="96" y="29"/>
                  </a:cubicBezTo>
                  <a:cubicBezTo>
                    <a:pt x="25" y="76"/>
                    <a:pt x="1" y="172"/>
                    <a:pt x="49" y="255"/>
                  </a:cubicBezTo>
                  <a:lnTo>
                    <a:pt x="239" y="517"/>
                  </a:lnTo>
                  <a:cubicBezTo>
                    <a:pt x="275" y="565"/>
                    <a:pt x="334" y="588"/>
                    <a:pt x="382" y="588"/>
                  </a:cubicBezTo>
                  <a:cubicBezTo>
                    <a:pt x="406" y="588"/>
                    <a:pt x="430" y="576"/>
                    <a:pt x="465" y="565"/>
                  </a:cubicBezTo>
                  <a:cubicBezTo>
                    <a:pt x="537" y="517"/>
                    <a:pt x="560" y="410"/>
                    <a:pt x="513" y="338"/>
                  </a:cubicBezTo>
                  <a:lnTo>
                    <a:pt x="322" y="76"/>
                  </a:lnTo>
                  <a:cubicBezTo>
                    <a:pt x="293" y="25"/>
                    <a:pt x="241" y="1"/>
                    <a:pt x="18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3" name="Google Shape;3133;p31"/>
            <p:cNvSpPr/>
            <p:nvPr/>
          </p:nvSpPr>
          <p:spPr>
            <a:xfrm>
              <a:off x="2885741" y="3421234"/>
              <a:ext cx="38496" cy="49216"/>
            </a:xfrm>
            <a:custGeom>
              <a:rect b="b" l="l" r="r" t="t"/>
              <a:pathLst>
                <a:path extrusionOk="0" h="1538" w="1203">
                  <a:moveTo>
                    <a:pt x="169" y="1"/>
                  </a:moveTo>
                  <a:cubicBezTo>
                    <a:pt x="139" y="1"/>
                    <a:pt x="109" y="9"/>
                    <a:pt x="84" y="26"/>
                  </a:cubicBezTo>
                  <a:cubicBezTo>
                    <a:pt x="12" y="73"/>
                    <a:pt x="0" y="180"/>
                    <a:pt x="48" y="252"/>
                  </a:cubicBezTo>
                  <a:lnTo>
                    <a:pt x="893" y="1454"/>
                  </a:lnTo>
                  <a:cubicBezTo>
                    <a:pt x="917" y="1502"/>
                    <a:pt x="977" y="1538"/>
                    <a:pt x="1024" y="1538"/>
                  </a:cubicBezTo>
                  <a:cubicBezTo>
                    <a:pt x="1060" y="1538"/>
                    <a:pt x="1084" y="1514"/>
                    <a:pt x="1120" y="1502"/>
                  </a:cubicBezTo>
                  <a:cubicBezTo>
                    <a:pt x="1191" y="1454"/>
                    <a:pt x="1203" y="1359"/>
                    <a:pt x="1155" y="1276"/>
                  </a:cubicBezTo>
                  <a:lnTo>
                    <a:pt x="310" y="73"/>
                  </a:lnTo>
                  <a:cubicBezTo>
                    <a:pt x="279" y="27"/>
                    <a:pt x="224" y="1"/>
                    <a:pt x="16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4" name="Google Shape;3134;p31"/>
            <p:cNvSpPr/>
            <p:nvPr/>
          </p:nvSpPr>
          <p:spPr>
            <a:xfrm>
              <a:off x="2993933" y="3576178"/>
              <a:ext cx="17952" cy="18848"/>
            </a:xfrm>
            <a:custGeom>
              <a:rect b="b" l="l" r="r" t="t"/>
              <a:pathLst>
                <a:path extrusionOk="0" h="589" w="561">
                  <a:moveTo>
                    <a:pt x="181" y="1"/>
                  </a:moveTo>
                  <a:cubicBezTo>
                    <a:pt x="147" y="1"/>
                    <a:pt x="113" y="10"/>
                    <a:pt x="84" y="29"/>
                  </a:cubicBezTo>
                  <a:cubicBezTo>
                    <a:pt x="13" y="65"/>
                    <a:pt x="1" y="172"/>
                    <a:pt x="36" y="244"/>
                  </a:cubicBezTo>
                  <a:lnTo>
                    <a:pt x="239" y="518"/>
                  </a:lnTo>
                  <a:cubicBezTo>
                    <a:pt x="263" y="565"/>
                    <a:pt x="322" y="589"/>
                    <a:pt x="370" y="589"/>
                  </a:cubicBezTo>
                  <a:cubicBezTo>
                    <a:pt x="394" y="589"/>
                    <a:pt x="429" y="577"/>
                    <a:pt x="453" y="565"/>
                  </a:cubicBezTo>
                  <a:cubicBezTo>
                    <a:pt x="537" y="518"/>
                    <a:pt x="560" y="410"/>
                    <a:pt x="501" y="339"/>
                  </a:cubicBezTo>
                  <a:lnTo>
                    <a:pt x="310" y="65"/>
                  </a:lnTo>
                  <a:cubicBezTo>
                    <a:pt x="282" y="22"/>
                    <a:pt x="232" y="1"/>
                    <a:pt x="18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5" name="Google Shape;3135;p31"/>
            <p:cNvSpPr/>
            <p:nvPr/>
          </p:nvSpPr>
          <p:spPr>
            <a:xfrm>
              <a:off x="2954701" y="3520466"/>
              <a:ext cx="39264" cy="49056"/>
            </a:xfrm>
            <a:custGeom>
              <a:rect b="b" l="l" r="r" t="t"/>
              <a:pathLst>
                <a:path extrusionOk="0" h="1533" w="1227">
                  <a:moveTo>
                    <a:pt x="178" y="1"/>
                  </a:moveTo>
                  <a:cubicBezTo>
                    <a:pt x="147" y="1"/>
                    <a:pt x="114" y="7"/>
                    <a:pt x="84" y="20"/>
                  </a:cubicBezTo>
                  <a:cubicBezTo>
                    <a:pt x="12" y="68"/>
                    <a:pt x="0" y="175"/>
                    <a:pt x="48" y="246"/>
                  </a:cubicBezTo>
                  <a:lnTo>
                    <a:pt x="893" y="1449"/>
                  </a:lnTo>
                  <a:cubicBezTo>
                    <a:pt x="929" y="1497"/>
                    <a:pt x="989" y="1532"/>
                    <a:pt x="1024" y="1532"/>
                  </a:cubicBezTo>
                  <a:cubicBezTo>
                    <a:pt x="1060" y="1532"/>
                    <a:pt x="1084" y="1508"/>
                    <a:pt x="1120" y="1497"/>
                  </a:cubicBezTo>
                  <a:cubicBezTo>
                    <a:pt x="1203" y="1437"/>
                    <a:pt x="1227" y="1354"/>
                    <a:pt x="1167" y="1270"/>
                  </a:cubicBezTo>
                  <a:lnTo>
                    <a:pt x="310" y="68"/>
                  </a:lnTo>
                  <a:cubicBezTo>
                    <a:pt x="287" y="22"/>
                    <a:pt x="235" y="1"/>
                    <a:pt x="17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36" name="Google Shape;3136;p31"/>
          <p:cNvGrpSpPr/>
          <p:nvPr/>
        </p:nvGrpSpPr>
        <p:grpSpPr>
          <a:xfrm>
            <a:off x="2208656" y="3429402"/>
            <a:ext cx="304832" cy="356512"/>
            <a:chOff x="2236525" y="3353202"/>
            <a:chExt cx="304832" cy="356512"/>
          </a:xfrm>
        </p:grpSpPr>
        <p:sp>
          <p:nvSpPr>
            <p:cNvPr id="3137" name="Google Shape;3137;p31"/>
            <p:cNvSpPr/>
            <p:nvPr/>
          </p:nvSpPr>
          <p:spPr>
            <a:xfrm>
              <a:off x="2236525" y="3353202"/>
              <a:ext cx="304832" cy="356512"/>
            </a:xfrm>
            <a:custGeom>
              <a:rect b="b" l="l" r="r" t="t"/>
              <a:pathLst>
                <a:path extrusionOk="0" h="11141" w="9526">
                  <a:moveTo>
                    <a:pt x="4239" y="413"/>
                  </a:moveTo>
                  <a:cubicBezTo>
                    <a:pt x="4525" y="616"/>
                    <a:pt x="5120" y="1128"/>
                    <a:pt x="5275" y="1675"/>
                  </a:cubicBezTo>
                  <a:cubicBezTo>
                    <a:pt x="5358" y="1997"/>
                    <a:pt x="5156" y="2342"/>
                    <a:pt x="4989" y="2533"/>
                  </a:cubicBezTo>
                  <a:cubicBezTo>
                    <a:pt x="4894" y="2116"/>
                    <a:pt x="4775" y="1699"/>
                    <a:pt x="4644" y="1282"/>
                  </a:cubicBezTo>
                  <a:cubicBezTo>
                    <a:pt x="4625" y="1209"/>
                    <a:pt x="4564" y="1163"/>
                    <a:pt x="4498" y="1163"/>
                  </a:cubicBezTo>
                  <a:cubicBezTo>
                    <a:pt x="4479" y="1163"/>
                    <a:pt x="4460" y="1167"/>
                    <a:pt x="4441" y="1175"/>
                  </a:cubicBezTo>
                  <a:cubicBezTo>
                    <a:pt x="4346" y="1199"/>
                    <a:pt x="4298" y="1294"/>
                    <a:pt x="4334" y="1378"/>
                  </a:cubicBezTo>
                  <a:cubicBezTo>
                    <a:pt x="4465" y="1782"/>
                    <a:pt x="4572" y="2211"/>
                    <a:pt x="4679" y="2628"/>
                  </a:cubicBezTo>
                  <a:cubicBezTo>
                    <a:pt x="4441" y="2568"/>
                    <a:pt x="4060" y="2366"/>
                    <a:pt x="3977" y="2021"/>
                  </a:cubicBezTo>
                  <a:cubicBezTo>
                    <a:pt x="3822" y="1473"/>
                    <a:pt x="4108" y="735"/>
                    <a:pt x="4239" y="413"/>
                  </a:cubicBezTo>
                  <a:close/>
                  <a:moveTo>
                    <a:pt x="2824" y="3117"/>
                  </a:moveTo>
                  <a:cubicBezTo>
                    <a:pt x="3186" y="3117"/>
                    <a:pt x="3616" y="3172"/>
                    <a:pt x="3929" y="3378"/>
                  </a:cubicBezTo>
                  <a:cubicBezTo>
                    <a:pt x="4203" y="3556"/>
                    <a:pt x="4298" y="3926"/>
                    <a:pt x="4298" y="4164"/>
                  </a:cubicBezTo>
                  <a:cubicBezTo>
                    <a:pt x="3810" y="3747"/>
                    <a:pt x="3382" y="3556"/>
                    <a:pt x="3346" y="3556"/>
                  </a:cubicBezTo>
                  <a:cubicBezTo>
                    <a:pt x="3324" y="3547"/>
                    <a:pt x="3301" y="3543"/>
                    <a:pt x="3279" y="3543"/>
                  </a:cubicBezTo>
                  <a:cubicBezTo>
                    <a:pt x="3218" y="3543"/>
                    <a:pt x="3161" y="3578"/>
                    <a:pt x="3143" y="3640"/>
                  </a:cubicBezTo>
                  <a:cubicBezTo>
                    <a:pt x="3096" y="3723"/>
                    <a:pt x="3143" y="3818"/>
                    <a:pt x="3215" y="3854"/>
                  </a:cubicBezTo>
                  <a:cubicBezTo>
                    <a:pt x="3215" y="3854"/>
                    <a:pt x="3667" y="4045"/>
                    <a:pt x="4144" y="4473"/>
                  </a:cubicBezTo>
                  <a:cubicBezTo>
                    <a:pt x="4011" y="4547"/>
                    <a:pt x="3795" y="4621"/>
                    <a:pt x="3580" y="4621"/>
                  </a:cubicBezTo>
                  <a:cubicBezTo>
                    <a:pt x="3448" y="4621"/>
                    <a:pt x="3316" y="4593"/>
                    <a:pt x="3203" y="4521"/>
                  </a:cubicBezTo>
                  <a:cubicBezTo>
                    <a:pt x="2715" y="4211"/>
                    <a:pt x="2417" y="3497"/>
                    <a:pt x="2310" y="3152"/>
                  </a:cubicBezTo>
                  <a:cubicBezTo>
                    <a:pt x="2438" y="3135"/>
                    <a:pt x="2620" y="3117"/>
                    <a:pt x="2824" y="3117"/>
                  </a:cubicBezTo>
                  <a:close/>
                  <a:moveTo>
                    <a:pt x="7192" y="3818"/>
                  </a:moveTo>
                  <a:cubicBezTo>
                    <a:pt x="7549" y="3818"/>
                    <a:pt x="7894" y="3878"/>
                    <a:pt x="8084" y="3937"/>
                  </a:cubicBezTo>
                  <a:cubicBezTo>
                    <a:pt x="7918" y="4259"/>
                    <a:pt x="7549" y="4938"/>
                    <a:pt x="7025" y="5176"/>
                  </a:cubicBezTo>
                  <a:cubicBezTo>
                    <a:pt x="6928" y="5224"/>
                    <a:pt x="6828" y="5241"/>
                    <a:pt x="6734" y="5241"/>
                  </a:cubicBezTo>
                  <a:cubicBezTo>
                    <a:pt x="6594" y="5241"/>
                    <a:pt x="6467" y="5204"/>
                    <a:pt x="6382" y="5176"/>
                  </a:cubicBezTo>
                  <a:cubicBezTo>
                    <a:pt x="6263" y="5128"/>
                    <a:pt x="6179" y="5092"/>
                    <a:pt x="6120" y="5033"/>
                  </a:cubicBezTo>
                  <a:cubicBezTo>
                    <a:pt x="6179" y="4985"/>
                    <a:pt x="6239" y="4938"/>
                    <a:pt x="6310" y="4890"/>
                  </a:cubicBezTo>
                  <a:cubicBezTo>
                    <a:pt x="6382" y="4854"/>
                    <a:pt x="6418" y="4747"/>
                    <a:pt x="6358" y="4676"/>
                  </a:cubicBezTo>
                  <a:cubicBezTo>
                    <a:pt x="6328" y="4624"/>
                    <a:pt x="6276" y="4595"/>
                    <a:pt x="6223" y="4595"/>
                  </a:cubicBezTo>
                  <a:cubicBezTo>
                    <a:pt x="6191" y="4595"/>
                    <a:pt x="6159" y="4606"/>
                    <a:pt x="6132" y="4628"/>
                  </a:cubicBezTo>
                  <a:cubicBezTo>
                    <a:pt x="6084" y="4652"/>
                    <a:pt x="6049" y="4688"/>
                    <a:pt x="5989" y="4735"/>
                  </a:cubicBezTo>
                  <a:cubicBezTo>
                    <a:pt x="6001" y="4473"/>
                    <a:pt x="6144" y="4104"/>
                    <a:pt x="6441" y="3961"/>
                  </a:cubicBezTo>
                  <a:cubicBezTo>
                    <a:pt x="6668" y="3854"/>
                    <a:pt x="6918" y="3818"/>
                    <a:pt x="7192" y="3818"/>
                  </a:cubicBezTo>
                  <a:close/>
                  <a:moveTo>
                    <a:pt x="2605" y="5627"/>
                  </a:moveTo>
                  <a:cubicBezTo>
                    <a:pt x="2832" y="5627"/>
                    <a:pt x="3055" y="5651"/>
                    <a:pt x="3262" y="5711"/>
                  </a:cubicBezTo>
                  <a:cubicBezTo>
                    <a:pt x="3703" y="5842"/>
                    <a:pt x="3977" y="6235"/>
                    <a:pt x="4096" y="6462"/>
                  </a:cubicBezTo>
                  <a:cubicBezTo>
                    <a:pt x="4203" y="6664"/>
                    <a:pt x="4274" y="6854"/>
                    <a:pt x="4286" y="7021"/>
                  </a:cubicBezTo>
                  <a:cubicBezTo>
                    <a:pt x="4215" y="6974"/>
                    <a:pt x="4155" y="6938"/>
                    <a:pt x="4084" y="6890"/>
                  </a:cubicBezTo>
                  <a:cubicBezTo>
                    <a:pt x="3667" y="6664"/>
                    <a:pt x="3155" y="6485"/>
                    <a:pt x="2548" y="6366"/>
                  </a:cubicBezTo>
                  <a:cubicBezTo>
                    <a:pt x="2540" y="6365"/>
                    <a:pt x="2532" y="6365"/>
                    <a:pt x="2524" y="6365"/>
                  </a:cubicBezTo>
                  <a:cubicBezTo>
                    <a:pt x="2439" y="6365"/>
                    <a:pt x="2368" y="6421"/>
                    <a:pt x="2358" y="6497"/>
                  </a:cubicBezTo>
                  <a:cubicBezTo>
                    <a:pt x="2322" y="6593"/>
                    <a:pt x="2381" y="6676"/>
                    <a:pt x="2477" y="6700"/>
                  </a:cubicBezTo>
                  <a:cubicBezTo>
                    <a:pt x="2977" y="6795"/>
                    <a:pt x="3703" y="6997"/>
                    <a:pt x="4227" y="7378"/>
                  </a:cubicBezTo>
                  <a:cubicBezTo>
                    <a:pt x="4144" y="7509"/>
                    <a:pt x="3941" y="7688"/>
                    <a:pt x="3691" y="7831"/>
                  </a:cubicBezTo>
                  <a:cubicBezTo>
                    <a:pt x="3524" y="7919"/>
                    <a:pt x="3248" y="8039"/>
                    <a:pt x="2938" y="8039"/>
                  </a:cubicBezTo>
                  <a:cubicBezTo>
                    <a:pt x="2827" y="8039"/>
                    <a:pt x="2712" y="8023"/>
                    <a:pt x="2596" y="7986"/>
                  </a:cubicBezTo>
                  <a:cubicBezTo>
                    <a:pt x="1596" y="7688"/>
                    <a:pt x="762" y="6545"/>
                    <a:pt x="476" y="6128"/>
                  </a:cubicBezTo>
                  <a:cubicBezTo>
                    <a:pt x="843" y="5978"/>
                    <a:pt x="1752" y="5627"/>
                    <a:pt x="2605" y="5627"/>
                  </a:cubicBezTo>
                  <a:close/>
                  <a:moveTo>
                    <a:pt x="7656" y="7009"/>
                  </a:moveTo>
                  <a:cubicBezTo>
                    <a:pt x="8251" y="7009"/>
                    <a:pt x="8811" y="7128"/>
                    <a:pt x="9097" y="7200"/>
                  </a:cubicBezTo>
                  <a:cubicBezTo>
                    <a:pt x="8930" y="7616"/>
                    <a:pt x="8323" y="8759"/>
                    <a:pt x="7477" y="9164"/>
                  </a:cubicBezTo>
                  <a:cubicBezTo>
                    <a:pt x="7322" y="9236"/>
                    <a:pt x="7156" y="9271"/>
                    <a:pt x="7001" y="9271"/>
                  </a:cubicBezTo>
                  <a:cubicBezTo>
                    <a:pt x="6537" y="9271"/>
                    <a:pt x="6072" y="9033"/>
                    <a:pt x="5894" y="8843"/>
                  </a:cubicBezTo>
                  <a:cubicBezTo>
                    <a:pt x="6465" y="8462"/>
                    <a:pt x="7239" y="8033"/>
                    <a:pt x="8108" y="7783"/>
                  </a:cubicBezTo>
                  <a:cubicBezTo>
                    <a:pt x="8204" y="7747"/>
                    <a:pt x="8251" y="7664"/>
                    <a:pt x="8215" y="7569"/>
                  </a:cubicBezTo>
                  <a:cubicBezTo>
                    <a:pt x="8197" y="7505"/>
                    <a:pt x="8136" y="7462"/>
                    <a:pt x="8071" y="7462"/>
                  </a:cubicBezTo>
                  <a:cubicBezTo>
                    <a:pt x="8052" y="7462"/>
                    <a:pt x="8032" y="7465"/>
                    <a:pt x="8013" y="7474"/>
                  </a:cubicBezTo>
                  <a:cubicBezTo>
                    <a:pt x="7132" y="7724"/>
                    <a:pt x="6358" y="8140"/>
                    <a:pt x="5775" y="8509"/>
                  </a:cubicBezTo>
                  <a:cubicBezTo>
                    <a:pt x="5787" y="8128"/>
                    <a:pt x="6013" y="7450"/>
                    <a:pt x="6525" y="7212"/>
                  </a:cubicBezTo>
                  <a:cubicBezTo>
                    <a:pt x="6858" y="7057"/>
                    <a:pt x="7263" y="7009"/>
                    <a:pt x="7656" y="7009"/>
                  </a:cubicBezTo>
                  <a:close/>
                  <a:moveTo>
                    <a:pt x="4166" y="1"/>
                  </a:moveTo>
                  <a:cubicBezTo>
                    <a:pt x="4147" y="1"/>
                    <a:pt x="4128" y="3"/>
                    <a:pt x="4108" y="8"/>
                  </a:cubicBezTo>
                  <a:cubicBezTo>
                    <a:pt x="4060" y="20"/>
                    <a:pt x="4036" y="56"/>
                    <a:pt x="4001" y="80"/>
                  </a:cubicBezTo>
                  <a:cubicBezTo>
                    <a:pt x="3977" y="127"/>
                    <a:pt x="3393" y="1247"/>
                    <a:pt x="3620" y="2092"/>
                  </a:cubicBezTo>
                  <a:cubicBezTo>
                    <a:pt x="3751" y="2628"/>
                    <a:pt x="4346" y="2925"/>
                    <a:pt x="4703" y="2961"/>
                  </a:cubicBezTo>
                  <a:cubicBezTo>
                    <a:pt x="4822" y="3592"/>
                    <a:pt x="4917" y="4247"/>
                    <a:pt x="4941" y="4902"/>
                  </a:cubicBezTo>
                  <a:cubicBezTo>
                    <a:pt x="4810" y="4723"/>
                    <a:pt x="4679" y="4568"/>
                    <a:pt x="4536" y="4426"/>
                  </a:cubicBezTo>
                  <a:cubicBezTo>
                    <a:pt x="4644" y="4092"/>
                    <a:pt x="4536" y="3402"/>
                    <a:pt x="4048" y="3092"/>
                  </a:cubicBezTo>
                  <a:cubicBezTo>
                    <a:pt x="3663" y="2851"/>
                    <a:pt x="3161" y="2790"/>
                    <a:pt x="2752" y="2790"/>
                  </a:cubicBezTo>
                  <a:cubicBezTo>
                    <a:pt x="2353" y="2790"/>
                    <a:pt x="2042" y="2848"/>
                    <a:pt x="2012" y="2854"/>
                  </a:cubicBezTo>
                  <a:cubicBezTo>
                    <a:pt x="1965" y="2866"/>
                    <a:pt x="1917" y="2878"/>
                    <a:pt x="1905" y="2925"/>
                  </a:cubicBezTo>
                  <a:cubicBezTo>
                    <a:pt x="1881" y="2973"/>
                    <a:pt x="1881" y="3021"/>
                    <a:pt x="1893" y="3056"/>
                  </a:cubicBezTo>
                  <a:cubicBezTo>
                    <a:pt x="1905" y="3104"/>
                    <a:pt x="2239" y="4307"/>
                    <a:pt x="2989" y="4783"/>
                  </a:cubicBezTo>
                  <a:cubicBezTo>
                    <a:pt x="3167" y="4890"/>
                    <a:pt x="3370" y="4938"/>
                    <a:pt x="3560" y="4938"/>
                  </a:cubicBezTo>
                  <a:cubicBezTo>
                    <a:pt x="3858" y="4938"/>
                    <a:pt x="4155" y="4830"/>
                    <a:pt x="4334" y="4699"/>
                  </a:cubicBezTo>
                  <a:cubicBezTo>
                    <a:pt x="4560" y="4938"/>
                    <a:pt x="4775" y="5235"/>
                    <a:pt x="4953" y="5592"/>
                  </a:cubicBezTo>
                  <a:cubicBezTo>
                    <a:pt x="4977" y="6259"/>
                    <a:pt x="4929" y="6926"/>
                    <a:pt x="4858" y="7605"/>
                  </a:cubicBezTo>
                  <a:cubicBezTo>
                    <a:pt x="4775" y="7486"/>
                    <a:pt x="4679" y="7378"/>
                    <a:pt x="4572" y="7271"/>
                  </a:cubicBezTo>
                  <a:cubicBezTo>
                    <a:pt x="4644" y="6747"/>
                    <a:pt x="4179" y="5664"/>
                    <a:pt x="3310" y="5402"/>
                  </a:cubicBezTo>
                  <a:cubicBezTo>
                    <a:pt x="3067" y="5331"/>
                    <a:pt x="2797" y="5294"/>
                    <a:pt x="2503" y="5294"/>
                  </a:cubicBezTo>
                  <a:cubicBezTo>
                    <a:pt x="2108" y="5294"/>
                    <a:pt x="1669" y="5361"/>
                    <a:pt x="1191" y="5497"/>
                  </a:cubicBezTo>
                  <a:cubicBezTo>
                    <a:pt x="584" y="5676"/>
                    <a:pt x="131" y="5890"/>
                    <a:pt x="107" y="5902"/>
                  </a:cubicBezTo>
                  <a:cubicBezTo>
                    <a:pt x="60" y="5914"/>
                    <a:pt x="36" y="5962"/>
                    <a:pt x="12" y="6009"/>
                  </a:cubicBezTo>
                  <a:cubicBezTo>
                    <a:pt x="0" y="6057"/>
                    <a:pt x="12" y="6092"/>
                    <a:pt x="36" y="6140"/>
                  </a:cubicBezTo>
                  <a:cubicBezTo>
                    <a:pt x="48" y="6152"/>
                    <a:pt x="298" y="6593"/>
                    <a:pt x="715" y="7069"/>
                  </a:cubicBezTo>
                  <a:cubicBezTo>
                    <a:pt x="1286" y="7724"/>
                    <a:pt x="1858" y="8140"/>
                    <a:pt x="2429" y="8295"/>
                  </a:cubicBezTo>
                  <a:cubicBezTo>
                    <a:pt x="2572" y="8343"/>
                    <a:pt x="2715" y="8355"/>
                    <a:pt x="2846" y="8355"/>
                  </a:cubicBezTo>
                  <a:cubicBezTo>
                    <a:pt x="3227" y="8355"/>
                    <a:pt x="3572" y="8212"/>
                    <a:pt x="3763" y="8105"/>
                  </a:cubicBezTo>
                  <a:cubicBezTo>
                    <a:pt x="4036" y="7962"/>
                    <a:pt x="4263" y="7783"/>
                    <a:pt x="4394" y="7581"/>
                  </a:cubicBezTo>
                  <a:cubicBezTo>
                    <a:pt x="4560" y="7759"/>
                    <a:pt x="4691" y="7962"/>
                    <a:pt x="4751" y="8200"/>
                  </a:cubicBezTo>
                  <a:cubicBezTo>
                    <a:pt x="4679" y="8652"/>
                    <a:pt x="4584" y="9093"/>
                    <a:pt x="4501" y="9462"/>
                  </a:cubicBezTo>
                  <a:cubicBezTo>
                    <a:pt x="4334" y="10164"/>
                    <a:pt x="4155" y="10676"/>
                    <a:pt x="4048" y="10915"/>
                  </a:cubicBezTo>
                  <a:cubicBezTo>
                    <a:pt x="4024" y="11010"/>
                    <a:pt x="4048" y="11093"/>
                    <a:pt x="4144" y="11129"/>
                  </a:cubicBezTo>
                  <a:cubicBezTo>
                    <a:pt x="4155" y="11141"/>
                    <a:pt x="4179" y="11141"/>
                    <a:pt x="4203" y="11141"/>
                  </a:cubicBezTo>
                  <a:cubicBezTo>
                    <a:pt x="4263" y="11141"/>
                    <a:pt x="4322" y="11093"/>
                    <a:pt x="4346" y="11034"/>
                  </a:cubicBezTo>
                  <a:cubicBezTo>
                    <a:pt x="4358" y="11010"/>
                    <a:pt x="4572" y="10474"/>
                    <a:pt x="4798" y="9569"/>
                  </a:cubicBezTo>
                  <a:cubicBezTo>
                    <a:pt x="4882" y="9474"/>
                    <a:pt x="5132" y="9248"/>
                    <a:pt x="5525" y="8986"/>
                  </a:cubicBezTo>
                  <a:cubicBezTo>
                    <a:pt x="5763" y="9271"/>
                    <a:pt x="6322" y="9569"/>
                    <a:pt x="6894" y="9569"/>
                  </a:cubicBezTo>
                  <a:cubicBezTo>
                    <a:pt x="7096" y="9569"/>
                    <a:pt x="7311" y="9521"/>
                    <a:pt x="7501" y="9426"/>
                  </a:cubicBezTo>
                  <a:cubicBezTo>
                    <a:pt x="8680" y="8879"/>
                    <a:pt x="9382" y="7188"/>
                    <a:pt x="9406" y="7105"/>
                  </a:cubicBezTo>
                  <a:cubicBezTo>
                    <a:pt x="9525" y="7093"/>
                    <a:pt x="9525" y="7057"/>
                    <a:pt x="9501" y="7009"/>
                  </a:cubicBezTo>
                  <a:cubicBezTo>
                    <a:pt x="9478" y="6962"/>
                    <a:pt x="9442" y="6938"/>
                    <a:pt x="9394" y="6914"/>
                  </a:cubicBezTo>
                  <a:cubicBezTo>
                    <a:pt x="9347" y="6898"/>
                    <a:pt x="8553" y="6656"/>
                    <a:pt x="7680" y="6656"/>
                  </a:cubicBezTo>
                  <a:cubicBezTo>
                    <a:pt x="7239" y="6656"/>
                    <a:pt x="6778" y="6718"/>
                    <a:pt x="6382" y="6902"/>
                  </a:cubicBezTo>
                  <a:cubicBezTo>
                    <a:pt x="5668" y="7247"/>
                    <a:pt x="5370" y="8200"/>
                    <a:pt x="5465" y="8700"/>
                  </a:cubicBezTo>
                  <a:cubicBezTo>
                    <a:pt x="5275" y="8843"/>
                    <a:pt x="5120" y="8962"/>
                    <a:pt x="4989" y="9057"/>
                  </a:cubicBezTo>
                  <a:cubicBezTo>
                    <a:pt x="5048" y="8783"/>
                    <a:pt x="5108" y="8450"/>
                    <a:pt x="5156" y="8105"/>
                  </a:cubicBezTo>
                  <a:cubicBezTo>
                    <a:pt x="5239" y="7486"/>
                    <a:pt x="5298" y="6854"/>
                    <a:pt x="5310" y="6235"/>
                  </a:cubicBezTo>
                  <a:cubicBezTo>
                    <a:pt x="5334" y="6164"/>
                    <a:pt x="5429" y="5700"/>
                    <a:pt x="5846" y="5247"/>
                  </a:cubicBezTo>
                  <a:cubicBezTo>
                    <a:pt x="5953" y="5342"/>
                    <a:pt x="6108" y="5414"/>
                    <a:pt x="6251" y="5473"/>
                  </a:cubicBezTo>
                  <a:cubicBezTo>
                    <a:pt x="6406" y="5533"/>
                    <a:pt x="6560" y="5569"/>
                    <a:pt x="6715" y="5569"/>
                  </a:cubicBezTo>
                  <a:cubicBezTo>
                    <a:pt x="6858" y="5569"/>
                    <a:pt x="7013" y="5533"/>
                    <a:pt x="7144" y="5473"/>
                  </a:cubicBezTo>
                  <a:cubicBezTo>
                    <a:pt x="7954" y="5104"/>
                    <a:pt x="8430" y="3937"/>
                    <a:pt x="8454" y="3902"/>
                  </a:cubicBezTo>
                  <a:cubicBezTo>
                    <a:pt x="8465" y="3854"/>
                    <a:pt x="8465" y="3806"/>
                    <a:pt x="8454" y="3759"/>
                  </a:cubicBezTo>
                  <a:cubicBezTo>
                    <a:pt x="8442" y="3723"/>
                    <a:pt x="8394" y="3687"/>
                    <a:pt x="8346" y="3676"/>
                  </a:cubicBezTo>
                  <a:cubicBezTo>
                    <a:pt x="8322" y="3660"/>
                    <a:pt x="7769" y="3489"/>
                    <a:pt x="7167" y="3489"/>
                  </a:cubicBezTo>
                  <a:cubicBezTo>
                    <a:pt x="6870" y="3489"/>
                    <a:pt x="6562" y="3530"/>
                    <a:pt x="6299" y="3652"/>
                  </a:cubicBezTo>
                  <a:cubicBezTo>
                    <a:pt x="5751" y="3914"/>
                    <a:pt x="5572" y="4640"/>
                    <a:pt x="5656" y="4985"/>
                  </a:cubicBezTo>
                  <a:cubicBezTo>
                    <a:pt x="5525" y="5116"/>
                    <a:pt x="5406" y="5259"/>
                    <a:pt x="5310" y="5402"/>
                  </a:cubicBezTo>
                  <a:cubicBezTo>
                    <a:pt x="5310" y="5259"/>
                    <a:pt x="5298" y="5128"/>
                    <a:pt x="5298" y="4997"/>
                  </a:cubicBezTo>
                  <a:cubicBezTo>
                    <a:pt x="5263" y="4283"/>
                    <a:pt x="5179" y="3568"/>
                    <a:pt x="5048" y="2878"/>
                  </a:cubicBezTo>
                  <a:cubicBezTo>
                    <a:pt x="5358" y="2675"/>
                    <a:pt x="5715" y="2128"/>
                    <a:pt x="5560" y="1592"/>
                  </a:cubicBezTo>
                  <a:cubicBezTo>
                    <a:pt x="5346" y="723"/>
                    <a:pt x="4286" y="56"/>
                    <a:pt x="4239" y="20"/>
                  </a:cubicBezTo>
                  <a:cubicBezTo>
                    <a:pt x="4218" y="6"/>
                    <a:pt x="4193" y="1"/>
                    <a:pt x="416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8" name="Google Shape;3138;p31"/>
            <p:cNvSpPr/>
            <p:nvPr/>
          </p:nvSpPr>
          <p:spPr>
            <a:xfrm>
              <a:off x="2283373" y="3553106"/>
              <a:ext cx="16416" cy="11072"/>
            </a:xfrm>
            <a:custGeom>
              <a:rect b="b" l="l" r="r" t="t"/>
              <a:pathLst>
                <a:path extrusionOk="0" h="346" w="513">
                  <a:moveTo>
                    <a:pt x="179" y="0"/>
                  </a:moveTo>
                  <a:cubicBezTo>
                    <a:pt x="84" y="0"/>
                    <a:pt x="13" y="60"/>
                    <a:pt x="1" y="155"/>
                  </a:cubicBezTo>
                  <a:cubicBezTo>
                    <a:pt x="1" y="238"/>
                    <a:pt x="60" y="310"/>
                    <a:pt x="143" y="334"/>
                  </a:cubicBezTo>
                  <a:cubicBezTo>
                    <a:pt x="143" y="334"/>
                    <a:pt x="203" y="334"/>
                    <a:pt x="322" y="346"/>
                  </a:cubicBezTo>
                  <a:lnTo>
                    <a:pt x="334" y="346"/>
                  </a:lnTo>
                  <a:cubicBezTo>
                    <a:pt x="429" y="346"/>
                    <a:pt x="489" y="286"/>
                    <a:pt x="501" y="191"/>
                  </a:cubicBezTo>
                  <a:cubicBezTo>
                    <a:pt x="513" y="107"/>
                    <a:pt x="453" y="36"/>
                    <a:pt x="370" y="12"/>
                  </a:cubicBezTo>
                  <a:cubicBezTo>
                    <a:pt x="251" y="0"/>
                    <a:pt x="191" y="0"/>
                    <a:pt x="17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9" name="Google Shape;3139;p31"/>
            <p:cNvSpPr/>
            <p:nvPr/>
          </p:nvSpPr>
          <p:spPr>
            <a:xfrm>
              <a:off x="2449485" y="3488658"/>
              <a:ext cx="17184" cy="12288"/>
            </a:xfrm>
            <a:custGeom>
              <a:rect b="b" l="l" r="r" t="t"/>
              <a:pathLst>
                <a:path extrusionOk="0" h="384" w="537">
                  <a:moveTo>
                    <a:pt x="348" y="0"/>
                  </a:moveTo>
                  <a:cubicBezTo>
                    <a:pt x="339" y="0"/>
                    <a:pt x="331" y="1"/>
                    <a:pt x="322" y="2"/>
                  </a:cubicBezTo>
                  <a:cubicBezTo>
                    <a:pt x="251" y="26"/>
                    <a:pt x="191" y="50"/>
                    <a:pt x="132" y="62"/>
                  </a:cubicBezTo>
                  <a:cubicBezTo>
                    <a:pt x="48" y="97"/>
                    <a:pt x="1" y="181"/>
                    <a:pt x="25" y="276"/>
                  </a:cubicBezTo>
                  <a:cubicBezTo>
                    <a:pt x="60" y="347"/>
                    <a:pt x="120" y="383"/>
                    <a:pt x="179" y="383"/>
                  </a:cubicBezTo>
                  <a:cubicBezTo>
                    <a:pt x="191" y="383"/>
                    <a:pt x="203" y="383"/>
                    <a:pt x="227" y="359"/>
                  </a:cubicBezTo>
                  <a:cubicBezTo>
                    <a:pt x="286" y="347"/>
                    <a:pt x="346" y="324"/>
                    <a:pt x="406" y="300"/>
                  </a:cubicBezTo>
                  <a:cubicBezTo>
                    <a:pt x="489" y="300"/>
                    <a:pt x="537" y="216"/>
                    <a:pt x="525" y="121"/>
                  </a:cubicBezTo>
                  <a:cubicBezTo>
                    <a:pt x="493" y="46"/>
                    <a:pt x="422" y="0"/>
                    <a:pt x="34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40" name="Google Shape;3140;p31"/>
          <p:cNvGrpSpPr/>
          <p:nvPr/>
        </p:nvGrpSpPr>
        <p:grpSpPr>
          <a:xfrm>
            <a:off x="3882768" y="3428890"/>
            <a:ext cx="256800" cy="357024"/>
            <a:chOff x="3910637" y="3352690"/>
            <a:chExt cx="256800" cy="357024"/>
          </a:xfrm>
        </p:grpSpPr>
        <p:sp>
          <p:nvSpPr>
            <p:cNvPr id="3141" name="Google Shape;3141;p31"/>
            <p:cNvSpPr/>
            <p:nvPr/>
          </p:nvSpPr>
          <p:spPr>
            <a:xfrm>
              <a:off x="3910637" y="3352690"/>
              <a:ext cx="256800" cy="357024"/>
            </a:xfrm>
            <a:custGeom>
              <a:rect b="b" l="l" r="r" t="t"/>
              <a:pathLst>
                <a:path extrusionOk="0" h="11157" w="8025">
                  <a:moveTo>
                    <a:pt x="4001" y="310"/>
                  </a:moveTo>
                  <a:cubicBezTo>
                    <a:pt x="4596" y="310"/>
                    <a:pt x="5144" y="608"/>
                    <a:pt x="5477" y="1120"/>
                  </a:cubicBezTo>
                  <a:cubicBezTo>
                    <a:pt x="5501" y="1155"/>
                    <a:pt x="5560" y="1191"/>
                    <a:pt x="5608" y="1191"/>
                  </a:cubicBezTo>
                  <a:lnTo>
                    <a:pt x="5656" y="1191"/>
                  </a:lnTo>
                  <a:cubicBezTo>
                    <a:pt x="6668" y="1191"/>
                    <a:pt x="7501" y="2025"/>
                    <a:pt x="7501" y="3037"/>
                  </a:cubicBezTo>
                  <a:cubicBezTo>
                    <a:pt x="7501" y="3346"/>
                    <a:pt x="7418" y="3656"/>
                    <a:pt x="7263" y="3930"/>
                  </a:cubicBezTo>
                  <a:lnTo>
                    <a:pt x="7215" y="3882"/>
                  </a:lnTo>
                  <a:cubicBezTo>
                    <a:pt x="7186" y="3852"/>
                    <a:pt x="7144" y="3837"/>
                    <a:pt x="7101" y="3837"/>
                  </a:cubicBezTo>
                  <a:cubicBezTo>
                    <a:pt x="7058" y="3837"/>
                    <a:pt x="7013" y="3852"/>
                    <a:pt x="6977" y="3882"/>
                  </a:cubicBezTo>
                  <a:cubicBezTo>
                    <a:pt x="6918" y="3942"/>
                    <a:pt x="6918" y="4049"/>
                    <a:pt x="6977" y="4120"/>
                  </a:cubicBezTo>
                  <a:cubicBezTo>
                    <a:pt x="7418" y="4549"/>
                    <a:pt x="7656" y="5132"/>
                    <a:pt x="7656" y="5763"/>
                  </a:cubicBezTo>
                  <a:cubicBezTo>
                    <a:pt x="7692" y="7025"/>
                    <a:pt x="6668" y="8049"/>
                    <a:pt x="5418" y="8049"/>
                  </a:cubicBezTo>
                  <a:cubicBezTo>
                    <a:pt x="5179" y="8049"/>
                    <a:pt x="4953" y="8025"/>
                    <a:pt x="4727" y="7942"/>
                  </a:cubicBezTo>
                  <a:lnTo>
                    <a:pt x="4715" y="7513"/>
                  </a:lnTo>
                  <a:cubicBezTo>
                    <a:pt x="4763" y="7490"/>
                    <a:pt x="4810" y="7442"/>
                    <a:pt x="4834" y="7394"/>
                  </a:cubicBezTo>
                  <a:cubicBezTo>
                    <a:pt x="4894" y="7335"/>
                    <a:pt x="4894" y="7228"/>
                    <a:pt x="4834" y="7156"/>
                  </a:cubicBezTo>
                  <a:cubicBezTo>
                    <a:pt x="4804" y="7126"/>
                    <a:pt x="4763" y="7112"/>
                    <a:pt x="4720" y="7112"/>
                  </a:cubicBezTo>
                  <a:cubicBezTo>
                    <a:pt x="4676" y="7112"/>
                    <a:pt x="4632" y="7126"/>
                    <a:pt x="4596" y="7156"/>
                  </a:cubicBezTo>
                  <a:cubicBezTo>
                    <a:pt x="4382" y="7371"/>
                    <a:pt x="4120" y="7466"/>
                    <a:pt x="3834" y="7466"/>
                  </a:cubicBezTo>
                  <a:cubicBezTo>
                    <a:pt x="3667" y="7466"/>
                    <a:pt x="3524" y="7442"/>
                    <a:pt x="3370" y="7371"/>
                  </a:cubicBezTo>
                  <a:cubicBezTo>
                    <a:pt x="3350" y="7357"/>
                    <a:pt x="3327" y="7351"/>
                    <a:pt x="3304" y="7351"/>
                  </a:cubicBezTo>
                  <a:cubicBezTo>
                    <a:pt x="3244" y="7351"/>
                    <a:pt x="3181" y="7390"/>
                    <a:pt x="3155" y="7442"/>
                  </a:cubicBezTo>
                  <a:cubicBezTo>
                    <a:pt x="3108" y="7513"/>
                    <a:pt x="3155" y="7621"/>
                    <a:pt x="3227" y="7668"/>
                  </a:cubicBezTo>
                  <a:cubicBezTo>
                    <a:pt x="3358" y="7728"/>
                    <a:pt x="3489" y="7763"/>
                    <a:pt x="3644" y="7787"/>
                  </a:cubicBezTo>
                  <a:lnTo>
                    <a:pt x="3608" y="8347"/>
                  </a:lnTo>
                  <a:cubicBezTo>
                    <a:pt x="3513" y="8359"/>
                    <a:pt x="3405" y="8359"/>
                    <a:pt x="3298" y="8359"/>
                  </a:cubicBezTo>
                  <a:cubicBezTo>
                    <a:pt x="2036" y="8359"/>
                    <a:pt x="1024" y="7335"/>
                    <a:pt x="1024" y="6085"/>
                  </a:cubicBezTo>
                  <a:cubicBezTo>
                    <a:pt x="1024" y="6013"/>
                    <a:pt x="1024" y="5942"/>
                    <a:pt x="1036" y="5858"/>
                  </a:cubicBezTo>
                  <a:cubicBezTo>
                    <a:pt x="1036" y="5823"/>
                    <a:pt x="1024" y="5775"/>
                    <a:pt x="988" y="5739"/>
                  </a:cubicBezTo>
                  <a:cubicBezTo>
                    <a:pt x="560" y="5251"/>
                    <a:pt x="322" y="4644"/>
                    <a:pt x="322" y="3989"/>
                  </a:cubicBezTo>
                  <a:cubicBezTo>
                    <a:pt x="322" y="2906"/>
                    <a:pt x="988" y="1929"/>
                    <a:pt x="1989" y="1548"/>
                  </a:cubicBezTo>
                  <a:lnTo>
                    <a:pt x="1989" y="1548"/>
                  </a:lnTo>
                  <a:cubicBezTo>
                    <a:pt x="1965" y="1656"/>
                    <a:pt x="1941" y="1775"/>
                    <a:pt x="1929" y="1870"/>
                  </a:cubicBezTo>
                  <a:cubicBezTo>
                    <a:pt x="1917" y="1965"/>
                    <a:pt x="1989" y="2037"/>
                    <a:pt x="2084" y="2048"/>
                  </a:cubicBezTo>
                  <a:lnTo>
                    <a:pt x="2096" y="2048"/>
                  </a:lnTo>
                  <a:cubicBezTo>
                    <a:pt x="2179" y="2048"/>
                    <a:pt x="2239" y="1989"/>
                    <a:pt x="2262" y="1906"/>
                  </a:cubicBezTo>
                  <a:cubicBezTo>
                    <a:pt x="2274" y="1715"/>
                    <a:pt x="2322" y="1536"/>
                    <a:pt x="2393" y="1370"/>
                  </a:cubicBezTo>
                  <a:lnTo>
                    <a:pt x="2393" y="1358"/>
                  </a:lnTo>
                  <a:cubicBezTo>
                    <a:pt x="2679" y="715"/>
                    <a:pt x="3298" y="310"/>
                    <a:pt x="4001" y="310"/>
                  </a:cubicBezTo>
                  <a:close/>
                  <a:moveTo>
                    <a:pt x="4394" y="7704"/>
                  </a:moveTo>
                  <a:lnTo>
                    <a:pt x="4536" y="10847"/>
                  </a:lnTo>
                  <a:lnTo>
                    <a:pt x="3834" y="10847"/>
                  </a:lnTo>
                  <a:lnTo>
                    <a:pt x="3989" y="7811"/>
                  </a:lnTo>
                  <a:cubicBezTo>
                    <a:pt x="4120" y="7799"/>
                    <a:pt x="4251" y="7763"/>
                    <a:pt x="4394" y="7704"/>
                  </a:cubicBezTo>
                  <a:close/>
                  <a:moveTo>
                    <a:pt x="4013" y="1"/>
                  </a:moveTo>
                  <a:cubicBezTo>
                    <a:pt x="3215" y="1"/>
                    <a:pt x="2501" y="465"/>
                    <a:pt x="2143" y="1155"/>
                  </a:cubicBezTo>
                  <a:cubicBezTo>
                    <a:pt x="881" y="1536"/>
                    <a:pt x="0" y="2679"/>
                    <a:pt x="0" y="4001"/>
                  </a:cubicBezTo>
                  <a:cubicBezTo>
                    <a:pt x="0" y="4704"/>
                    <a:pt x="250" y="5382"/>
                    <a:pt x="703" y="5918"/>
                  </a:cubicBezTo>
                  <a:lnTo>
                    <a:pt x="703" y="6097"/>
                  </a:lnTo>
                  <a:cubicBezTo>
                    <a:pt x="703" y="7549"/>
                    <a:pt x="1869" y="8704"/>
                    <a:pt x="3298" y="8704"/>
                  </a:cubicBezTo>
                  <a:cubicBezTo>
                    <a:pt x="3405" y="8704"/>
                    <a:pt x="3501" y="8704"/>
                    <a:pt x="3596" y="8692"/>
                  </a:cubicBezTo>
                  <a:lnTo>
                    <a:pt x="3596" y="8692"/>
                  </a:lnTo>
                  <a:lnTo>
                    <a:pt x="3501" y="10835"/>
                  </a:lnTo>
                  <a:lnTo>
                    <a:pt x="3298" y="10835"/>
                  </a:lnTo>
                  <a:cubicBezTo>
                    <a:pt x="3215" y="10835"/>
                    <a:pt x="3143" y="10907"/>
                    <a:pt x="3143" y="11002"/>
                  </a:cubicBezTo>
                  <a:cubicBezTo>
                    <a:pt x="3143" y="11085"/>
                    <a:pt x="3215" y="11157"/>
                    <a:pt x="3298" y="11157"/>
                  </a:cubicBezTo>
                  <a:lnTo>
                    <a:pt x="5048" y="11157"/>
                  </a:lnTo>
                  <a:cubicBezTo>
                    <a:pt x="5132" y="11157"/>
                    <a:pt x="5203" y="11085"/>
                    <a:pt x="5203" y="11002"/>
                  </a:cubicBezTo>
                  <a:cubicBezTo>
                    <a:pt x="5203" y="10907"/>
                    <a:pt x="5132" y="10835"/>
                    <a:pt x="5048" y="10835"/>
                  </a:cubicBezTo>
                  <a:lnTo>
                    <a:pt x="4846" y="10835"/>
                  </a:lnTo>
                  <a:lnTo>
                    <a:pt x="4715" y="8275"/>
                  </a:lnTo>
                  <a:lnTo>
                    <a:pt x="4715" y="8275"/>
                  </a:lnTo>
                  <a:cubicBezTo>
                    <a:pt x="4941" y="8335"/>
                    <a:pt x="5168" y="8359"/>
                    <a:pt x="5382" y="8359"/>
                  </a:cubicBezTo>
                  <a:cubicBezTo>
                    <a:pt x="6834" y="8359"/>
                    <a:pt x="7989" y="7192"/>
                    <a:pt x="7989" y="5763"/>
                  </a:cubicBezTo>
                  <a:cubicBezTo>
                    <a:pt x="8025" y="5204"/>
                    <a:pt x="7846" y="4656"/>
                    <a:pt x="7513" y="4215"/>
                  </a:cubicBezTo>
                  <a:cubicBezTo>
                    <a:pt x="7739" y="3870"/>
                    <a:pt x="7858" y="3465"/>
                    <a:pt x="7858" y="3049"/>
                  </a:cubicBezTo>
                  <a:cubicBezTo>
                    <a:pt x="7858" y="1858"/>
                    <a:pt x="6906" y="894"/>
                    <a:pt x="5715" y="882"/>
                  </a:cubicBezTo>
                  <a:cubicBezTo>
                    <a:pt x="5322" y="322"/>
                    <a:pt x="4691" y="1"/>
                    <a:pt x="401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2" name="Google Shape;3142;p31"/>
            <p:cNvSpPr/>
            <p:nvPr/>
          </p:nvSpPr>
          <p:spPr>
            <a:xfrm>
              <a:off x="3960909" y="3498226"/>
              <a:ext cx="60992" cy="60992"/>
            </a:xfrm>
            <a:custGeom>
              <a:rect b="b" l="l" r="r" t="t"/>
              <a:pathLst>
                <a:path extrusionOk="0" h="1906" w="1906">
                  <a:moveTo>
                    <a:pt x="168" y="1"/>
                  </a:moveTo>
                  <a:cubicBezTo>
                    <a:pt x="84" y="1"/>
                    <a:pt x="1" y="84"/>
                    <a:pt x="1" y="167"/>
                  </a:cubicBezTo>
                  <a:cubicBezTo>
                    <a:pt x="1" y="1120"/>
                    <a:pt x="775" y="1906"/>
                    <a:pt x="1751" y="1906"/>
                  </a:cubicBezTo>
                  <a:cubicBezTo>
                    <a:pt x="1834" y="1906"/>
                    <a:pt x="1906" y="1834"/>
                    <a:pt x="1906" y="1751"/>
                  </a:cubicBezTo>
                  <a:cubicBezTo>
                    <a:pt x="1906" y="1656"/>
                    <a:pt x="1834" y="1584"/>
                    <a:pt x="1751" y="1584"/>
                  </a:cubicBezTo>
                  <a:cubicBezTo>
                    <a:pt x="977" y="1584"/>
                    <a:pt x="334" y="953"/>
                    <a:pt x="334" y="167"/>
                  </a:cubicBezTo>
                  <a:cubicBezTo>
                    <a:pt x="334" y="84"/>
                    <a:pt x="263" y="1"/>
                    <a:pt x="16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3" name="Google Shape;3143;p31"/>
            <p:cNvSpPr/>
            <p:nvPr/>
          </p:nvSpPr>
          <p:spPr>
            <a:xfrm>
              <a:off x="4083981" y="3408690"/>
              <a:ext cx="44224" cy="43872"/>
            </a:xfrm>
            <a:custGeom>
              <a:rect b="b" l="l" r="r" t="t"/>
              <a:pathLst>
                <a:path extrusionOk="0" h="1371" w="1382">
                  <a:moveTo>
                    <a:pt x="167" y="1"/>
                  </a:moveTo>
                  <a:cubicBezTo>
                    <a:pt x="72" y="1"/>
                    <a:pt x="1" y="84"/>
                    <a:pt x="1" y="167"/>
                  </a:cubicBezTo>
                  <a:cubicBezTo>
                    <a:pt x="1" y="263"/>
                    <a:pt x="72" y="334"/>
                    <a:pt x="167" y="334"/>
                  </a:cubicBezTo>
                  <a:cubicBezTo>
                    <a:pt x="655" y="334"/>
                    <a:pt x="1036" y="739"/>
                    <a:pt x="1036" y="1215"/>
                  </a:cubicBezTo>
                  <a:cubicBezTo>
                    <a:pt x="1036" y="1299"/>
                    <a:pt x="1120" y="1370"/>
                    <a:pt x="1203" y="1370"/>
                  </a:cubicBezTo>
                  <a:cubicBezTo>
                    <a:pt x="1298" y="1370"/>
                    <a:pt x="1370" y="1299"/>
                    <a:pt x="1370" y="1215"/>
                  </a:cubicBezTo>
                  <a:cubicBezTo>
                    <a:pt x="1382" y="560"/>
                    <a:pt x="834" y="1"/>
                    <a:pt x="1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44" name="Google Shape;3144;p31"/>
          <p:cNvGrpSpPr/>
          <p:nvPr/>
        </p:nvGrpSpPr>
        <p:grpSpPr>
          <a:xfrm>
            <a:off x="6028560" y="3428122"/>
            <a:ext cx="360064" cy="360096"/>
            <a:chOff x="6056429" y="3351922"/>
            <a:chExt cx="360064" cy="360096"/>
          </a:xfrm>
        </p:grpSpPr>
        <p:sp>
          <p:nvSpPr>
            <p:cNvPr id="3145" name="Google Shape;3145;p31"/>
            <p:cNvSpPr/>
            <p:nvPr/>
          </p:nvSpPr>
          <p:spPr>
            <a:xfrm>
              <a:off x="6056429" y="3351922"/>
              <a:ext cx="360064" cy="360096"/>
            </a:xfrm>
            <a:custGeom>
              <a:rect b="b" l="l" r="r" t="t"/>
              <a:pathLst>
                <a:path extrusionOk="0" h="11253" w="11252">
                  <a:moveTo>
                    <a:pt x="5501" y="3394"/>
                  </a:moveTo>
                  <a:lnTo>
                    <a:pt x="5501" y="5216"/>
                  </a:lnTo>
                  <a:lnTo>
                    <a:pt x="4215" y="3942"/>
                  </a:lnTo>
                  <a:lnTo>
                    <a:pt x="5501" y="3394"/>
                  </a:lnTo>
                  <a:close/>
                  <a:moveTo>
                    <a:pt x="3989" y="4180"/>
                  </a:moveTo>
                  <a:lnTo>
                    <a:pt x="5275" y="5454"/>
                  </a:lnTo>
                  <a:lnTo>
                    <a:pt x="3453" y="5454"/>
                  </a:lnTo>
                  <a:lnTo>
                    <a:pt x="3989" y="4180"/>
                  </a:lnTo>
                  <a:close/>
                  <a:moveTo>
                    <a:pt x="7346" y="4180"/>
                  </a:moveTo>
                  <a:lnTo>
                    <a:pt x="7882" y="5454"/>
                  </a:lnTo>
                  <a:lnTo>
                    <a:pt x="6060" y="5454"/>
                  </a:lnTo>
                  <a:lnTo>
                    <a:pt x="7346" y="4180"/>
                  </a:lnTo>
                  <a:close/>
                  <a:moveTo>
                    <a:pt x="5263" y="5787"/>
                  </a:moveTo>
                  <a:lnTo>
                    <a:pt x="3989" y="7061"/>
                  </a:lnTo>
                  <a:lnTo>
                    <a:pt x="3453" y="5787"/>
                  </a:lnTo>
                  <a:close/>
                  <a:moveTo>
                    <a:pt x="7858" y="5787"/>
                  </a:moveTo>
                  <a:lnTo>
                    <a:pt x="7346" y="7061"/>
                  </a:lnTo>
                  <a:lnTo>
                    <a:pt x="6060" y="5787"/>
                  </a:lnTo>
                  <a:close/>
                  <a:moveTo>
                    <a:pt x="5822" y="6025"/>
                  </a:moveTo>
                  <a:lnTo>
                    <a:pt x="7096" y="7299"/>
                  </a:lnTo>
                  <a:lnTo>
                    <a:pt x="5822" y="7823"/>
                  </a:lnTo>
                  <a:lnTo>
                    <a:pt x="5822" y="6025"/>
                  </a:lnTo>
                  <a:close/>
                  <a:moveTo>
                    <a:pt x="5632" y="1"/>
                  </a:moveTo>
                  <a:cubicBezTo>
                    <a:pt x="5537" y="1"/>
                    <a:pt x="5465" y="84"/>
                    <a:pt x="5465" y="167"/>
                  </a:cubicBezTo>
                  <a:lnTo>
                    <a:pt x="5465" y="1703"/>
                  </a:lnTo>
                  <a:lnTo>
                    <a:pt x="4525" y="763"/>
                  </a:lnTo>
                  <a:cubicBezTo>
                    <a:pt x="4495" y="733"/>
                    <a:pt x="4456" y="718"/>
                    <a:pt x="4414" y="718"/>
                  </a:cubicBezTo>
                  <a:cubicBezTo>
                    <a:pt x="4373" y="718"/>
                    <a:pt x="4328" y="733"/>
                    <a:pt x="4286" y="763"/>
                  </a:cubicBezTo>
                  <a:cubicBezTo>
                    <a:pt x="4227" y="822"/>
                    <a:pt x="4227" y="929"/>
                    <a:pt x="4286" y="1001"/>
                  </a:cubicBezTo>
                  <a:lnTo>
                    <a:pt x="5465" y="2180"/>
                  </a:lnTo>
                  <a:lnTo>
                    <a:pt x="5465" y="3061"/>
                  </a:lnTo>
                  <a:lnTo>
                    <a:pt x="3929" y="3692"/>
                  </a:lnTo>
                  <a:lnTo>
                    <a:pt x="3322" y="3084"/>
                  </a:lnTo>
                  <a:lnTo>
                    <a:pt x="3322" y="1418"/>
                  </a:lnTo>
                  <a:cubicBezTo>
                    <a:pt x="3322" y="1334"/>
                    <a:pt x="3251" y="1251"/>
                    <a:pt x="3155" y="1251"/>
                  </a:cubicBezTo>
                  <a:cubicBezTo>
                    <a:pt x="3072" y="1251"/>
                    <a:pt x="3001" y="1334"/>
                    <a:pt x="3001" y="1418"/>
                  </a:cubicBezTo>
                  <a:lnTo>
                    <a:pt x="3001" y="2763"/>
                  </a:lnTo>
                  <a:lnTo>
                    <a:pt x="1905" y="1668"/>
                  </a:lnTo>
                  <a:cubicBezTo>
                    <a:pt x="1875" y="1638"/>
                    <a:pt x="1837" y="1623"/>
                    <a:pt x="1795" y="1623"/>
                  </a:cubicBezTo>
                  <a:cubicBezTo>
                    <a:pt x="1753" y="1623"/>
                    <a:pt x="1709" y="1638"/>
                    <a:pt x="1667" y="1668"/>
                  </a:cubicBezTo>
                  <a:cubicBezTo>
                    <a:pt x="1608" y="1727"/>
                    <a:pt x="1608" y="1834"/>
                    <a:pt x="1667" y="1906"/>
                  </a:cubicBezTo>
                  <a:lnTo>
                    <a:pt x="2762" y="3001"/>
                  </a:lnTo>
                  <a:lnTo>
                    <a:pt x="1417" y="3001"/>
                  </a:lnTo>
                  <a:cubicBezTo>
                    <a:pt x="1334" y="3001"/>
                    <a:pt x="1250" y="3073"/>
                    <a:pt x="1250" y="3156"/>
                  </a:cubicBezTo>
                  <a:cubicBezTo>
                    <a:pt x="1250" y="3251"/>
                    <a:pt x="1334" y="3323"/>
                    <a:pt x="1417" y="3323"/>
                  </a:cubicBezTo>
                  <a:lnTo>
                    <a:pt x="3084" y="3323"/>
                  </a:lnTo>
                  <a:lnTo>
                    <a:pt x="3691" y="3930"/>
                  </a:lnTo>
                  <a:lnTo>
                    <a:pt x="3060" y="5466"/>
                  </a:lnTo>
                  <a:lnTo>
                    <a:pt x="2179" y="5466"/>
                  </a:lnTo>
                  <a:lnTo>
                    <a:pt x="1000" y="4287"/>
                  </a:lnTo>
                  <a:cubicBezTo>
                    <a:pt x="971" y="4257"/>
                    <a:pt x="929" y="4242"/>
                    <a:pt x="886" y="4242"/>
                  </a:cubicBezTo>
                  <a:cubicBezTo>
                    <a:pt x="843" y="4242"/>
                    <a:pt x="798" y="4257"/>
                    <a:pt x="762" y="4287"/>
                  </a:cubicBezTo>
                  <a:cubicBezTo>
                    <a:pt x="703" y="4347"/>
                    <a:pt x="703" y="4454"/>
                    <a:pt x="762" y="4525"/>
                  </a:cubicBezTo>
                  <a:lnTo>
                    <a:pt x="1703" y="5466"/>
                  </a:lnTo>
                  <a:lnTo>
                    <a:pt x="167" y="5466"/>
                  </a:lnTo>
                  <a:cubicBezTo>
                    <a:pt x="84" y="5466"/>
                    <a:pt x="0" y="5537"/>
                    <a:pt x="0" y="5632"/>
                  </a:cubicBezTo>
                  <a:cubicBezTo>
                    <a:pt x="0" y="5716"/>
                    <a:pt x="84" y="5799"/>
                    <a:pt x="167" y="5799"/>
                  </a:cubicBezTo>
                  <a:lnTo>
                    <a:pt x="1703" y="5799"/>
                  </a:lnTo>
                  <a:lnTo>
                    <a:pt x="762" y="6728"/>
                  </a:lnTo>
                  <a:cubicBezTo>
                    <a:pt x="703" y="6787"/>
                    <a:pt x="703" y="6894"/>
                    <a:pt x="762" y="6966"/>
                  </a:cubicBezTo>
                  <a:cubicBezTo>
                    <a:pt x="798" y="7002"/>
                    <a:pt x="834" y="7014"/>
                    <a:pt x="881" y="7014"/>
                  </a:cubicBezTo>
                  <a:cubicBezTo>
                    <a:pt x="929" y="7014"/>
                    <a:pt x="977" y="7002"/>
                    <a:pt x="1000" y="6966"/>
                  </a:cubicBezTo>
                  <a:lnTo>
                    <a:pt x="2179" y="5799"/>
                  </a:lnTo>
                  <a:lnTo>
                    <a:pt x="3060" y="5799"/>
                  </a:lnTo>
                  <a:lnTo>
                    <a:pt x="3691" y="7323"/>
                  </a:lnTo>
                  <a:lnTo>
                    <a:pt x="3084" y="7942"/>
                  </a:lnTo>
                  <a:lnTo>
                    <a:pt x="1417" y="7942"/>
                  </a:lnTo>
                  <a:cubicBezTo>
                    <a:pt x="1334" y="7942"/>
                    <a:pt x="1250" y="8014"/>
                    <a:pt x="1250" y="8097"/>
                  </a:cubicBezTo>
                  <a:cubicBezTo>
                    <a:pt x="1250" y="8192"/>
                    <a:pt x="1334" y="8264"/>
                    <a:pt x="1417" y="8264"/>
                  </a:cubicBezTo>
                  <a:lnTo>
                    <a:pt x="2762" y="8264"/>
                  </a:lnTo>
                  <a:lnTo>
                    <a:pt x="1667" y="9347"/>
                  </a:lnTo>
                  <a:cubicBezTo>
                    <a:pt x="1608" y="9407"/>
                    <a:pt x="1608" y="9514"/>
                    <a:pt x="1667" y="9585"/>
                  </a:cubicBezTo>
                  <a:cubicBezTo>
                    <a:pt x="1703" y="9621"/>
                    <a:pt x="1750" y="9633"/>
                    <a:pt x="1786" y="9633"/>
                  </a:cubicBezTo>
                  <a:cubicBezTo>
                    <a:pt x="1834" y="9633"/>
                    <a:pt x="1881" y="9621"/>
                    <a:pt x="1905" y="9585"/>
                  </a:cubicBezTo>
                  <a:lnTo>
                    <a:pt x="3001" y="8502"/>
                  </a:lnTo>
                  <a:lnTo>
                    <a:pt x="3001" y="8788"/>
                  </a:lnTo>
                  <a:cubicBezTo>
                    <a:pt x="3001" y="8871"/>
                    <a:pt x="3072" y="8954"/>
                    <a:pt x="3155" y="8954"/>
                  </a:cubicBezTo>
                  <a:cubicBezTo>
                    <a:pt x="3251" y="8954"/>
                    <a:pt x="3322" y="8871"/>
                    <a:pt x="3322" y="8788"/>
                  </a:cubicBezTo>
                  <a:lnTo>
                    <a:pt x="3322" y="8180"/>
                  </a:lnTo>
                  <a:lnTo>
                    <a:pt x="3929" y="7561"/>
                  </a:lnTo>
                  <a:lnTo>
                    <a:pt x="4394" y="7764"/>
                  </a:lnTo>
                  <a:cubicBezTo>
                    <a:pt x="4406" y="7776"/>
                    <a:pt x="4441" y="7776"/>
                    <a:pt x="4453" y="7776"/>
                  </a:cubicBezTo>
                  <a:cubicBezTo>
                    <a:pt x="4513" y="7776"/>
                    <a:pt x="4572" y="7728"/>
                    <a:pt x="4608" y="7668"/>
                  </a:cubicBezTo>
                  <a:cubicBezTo>
                    <a:pt x="4632" y="7585"/>
                    <a:pt x="4608" y="7490"/>
                    <a:pt x="4513" y="7466"/>
                  </a:cubicBezTo>
                  <a:lnTo>
                    <a:pt x="4191" y="7323"/>
                  </a:lnTo>
                  <a:lnTo>
                    <a:pt x="5465" y="6049"/>
                  </a:lnTo>
                  <a:lnTo>
                    <a:pt x="5465" y="7847"/>
                  </a:lnTo>
                  <a:lnTo>
                    <a:pt x="5168" y="7728"/>
                  </a:lnTo>
                  <a:cubicBezTo>
                    <a:pt x="5148" y="7722"/>
                    <a:pt x="5127" y="7719"/>
                    <a:pt x="5108" y="7719"/>
                  </a:cubicBezTo>
                  <a:cubicBezTo>
                    <a:pt x="5043" y="7719"/>
                    <a:pt x="4983" y="7750"/>
                    <a:pt x="4965" y="7823"/>
                  </a:cubicBezTo>
                  <a:cubicBezTo>
                    <a:pt x="4929" y="7907"/>
                    <a:pt x="4965" y="8002"/>
                    <a:pt x="5048" y="8026"/>
                  </a:cubicBezTo>
                  <a:lnTo>
                    <a:pt x="5465" y="8204"/>
                  </a:lnTo>
                  <a:lnTo>
                    <a:pt x="5465" y="9085"/>
                  </a:lnTo>
                  <a:lnTo>
                    <a:pt x="4286" y="10264"/>
                  </a:lnTo>
                  <a:cubicBezTo>
                    <a:pt x="4227" y="10323"/>
                    <a:pt x="4227" y="10419"/>
                    <a:pt x="4286" y="10502"/>
                  </a:cubicBezTo>
                  <a:cubicBezTo>
                    <a:pt x="4316" y="10532"/>
                    <a:pt x="4358" y="10547"/>
                    <a:pt x="4401" y="10547"/>
                  </a:cubicBezTo>
                  <a:cubicBezTo>
                    <a:pt x="4444" y="10547"/>
                    <a:pt x="4489" y="10532"/>
                    <a:pt x="4525" y="10502"/>
                  </a:cubicBezTo>
                  <a:lnTo>
                    <a:pt x="5465" y="9561"/>
                  </a:lnTo>
                  <a:lnTo>
                    <a:pt x="5465" y="11097"/>
                  </a:lnTo>
                  <a:cubicBezTo>
                    <a:pt x="5465" y="11181"/>
                    <a:pt x="5537" y="11252"/>
                    <a:pt x="5632" y="11252"/>
                  </a:cubicBezTo>
                  <a:cubicBezTo>
                    <a:pt x="5715" y="11252"/>
                    <a:pt x="5799" y="11181"/>
                    <a:pt x="5799" y="11097"/>
                  </a:cubicBezTo>
                  <a:lnTo>
                    <a:pt x="5799" y="9561"/>
                  </a:lnTo>
                  <a:lnTo>
                    <a:pt x="6727" y="10502"/>
                  </a:lnTo>
                  <a:cubicBezTo>
                    <a:pt x="6763" y="10526"/>
                    <a:pt x="6811" y="10538"/>
                    <a:pt x="6846" y="10538"/>
                  </a:cubicBezTo>
                  <a:cubicBezTo>
                    <a:pt x="6894" y="10538"/>
                    <a:pt x="6942" y="10526"/>
                    <a:pt x="6965" y="10502"/>
                  </a:cubicBezTo>
                  <a:cubicBezTo>
                    <a:pt x="7025" y="10443"/>
                    <a:pt x="7025" y="10335"/>
                    <a:pt x="6965" y="10264"/>
                  </a:cubicBezTo>
                  <a:lnTo>
                    <a:pt x="5799" y="9085"/>
                  </a:lnTo>
                  <a:lnTo>
                    <a:pt x="5799" y="8204"/>
                  </a:lnTo>
                  <a:lnTo>
                    <a:pt x="7323" y="7561"/>
                  </a:lnTo>
                  <a:lnTo>
                    <a:pt x="7942" y="8180"/>
                  </a:lnTo>
                  <a:lnTo>
                    <a:pt x="7942" y="9847"/>
                  </a:lnTo>
                  <a:cubicBezTo>
                    <a:pt x="7942" y="9931"/>
                    <a:pt x="8013" y="10014"/>
                    <a:pt x="8096" y="10014"/>
                  </a:cubicBezTo>
                  <a:cubicBezTo>
                    <a:pt x="8192" y="10014"/>
                    <a:pt x="8263" y="9931"/>
                    <a:pt x="8263" y="9847"/>
                  </a:cubicBezTo>
                  <a:lnTo>
                    <a:pt x="8263" y="8502"/>
                  </a:lnTo>
                  <a:lnTo>
                    <a:pt x="9347" y="9597"/>
                  </a:lnTo>
                  <a:cubicBezTo>
                    <a:pt x="9382" y="9621"/>
                    <a:pt x="9430" y="9633"/>
                    <a:pt x="9466" y="9633"/>
                  </a:cubicBezTo>
                  <a:cubicBezTo>
                    <a:pt x="9513" y="9633"/>
                    <a:pt x="9561" y="9621"/>
                    <a:pt x="9585" y="9597"/>
                  </a:cubicBezTo>
                  <a:cubicBezTo>
                    <a:pt x="9644" y="9538"/>
                    <a:pt x="9644" y="9431"/>
                    <a:pt x="9585" y="9347"/>
                  </a:cubicBezTo>
                  <a:lnTo>
                    <a:pt x="8501" y="8264"/>
                  </a:lnTo>
                  <a:lnTo>
                    <a:pt x="9847" y="8264"/>
                  </a:lnTo>
                  <a:cubicBezTo>
                    <a:pt x="9930" y="8264"/>
                    <a:pt x="10001" y="8192"/>
                    <a:pt x="10001" y="8109"/>
                  </a:cubicBezTo>
                  <a:cubicBezTo>
                    <a:pt x="10001" y="8014"/>
                    <a:pt x="9930" y="7942"/>
                    <a:pt x="9847" y="7942"/>
                  </a:cubicBezTo>
                  <a:lnTo>
                    <a:pt x="8180" y="7942"/>
                  </a:lnTo>
                  <a:lnTo>
                    <a:pt x="7561" y="7323"/>
                  </a:lnTo>
                  <a:lnTo>
                    <a:pt x="8204" y="5799"/>
                  </a:lnTo>
                  <a:lnTo>
                    <a:pt x="9085" y="5799"/>
                  </a:lnTo>
                  <a:lnTo>
                    <a:pt x="10263" y="6966"/>
                  </a:lnTo>
                  <a:cubicBezTo>
                    <a:pt x="10287" y="7002"/>
                    <a:pt x="10335" y="7014"/>
                    <a:pt x="10382" y="7014"/>
                  </a:cubicBezTo>
                  <a:cubicBezTo>
                    <a:pt x="10418" y="7014"/>
                    <a:pt x="10466" y="7002"/>
                    <a:pt x="10502" y="6966"/>
                  </a:cubicBezTo>
                  <a:cubicBezTo>
                    <a:pt x="10561" y="6918"/>
                    <a:pt x="10561" y="6811"/>
                    <a:pt x="10502" y="6728"/>
                  </a:cubicBezTo>
                  <a:lnTo>
                    <a:pt x="9561" y="5799"/>
                  </a:lnTo>
                  <a:lnTo>
                    <a:pt x="11097" y="5799"/>
                  </a:lnTo>
                  <a:cubicBezTo>
                    <a:pt x="11180" y="5799"/>
                    <a:pt x="11252" y="5728"/>
                    <a:pt x="11252" y="5632"/>
                  </a:cubicBezTo>
                  <a:cubicBezTo>
                    <a:pt x="11240" y="5525"/>
                    <a:pt x="11168" y="5454"/>
                    <a:pt x="11073" y="5454"/>
                  </a:cubicBezTo>
                  <a:lnTo>
                    <a:pt x="9549" y="5454"/>
                  </a:lnTo>
                  <a:lnTo>
                    <a:pt x="10478" y="4513"/>
                  </a:lnTo>
                  <a:cubicBezTo>
                    <a:pt x="10537" y="4454"/>
                    <a:pt x="10537" y="4358"/>
                    <a:pt x="10478" y="4275"/>
                  </a:cubicBezTo>
                  <a:cubicBezTo>
                    <a:pt x="10448" y="4245"/>
                    <a:pt x="10409" y="4230"/>
                    <a:pt x="10368" y="4230"/>
                  </a:cubicBezTo>
                  <a:cubicBezTo>
                    <a:pt x="10326" y="4230"/>
                    <a:pt x="10281" y="4245"/>
                    <a:pt x="10240" y="4275"/>
                  </a:cubicBezTo>
                  <a:lnTo>
                    <a:pt x="9073" y="5454"/>
                  </a:lnTo>
                  <a:lnTo>
                    <a:pt x="8192" y="5454"/>
                  </a:lnTo>
                  <a:lnTo>
                    <a:pt x="7549" y="3918"/>
                  </a:lnTo>
                  <a:lnTo>
                    <a:pt x="8156" y="3311"/>
                  </a:lnTo>
                  <a:lnTo>
                    <a:pt x="9823" y="3311"/>
                  </a:lnTo>
                  <a:cubicBezTo>
                    <a:pt x="9918" y="3311"/>
                    <a:pt x="9990" y="3239"/>
                    <a:pt x="9990" y="3144"/>
                  </a:cubicBezTo>
                  <a:cubicBezTo>
                    <a:pt x="9990" y="3061"/>
                    <a:pt x="9918" y="2989"/>
                    <a:pt x="9823" y="2989"/>
                  </a:cubicBezTo>
                  <a:lnTo>
                    <a:pt x="8489" y="2989"/>
                  </a:lnTo>
                  <a:lnTo>
                    <a:pt x="9573" y="1894"/>
                  </a:lnTo>
                  <a:cubicBezTo>
                    <a:pt x="9632" y="1834"/>
                    <a:pt x="9632" y="1739"/>
                    <a:pt x="9573" y="1656"/>
                  </a:cubicBezTo>
                  <a:cubicBezTo>
                    <a:pt x="9543" y="1626"/>
                    <a:pt x="9501" y="1611"/>
                    <a:pt x="9458" y="1611"/>
                  </a:cubicBezTo>
                  <a:cubicBezTo>
                    <a:pt x="9415" y="1611"/>
                    <a:pt x="9370" y="1626"/>
                    <a:pt x="9335" y="1656"/>
                  </a:cubicBezTo>
                  <a:lnTo>
                    <a:pt x="8251" y="2739"/>
                  </a:lnTo>
                  <a:lnTo>
                    <a:pt x="8251" y="2465"/>
                  </a:lnTo>
                  <a:cubicBezTo>
                    <a:pt x="8251" y="2370"/>
                    <a:pt x="8180" y="2299"/>
                    <a:pt x="8085" y="2299"/>
                  </a:cubicBezTo>
                  <a:cubicBezTo>
                    <a:pt x="8001" y="2299"/>
                    <a:pt x="7918" y="2370"/>
                    <a:pt x="7918" y="2465"/>
                  </a:cubicBezTo>
                  <a:lnTo>
                    <a:pt x="7918" y="3073"/>
                  </a:lnTo>
                  <a:lnTo>
                    <a:pt x="7311" y="3680"/>
                  </a:lnTo>
                  <a:lnTo>
                    <a:pt x="6906" y="3525"/>
                  </a:lnTo>
                  <a:cubicBezTo>
                    <a:pt x="6884" y="3516"/>
                    <a:pt x="6861" y="3511"/>
                    <a:pt x="6840" y="3511"/>
                  </a:cubicBezTo>
                  <a:cubicBezTo>
                    <a:pt x="6778" y="3511"/>
                    <a:pt x="6721" y="3547"/>
                    <a:pt x="6703" y="3608"/>
                  </a:cubicBezTo>
                  <a:cubicBezTo>
                    <a:pt x="6668" y="3704"/>
                    <a:pt x="6703" y="3787"/>
                    <a:pt x="6787" y="3823"/>
                  </a:cubicBezTo>
                  <a:lnTo>
                    <a:pt x="7073" y="3942"/>
                  </a:lnTo>
                  <a:lnTo>
                    <a:pt x="5799" y="5216"/>
                  </a:lnTo>
                  <a:lnTo>
                    <a:pt x="5799" y="3418"/>
                  </a:lnTo>
                  <a:lnTo>
                    <a:pt x="6096" y="3537"/>
                  </a:lnTo>
                  <a:cubicBezTo>
                    <a:pt x="6116" y="3543"/>
                    <a:pt x="6136" y="3546"/>
                    <a:pt x="6156" y="3546"/>
                  </a:cubicBezTo>
                  <a:cubicBezTo>
                    <a:pt x="6221" y="3546"/>
                    <a:pt x="6280" y="3514"/>
                    <a:pt x="6299" y="3442"/>
                  </a:cubicBezTo>
                  <a:cubicBezTo>
                    <a:pt x="6334" y="3358"/>
                    <a:pt x="6299" y="3263"/>
                    <a:pt x="6215" y="3239"/>
                  </a:cubicBezTo>
                  <a:lnTo>
                    <a:pt x="5799" y="3061"/>
                  </a:lnTo>
                  <a:lnTo>
                    <a:pt x="5799" y="2180"/>
                  </a:lnTo>
                  <a:lnTo>
                    <a:pt x="6965" y="1001"/>
                  </a:lnTo>
                  <a:cubicBezTo>
                    <a:pt x="7025" y="941"/>
                    <a:pt x="7025" y="834"/>
                    <a:pt x="6965" y="763"/>
                  </a:cubicBezTo>
                  <a:cubicBezTo>
                    <a:pt x="6936" y="733"/>
                    <a:pt x="6897" y="718"/>
                    <a:pt x="6855" y="718"/>
                  </a:cubicBezTo>
                  <a:cubicBezTo>
                    <a:pt x="6814" y="718"/>
                    <a:pt x="6769" y="733"/>
                    <a:pt x="6727" y="763"/>
                  </a:cubicBezTo>
                  <a:lnTo>
                    <a:pt x="5799" y="1703"/>
                  </a:lnTo>
                  <a:lnTo>
                    <a:pt x="5799" y="167"/>
                  </a:lnTo>
                  <a:cubicBezTo>
                    <a:pt x="5799" y="84"/>
                    <a:pt x="5715" y="1"/>
                    <a:pt x="563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6" name="Google Shape;3146;p31"/>
            <p:cNvSpPr/>
            <p:nvPr/>
          </p:nvSpPr>
          <p:spPr>
            <a:xfrm>
              <a:off x="6311309" y="3392306"/>
              <a:ext cx="10688" cy="21760"/>
            </a:xfrm>
            <a:custGeom>
              <a:rect b="b" l="l" r="r" t="t"/>
              <a:pathLst>
                <a:path extrusionOk="0" h="680" w="334">
                  <a:moveTo>
                    <a:pt x="167" y="1"/>
                  </a:moveTo>
                  <a:cubicBezTo>
                    <a:pt x="72" y="1"/>
                    <a:pt x="0" y="72"/>
                    <a:pt x="0" y="156"/>
                  </a:cubicBezTo>
                  <a:lnTo>
                    <a:pt x="0" y="513"/>
                  </a:lnTo>
                  <a:cubicBezTo>
                    <a:pt x="0" y="608"/>
                    <a:pt x="72" y="679"/>
                    <a:pt x="167" y="679"/>
                  </a:cubicBezTo>
                  <a:cubicBezTo>
                    <a:pt x="251" y="679"/>
                    <a:pt x="322" y="608"/>
                    <a:pt x="322" y="513"/>
                  </a:cubicBezTo>
                  <a:lnTo>
                    <a:pt x="322" y="156"/>
                  </a:lnTo>
                  <a:cubicBezTo>
                    <a:pt x="334" y="72"/>
                    <a:pt x="274" y="1"/>
                    <a:pt x="1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7" name="Google Shape;3147;p31"/>
            <p:cNvSpPr/>
            <p:nvPr/>
          </p:nvSpPr>
          <p:spPr>
            <a:xfrm>
              <a:off x="6153197" y="3649490"/>
              <a:ext cx="10688" cy="21760"/>
            </a:xfrm>
            <a:custGeom>
              <a:rect b="b" l="l" r="r" t="t"/>
              <a:pathLst>
                <a:path extrusionOk="0" h="680" w="334">
                  <a:moveTo>
                    <a:pt x="167" y="1"/>
                  </a:moveTo>
                  <a:cubicBezTo>
                    <a:pt x="72" y="1"/>
                    <a:pt x="0" y="72"/>
                    <a:pt x="0" y="155"/>
                  </a:cubicBezTo>
                  <a:lnTo>
                    <a:pt x="0" y="513"/>
                  </a:lnTo>
                  <a:cubicBezTo>
                    <a:pt x="0" y="608"/>
                    <a:pt x="72" y="679"/>
                    <a:pt x="167" y="679"/>
                  </a:cubicBezTo>
                  <a:cubicBezTo>
                    <a:pt x="250" y="679"/>
                    <a:pt x="334" y="608"/>
                    <a:pt x="334" y="513"/>
                  </a:cubicBezTo>
                  <a:lnTo>
                    <a:pt x="334" y="155"/>
                  </a:lnTo>
                  <a:cubicBezTo>
                    <a:pt x="334" y="72"/>
                    <a:pt x="250" y="1"/>
                    <a:pt x="1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48" name="Google Shape;3148;p31"/>
          <p:cNvGrpSpPr/>
          <p:nvPr/>
        </p:nvGrpSpPr>
        <p:grpSpPr>
          <a:xfrm>
            <a:off x="6581008" y="3429274"/>
            <a:ext cx="357408" cy="357408"/>
            <a:chOff x="6608877" y="3353074"/>
            <a:chExt cx="357408" cy="357408"/>
          </a:xfrm>
        </p:grpSpPr>
        <p:sp>
          <p:nvSpPr>
            <p:cNvPr id="3149" name="Google Shape;3149;p31"/>
            <p:cNvSpPr/>
            <p:nvPr/>
          </p:nvSpPr>
          <p:spPr>
            <a:xfrm>
              <a:off x="6608877" y="3353074"/>
              <a:ext cx="357408" cy="357408"/>
            </a:xfrm>
            <a:custGeom>
              <a:rect b="b" l="l" r="r" t="t"/>
              <a:pathLst>
                <a:path extrusionOk="0" h="11169" w="11169">
                  <a:moveTo>
                    <a:pt x="357" y="5049"/>
                  </a:moveTo>
                  <a:lnTo>
                    <a:pt x="477" y="5215"/>
                  </a:lnTo>
                  <a:cubicBezTo>
                    <a:pt x="536" y="5287"/>
                    <a:pt x="619" y="5334"/>
                    <a:pt x="703" y="5346"/>
                  </a:cubicBezTo>
                  <a:lnTo>
                    <a:pt x="750" y="5346"/>
                  </a:lnTo>
                  <a:lnTo>
                    <a:pt x="619" y="6001"/>
                  </a:lnTo>
                  <a:cubicBezTo>
                    <a:pt x="584" y="6132"/>
                    <a:pt x="596" y="6251"/>
                    <a:pt x="643" y="6382"/>
                  </a:cubicBezTo>
                  <a:lnTo>
                    <a:pt x="988" y="7311"/>
                  </a:lnTo>
                  <a:cubicBezTo>
                    <a:pt x="988" y="7323"/>
                    <a:pt x="1000" y="7359"/>
                    <a:pt x="1000" y="7370"/>
                  </a:cubicBezTo>
                  <a:lnTo>
                    <a:pt x="1012" y="8156"/>
                  </a:lnTo>
                  <a:cubicBezTo>
                    <a:pt x="560" y="7370"/>
                    <a:pt x="334" y="6489"/>
                    <a:pt x="334" y="5585"/>
                  </a:cubicBezTo>
                  <a:cubicBezTo>
                    <a:pt x="334" y="5406"/>
                    <a:pt x="346" y="5227"/>
                    <a:pt x="357" y="5049"/>
                  </a:cubicBezTo>
                  <a:close/>
                  <a:moveTo>
                    <a:pt x="5537" y="405"/>
                  </a:moveTo>
                  <a:cubicBezTo>
                    <a:pt x="6525" y="405"/>
                    <a:pt x="7477" y="667"/>
                    <a:pt x="8299" y="1179"/>
                  </a:cubicBezTo>
                  <a:lnTo>
                    <a:pt x="7656" y="1608"/>
                  </a:lnTo>
                  <a:cubicBezTo>
                    <a:pt x="7596" y="1655"/>
                    <a:pt x="7561" y="1727"/>
                    <a:pt x="7596" y="1798"/>
                  </a:cubicBezTo>
                  <a:lnTo>
                    <a:pt x="7763" y="2251"/>
                  </a:lnTo>
                  <a:lnTo>
                    <a:pt x="7763" y="2263"/>
                  </a:lnTo>
                  <a:lnTo>
                    <a:pt x="7585" y="2334"/>
                  </a:lnTo>
                  <a:cubicBezTo>
                    <a:pt x="7406" y="2394"/>
                    <a:pt x="7287" y="2560"/>
                    <a:pt x="7251" y="2751"/>
                  </a:cubicBezTo>
                  <a:lnTo>
                    <a:pt x="6751" y="3037"/>
                  </a:lnTo>
                  <a:cubicBezTo>
                    <a:pt x="6703" y="3060"/>
                    <a:pt x="6668" y="3108"/>
                    <a:pt x="6656" y="3168"/>
                  </a:cubicBezTo>
                  <a:lnTo>
                    <a:pt x="6549" y="4132"/>
                  </a:lnTo>
                  <a:lnTo>
                    <a:pt x="6418" y="4180"/>
                  </a:lnTo>
                  <a:cubicBezTo>
                    <a:pt x="6334" y="4215"/>
                    <a:pt x="6287" y="4299"/>
                    <a:pt x="6311" y="4394"/>
                  </a:cubicBezTo>
                  <a:cubicBezTo>
                    <a:pt x="6346" y="4465"/>
                    <a:pt x="6406" y="4489"/>
                    <a:pt x="6465" y="4489"/>
                  </a:cubicBezTo>
                  <a:cubicBezTo>
                    <a:pt x="6477" y="4489"/>
                    <a:pt x="6489" y="4489"/>
                    <a:pt x="6525" y="4477"/>
                  </a:cubicBezTo>
                  <a:lnTo>
                    <a:pt x="6763" y="4406"/>
                  </a:lnTo>
                  <a:cubicBezTo>
                    <a:pt x="6823" y="4394"/>
                    <a:pt x="6870" y="4334"/>
                    <a:pt x="6870" y="4275"/>
                  </a:cubicBezTo>
                  <a:lnTo>
                    <a:pt x="6965" y="3287"/>
                  </a:lnTo>
                  <a:lnTo>
                    <a:pt x="7227" y="3156"/>
                  </a:lnTo>
                  <a:lnTo>
                    <a:pt x="7204" y="3441"/>
                  </a:lnTo>
                  <a:cubicBezTo>
                    <a:pt x="7204" y="3525"/>
                    <a:pt x="7263" y="3596"/>
                    <a:pt x="7358" y="3620"/>
                  </a:cubicBezTo>
                  <a:lnTo>
                    <a:pt x="7370" y="3620"/>
                  </a:lnTo>
                  <a:cubicBezTo>
                    <a:pt x="7465" y="3620"/>
                    <a:pt x="7537" y="3560"/>
                    <a:pt x="7537" y="3465"/>
                  </a:cubicBezTo>
                  <a:lnTo>
                    <a:pt x="7585" y="2822"/>
                  </a:lnTo>
                  <a:cubicBezTo>
                    <a:pt x="7585" y="2751"/>
                    <a:pt x="7644" y="2691"/>
                    <a:pt x="7692" y="2667"/>
                  </a:cubicBezTo>
                  <a:lnTo>
                    <a:pt x="7882" y="2584"/>
                  </a:lnTo>
                  <a:cubicBezTo>
                    <a:pt x="8037" y="2525"/>
                    <a:pt x="8132" y="2334"/>
                    <a:pt x="8073" y="2156"/>
                  </a:cubicBezTo>
                  <a:lnTo>
                    <a:pt x="7954" y="1834"/>
                  </a:lnTo>
                  <a:lnTo>
                    <a:pt x="8608" y="1394"/>
                  </a:lnTo>
                  <a:cubicBezTo>
                    <a:pt x="8847" y="1560"/>
                    <a:pt x="9073" y="1751"/>
                    <a:pt x="9275" y="1965"/>
                  </a:cubicBezTo>
                  <a:cubicBezTo>
                    <a:pt x="10275" y="2965"/>
                    <a:pt x="10811" y="4275"/>
                    <a:pt x="10811" y="5680"/>
                  </a:cubicBezTo>
                  <a:cubicBezTo>
                    <a:pt x="10811" y="7097"/>
                    <a:pt x="10287" y="8311"/>
                    <a:pt x="9287" y="9299"/>
                  </a:cubicBezTo>
                  <a:cubicBezTo>
                    <a:pt x="8299" y="10299"/>
                    <a:pt x="6989" y="10835"/>
                    <a:pt x="5572" y="10835"/>
                  </a:cubicBezTo>
                  <a:cubicBezTo>
                    <a:pt x="4156" y="10835"/>
                    <a:pt x="2846" y="10287"/>
                    <a:pt x="1846" y="9299"/>
                  </a:cubicBezTo>
                  <a:cubicBezTo>
                    <a:pt x="1655" y="9109"/>
                    <a:pt x="1477" y="8906"/>
                    <a:pt x="1310" y="8680"/>
                  </a:cubicBezTo>
                  <a:lnTo>
                    <a:pt x="1286" y="7370"/>
                  </a:lnTo>
                  <a:cubicBezTo>
                    <a:pt x="1286" y="7311"/>
                    <a:pt x="1274" y="7251"/>
                    <a:pt x="1250" y="7204"/>
                  </a:cubicBezTo>
                  <a:lnTo>
                    <a:pt x="917" y="6287"/>
                  </a:lnTo>
                  <a:cubicBezTo>
                    <a:pt x="881" y="6227"/>
                    <a:pt x="881" y="6144"/>
                    <a:pt x="893" y="6085"/>
                  </a:cubicBezTo>
                  <a:lnTo>
                    <a:pt x="1096" y="5156"/>
                  </a:lnTo>
                  <a:lnTo>
                    <a:pt x="1393" y="4918"/>
                  </a:lnTo>
                  <a:cubicBezTo>
                    <a:pt x="1429" y="4882"/>
                    <a:pt x="1453" y="4834"/>
                    <a:pt x="1453" y="4799"/>
                  </a:cubicBezTo>
                  <a:lnTo>
                    <a:pt x="1453" y="4442"/>
                  </a:lnTo>
                  <a:lnTo>
                    <a:pt x="1846" y="4465"/>
                  </a:lnTo>
                  <a:lnTo>
                    <a:pt x="2179" y="5418"/>
                  </a:lnTo>
                  <a:cubicBezTo>
                    <a:pt x="2203" y="5513"/>
                    <a:pt x="2286" y="5596"/>
                    <a:pt x="2358" y="5644"/>
                  </a:cubicBezTo>
                  <a:cubicBezTo>
                    <a:pt x="2420" y="5679"/>
                    <a:pt x="2479" y="5697"/>
                    <a:pt x="2540" y="5697"/>
                  </a:cubicBezTo>
                  <a:cubicBezTo>
                    <a:pt x="2584" y="5697"/>
                    <a:pt x="2629" y="5688"/>
                    <a:pt x="2679" y="5668"/>
                  </a:cubicBezTo>
                  <a:cubicBezTo>
                    <a:pt x="2786" y="5644"/>
                    <a:pt x="2882" y="5573"/>
                    <a:pt x="2941" y="5465"/>
                  </a:cubicBezTo>
                  <a:lnTo>
                    <a:pt x="3144" y="5037"/>
                  </a:lnTo>
                  <a:lnTo>
                    <a:pt x="3536" y="4763"/>
                  </a:lnTo>
                  <a:cubicBezTo>
                    <a:pt x="3565" y="4739"/>
                    <a:pt x="3602" y="4727"/>
                    <a:pt x="3639" y="4727"/>
                  </a:cubicBezTo>
                  <a:cubicBezTo>
                    <a:pt x="3694" y="4727"/>
                    <a:pt x="3751" y="4754"/>
                    <a:pt x="3786" y="4811"/>
                  </a:cubicBezTo>
                  <a:lnTo>
                    <a:pt x="4227" y="5406"/>
                  </a:lnTo>
                  <a:cubicBezTo>
                    <a:pt x="4263" y="5430"/>
                    <a:pt x="4310" y="5465"/>
                    <a:pt x="4346" y="5465"/>
                  </a:cubicBezTo>
                  <a:lnTo>
                    <a:pt x="4525" y="5477"/>
                  </a:lnTo>
                  <a:cubicBezTo>
                    <a:pt x="4525" y="5477"/>
                    <a:pt x="4548" y="5477"/>
                    <a:pt x="4548" y="5489"/>
                  </a:cubicBezTo>
                  <a:lnTo>
                    <a:pt x="4751" y="6204"/>
                  </a:lnTo>
                  <a:cubicBezTo>
                    <a:pt x="4763" y="6287"/>
                    <a:pt x="4846" y="6323"/>
                    <a:pt x="4918" y="6323"/>
                  </a:cubicBezTo>
                  <a:lnTo>
                    <a:pt x="4965" y="6323"/>
                  </a:lnTo>
                  <a:cubicBezTo>
                    <a:pt x="5049" y="6299"/>
                    <a:pt x="5096" y="6204"/>
                    <a:pt x="5060" y="6120"/>
                  </a:cubicBezTo>
                  <a:lnTo>
                    <a:pt x="4977" y="5835"/>
                  </a:lnTo>
                  <a:lnTo>
                    <a:pt x="5299" y="5715"/>
                  </a:lnTo>
                  <a:cubicBezTo>
                    <a:pt x="5513" y="5644"/>
                    <a:pt x="5656" y="5418"/>
                    <a:pt x="5632" y="5192"/>
                  </a:cubicBezTo>
                  <a:lnTo>
                    <a:pt x="5596" y="4751"/>
                  </a:lnTo>
                  <a:lnTo>
                    <a:pt x="5870" y="4656"/>
                  </a:lnTo>
                  <a:cubicBezTo>
                    <a:pt x="5953" y="4632"/>
                    <a:pt x="6001" y="4537"/>
                    <a:pt x="5977" y="4453"/>
                  </a:cubicBezTo>
                  <a:cubicBezTo>
                    <a:pt x="5949" y="4377"/>
                    <a:pt x="5890" y="4339"/>
                    <a:pt x="5818" y="4339"/>
                  </a:cubicBezTo>
                  <a:cubicBezTo>
                    <a:pt x="5801" y="4339"/>
                    <a:pt x="5782" y="4342"/>
                    <a:pt x="5763" y="4346"/>
                  </a:cubicBezTo>
                  <a:lnTo>
                    <a:pt x="5382" y="4477"/>
                  </a:lnTo>
                  <a:cubicBezTo>
                    <a:pt x="5299" y="4513"/>
                    <a:pt x="5263" y="4572"/>
                    <a:pt x="5275" y="4644"/>
                  </a:cubicBezTo>
                  <a:lnTo>
                    <a:pt x="5322" y="5215"/>
                  </a:lnTo>
                  <a:cubicBezTo>
                    <a:pt x="5322" y="5299"/>
                    <a:pt x="5275" y="5370"/>
                    <a:pt x="5203" y="5406"/>
                  </a:cubicBezTo>
                  <a:lnTo>
                    <a:pt x="4906" y="5525"/>
                  </a:lnTo>
                  <a:lnTo>
                    <a:pt x="4870" y="5418"/>
                  </a:lnTo>
                  <a:cubicBezTo>
                    <a:pt x="4822" y="5287"/>
                    <a:pt x="4703" y="5180"/>
                    <a:pt x="4572" y="5180"/>
                  </a:cubicBezTo>
                  <a:lnTo>
                    <a:pt x="4465" y="5168"/>
                  </a:lnTo>
                  <a:lnTo>
                    <a:pt x="4072" y="4632"/>
                  </a:lnTo>
                  <a:cubicBezTo>
                    <a:pt x="3973" y="4497"/>
                    <a:pt x="3822" y="4425"/>
                    <a:pt x="3669" y="4425"/>
                  </a:cubicBezTo>
                  <a:cubicBezTo>
                    <a:pt x="3565" y="4425"/>
                    <a:pt x="3461" y="4458"/>
                    <a:pt x="3370" y="4525"/>
                  </a:cubicBezTo>
                  <a:lnTo>
                    <a:pt x="2941" y="4823"/>
                  </a:lnTo>
                  <a:cubicBezTo>
                    <a:pt x="2905" y="4834"/>
                    <a:pt x="2893" y="4846"/>
                    <a:pt x="2882" y="4882"/>
                  </a:cubicBezTo>
                  <a:lnTo>
                    <a:pt x="2643" y="5346"/>
                  </a:lnTo>
                  <a:cubicBezTo>
                    <a:pt x="2620" y="5370"/>
                    <a:pt x="2596" y="5382"/>
                    <a:pt x="2596" y="5382"/>
                  </a:cubicBezTo>
                  <a:cubicBezTo>
                    <a:pt x="2588" y="5382"/>
                    <a:pt x="2569" y="5393"/>
                    <a:pt x="2554" y="5393"/>
                  </a:cubicBezTo>
                  <a:cubicBezTo>
                    <a:pt x="2547" y="5393"/>
                    <a:pt x="2540" y="5390"/>
                    <a:pt x="2536" y="5382"/>
                  </a:cubicBezTo>
                  <a:cubicBezTo>
                    <a:pt x="2524" y="5370"/>
                    <a:pt x="2501" y="5358"/>
                    <a:pt x="2501" y="5346"/>
                  </a:cubicBezTo>
                  <a:lnTo>
                    <a:pt x="2131" y="4287"/>
                  </a:lnTo>
                  <a:cubicBezTo>
                    <a:pt x="2120" y="4227"/>
                    <a:pt x="2060" y="4180"/>
                    <a:pt x="1989" y="4180"/>
                  </a:cubicBezTo>
                  <a:lnTo>
                    <a:pt x="1369" y="4132"/>
                  </a:lnTo>
                  <a:lnTo>
                    <a:pt x="1167" y="3858"/>
                  </a:lnTo>
                  <a:cubicBezTo>
                    <a:pt x="1132" y="3809"/>
                    <a:pt x="1085" y="3785"/>
                    <a:pt x="1038" y="3785"/>
                  </a:cubicBezTo>
                  <a:cubicBezTo>
                    <a:pt x="1005" y="3785"/>
                    <a:pt x="971" y="3798"/>
                    <a:pt x="941" y="3822"/>
                  </a:cubicBezTo>
                  <a:cubicBezTo>
                    <a:pt x="869" y="3882"/>
                    <a:pt x="858" y="3977"/>
                    <a:pt x="917" y="4049"/>
                  </a:cubicBezTo>
                  <a:lnTo>
                    <a:pt x="1131" y="4346"/>
                  </a:lnTo>
                  <a:lnTo>
                    <a:pt x="1131" y="4751"/>
                  </a:lnTo>
                  <a:lnTo>
                    <a:pt x="715" y="5073"/>
                  </a:lnTo>
                  <a:lnTo>
                    <a:pt x="691" y="5073"/>
                  </a:lnTo>
                  <a:lnTo>
                    <a:pt x="381" y="4656"/>
                  </a:lnTo>
                  <a:cubicBezTo>
                    <a:pt x="500" y="4001"/>
                    <a:pt x="750" y="3394"/>
                    <a:pt x="1096" y="2846"/>
                  </a:cubicBezTo>
                  <a:lnTo>
                    <a:pt x="1310" y="3179"/>
                  </a:lnTo>
                  <a:cubicBezTo>
                    <a:pt x="1346" y="3227"/>
                    <a:pt x="1405" y="3263"/>
                    <a:pt x="1453" y="3263"/>
                  </a:cubicBezTo>
                  <a:cubicBezTo>
                    <a:pt x="1477" y="3263"/>
                    <a:pt x="1512" y="3239"/>
                    <a:pt x="1536" y="3227"/>
                  </a:cubicBezTo>
                  <a:cubicBezTo>
                    <a:pt x="1608" y="3179"/>
                    <a:pt x="1631" y="3084"/>
                    <a:pt x="1584" y="3001"/>
                  </a:cubicBezTo>
                  <a:lnTo>
                    <a:pt x="1286" y="2560"/>
                  </a:lnTo>
                  <a:cubicBezTo>
                    <a:pt x="1453" y="2334"/>
                    <a:pt x="1631" y="2132"/>
                    <a:pt x="1822" y="1929"/>
                  </a:cubicBezTo>
                  <a:cubicBezTo>
                    <a:pt x="2822" y="941"/>
                    <a:pt x="4132" y="405"/>
                    <a:pt x="5537" y="405"/>
                  </a:cubicBezTo>
                  <a:close/>
                  <a:moveTo>
                    <a:pt x="5584" y="0"/>
                  </a:moveTo>
                  <a:cubicBezTo>
                    <a:pt x="4096" y="0"/>
                    <a:pt x="2703" y="584"/>
                    <a:pt x="1643" y="1644"/>
                  </a:cubicBezTo>
                  <a:cubicBezTo>
                    <a:pt x="584" y="2691"/>
                    <a:pt x="0" y="4096"/>
                    <a:pt x="0" y="5585"/>
                  </a:cubicBezTo>
                  <a:cubicBezTo>
                    <a:pt x="0" y="7073"/>
                    <a:pt x="584" y="8466"/>
                    <a:pt x="1643" y="9525"/>
                  </a:cubicBezTo>
                  <a:cubicBezTo>
                    <a:pt x="2703" y="10585"/>
                    <a:pt x="4096" y="11169"/>
                    <a:pt x="5584" y="11169"/>
                  </a:cubicBezTo>
                  <a:cubicBezTo>
                    <a:pt x="7073" y="11169"/>
                    <a:pt x="8478" y="10585"/>
                    <a:pt x="9525" y="9525"/>
                  </a:cubicBezTo>
                  <a:cubicBezTo>
                    <a:pt x="10585" y="8466"/>
                    <a:pt x="11168" y="7073"/>
                    <a:pt x="11168" y="5585"/>
                  </a:cubicBezTo>
                  <a:cubicBezTo>
                    <a:pt x="11168" y="4096"/>
                    <a:pt x="10585" y="2691"/>
                    <a:pt x="9525" y="1644"/>
                  </a:cubicBezTo>
                  <a:cubicBezTo>
                    <a:pt x="8478" y="584"/>
                    <a:pt x="7073" y="0"/>
                    <a:pt x="558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0" name="Google Shape;3150;p31"/>
            <p:cNvSpPr/>
            <p:nvPr/>
          </p:nvSpPr>
          <p:spPr>
            <a:xfrm>
              <a:off x="6770029" y="3565170"/>
              <a:ext cx="44608" cy="27968"/>
            </a:xfrm>
            <a:custGeom>
              <a:rect b="b" l="l" r="r" t="t"/>
              <a:pathLst>
                <a:path extrusionOk="0" h="874" w="1394">
                  <a:moveTo>
                    <a:pt x="166" y="1"/>
                  </a:moveTo>
                  <a:cubicBezTo>
                    <a:pt x="121" y="1"/>
                    <a:pt x="80" y="19"/>
                    <a:pt x="60" y="52"/>
                  </a:cubicBezTo>
                  <a:cubicBezTo>
                    <a:pt x="1" y="135"/>
                    <a:pt x="13" y="230"/>
                    <a:pt x="72" y="278"/>
                  </a:cubicBezTo>
                  <a:lnTo>
                    <a:pt x="620" y="742"/>
                  </a:lnTo>
                  <a:cubicBezTo>
                    <a:pt x="715" y="814"/>
                    <a:pt x="798" y="850"/>
                    <a:pt x="917" y="862"/>
                  </a:cubicBezTo>
                  <a:lnTo>
                    <a:pt x="1215" y="873"/>
                  </a:lnTo>
                  <a:lnTo>
                    <a:pt x="1227" y="873"/>
                  </a:lnTo>
                  <a:cubicBezTo>
                    <a:pt x="1322" y="873"/>
                    <a:pt x="1394" y="814"/>
                    <a:pt x="1394" y="731"/>
                  </a:cubicBezTo>
                  <a:cubicBezTo>
                    <a:pt x="1394" y="647"/>
                    <a:pt x="1322" y="576"/>
                    <a:pt x="1239" y="564"/>
                  </a:cubicBezTo>
                  <a:lnTo>
                    <a:pt x="941" y="552"/>
                  </a:lnTo>
                  <a:cubicBezTo>
                    <a:pt x="894" y="552"/>
                    <a:pt x="858" y="528"/>
                    <a:pt x="834" y="504"/>
                  </a:cubicBezTo>
                  <a:lnTo>
                    <a:pt x="274" y="40"/>
                  </a:lnTo>
                  <a:cubicBezTo>
                    <a:pt x="242" y="13"/>
                    <a:pt x="203" y="1"/>
                    <a:pt x="16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1" name="Google Shape;3151;p31"/>
            <p:cNvSpPr/>
            <p:nvPr/>
          </p:nvSpPr>
          <p:spPr>
            <a:xfrm>
              <a:off x="6859949" y="3437074"/>
              <a:ext cx="24416" cy="31840"/>
            </a:xfrm>
            <a:custGeom>
              <a:rect b="b" l="l" r="r" t="t"/>
              <a:pathLst>
                <a:path extrusionOk="0" h="995" w="763">
                  <a:moveTo>
                    <a:pt x="583" y="1"/>
                  </a:moveTo>
                  <a:cubicBezTo>
                    <a:pt x="509" y="1"/>
                    <a:pt x="447" y="45"/>
                    <a:pt x="417" y="114"/>
                  </a:cubicBezTo>
                  <a:lnTo>
                    <a:pt x="334" y="400"/>
                  </a:lnTo>
                  <a:lnTo>
                    <a:pt x="60" y="745"/>
                  </a:lnTo>
                  <a:cubicBezTo>
                    <a:pt x="0" y="816"/>
                    <a:pt x="12" y="924"/>
                    <a:pt x="96" y="959"/>
                  </a:cubicBezTo>
                  <a:cubicBezTo>
                    <a:pt x="120" y="995"/>
                    <a:pt x="155" y="995"/>
                    <a:pt x="191" y="995"/>
                  </a:cubicBezTo>
                  <a:cubicBezTo>
                    <a:pt x="239" y="995"/>
                    <a:pt x="298" y="983"/>
                    <a:pt x="334" y="935"/>
                  </a:cubicBezTo>
                  <a:lnTo>
                    <a:pt x="608" y="566"/>
                  </a:lnTo>
                  <a:cubicBezTo>
                    <a:pt x="632" y="543"/>
                    <a:pt x="632" y="531"/>
                    <a:pt x="643" y="519"/>
                  </a:cubicBezTo>
                  <a:lnTo>
                    <a:pt x="751" y="209"/>
                  </a:lnTo>
                  <a:cubicBezTo>
                    <a:pt x="762" y="126"/>
                    <a:pt x="715" y="42"/>
                    <a:pt x="632" y="7"/>
                  </a:cubicBezTo>
                  <a:cubicBezTo>
                    <a:pt x="615" y="3"/>
                    <a:pt x="599" y="1"/>
                    <a:pt x="58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2" name="Google Shape;3152;p31"/>
            <p:cNvSpPr/>
            <p:nvPr/>
          </p:nvSpPr>
          <p:spPr>
            <a:xfrm>
              <a:off x="6824525" y="3509426"/>
              <a:ext cx="17920" cy="28448"/>
            </a:xfrm>
            <a:custGeom>
              <a:rect b="b" l="l" r="r" t="t"/>
              <a:pathLst>
                <a:path extrusionOk="0" h="889" w="560">
                  <a:moveTo>
                    <a:pt x="194" y="1"/>
                  </a:moveTo>
                  <a:cubicBezTo>
                    <a:pt x="177" y="1"/>
                    <a:pt x="160" y="3"/>
                    <a:pt x="143" y="8"/>
                  </a:cubicBezTo>
                  <a:cubicBezTo>
                    <a:pt x="48" y="44"/>
                    <a:pt x="0" y="127"/>
                    <a:pt x="36" y="222"/>
                  </a:cubicBezTo>
                  <a:lnTo>
                    <a:pt x="215" y="770"/>
                  </a:lnTo>
                  <a:cubicBezTo>
                    <a:pt x="226" y="841"/>
                    <a:pt x="298" y="889"/>
                    <a:pt x="357" y="889"/>
                  </a:cubicBezTo>
                  <a:cubicBezTo>
                    <a:pt x="381" y="889"/>
                    <a:pt x="393" y="889"/>
                    <a:pt x="405" y="877"/>
                  </a:cubicBezTo>
                  <a:cubicBezTo>
                    <a:pt x="500" y="841"/>
                    <a:pt x="560" y="746"/>
                    <a:pt x="524" y="663"/>
                  </a:cubicBezTo>
                  <a:lnTo>
                    <a:pt x="345" y="115"/>
                  </a:lnTo>
                  <a:cubicBezTo>
                    <a:pt x="326" y="39"/>
                    <a:pt x="262" y="1"/>
                    <a:pt x="19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3" name="Google Shape;3153;p31"/>
            <p:cNvSpPr/>
            <p:nvPr/>
          </p:nvSpPr>
          <p:spPr>
            <a:xfrm>
              <a:off x="6790989" y="3541906"/>
              <a:ext cx="42688" cy="34464"/>
            </a:xfrm>
            <a:custGeom>
              <a:rect b="b" l="l" r="r" t="t"/>
              <a:pathLst>
                <a:path extrusionOk="0" h="1077" w="1334">
                  <a:moveTo>
                    <a:pt x="508" y="333"/>
                  </a:moveTo>
                  <a:cubicBezTo>
                    <a:pt x="511" y="333"/>
                    <a:pt x="516" y="334"/>
                    <a:pt x="524" y="338"/>
                  </a:cubicBezTo>
                  <a:lnTo>
                    <a:pt x="977" y="410"/>
                  </a:lnTo>
                  <a:lnTo>
                    <a:pt x="977" y="422"/>
                  </a:lnTo>
                  <a:lnTo>
                    <a:pt x="739" y="755"/>
                  </a:lnTo>
                  <a:lnTo>
                    <a:pt x="727" y="755"/>
                  </a:lnTo>
                  <a:lnTo>
                    <a:pt x="381" y="624"/>
                  </a:lnTo>
                  <a:lnTo>
                    <a:pt x="501" y="338"/>
                  </a:lnTo>
                  <a:cubicBezTo>
                    <a:pt x="501" y="338"/>
                    <a:pt x="501" y="333"/>
                    <a:pt x="508" y="333"/>
                  </a:cubicBezTo>
                  <a:close/>
                  <a:moveTo>
                    <a:pt x="531" y="1"/>
                  </a:moveTo>
                  <a:cubicBezTo>
                    <a:pt x="397" y="1"/>
                    <a:pt x="277" y="81"/>
                    <a:pt x="203" y="207"/>
                  </a:cubicBezTo>
                  <a:lnTo>
                    <a:pt x="12" y="648"/>
                  </a:lnTo>
                  <a:cubicBezTo>
                    <a:pt x="0" y="696"/>
                    <a:pt x="0" y="743"/>
                    <a:pt x="12" y="779"/>
                  </a:cubicBezTo>
                  <a:cubicBezTo>
                    <a:pt x="24" y="827"/>
                    <a:pt x="60" y="862"/>
                    <a:pt x="108" y="874"/>
                  </a:cubicBezTo>
                  <a:lnTo>
                    <a:pt x="608" y="1065"/>
                  </a:lnTo>
                  <a:cubicBezTo>
                    <a:pt x="655" y="1077"/>
                    <a:pt x="679" y="1077"/>
                    <a:pt x="727" y="1077"/>
                  </a:cubicBezTo>
                  <a:cubicBezTo>
                    <a:pt x="834" y="1077"/>
                    <a:pt x="941" y="1041"/>
                    <a:pt x="1001" y="946"/>
                  </a:cubicBezTo>
                  <a:lnTo>
                    <a:pt x="1239" y="624"/>
                  </a:lnTo>
                  <a:cubicBezTo>
                    <a:pt x="1310" y="529"/>
                    <a:pt x="1334" y="410"/>
                    <a:pt x="1298" y="291"/>
                  </a:cubicBezTo>
                  <a:cubicBezTo>
                    <a:pt x="1251" y="184"/>
                    <a:pt x="1155" y="100"/>
                    <a:pt x="1036" y="88"/>
                  </a:cubicBezTo>
                  <a:lnTo>
                    <a:pt x="584" y="5"/>
                  </a:lnTo>
                  <a:cubicBezTo>
                    <a:pt x="566" y="2"/>
                    <a:pt x="549" y="1"/>
                    <a:pt x="53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4" name="Google Shape;3154;p31"/>
            <p:cNvSpPr/>
            <p:nvPr/>
          </p:nvSpPr>
          <p:spPr>
            <a:xfrm>
              <a:off x="6840525" y="3544914"/>
              <a:ext cx="54112" cy="32608"/>
            </a:xfrm>
            <a:custGeom>
              <a:rect b="b" l="l" r="r" t="t"/>
              <a:pathLst>
                <a:path extrusionOk="0" h="1019" w="1691">
                  <a:moveTo>
                    <a:pt x="864" y="346"/>
                  </a:moveTo>
                  <a:cubicBezTo>
                    <a:pt x="913" y="346"/>
                    <a:pt x="962" y="364"/>
                    <a:pt x="1000" y="387"/>
                  </a:cubicBezTo>
                  <a:lnTo>
                    <a:pt x="1250" y="649"/>
                  </a:lnTo>
                  <a:lnTo>
                    <a:pt x="1191" y="673"/>
                  </a:lnTo>
                  <a:cubicBezTo>
                    <a:pt x="1165" y="693"/>
                    <a:pt x="1131" y="701"/>
                    <a:pt x="1099" y="701"/>
                  </a:cubicBezTo>
                  <a:cubicBezTo>
                    <a:pt x="1072" y="701"/>
                    <a:pt x="1046" y="696"/>
                    <a:pt x="1024" y="685"/>
                  </a:cubicBezTo>
                  <a:lnTo>
                    <a:pt x="548" y="482"/>
                  </a:lnTo>
                  <a:lnTo>
                    <a:pt x="786" y="363"/>
                  </a:lnTo>
                  <a:cubicBezTo>
                    <a:pt x="811" y="351"/>
                    <a:pt x="837" y="346"/>
                    <a:pt x="864" y="346"/>
                  </a:cubicBezTo>
                  <a:close/>
                  <a:moveTo>
                    <a:pt x="857" y="1"/>
                  </a:moveTo>
                  <a:cubicBezTo>
                    <a:pt x="787" y="1"/>
                    <a:pt x="719" y="14"/>
                    <a:pt x="655" y="42"/>
                  </a:cubicBezTo>
                  <a:lnTo>
                    <a:pt x="84" y="316"/>
                  </a:lnTo>
                  <a:cubicBezTo>
                    <a:pt x="24" y="340"/>
                    <a:pt x="0" y="399"/>
                    <a:pt x="0" y="459"/>
                  </a:cubicBezTo>
                  <a:cubicBezTo>
                    <a:pt x="0" y="518"/>
                    <a:pt x="48" y="578"/>
                    <a:pt x="84" y="613"/>
                  </a:cubicBezTo>
                  <a:lnTo>
                    <a:pt x="893" y="971"/>
                  </a:lnTo>
                  <a:cubicBezTo>
                    <a:pt x="965" y="994"/>
                    <a:pt x="1024" y="1018"/>
                    <a:pt x="1096" y="1018"/>
                  </a:cubicBezTo>
                  <a:cubicBezTo>
                    <a:pt x="1191" y="1018"/>
                    <a:pt x="1274" y="983"/>
                    <a:pt x="1358" y="935"/>
                  </a:cubicBezTo>
                  <a:lnTo>
                    <a:pt x="1608" y="792"/>
                  </a:lnTo>
                  <a:cubicBezTo>
                    <a:pt x="1655" y="756"/>
                    <a:pt x="1679" y="721"/>
                    <a:pt x="1679" y="673"/>
                  </a:cubicBezTo>
                  <a:cubicBezTo>
                    <a:pt x="1691" y="625"/>
                    <a:pt x="1679" y="590"/>
                    <a:pt x="1655" y="554"/>
                  </a:cubicBezTo>
                  <a:lnTo>
                    <a:pt x="1239" y="149"/>
                  </a:lnTo>
                  <a:cubicBezTo>
                    <a:pt x="1135" y="54"/>
                    <a:pt x="995" y="1"/>
                    <a:pt x="85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5" name="Google Shape;3155;p31"/>
            <p:cNvSpPr/>
            <p:nvPr/>
          </p:nvSpPr>
          <p:spPr>
            <a:xfrm>
              <a:off x="6793645" y="3582770"/>
              <a:ext cx="102144" cy="75520"/>
            </a:xfrm>
            <a:custGeom>
              <a:rect b="b" l="l" r="r" t="t"/>
              <a:pathLst>
                <a:path extrusionOk="0" h="2360" w="3192">
                  <a:moveTo>
                    <a:pt x="1757" y="0"/>
                  </a:moveTo>
                  <a:cubicBezTo>
                    <a:pt x="1683" y="0"/>
                    <a:pt x="1609" y="24"/>
                    <a:pt x="1549" y="61"/>
                  </a:cubicBezTo>
                  <a:lnTo>
                    <a:pt x="775" y="609"/>
                  </a:lnTo>
                  <a:lnTo>
                    <a:pt x="465" y="669"/>
                  </a:lnTo>
                  <a:cubicBezTo>
                    <a:pt x="239" y="716"/>
                    <a:pt x="60" y="907"/>
                    <a:pt x="48" y="1133"/>
                  </a:cubicBezTo>
                  <a:lnTo>
                    <a:pt x="1" y="1669"/>
                  </a:lnTo>
                  <a:cubicBezTo>
                    <a:pt x="1" y="1764"/>
                    <a:pt x="37" y="1859"/>
                    <a:pt x="108" y="1931"/>
                  </a:cubicBezTo>
                  <a:cubicBezTo>
                    <a:pt x="179" y="2002"/>
                    <a:pt x="275" y="2038"/>
                    <a:pt x="382" y="2038"/>
                  </a:cubicBezTo>
                  <a:lnTo>
                    <a:pt x="715" y="2002"/>
                  </a:lnTo>
                  <a:cubicBezTo>
                    <a:pt x="810" y="2002"/>
                    <a:pt x="882" y="1919"/>
                    <a:pt x="870" y="1824"/>
                  </a:cubicBezTo>
                  <a:cubicBezTo>
                    <a:pt x="859" y="1746"/>
                    <a:pt x="787" y="1679"/>
                    <a:pt x="710" y="1679"/>
                  </a:cubicBezTo>
                  <a:cubicBezTo>
                    <a:pt x="704" y="1679"/>
                    <a:pt x="697" y="1680"/>
                    <a:pt x="691" y="1681"/>
                  </a:cubicBezTo>
                  <a:lnTo>
                    <a:pt x="346" y="1705"/>
                  </a:lnTo>
                  <a:lnTo>
                    <a:pt x="334" y="1705"/>
                  </a:lnTo>
                  <a:lnTo>
                    <a:pt x="334" y="1693"/>
                  </a:lnTo>
                  <a:lnTo>
                    <a:pt x="382" y="1157"/>
                  </a:lnTo>
                  <a:cubicBezTo>
                    <a:pt x="382" y="1074"/>
                    <a:pt x="453" y="1014"/>
                    <a:pt x="525" y="990"/>
                  </a:cubicBezTo>
                  <a:lnTo>
                    <a:pt x="870" y="931"/>
                  </a:lnTo>
                  <a:cubicBezTo>
                    <a:pt x="894" y="931"/>
                    <a:pt x="918" y="919"/>
                    <a:pt x="929" y="907"/>
                  </a:cubicBezTo>
                  <a:lnTo>
                    <a:pt x="1727" y="335"/>
                  </a:lnTo>
                  <a:lnTo>
                    <a:pt x="1751" y="335"/>
                  </a:lnTo>
                  <a:lnTo>
                    <a:pt x="2311" y="597"/>
                  </a:lnTo>
                  <a:cubicBezTo>
                    <a:pt x="2346" y="609"/>
                    <a:pt x="2382" y="609"/>
                    <a:pt x="2418" y="609"/>
                  </a:cubicBezTo>
                  <a:lnTo>
                    <a:pt x="2680" y="550"/>
                  </a:lnTo>
                  <a:lnTo>
                    <a:pt x="2834" y="1109"/>
                  </a:lnTo>
                  <a:lnTo>
                    <a:pt x="2834" y="1133"/>
                  </a:lnTo>
                  <a:lnTo>
                    <a:pt x="2203" y="2038"/>
                  </a:lnTo>
                  <a:lnTo>
                    <a:pt x="2180" y="2038"/>
                  </a:lnTo>
                  <a:lnTo>
                    <a:pt x="1882" y="1681"/>
                  </a:lnTo>
                  <a:cubicBezTo>
                    <a:pt x="1846" y="1633"/>
                    <a:pt x="1787" y="1621"/>
                    <a:pt x="1751" y="1621"/>
                  </a:cubicBezTo>
                  <a:lnTo>
                    <a:pt x="1346" y="1645"/>
                  </a:lnTo>
                  <a:cubicBezTo>
                    <a:pt x="1251" y="1645"/>
                    <a:pt x="1180" y="1740"/>
                    <a:pt x="1191" y="1824"/>
                  </a:cubicBezTo>
                  <a:cubicBezTo>
                    <a:pt x="1191" y="1912"/>
                    <a:pt x="1273" y="1980"/>
                    <a:pt x="1352" y="1980"/>
                  </a:cubicBezTo>
                  <a:cubicBezTo>
                    <a:pt x="1358" y="1980"/>
                    <a:pt x="1364" y="1979"/>
                    <a:pt x="1370" y="1978"/>
                  </a:cubicBezTo>
                  <a:lnTo>
                    <a:pt x="1691" y="1943"/>
                  </a:lnTo>
                  <a:lnTo>
                    <a:pt x="1942" y="2240"/>
                  </a:lnTo>
                  <a:cubicBezTo>
                    <a:pt x="2001" y="2324"/>
                    <a:pt x="2108" y="2359"/>
                    <a:pt x="2192" y="2359"/>
                  </a:cubicBezTo>
                  <a:lnTo>
                    <a:pt x="2203" y="2359"/>
                  </a:lnTo>
                  <a:cubicBezTo>
                    <a:pt x="2311" y="2359"/>
                    <a:pt x="2418" y="2300"/>
                    <a:pt x="2477" y="2217"/>
                  </a:cubicBezTo>
                  <a:lnTo>
                    <a:pt x="3096" y="1312"/>
                  </a:lnTo>
                  <a:cubicBezTo>
                    <a:pt x="3180" y="1204"/>
                    <a:pt x="3192" y="1097"/>
                    <a:pt x="3156" y="1014"/>
                  </a:cubicBezTo>
                  <a:lnTo>
                    <a:pt x="2965" y="276"/>
                  </a:lnTo>
                  <a:cubicBezTo>
                    <a:pt x="2944" y="201"/>
                    <a:pt x="2875" y="155"/>
                    <a:pt x="2800" y="155"/>
                  </a:cubicBezTo>
                  <a:cubicBezTo>
                    <a:pt x="2792" y="155"/>
                    <a:pt x="2783" y="156"/>
                    <a:pt x="2775" y="157"/>
                  </a:cubicBezTo>
                  <a:lnTo>
                    <a:pt x="2406" y="252"/>
                  </a:lnTo>
                  <a:lnTo>
                    <a:pt x="1882" y="26"/>
                  </a:lnTo>
                  <a:cubicBezTo>
                    <a:pt x="1843" y="8"/>
                    <a:pt x="1800" y="0"/>
                    <a:pt x="175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156" name="Google Shape;3156;p31"/>
          <p:cNvSpPr/>
          <p:nvPr/>
        </p:nvSpPr>
        <p:spPr>
          <a:xfrm>
            <a:off x="7680176" y="3427738"/>
            <a:ext cx="357408" cy="357408"/>
          </a:xfrm>
          <a:custGeom>
            <a:rect b="b" l="l" r="r" t="t"/>
            <a:pathLst>
              <a:path extrusionOk="0" h="11169" w="11169">
                <a:moveTo>
                  <a:pt x="5585" y="382"/>
                </a:moveTo>
                <a:cubicBezTo>
                  <a:pt x="6990" y="382"/>
                  <a:pt x="8311" y="930"/>
                  <a:pt x="9311" y="1906"/>
                </a:cubicBezTo>
                <a:cubicBezTo>
                  <a:pt x="10300" y="2906"/>
                  <a:pt x="10835" y="4216"/>
                  <a:pt x="10835" y="5633"/>
                </a:cubicBezTo>
                <a:cubicBezTo>
                  <a:pt x="10835" y="7002"/>
                  <a:pt x="10288" y="8311"/>
                  <a:pt x="9311" y="9312"/>
                </a:cubicBezTo>
                <a:cubicBezTo>
                  <a:pt x="8311" y="10300"/>
                  <a:pt x="7002" y="10836"/>
                  <a:pt x="5585" y="10836"/>
                </a:cubicBezTo>
                <a:cubicBezTo>
                  <a:pt x="4192" y="10836"/>
                  <a:pt x="2858" y="10288"/>
                  <a:pt x="1870" y="9312"/>
                </a:cubicBezTo>
                <a:cubicBezTo>
                  <a:pt x="870" y="8311"/>
                  <a:pt x="334" y="7002"/>
                  <a:pt x="334" y="5585"/>
                </a:cubicBezTo>
                <a:cubicBezTo>
                  <a:pt x="334" y="4192"/>
                  <a:pt x="882" y="2858"/>
                  <a:pt x="1870" y="1870"/>
                </a:cubicBezTo>
                <a:cubicBezTo>
                  <a:pt x="1953" y="1775"/>
                  <a:pt x="2061" y="1668"/>
                  <a:pt x="2168" y="1596"/>
                </a:cubicBezTo>
                <a:lnTo>
                  <a:pt x="2418" y="2001"/>
                </a:lnTo>
                <a:cubicBezTo>
                  <a:pt x="2465" y="2073"/>
                  <a:pt x="2489" y="2180"/>
                  <a:pt x="2465" y="2263"/>
                </a:cubicBezTo>
                <a:lnTo>
                  <a:pt x="2168" y="3537"/>
                </a:lnTo>
                <a:cubicBezTo>
                  <a:pt x="2120" y="3692"/>
                  <a:pt x="2180" y="3870"/>
                  <a:pt x="2299" y="4013"/>
                </a:cubicBezTo>
                <a:lnTo>
                  <a:pt x="3489" y="5228"/>
                </a:lnTo>
                <a:cubicBezTo>
                  <a:pt x="3586" y="5335"/>
                  <a:pt x="3721" y="5384"/>
                  <a:pt x="3869" y="5384"/>
                </a:cubicBezTo>
                <a:cubicBezTo>
                  <a:pt x="3885" y="5384"/>
                  <a:pt x="3901" y="5384"/>
                  <a:pt x="3918" y="5382"/>
                </a:cubicBezTo>
                <a:lnTo>
                  <a:pt x="4811" y="5275"/>
                </a:lnTo>
                <a:lnTo>
                  <a:pt x="5692" y="6014"/>
                </a:lnTo>
                <a:lnTo>
                  <a:pt x="5418" y="6752"/>
                </a:lnTo>
                <a:cubicBezTo>
                  <a:pt x="5406" y="6787"/>
                  <a:pt x="5406" y="6847"/>
                  <a:pt x="5442" y="6883"/>
                </a:cubicBezTo>
                <a:lnTo>
                  <a:pt x="5573" y="7109"/>
                </a:lnTo>
                <a:cubicBezTo>
                  <a:pt x="5606" y="7158"/>
                  <a:pt x="5661" y="7185"/>
                  <a:pt x="5720" y="7185"/>
                </a:cubicBezTo>
                <a:cubicBezTo>
                  <a:pt x="5746" y="7185"/>
                  <a:pt x="5773" y="7179"/>
                  <a:pt x="5799" y="7168"/>
                </a:cubicBezTo>
                <a:cubicBezTo>
                  <a:pt x="5871" y="7121"/>
                  <a:pt x="5894" y="7014"/>
                  <a:pt x="5859" y="6942"/>
                </a:cubicBezTo>
                <a:lnTo>
                  <a:pt x="5763" y="6787"/>
                </a:lnTo>
                <a:lnTo>
                  <a:pt x="6133" y="5799"/>
                </a:lnTo>
                <a:lnTo>
                  <a:pt x="7621" y="6002"/>
                </a:lnTo>
                <a:lnTo>
                  <a:pt x="8930" y="6930"/>
                </a:lnTo>
                <a:cubicBezTo>
                  <a:pt x="8978" y="6954"/>
                  <a:pt x="9014" y="7002"/>
                  <a:pt x="9014" y="7061"/>
                </a:cubicBezTo>
                <a:cubicBezTo>
                  <a:pt x="9014" y="7121"/>
                  <a:pt x="8990" y="7168"/>
                  <a:pt x="8966" y="7204"/>
                </a:cubicBezTo>
                <a:lnTo>
                  <a:pt x="6466" y="10169"/>
                </a:lnTo>
                <a:lnTo>
                  <a:pt x="6454" y="10169"/>
                </a:lnTo>
                <a:lnTo>
                  <a:pt x="6275" y="10038"/>
                </a:lnTo>
                <a:lnTo>
                  <a:pt x="6275" y="10026"/>
                </a:lnTo>
                <a:lnTo>
                  <a:pt x="6597" y="8264"/>
                </a:lnTo>
                <a:cubicBezTo>
                  <a:pt x="6597" y="8216"/>
                  <a:pt x="6597" y="8192"/>
                  <a:pt x="6585" y="8145"/>
                </a:cubicBezTo>
                <a:lnTo>
                  <a:pt x="6192" y="7502"/>
                </a:lnTo>
                <a:cubicBezTo>
                  <a:pt x="6167" y="7452"/>
                  <a:pt x="6109" y="7426"/>
                  <a:pt x="6051" y="7426"/>
                </a:cubicBezTo>
                <a:cubicBezTo>
                  <a:pt x="6025" y="7426"/>
                  <a:pt x="6000" y="7431"/>
                  <a:pt x="5978" y="7442"/>
                </a:cubicBezTo>
                <a:cubicBezTo>
                  <a:pt x="5894" y="7490"/>
                  <a:pt x="5871" y="7597"/>
                  <a:pt x="5918" y="7668"/>
                </a:cubicBezTo>
                <a:lnTo>
                  <a:pt x="6275" y="8264"/>
                </a:lnTo>
                <a:lnTo>
                  <a:pt x="5954" y="9966"/>
                </a:lnTo>
                <a:cubicBezTo>
                  <a:pt x="5930" y="10097"/>
                  <a:pt x="5990" y="10216"/>
                  <a:pt x="6097" y="10300"/>
                </a:cubicBezTo>
                <a:lnTo>
                  <a:pt x="6275" y="10443"/>
                </a:lnTo>
                <a:cubicBezTo>
                  <a:pt x="6335" y="10478"/>
                  <a:pt x="6406" y="10502"/>
                  <a:pt x="6466" y="10502"/>
                </a:cubicBezTo>
                <a:cubicBezTo>
                  <a:pt x="6573" y="10502"/>
                  <a:pt x="6656" y="10455"/>
                  <a:pt x="6716" y="10383"/>
                </a:cubicBezTo>
                <a:lnTo>
                  <a:pt x="9216" y="7418"/>
                </a:lnTo>
                <a:cubicBezTo>
                  <a:pt x="9311" y="7311"/>
                  <a:pt x="9347" y="7168"/>
                  <a:pt x="9335" y="7014"/>
                </a:cubicBezTo>
                <a:cubicBezTo>
                  <a:pt x="9323" y="6871"/>
                  <a:pt x="9228" y="6752"/>
                  <a:pt x="9133" y="6656"/>
                </a:cubicBezTo>
                <a:lnTo>
                  <a:pt x="7787" y="5716"/>
                </a:lnTo>
                <a:cubicBezTo>
                  <a:pt x="7776" y="5704"/>
                  <a:pt x="7740" y="5692"/>
                  <a:pt x="7716" y="5692"/>
                </a:cubicBezTo>
                <a:lnTo>
                  <a:pt x="6049" y="5454"/>
                </a:lnTo>
                <a:cubicBezTo>
                  <a:pt x="6040" y="5452"/>
                  <a:pt x="6031" y="5452"/>
                  <a:pt x="6022" y="5452"/>
                </a:cubicBezTo>
                <a:cubicBezTo>
                  <a:pt x="5958" y="5452"/>
                  <a:pt x="5891" y="5488"/>
                  <a:pt x="5871" y="5561"/>
                </a:cubicBezTo>
                <a:lnTo>
                  <a:pt x="5811" y="5704"/>
                </a:lnTo>
                <a:lnTo>
                  <a:pt x="4966" y="4990"/>
                </a:lnTo>
                <a:cubicBezTo>
                  <a:pt x="4930" y="4966"/>
                  <a:pt x="4882" y="4942"/>
                  <a:pt x="4847" y="4942"/>
                </a:cubicBezTo>
                <a:lnTo>
                  <a:pt x="4216" y="5025"/>
                </a:lnTo>
                <a:lnTo>
                  <a:pt x="4192" y="4466"/>
                </a:lnTo>
                <a:cubicBezTo>
                  <a:pt x="4192" y="4382"/>
                  <a:pt x="4251" y="4287"/>
                  <a:pt x="4335" y="4275"/>
                </a:cubicBezTo>
                <a:lnTo>
                  <a:pt x="5466" y="4097"/>
                </a:lnTo>
                <a:lnTo>
                  <a:pt x="5478" y="4501"/>
                </a:lnTo>
                <a:cubicBezTo>
                  <a:pt x="5478" y="4585"/>
                  <a:pt x="5561" y="4668"/>
                  <a:pt x="5644" y="4668"/>
                </a:cubicBezTo>
                <a:cubicBezTo>
                  <a:pt x="5740" y="4668"/>
                  <a:pt x="5811" y="4585"/>
                  <a:pt x="5811" y="4501"/>
                </a:cubicBezTo>
                <a:lnTo>
                  <a:pt x="5799" y="3978"/>
                </a:lnTo>
                <a:lnTo>
                  <a:pt x="6454" y="3239"/>
                </a:lnTo>
                <a:cubicBezTo>
                  <a:pt x="6514" y="3156"/>
                  <a:pt x="6514" y="3073"/>
                  <a:pt x="6430" y="3001"/>
                </a:cubicBezTo>
                <a:cubicBezTo>
                  <a:pt x="6396" y="2973"/>
                  <a:pt x="6359" y="2958"/>
                  <a:pt x="6321" y="2958"/>
                </a:cubicBezTo>
                <a:cubicBezTo>
                  <a:pt x="6279" y="2958"/>
                  <a:pt x="6236" y="2976"/>
                  <a:pt x="6192" y="3013"/>
                </a:cubicBezTo>
                <a:lnTo>
                  <a:pt x="5525" y="3775"/>
                </a:lnTo>
                <a:lnTo>
                  <a:pt x="4275" y="3978"/>
                </a:lnTo>
                <a:cubicBezTo>
                  <a:pt x="4025" y="4025"/>
                  <a:pt x="3835" y="4251"/>
                  <a:pt x="3847" y="4513"/>
                </a:cubicBezTo>
                <a:lnTo>
                  <a:pt x="3870" y="5085"/>
                </a:lnTo>
                <a:lnTo>
                  <a:pt x="3858" y="5085"/>
                </a:lnTo>
                <a:cubicBezTo>
                  <a:pt x="3799" y="5085"/>
                  <a:pt x="3739" y="5061"/>
                  <a:pt x="3716" y="5025"/>
                </a:cubicBezTo>
                <a:lnTo>
                  <a:pt x="2525" y="3799"/>
                </a:lnTo>
                <a:cubicBezTo>
                  <a:pt x="2477" y="3751"/>
                  <a:pt x="2465" y="3692"/>
                  <a:pt x="2477" y="3620"/>
                </a:cubicBezTo>
                <a:lnTo>
                  <a:pt x="2775" y="2358"/>
                </a:lnTo>
                <a:cubicBezTo>
                  <a:pt x="2823" y="2180"/>
                  <a:pt x="2787" y="1989"/>
                  <a:pt x="2680" y="1834"/>
                </a:cubicBezTo>
                <a:lnTo>
                  <a:pt x="2418" y="1406"/>
                </a:lnTo>
                <a:cubicBezTo>
                  <a:pt x="2668" y="1215"/>
                  <a:pt x="2954" y="1037"/>
                  <a:pt x="3239" y="894"/>
                </a:cubicBezTo>
                <a:lnTo>
                  <a:pt x="3454" y="1251"/>
                </a:lnTo>
                <a:cubicBezTo>
                  <a:pt x="3485" y="1306"/>
                  <a:pt x="3536" y="1330"/>
                  <a:pt x="3588" y="1330"/>
                </a:cubicBezTo>
                <a:cubicBezTo>
                  <a:pt x="3616" y="1330"/>
                  <a:pt x="3643" y="1323"/>
                  <a:pt x="3668" y="1311"/>
                </a:cubicBezTo>
                <a:lnTo>
                  <a:pt x="4442" y="989"/>
                </a:lnTo>
                <a:lnTo>
                  <a:pt x="5168" y="953"/>
                </a:lnTo>
                <a:cubicBezTo>
                  <a:pt x="5216" y="953"/>
                  <a:pt x="5228" y="977"/>
                  <a:pt x="5240" y="989"/>
                </a:cubicBezTo>
                <a:cubicBezTo>
                  <a:pt x="5263" y="1001"/>
                  <a:pt x="5275" y="1013"/>
                  <a:pt x="5275" y="1061"/>
                </a:cubicBezTo>
                <a:cubicBezTo>
                  <a:pt x="5275" y="1096"/>
                  <a:pt x="5240" y="1120"/>
                  <a:pt x="5228" y="1132"/>
                </a:cubicBezTo>
                <a:lnTo>
                  <a:pt x="4585" y="1453"/>
                </a:lnTo>
                <a:cubicBezTo>
                  <a:pt x="4525" y="1477"/>
                  <a:pt x="4501" y="1525"/>
                  <a:pt x="4501" y="1596"/>
                </a:cubicBezTo>
                <a:cubicBezTo>
                  <a:pt x="4501" y="1668"/>
                  <a:pt x="4525" y="1715"/>
                  <a:pt x="4585" y="1751"/>
                </a:cubicBezTo>
                <a:lnTo>
                  <a:pt x="5621" y="2346"/>
                </a:lnTo>
                <a:cubicBezTo>
                  <a:pt x="5641" y="2360"/>
                  <a:pt x="5666" y="2366"/>
                  <a:pt x="5693" y="2366"/>
                </a:cubicBezTo>
                <a:cubicBezTo>
                  <a:pt x="5712" y="2366"/>
                  <a:pt x="5732" y="2363"/>
                  <a:pt x="5752" y="2358"/>
                </a:cubicBezTo>
                <a:cubicBezTo>
                  <a:pt x="5799" y="2346"/>
                  <a:pt x="5823" y="2311"/>
                  <a:pt x="5859" y="2263"/>
                </a:cubicBezTo>
                <a:lnTo>
                  <a:pt x="6109" y="1608"/>
                </a:lnTo>
                <a:lnTo>
                  <a:pt x="7240" y="2311"/>
                </a:lnTo>
                <a:lnTo>
                  <a:pt x="7240" y="2323"/>
                </a:lnTo>
                <a:cubicBezTo>
                  <a:pt x="7240" y="2323"/>
                  <a:pt x="7240" y="2346"/>
                  <a:pt x="7228" y="2346"/>
                </a:cubicBezTo>
                <a:lnTo>
                  <a:pt x="6716" y="2501"/>
                </a:lnTo>
                <a:cubicBezTo>
                  <a:pt x="6633" y="2537"/>
                  <a:pt x="6585" y="2620"/>
                  <a:pt x="6609" y="2715"/>
                </a:cubicBezTo>
                <a:cubicBezTo>
                  <a:pt x="6644" y="2787"/>
                  <a:pt x="6704" y="2835"/>
                  <a:pt x="6764" y="2835"/>
                </a:cubicBezTo>
                <a:cubicBezTo>
                  <a:pt x="6775" y="2835"/>
                  <a:pt x="6787" y="2835"/>
                  <a:pt x="6811" y="2823"/>
                </a:cubicBezTo>
                <a:lnTo>
                  <a:pt x="7311" y="2656"/>
                </a:lnTo>
                <a:cubicBezTo>
                  <a:pt x="7430" y="2608"/>
                  <a:pt x="7526" y="2501"/>
                  <a:pt x="7537" y="2370"/>
                </a:cubicBezTo>
                <a:cubicBezTo>
                  <a:pt x="7549" y="2239"/>
                  <a:pt x="7490" y="2120"/>
                  <a:pt x="7371" y="2049"/>
                </a:cubicBezTo>
                <a:lnTo>
                  <a:pt x="6073" y="1239"/>
                </a:lnTo>
                <a:cubicBezTo>
                  <a:pt x="6052" y="1225"/>
                  <a:pt x="6027" y="1219"/>
                  <a:pt x="6000" y="1219"/>
                </a:cubicBezTo>
                <a:cubicBezTo>
                  <a:pt x="5981" y="1219"/>
                  <a:pt x="5962" y="1222"/>
                  <a:pt x="5942" y="1227"/>
                </a:cubicBezTo>
                <a:cubicBezTo>
                  <a:pt x="5894" y="1239"/>
                  <a:pt x="5859" y="1275"/>
                  <a:pt x="5835" y="1311"/>
                </a:cubicBezTo>
                <a:lnTo>
                  <a:pt x="5585" y="1965"/>
                </a:lnTo>
                <a:lnTo>
                  <a:pt x="4990" y="1632"/>
                </a:lnTo>
                <a:lnTo>
                  <a:pt x="5347" y="1453"/>
                </a:lnTo>
                <a:cubicBezTo>
                  <a:pt x="5478" y="1394"/>
                  <a:pt x="5561" y="1275"/>
                  <a:pt x="5585" y="1120"/>
                </a:cubicBezTo>
                <a:cubicBezTo>
                  <a:pt x="5597" y="1001"/>
                  <a:pt x="5561" y="882"/>
                  <a:pt x="5478" y="775"/>
                </a:cubicBezTo>
                <a:cubicBezTo>
                  <a:pt x="5394" y="691"/>
                  <a:pt x="5275" y="644"/>
                  <a:pt x="5156" y="644"/>
                </a:cubicBezTo>
                <a:lnTo>
                  <a:pt x="4394" y="680"/>
                </a:lnTo>
                <a:cubicBezTo>
                  <a:pt x="4382" y="680"/>
                  <a:pt x="4347" y="680"/>
                  <a:pt x="4335" y="691"/>
                </a:cubicBezTo>
                <a:lnTo>
                  <a:pt x="3668" y="977"/>
                </a:lnTo>
                <a:lnTo>
                  <a:pt x="3549" y="775"/>
                </a:lnTo>
                <a:cubicBezTo>
                  <a:pt x="4192" y="513"/>
                  <a:pt x="4870" y="382"/>
                  <a:pt x="5585" y="382"/>
                </a:cubicBezTo>
                <a:close/>
                <a:moveTo>
                  <a:pt x="5585" y="1"/>
                </a:moveTo>
                <a:cubicBezTo>
                  <a:pt x="4097" y="1"/>
                  <a:pt x="2704" y="584"/>
                  <a:pt x="1644" y="1644"/>
                </a:cubicBezTo>
                <a:cubicBezTo>
                  <a:pt x="584" y="2704"/>
                  <a:pt x="1" y="4097"/>
                  <a:pt x="1" y="5585"/>
                </a:cubicBezTo>
                <a:cubicBezTo>
                  <a:pt x="1" y="7073"/>
                  <a:pt x="584" y="8478"/>
                  <a:pt x="1644" y="9526"/>
                </a:cubicBezTo>
                <a:cubicBezTo>
                  <a:pt x="2704" y="10586"/>
                  <a:pt x="4097" y="11169"/>
                  <a:pt x="5585" y="11169"/>
                </a:cubicBezTo>
                <a:cubicBezTo>
                  <a:pt x="7073" y="11169"/>
                  <a:pt x="8478" y="10586"/>
                  <a:pt x="9526" y="9526"/>
                </a:cubicBezTo>
                <a:cubicBezTo>
                  <a:pt x="10585" y="8478"/>
                  <a:pt x="11169" y="7073"/>
                  <a:pt x="11169" y="5585"/>
                </a:cubicBezTo>
                <a:cubicBezTo>
                  <a:pt x="11169" y="4097"/>
                  <a:pt x="10585" y="2692"/>
                  <a:pt x="9526" y="1644"/>
                </a:cubicBezTo>
                <a:cubicBezTo>
                  <a:pt x="8478" y="584"/>
                  <a:pt x="7073" y="1"/>
                  <a:pt x="558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7" name="Google Shape;3157;p31"/>
          <p:cNvSpPr/>
          <p:nvPr/>
        </p:nvSpPr>
        <p:spPr>
          <a:xfrm>
            <a:off x="4395216" y="3429274"/>
            <a:ext cx="331872" cy="357792"/>
          </a:xfrm>
          <a:custGeom>
            <a:rect b="b" l="l" r="r" t="t"/>
            <a:pathLst>
              <a:path extrusionOk="0" h="11181" w="10371">
                <a:moveTo>
                  <a:pt x="5179" y="477"/>
                </a:moveTo>
                <a:lnTo>
                  <a:pt x="5513" y="1013"/>
                </a:lnTo>
                <a:cubicBezTo>
                  <a:pt x="5417" y="1132"/>
                  <a:pt x="5298" y="1263"/>
                  <a:pt x="5179" y="1417"/>
                </a:cubicBezTo>
                <a:cubicBezTo>
                  <a:pt x="5060" y="1263"/>
                  <a:pt x="4941" y="1132"/>
                  <a:pt x="4834" y="1013"/>
                </a:cubicBezTo>
                <a:lnTo>
                  <a:pt x="5179" y="477"/>
                </a:lnTo>
                <a:close/>
                <a:moveTo>
                  <a:pt x="607" y="2775"/>
                </a:moveTo>
                <a:lnTo>
                  <a:pt x="1238" y="2918"/>
                </a:lnTo>
                <a:cubicBezTo>
                  <a:pt x="1250" y="3072"/>
                  <a:pt x="1250" y="3251"/>
                  <a:pt x="1274" y="3441"/>
                </a:cubicBezTo>
                <a:cubicBezTo>
                  <a:pt x="1084" y="3429"/>
                  <a:pt x="917" y="3406"/>
                  <a:pt x="750" y="3394"/>
                </a:cubicBezTo>
                <a:lnTo>
                  <a:pt x="607" y="2775"/>
                </a:lnTo>
                <a:close/>
                <a:moveTo>
                  <a:pt x="9728" y="2775"/>
                </a:moveTo>
                <a:lnTo>
                  <a:pt x="9585" y="3394"/>
                </a:lnTo>
                <a:cubicBezTo>
                  <a:pt x="9430" y="3406"/>
                  <a:pt x="9251" y="3406"/>
                  <a:pt x="9061" y="3441"/>
                </a:cubicBezTo>
                <a:cubicBezTo>
                  <a:pt x="9096" y="3251"/>
                  <a:pt x="9108" y="3072"/>
                  <a:pt x="9108" y="2918"/>
                </a:cubicBezTo>
                <a:lnTo>
                  <a:pt x="9728" y="2775"/>
                </a:lnTo>
                <a:close/>
                <a:moveTo>
                  <a:pt x="4346" y="965"/>
                </a:moveTo>
                <a:cubicBezTo>
                  <a:pt x="4536" y="1155"/>
                  <a:pt x="4870" y="1524"/>
                  <a:pt x="5167" y="1941"/>
                </a:cubicBezTo>
                <a:cubicBezTo>
                  <a:pt x="5203" y="1984"/>
                  <a:pt x="5247" y="2005"/>
                  <a:pt x="5293" y="2005"/>
                </a:cubicBezTo>
                <a:cubicBezTo>
                  <a:pt x="5323" y="2005"/>
                  <a:pt x="5353" y="1996"/>
                  <a:pt x="5382" y="1977"/>
                </a:cubicBezTo>
                <a:cubicBezTo>
                  <a:pt x="5465" y="1917"/>
                  <a:pt x="5477" y="1834"/>
                  <a:pt x="5429" y="1751"/>
                </a:cubicBezTo>
                <a:cubicBezTo>
                  <a:pt x="5417" y="1727"/>
                  <a:pt x="5406" y="1715"/>
                  <a:pt x="5370" y="1679"/>
                </a:cubicBezTo>
                <a:cubicBezTo>
                  <a:pt x="5608" y="1382"/>
                  <a:pt x="5846" y="1132"/>
                  <a:pt x="6001" y="977"/>
                </a:cubicBezTo>
                <a:cubicBezTo>
                  <a:pt x="6191" y="1394"/>
                  <a:pt x="6572" y="2334"/>
                  <a:pt x="6572" y="2977"/>
                </a:cubicBezTo>
                <a:cubicBezTo>
                  <a:pt x="6572" y="3346"/>
                  <a:pt x="6441" y="3691"/>
                  <a:pt x="6191" y="3941"/>
                </a:cubicBezTo>
                <a:cubicBezTo>
                  <a:pt x="6179" y="3918"/>
                  <a:pt x="6144" y="3882"/>
                  <a:pt x="6096" y="3870"/>
                </a:cubicBezTo>
                <a:cubicBezTo>
                  <a:pt x="6144" y="3715"/>
                  <a:pt x="6156" y="3572"/>
                  <a:pt x="6144" y="3406"/>
                </a:cubicBezTo>
                <a:cubicBezTo>
                  <a:pt x="6132" y="3108"/>
                  <a:pt x="6013" y="2751"/>
                  <a:pt x="5798" y="2382"/>
                </a:cubicBezTo>
                <a:cubicBezTo>
                  <a:pt x="5774" y="2333"/>
                  <a:pt x="5716" y="2301"/>
                  <a:pt x="5659" y="2301"/>
                </a:cubicBezTo>
                <a:cubicBezTo>
                  <a:pt x="5632" y="2301"/>
                  <a:pt x="5607" y="2307"/>
                  <a:pt x="5584" y="2322"/>
                </a:cubicBezTo>
                <a:cubicBezTo>
                  <a:pt x="5501" y="2370"/>
                  <a:pt x="5477" y="2465"/>
                  <a:pt x="5525" y="2548"/>
                </a:cubicBezTo>
                <a:cubicBezTo>
                  <a:pt x="5858" y="3179"/>
                  <a:pt x="5906" y="3680"/>
                  <a:pt x="5667" y="4013"/>
                </a:cubicBezTo>
                <a:lnTo>
                  <a:pt x="5298" y="3418"/>
                </a:lnTo>
                <a:cubicBezTo>
                  <a:pt x="5263" y="3382"/>
                  <a:pt x="5203" y="3346"/>
                  <a:pt x="5167" y="3346"/>
                </a:cubicBezTo>
                <a:cubicBezTo>
                  <a:pt x="5108" y="3346"/>
                  <a:pt x="5060" y="3382"/>
                  <a:pt x="5025" y="3418"/>
                </a:cubicBezTo>
                <a:lnTo>
                  <a:pt x="4596" y="4108"/>
                </a:lnTo>
                <a:lnTo>
                  <a:pt x="4405" y="3918"/>
                </a:lnTo>
                <a:cubicBezTo>
                  <a:pt x="4358" y="3882"/>
                  <a:pt x="4310" y="3870"/>
                  <a:pt x="4274" y="3870"/>
                </a:cubicBezTo>
                <a:cubicBezTo>
                  <a:pt x="4227" y="3882"/>
                  <a:pt x="4179" y="3918"/>
                  <a:pt x="4155" y="3965"/>
                </a:cubicBezTo>
                <a:cubicBezTo>
                  <a:pt x="3893" y="3691"/>
                  <a:pt x="3762" y="3346"/>
                  <a:pt x="3762" y="2989"/>
                </a:cubicBezTo>
                <a:cubicBezTo>
                  <a:pt x="3762" y="2322"/>
                  <a:pt x="4167" y="1382"/>
                  <a:pt x="4346" y="965"/>
                </a:cubicBezTo>
                <a:close/>
                <a:moveTo>
                  <a:pt x="5179" y="3799"/>
                </a:moveTo>
                <a:lnTo>
                  <a:pt x="5513" y="4334"/>
                </a:lnTo>
                <a:cubicBezTo>
                  <a:pt x="5417" y="4453"/>
                  <a:pt x="5298" y="4584"/>
                  <a:pt x="5179" y="4739"/>
                </a:cubicBezTo>
                <a:cubicBezTo>
                  <a:pt x="5060" y="4584"/>
                  <a:pt x="4941" y="4453"/>
                  <a:pt x="4834" y="4334"/>
                </a:cubicBezTo>
                <a:lnTo>
                  <a:pt x="5179" y="3799"/>
                </a:lnTo>
                <a:close/>
                <a:moveTo>
                  <a:pt x="1560" y="2537"/>
                </a:moveTo>
                <a:lnTo>
                  <a:pt x="1560" y="2537"/>
                </a:lnTo>
                <a:cubicBezTo>
                  <a:pt x="1988" y="2691"/>
                  <a:pt x="2929" y="3084"/>
                  <a:pt x="3381" y="3525"/>
                </a:cubicBezTo>
                <a:cubicBezTo>
                  <a:pt x="3643" y="3799"/>
                  <a:pt x="3798" y="4156"/>
                  <a:pt x="3798" y="4525"/>
                </a:cubicBezTo>
                <a:cubicBezTo>
                  <a:pt x="3798" y="4596"/>
                  <a:pt x="3798" y="4680"/>
                  <a:pt x="3774" y="4751"/>
                </a:cubicBezTo>
                <a:cubicBezTo>
                  <a:pt x="3762" y="4680"/>
                  <a:pt x="3739" y="4620"/>
                  <a:pt x="3703" y="4561"/>
                </a:cubicBezTo>
                <a:cubicBezTo>
                  <a:pt x="3524" y="4156"/>
                  <a:pt x="3084" y="3846"/>
                  <a:pt x="2405" y="3644"/>
                </a:cubicBezTo>
                <a:cubicBezTo>
                  <a:pt x="2392" y="3640"/>
                  <a:pt x="2379" y="3638"/>
                  <a:pt x="2366" y="3638"/>
                </a:cubicBezTo>
                <a:cubicBezTo>
                  <a:pt x="2294" y="3638"/>
                  <a:pt x="2223" y="3690"/>
                  <a:pt x="2203" y="3751"/>
                </a:cubicBezTo>
                <a:cubicBezTo>
                  <a:pt x="2167" y="3846"/>
                  <a:pt x="2227" y="3930"/>
                  <a:pt x="2310" y="3965"/>
                </a:cubicBezTo>
                <a:cubicBezTo>
                  <a:pt x="2881" y="4144"/>
                  <a:pt x="3239" y="4382"/>
                  <a:pt x="3393" y="4692"/>
                </a:cubicBezTo>
                <a:cubicBezTo>
                  <a:pt x="3501" y="4930"/>
                  <a:pt x="3477" y="5215"/>
                  <a:pt x="3346" y="5537"/>
                </a:cubicBezTo>
                <a:cubicBezTo>
                  <a:pt x="3084" y="5787"/>
                  <a:pt x="2739" y="5930"/>
                  <a:pt x="2369" y="5930"/>
                </a:cubicBezTo>
                <a:cubicBezTo>
                  <a:pt x="1988" y="5930"/>
                  <a:pt x="1631" y="5775"/>
                  <a:pt x="1369" y="5513"/>
                </a:cubicBezTo>
                <a:cubicBezTo>
                  <a:pt x="941" y="5073"/>
                  <a:pt x="548" y="4144"/>
                  <a:pt x="381" y="3703"/>
                </a:cubicBezTo>
                <a:cubicBezTo>
                  <a:pt x="655" y="3703"/>
                  <a:pt x="1143" y="3739"/>
                  <a:pt x="1655" y="3810"/>
                </a:cubicBezTo>
                <a:cubicBezTo>
                  <a:pt x="1662" y="3812"/>
                  <a:pt x="1669" y="3812"/>
                  <a:pt x="1677" y="3812"/>
                </a:cubicBezTo>
                <a:cubicBezTo>
                  <a:pt x="1754" y="3812"/>
                  <a:pt x="1835" y="3756"/>
                  <a:pt x="1846" y="3680"/>
                </a:cubicBezTo>
                <a:cubicBezTo>
                  <a:pt x="1857" y="3584"/>
                  <a:pt x="1798" y="3501"/>
                  <a:pt x="1715" y="3489"/>
                </a:cubicBezTo>
                <a:cubicBezTo>
                  <a:pt x="1679" y="3489"/>
                  <a:pt x="1655" y="3465"/>
                  <a:pt x="1619" y="3465"/>
                </a:cubicBezTo>
                <a:cubicBezTo>
                  <a:pt x="1572" y="3084"/>
                  <a:pt x="1560" y="2739"/>
                  <a:pt x="1560" y="2537"/>
                </a:cubicBezTo>
                <a:close/>
                <a:moveTo>
                  <a:pt x="8787" y="2548"/>
                </a:moveTo>
                <a:cubicBezTo>
                  <a:pt x="8787" y="2751"/>
                  <a:pt x="8775" y="3096"/>
                  <a:pt x="8739" y="3477"/>
                </a:cubicBezTo>
                <a:cubicBezTo>
                  <a:pt x="8704" y="3477"/>
                  <a:pt x="8680" y="3501"/>
                  <a:pt x="8644" y="3501"/>
                </a:cubicBezTo>
                <a:cubicBezTo>
                  <a:pt x="8549" y="3513"/>
                  <a:pt x="8489" y="3608"/>
                  <a:pt x="8513" y="3691"/>
                </a:cubicBezTo>
                <a:cubicBezTo>
                  <a:pt x="8524" y="3768"/>
                  <a:pt x="8604" y="3824"/>
                  <a:pt x="8682" y="3824"/>
                </a:cubicBezTo>
                <a:cubicBezTo>
                  <a:pt x="8689" y="3824"/>
                  <a:pt x="8696" y="3823"/>
                  <a:pt x="8704" y="3822"/>
                </a:cubicBezTo>
                <a:cubicBezTo>
                  <a:pt x="9204" y="3739"/>
                  <a:pt x="9704" y="3715"/>
                  <a:pt x="9966" y="3715"/>
                </a:cubicBezTo>
                <a:cubicBezTo>
                  <a:pt x="9811" y="4144"/>
                  <a:pt x="9418" y="5073"/>
                  <a:pt x="8977" y="5537"/>
                </a:cubicBezTo>
                <a:cubicBezTo>
                  <a:pt x="8707" y="5808"/>
                  <a:pt x="8347" y="5945"/>
                  <a:pt x="7986" y="5945"/>
                </a:cubicBezTo>
                <a:cubicBezTo>
                  <a:pt x="7633" y="5945"/>
                  <a:pt x="7278" y="5814"/>
                  <a:pt x="7001" y="5549"/>
                </a:cubicBezTo>
                <a:cubicBezTo>
                  <a:pt x="6870" y="5227"/>
                  <a:pt x="6846" y="4930"/>
                  <a:pt x="6965" y="4703"/>
                </a:cubicBezTo>
                <a:cubicBezTo>
                  <a:pt x="7108" y="4394"/>
                  <a:pt x="7465" y="4144"/>
                  <a:pt x="8049" y="3977"/>
                </a:cubicBezTo>
                <a:cubicBezTo>
                  <a:pt x="8144" y="3941"/>
                  <a:pt x="8180" y="3858"/>
                  <a:pt x="8156" y="3763"/>
                </a:cubicBezTo>
                <a:cubicBezTo>
                  <a:pt x="8128" y="3699"/>
                  <a:pt x="8073" y="3656"/>
                  <a:pt x="8005" y="3656"/>
                </a:cubicBezTo>
                <a:cubicBezTo>
                  <a:pt x="7985" y="3656"/>
                  <a:pt x="7963" y="3659"/>
                  <a:pt x="7942" y="3668"/>
                </a:cubicBezTo>
                <a:cubicBezTo>
                  <a:pt x="7275" y="3870"/>
                  <a:pt x="6846" y="4168"/>
                  <a:pt x="6656" y="4572"/>
                </a:cubicBezTo>
                <a:cubicBezTo>
                  <a:pt x="6620" y="4632"/>
                  <a:pt x="6596" y="4703"/>
                  <a:pt x="6572" y="4763"/>
                </a:cubicBezTo>
                <a:cubicBezTo>
                  <a:pt x="6560" y="4692"/>
                  <a:pt x="6560" y="4620"/>
                  <a:pt x="6560" y="4537"/>
                </a:cubicBezTo>
                <a:cubicBezTo>
                  <a:pt x="6560" y="4168"/>
                  <a:pt x="6703" y="3810"/>
                  <a:pt x="6977" y="3549"/>
                </a:cubicBezTo>
                <a:cubicBezTo>
                  <a:pt x="7418" y="3096"/>
                  <a:pt x="8370" y="2703"/>
                  <a:pt x="8787" y="2548"/>
                </a:cubicBezTo>
                <a:close/>
                <a:moveTo>
                  <a:pt x="3465" y="5882"/>
                </a:moveTo>
                <a:lnTo>
                  <a:pt x="3465" y="5882"/>
                </a:lnTo>
                <a:cubicBezTo>
                  <a:pt x="3429" y="6013"/>
                  <a:pt x="3429" y="6144"/>
                  <a:pt x="3429" y="6287"/>
                </a:cubicBezTo>
                <a:cubicBezTo>
                  <a:pt x="3441" y="6489"/>
                  <a:pt x="3477" y="6680"/>
                  <a:pt x="3536" y="6858"/>
                </a:cubicBezTo>
                <a:cubicBezTo>
                  <a:pt x="3227" y="6668"/>
                  <a:pt x="2858" y="6466"/>
                  <a:pt x="2429" y="6263"/>
                </a:cubicBezTo>
                <a:cubicBezTo>
                  <a:pt x="2810" y="6251"/>
                  <a:pt x="3167" y="6120"/>
                  <a:pt x="3465" y="5882"/>
                </a:cubicBezTo>
                <a:close/>
                <a:moveTo>
                  <a:pt x="6870" y="5882"/>
                </a:moveTo>
                <a:lnTo>
                  <a:pt x="6870" y="5882"/>
                </a:lnTo>
                <a:cubicBezTo>
                  <a:pt x="7168" y="6120"/>
                  <a:pt x="7525" y="6251"/>
                  <a:pt x="7918" y="6263"/>
                </a:cubicBezTo>
                <a:cubicBezTo>
                  <a:pt x="7489" y="6466"/>
                  <a:pt x="7132" y="6668"/>
                  <a:pt x="6799" y="6858"/>
                </a:cubicBezTo>
                <a:cubicBezTo>
                  <a:pt x="6858" y="6680"/>
                  <a:pt x="6906" y="6477"/>
                  <a:pt x="6906" y="6287"/>
                </a:cubicBezTo>
                <a:cubicBezTo>
                  <a:pt x="6906" y="6168"/>
                  <a:pt x="6906" y="6013"/>
                  <a:pt x="6870" y="5882"/>
                </a:cubicBezTo>
                <a:close/>
                <a:moveTo>
                  <a:pt x="4346" y="4287"/>
                </a:moveTo>
                <a:cubicBezTo>
                  <a:pt x="4536" y="4477"/>
                  <a:pt x="4870" y="4834"/>
                  <a:pt x="5167" y="5251"/>
                </a:cubicBezTo>
                <a:cubicBezTo>
                  <a:pt x="5204" y="5302"/>
                  <a:pt x="5250" y="5327"/>
                  <a:pt x="5296" y="5327"/>
                </a:cubicBezTo>
                <a:cubicBezTo>
                  <a:pt x="5325" y="5327"/>
                  <a:pt x="5354" y="5317"/>
                  <a:pt x="5382" y="5299"/>
                </a:cubicBezTo>
                <a:cubicBezTo>
                  <a:pt x="5465" y="5239"/>
                  <a:pt x="5477" y="5156"/>
                  <a:pt x="5429" y="5073"/>
                </a:cubicBezTo>
                <a:cubicBezTo>
                  <a:pt x="5417" y="5049"/>
                  <a:pt x="5406" y="5037"/>
                  <a:pt x="5370" y="5001"/>
                </a:cubicBezTo>
                <a:cubicBezTo>
                  <a:pt x="5608" y="4703"/>
                  <a:pt x="5846" y="4453"/>
                  <a:pt x="6001" y="4299"/>
                </a:cubicBezTo>
                <a:cubicBezTo>
                  <a:pt x="6191" y="4715"/>
                  <a:pt x="6572" y="5656"/>
                  <a:pt x="6572" y="6299"/>
                </a:cubicBezTo>
                <a:cubicBezTo>
                  <a:pt x="6572" y="6775"/>
                  <a:pt x="6334" y="7192"/>
                  <a:pt x="6001" y="7442"/>
                </a:cubicBezTo>
                <a:cubicBezTo>
                  <a:pt x="6025" y="7382"/>
                  <a:pt x="6060" y="7323"/>
                  <a:pt x="6084" y="7251"/>
                </a:cubicBezTo>
                <a:cubicBezTo>
                  <a:pt x="6251" y="6823"/>
                  <a:pt x="6156" y="6299"/>
                  <a:pt x="5822" y="5692"/>
                </a:cubicBezTo>
                <a:cubicBezTo>
                  <a:pt x="5791" y="5637"/>
                  <a:pt x="5734" y="5608"/>
                  <a:pt x="5678" y="5608"/>
                </a:cubicBezTo>
                <a:cubicBezTo>
                  <a:pt x="5649" y="5608"/>
                  <a:pt x="5621" y="5616"/>
                  <a:pt x="5596" y="5632"/>
                </a:cubicBezTo>
                <a:cubicBezTo>
                  <a:pt x="5525" y="5668"/>
                  <a:pt x="5489" y="5775"/>
                  <a:pt x="5537" y="5846"/>
                </a:cubicBezTo>
                <a:cubicBezTo>
                  <a:pt x="5822" y="6382"/>
                  <a:pt x="5906" y="6823"/>
                  <a:pt x="5787" y="7132"/>
                </a:cubicBezTo>
                <a:cubicBezTo>
                  <a:pt x="5703" y="7370"/>
                  <a:pt x="5489" y="7561"/>
                  <a:pt x="5144" y="7692"/>
                </a:cubicBezTo>
                <a:cubicBezTo>
                  <a:pt x="4394" y="7680"/>
                  <a:pt x="3762" y="7061"/>
                  <a:pt x="3762" y="6287"/>
                </a:cubicBezTo>
                <a:cubicBezTo>
                  <a:pt x="3762" y="5656"/>
                  <a:pt x="4167" y="4703"/>
                  <a:pt x="4346" y="4287"/>
                </a:cubicBezTo>
                <a:close/>
                <a:moveTo>
                  <a:pt x="4917" y="7990"/>
                </a:moveTo>
                <a:lnTo>
                  <a:pt x="4917" y="7990"/>
                </a:lnTo>
                <a:cubicBezTo>
                  <a:pt x="5001" y="8013"/>
                  <a:pt x="5084" y="8013"/>
                  <a:pt x="5179" y="8013"/>
                </a:cubicBezTo>
                <a:cubicBezTo>
                  <a:pt x="5263" y="8013"/>
                  <a:pt x="5346" y="8013"/>
                  <a:pt x="5429" y="7990"/>
                </a:cubicBezTo>
                <a:lnTo>
                  <a:pt x="5429" y="7990"/>
                </a:lnTo>
                <a:cubicBezTo>
                  <a:pt x="5310" y="8109"/>
                  <a:pt x="5239" y="8204"/>
                  <a:pt x="5179" y="8275"/>
                </a:cubicBezTo>
                <a:cubicBezTo>
                  <a:pt x="5120" y="8204"/>
                  <a:pt x="5025" y="8097"/>
                  <a:pt x="4917" y="7990"/>
                </a:cubicBezTo>
                <a:close/>
                <a:moveTo>
                  <a:pt x="9704" y="6001"/>
                </a:moveTo>
                <a:lnTo>
                  <a:pt x="9704" y="6001"/>
                </a:lnTo>
                <a:cubicBezTo>
                  <a:pt x="9537" y="6227"/>
                  <a:pt x="9275" y="6525"/>
                  <a:pt x="8882" y="6835"/>
                </a:cubicBezTo>
                <a:cubicBezTo>
                  <a:pt x="8263" y="7359"/>
                  <a:pt x="7191" y="8013"/>
                  <a:pt x="5584" y="8311"/>
                </a:cubicBezTo>
                <a:cubicBezTo>
                  <a:pt x="5763" y="8109"/>
                  <a:pt x="6037" y="7823"/>
                  <a:pt x="6418" y="7525"/>
                </a:cubicBezTo>
                <a:cubicBezTo>
                  <a:pt x="7072" y="7037"/>
                  <a:pt x="8144" y="6382"/>
                  <a:pt x="9704" y="6001"/>
                </a:cubicBezTo>
                <a:close/>
                <a:moveTo>
                  <a:pt x="655" y="6013"/>
                </a:moveTo>
                <a:cubicBezTo>
                  <a:pt x="2203" y="6382"/>
                  <a:pt x="3286" y="7037"/>
                  <a:pt x="3929" y="7549"/>
                </a:cubicBezTo>
                <a:cubicBezTo>
                  <a:pt x="4310" y="7847"/>
                  <a:pt x="4596" y="8121"/>
                  <a:pt x="4775" y="8335"/>
                </a:cubicBezTo>
                <a:cubicBezTo>
                  <a:pt x="3167" y="8013"/>
                  <a:pt x="2096" y="7359"/>
                  <a:pt x="1476" y="6847"/>
                </a:cubicBezTo>
                <a:cubicBezTo>
                  <a:pt x="1084" y="6537"/>
                  <a:pt x="822" y="6227"/>
                  <a:pt x="655" y="6013"/>
                </a:cubicBezTo>
                <a:close/>
                <a:moveTo>
                  <a:pt x="1969" y="7829"/>
                </a:moveTo>
                <a:cubicBezTo>
                  <a:pt x="2107" y="7829"/>
                  <a:pt x="2244" y="7834"/>
                  <a:pt x="2381" y="7847"/>
                </a:cubicBezTo>
                <a:cubicBezTo>
                  <a:pt x="3000" y="8168"/>
                  <a:pt x="3774" y="8466"/>
                  <a:pt x="4751" y="8644"/>
                </a:cubicBezTo>
                <a:cubicBezTo>
                  <a:pt x="4409" y="8708"/>
                  <a:pt x="4091" y="8735"/>
                  <a:pt x="3795" y="8735"/>
                </a:cubicBezTo>
                <a:cubicBezTo>
                  <a:pt x="3041" y="8735"/>
                  <a:pt x="2440" y="8559"/>
                  <a:pt x="2012" y="8371"/>
                </a:cubicBezTo>
                <a:cubicBezTo>
                  <a:pt x="1631" y="8204"/>
                  <a:pt x="1357" y="8013"/>
                  <a:pt x="1179" y="7871"/>
                </a:cubicBezTo>
                <a:cubicBezTo>
                  <a:pt x="1450" y="7847"/>
                  <a:pt x="1712" y="7829"/>
                  <a:pt x="1969" y="7829"/>
                </a:cubicBezTo>
                <a:close/>
                <a:moveTo>
                  <a:pt x="8525" y="7824"/>
                </a:moveTo>
                <a:cubicBezTo>
                  <a:pt x="8741" y="7824"/>
                  <a:pt x="8954" y="7839"/>
                  <a:pt x="9168" y="7871"/>
                </a:cubicBezTo>
                <a:cubicBezTo>
                  <a:pt x="8989" y="8013"/>
                  <a:pt x="8715" y="8204"/>
                  <a:pt x="8346" y="8371"/>
                </a:cubicBezTo>
                <a:cubicBezTo>
                  <a:pt x="7909" y="8563"/>
                  <a:pt x="7285" y="8749"/>
                  <a:pt x="6498" y="8749"/>
                </a:cubicBezTo>
                <a:cubicBezTo>
                  <a:pt x="6214" y="8749"/>
                  <a:pt x="5909" y="8725"/>
                  <a:pt x="5584" y="8668"/>
                </a:cubicBezTo>
                <a:cubicBezTo>
                  <a:pt x="6549" y="8478"/>
                  <a:pt x="7334" y="8180"/>
                  <a:pt x="7942" y="7859"/>
                </a:cubicBezTo>
                <a:cubicBezTo>
                  <a:pt x="8138" y="7836"/>
                  <a:pt x="8332" y="7824"/>
                  <a:pt x="8525" y="7824"/>
                </a:cubicBezTo>
                <a:close/>
                <a:moveTo>
                  <a:pt x="5179" y="8906"/>
                </a:moveTo>
                <a:cubicBezTo>
                  <a:pt x="5191" y="8906"/>
                  <a:pt x="5227" y="8918"/>
                  <a:pt x="5239" y="8918"/>
                </a:cubicBezTo>
                <a:lnTo>
                  <a:pt x="5310" y="9442"/>
                </a:lnTo>
                <a:lnTo>
                  <a:pt x="5048" y="9442"/>
                </a:lnTo>
                <a:lnTo>
                  <a:pt x="5120" y="8918"/>
                </a:lnTo>
                <a:cubicBezTo>
                  <a:pt x="5132" y="8918"/>
                  <a:pt x="5167" y="8906"/>
                  <a:pt x="5179" y="8906"/>
                </a:cubicBezTo>
                <a:close/>
                <a:moveTo>
                  <a:pt x="5358" y="9764"/>
                </a:moveTo>
                <a:lnTo>
                  <a:pt x="5501" y="10835"/>
                </a:lnTo>
                <a:lnTo>
                  <a:pt x="4834" y="10835"/>
                </a:lnTo>
                <a:lnTo>
                  <a:pt x="4989" y="9764"/>
                </a:lnTo>
                <a:close/>
                <a:moveTo>
                  <a:pt x="5191" y="0"/>
                </a:moveTo>
                <a:cubicBezTo>
                  <a:pt x="5132" y="0"/>
                  <a:pt x="5084" y="36"/>
                  <a:pt x="5060" y="72"/>
                </a:cubicBezTo>
                <a:lnTo>
                  <a:pt x="4632" y="762"/>
                </a:lnTo>
                <a:lnTo>
                  <a:pt x="4429" y="572"/>
                </a:lnTo>
                <a:cubicBezTo>
                  <a:pt x="4394" y="536"/>
                  <a:pt x="4346" y="524"/>
                  <a:pt x="4298" y="524"/>
                </a:cubicBezTo>
                <a:cubicBezTo>
                  <a:pt x="4251" y="536"/>
                  <a:pt x="4215" y="572"/>
                  <a:pt x="4179" y="608"/>
                </a:cubicBezTo>
                <a:cubicBezTo>
                  <a:pt x="4155" y="667"/>
                  <a:pt x="3465" y="2060"/>
                  <a:pt x="3465" y="2965"/>
                </a:cubicBezTo>
                <a:cubicBezTo>
                  <a:pt x="3465" y="3037"/>
                  <a:pt x="3465" y="3096"/>
                  <a:pt x="3477" y="3168"/>
                </a:cubicBezTo>
                <a:cubicBezTo>
                  <a:pt x="2786" y="2608"/>
                  <a:pt x="1536" y="2179"/>
                  <a:pt x="1476" y="2156"/>
                </a:cubicBezTo>
                <a:cubicBezTo>
                  <a:pt x="1459" y="2151"/>
                  <a:pt x="1440" y="2148"/>
                  <a:pt x="1421" y="2148"/>
                </a:cubicBezTo>
                <a:cubicBezTo>
                  <a:pt x="1387" y="2148"/>
                  <a:pt x="1352" y="2157"/>
                  <a:pt x="1322" y="2179"/>
                </a:cubicBezTo>
                <a:cubicBezTo>
                  <a:pt x="1274" y="2203"/>
                  <a:pt x="1250" y="2251"/>
                  <a:pt x="1250" y="2310"/>
                </a:cubicBezTo>
                <a:lnTo>
                  <a:pt x="1250" y="2572"/>
                </a:lnTo>
                <a:lnTo>
                  <a:pt x="464" y="2394"/>
                </a:lnTo>
                <a:cubicBezTo>
                  <a:pt x="450" y="2391"/>
                  <a:pt x="436" y="2389"/>
                  <a:pt x="423" y="2389"/>
                </a:cubicBezTo>
                <a:cubicBezTo>
                  <a:pt x="378" y="2389"/>
                  <a:pt x="337" y="2405"/>
                  <a:pt x="310" y="2441"/>
                </a:cubicBezTo>
                <a:cubicBezTo>
                  <a:pt x="262" y="2489"/>
                  <a:pt x="250" y="2548"/>
                  <a:pt x="262" y="2596"/>
                </a:cubicBezTo>
                <a:lnTo>
                  <a:pt x="441" y="3382"/>
                </a:lnTo>
                <a:lnTo>
                  <a:pt x="179" y="3382"/>
                </a:lnTo>
                <a:cubicBezTo>
                  <a:pt x="131" y="3382"/>
                  <a:pt x="72" y="3406"/>
                  <a:pt x="48" y="3453"/>
                </a:cubicBezTo>
                <a:cubicBezTo>
                  <a:pt x="12" y="3501"/>
                  <a:pt x="0" y="3549"/>
                  <a:pt x="24" y="3608"/>
                </a:cubicBezTo>
                <a:cubicBezTo>
                  <a:pt x="48" y="3668"/>
                  <a:pt x="548" y="5132"/>
                  <a:pt x="1179" y="5763"/>
                </a:cubicBezTo>
                <a:lnTo>
                  <a:pt x="1238" y="5823"/>
                </a:lnTo>
                <a:cubicBezTo>
                  <a:pt x="953" y="5727"/>
                  <a:pt x="655" y="5656"/>
                  <a:pt x="345" y="5596"/>
                </a:cubicBezTo>
                <a:cubicBezTo>
                  <a:pt x="335" y="5594"/>
                  <a:pt x="325" y="5593"/>
                  <a:pt x="315" y="5593"/>
                </a:cubicBezTo>
                <a:cubicBezTo>
                  <a:pt x="266" y="5593"/>
                  <a:pt x="218" y="5616"/>
                  <a:pt x="179" y="5656"/>
                </a:cubicBezTo>
                <a:cubicBezTo>
                  <a:pt x="131" y="5704"/>
                  <a:pt x="131" y="5775"/>
                  <a:pt x="167" y="5835"/>
                </a:cubicBezTo>
                <a:cubicBezTo>
                  <a:pt x="179" y="5870"/>
                  <a:pt x="488" y="6442"/>
                  <a:pt x="1274" y="7085"/>
                </a:cubicBezTo>
                <a:cubicBezTo>
                  <a:pt x="1441" y="7216"/>
                  <a:pt x="1619" y="7359"/>
                  <a:pt x="1846" y="7501"/>
                </a:cubicBezTo>
                <a:cubicBezTo>
                  <a:pt x="1500" y="7501"/>
                  <a:pt x="1155" y="7549"/>
                  <a:pt x="822" y="7609"/>
                </a:cubicBezTo>
                <a:cubicBezTo>
                  <a:pt x="762" y="7620"/>
                  <a:pt x="714" y="7656"/>
                  <a:pt x="679" y="7716"/>
                </a:cubicBezTo>
                <a:cubicBezTo>
                  <a:pt x="655" y="7775"/>
                  <a:pt x="679" y="7835"/>
                  <a:pt x="714" y="7871"/>
                </a:cubicBezTo>
                <a:cubicBezTo>
                  <a:pt x="726" y="7894"/>
                  <a:pt x="1131" y="8323"/>
                  <a:pt x="1893" y="8668"/>
                </a:cubicBezTo>
                <a:cubicBezTo>
                  <a:pt x="2346" y="8871"/>
                  <a:pt x="3024" y="9061"/>
                  <a:pt x="3858" y="9061"/>
                </a:cubicBezTo>
                <a:cubicBezTo>
                  <a:pt x="4155" y="9061"/>
                  <a:pt x="4465" y="9037"/>
                  <a:pt x="4786" y="8990"/>
                </a:cubicBezTo>
                <a:lnTo>
                  <a:pt x="4786" y="8990"/>
                </a:lnTo>
                <a:lnTo>
                  <a:pt x="4513" y="10990"/>
                </a:lnTo>
                <a:cubicBezTo>
                  <a:pt x="4513" y="11026"/>
                  <a:pt x="4513" y="11073"/>
                  <a:pt x="4548" y="11121"/>
                </a:cubicBezTo>
                <a:cubicBezTo>
                  <a:pt x="4584" y="11145"/>
                  <a:pt x="4632" y="11180"/>
                  <a:pt x="4667" y="11180"/>
                </a:cubicBezTo>
                <a:lnTo>
                  <a:pt x="5715" y="11180"/>
                </a:lnTo>
                <a:cubicBezTo>
                  <a:pt x="5763" y="11180"/>
                  <a:pt x="5798" y="11169"/>
                  <a:pt x="5834" y="11121"/>
                </a:cubicBezTo>
                <a:cubicBezTo>
                  <a:pt x="5858" y="11085"/>
                  <a:pt x="5882" y="11026"/>
                  <a:pt x="5882" y="10990"/>
                </a:cubicBezTo>
                <a:lnTo>
                  <a:pt x="5596" y="8990"/>
                </a:lnTo>
                <a:lnTo>
                  <a:pt x="5596" y="8990"/>
                </a:lnTo>
                <a:cubicBezTo>
                  <a:pt x="5918" y="9049"/>
                  <a:pt x="6251" y="9061"/>
                  <a:pt x="6537" y="9061"/>
                </a:cubicBezTo>
                <a:cubicBezTo>
                  <a:pt x="7370" y="9061"/>
                  <a:pt x="8037" y="8871"/>
                  <a:pt x="8501" y="8668"/>
                </a:cubicBezTo>
                <a:cubicBezTo>
                  <a:pt x="9251" y="8323"/>
                  <a:pt x="9656" y="7894"/>
                  <a:pt x="9668" y="7871"/>
                </a:cubicBezTo>
                <a:cubicBezTo>
                  <a:pt x="9716" y="7835"/>
                  <a:pt x="9728" y="7775"/>
                  <a:pt x="9704" y="7716"/>
                </a:cubicBezTo>
                <a:cubicBezTo>
                  <a:pt x="9668" y="7656"/>
                  <a:pt x="9632" y="7609"/>
                  <a:pt x="9573" y="7609"/>
                </a:cubicBezTo>
                <a:cubicBezTo>
                  <a:pt x="9227" y="7549"/>
                  <a:pt x="8882" y="7513"/>
                  <a:pt x="8537" y="7501"/>
                </a:cubicBezTo>
                <a:cubicBezTo>
                  <a:pt x="8751" y="7359"/>
                  <a:pt x="8942" y="7216"/>
                  <a:pt x="9108" y="7085"/>
                </a:cubicBezTo>
                <a:cubicBezTo>
                  <a:pt x="9882" y="6442"/>
                  <a:pt x="10204" y="5870"/>
                  <a:pt x="10228" y="5835"/>
                </a:cubicBezTo>
                <a:cubicBezTo>
                  <a:pt x="10251" y="5775"/>
                  <a:pt x="10251" y="5715"/>
                  <a:pt x="10204" y="5656"/>
                </a:cubicBezTo>
                <a:cubicBezTo>
                  <a:pt x="10174" y="5616"/>
                  <a:pt x="10128" y="5593"/>
                  <a:pt x="10079" y="5593"/>
                </a:cubicBezTo>
                <a:cubicBezTo>
                  <a:pt x="10069" y="5593"/>
                  <a:pt x="10059" y="5594"/>
                  <a:pt x="10049" y="5596"/>
                </a:cubicBezTo>
                <a:cubicBezTo>
                  <a:pt x="9728" y="5656"/>
                  <a:pt x="9430" y="5727"/>
                  <a:pt x="9156" y="5823"/>
                </a:cubicBezTo>
                <a:cubicBezTo>
                  <a:pt x="9168" y="5811"/>
                  <a:pt x="9192" y="5787"/>
                  <a:pt x="9216" y="5763"/>
                </a:cubicBezTo>
                <a:cubicBezTo>
                  <a:pt x="9835" y="5120"/>
                  <a:pt x="10323" y="3668"/>
                  <a:pt x="10359" y="3608"/>
                </a:cubicBezTo>
                <a:cubicBezTo>
                  <a:pt x="10370" y="3560"/>
                  <a:pt x="10370" y="3501"/>
                  <a:pt x="10347" y="3453"/>
                </a:cubicBezTo>
                <a:cubicBezTo>
                  <a:pt x="10311" y="3406"/>
                  <a:pt x="10263" y="3382"/>
                  <a:pt x="10204" y="3382"/>
                </a:cubicBezTo>
                <a:lnTo>
                  <a:pt x="9942" y="3382"/>
                </a:lnTo>
                <a:lnTo>
                  <a:pt x="10120" y="2596"/>
                </a:lnTo>
                <a:cubicBezTo>
                  <a:pt x="10132" y="2537"/>
                  <a:pt x="10120" y="2477"/>
                  <a:pt x="10073" y="2441"/>
                </a:cubicBezTo>
                <a:cubicBezTo>
                  <a:pt x="10036" y="2405"/>
                  <a:pt x="9993" y="2389"/>
                  <a:pt x="9959" y="2389"/>
                </a:cubicBezTo>
                <a:cubicBezTo>
                  <a:pt x="9948" y="2389"/>
                  <a:pt x="9938" y="2391"/>
                  <a:pt x="9930" y="2394"/>
                </a:cubicBezTo>
                <a:lnTo>
                  <a:pt x="9132" y="2572"/>
                </a:lnTo>
                <a:lnTo>
                  <a:pt x="9132" y="2310"/>
                </a:lnTo>
                <a:cubicBezTo>
                  <a:pt x="9132" y="2263"/>
                  <a:pt x="9108" y="2203"/>
                  <a:pt x="9061" y="2179"/>
                </a:cubicBezTo>
                <a:cubicBezTo>
                  <a:pt x="9030" y="2156"/>
                  <a:pt x="9004" y="2143"/>
                  <a:pt x="8974" y="2143"/>
                </a:cubicBezTo>
                <a:cubicBezTo>
                  <a:pt x="8957" y="2143"/>
                  <a:pt x="8939" y="2147"/>
                  <a:pt x="8918" y="2156"/>
                </a:cubicBezTo>
                <a:cubicBezTo>
                  <a:pt x="8858" y="2179"/>
                  <a:pt x="7608" y="2608"/>
                  <a:pt x="6906" y="3168"/>
                </a:cubicBezTo>
                <a:cubicBezTo>
                  <a:pt x="6918" y="3096"/>
                  <a:pt x="6918" y="3037"/>
                  <a:pt x="6918" y="2965"/>
                </a:cubicBezTo>
                <a:cubicBezTo>
                  <a:pt x="6918" y="2060"/>
                  <a:pt x="6239" y="667"/>
                  <a:pt x="6203" y="608"/>
                </a:cubicBezTo>
                <a:cubicBezTo>
                  <a:pt x="6179" y="572"/>
                  <a:pt x="6144" y="536"/>
                  <a:pt x="6084" y="524"/>
                </a:cubicBezTo>
                <a:cubicBezTo>
                  <a:pt x="6070" y="522"/>
                  <a:pt x="6057" y="520"/>
                  <a:pt x="6044" y="520"/>
                </a:cubicBezTo>
                <a:cubicBezTo>
                  <a:pt x="6004" y="520"/>
                  <a:pt x="5971" y="536"/>
                  <a:pt x="5953" y="572"/>
                </a:cubicBezTo>
                <a:lnTo>
                  <a:pt x="5763" y="762"/>
                </a:lnTo>
                <a:lnTo>
                  <a:pt x="5322" y="72"/>
                </a:lnTo>
                <a:cubicBezTo>
                  <a:pt x="5298" y="36"/>
                  <a:pt x="5239" y="0"/>
                  <a:pt x="519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158" name="Google Shape;3158;p31"/>
          <p:cNvGrpSpPr/>
          <p:nvPr/>
        </p:nvGrpSpPr>
        <p:grpSpPr>
          <a:xfrm>
            <a:off x="4931664" y="3446426"/>
            <a:ext cx="357408" cy="323488"/>
            <a:chOff x="4959533" y="3370226"/>
            <a:chExt cx="357408" cy="323488"/>
          </a:xfrm>
        </p:grpSpPr>
        <p:sp>
          <p:nvSpPr>
            <p:cNvPr id="3159" name="Google Shape;3159;p31"/>
            <p:cNvSpPr/>
            <p:nvPr/>
          </p:nvSpPr>
          <p:spPr>
            <a:xfrm>
              <a:off x="4959533" y="3370226"/>
              <a:ext cx="357408" cy="323488"/>
            </a:xfrm>
            <a:custGeom>
              <a:rect b="b" l="l" r="r" t="t"/>
              <a:pathLst>
                <a:path extrusionOk="0" h="10109" w="11169">
                  <a:moveTo>
                    <a:pt x="7906" y="738"/>
                  </a:moveTo>
                  <a:cubicBezTo>
                    <a:pt x="8596" y="1012"/>
                    <a:pt x="9192" y="1393"/>
                    <a:pt x="9680" y="1870"/>
                  </a:cubicBezTo>
                  <a:cubicBezTo>
                    <a:pt x="9521" y="2137"/>
                    <a:pt x="9210" y="2287"/>
                    <a:pt x="8870" y="2287"/>
                  </a:cubicBezTo>
                  <a:cubicBezTo>
                    <a:pt x="8725" y="2287"/>
                    <a:pt x="8575" y="2260"/>
                    <a:pt x="8430" y="2203"/>
                  </a:cubicBezTo>
                  <a:cubicBezTo>
                    <a:pt x="8168" y="2096"/>
                    <a:pt x="7942" y="1917"/>
                    <a:pt x="7823" y="1679"/>
                  </a:cubicBezTo>
                  <a:cubicBezTo>
                    <a:pt x="7692" y="1465"/>
                    <a:pt x="7656" y="1203"/>
                    <a:pt x="7751" y="1000"/>
                  </a:cubicBezTo>
                  <a:cubicBezTo>
                    <a:pt x="7775" y="905"/>
                    <a:pt x="7834" y="822"/>
                    <a:pt x="7906" y="738"/>
                  </a:cubicBezTo>
                  <a:close/>
                  <a:moveTo>
                    <a:pt x="1024" y="2441"/>
                  </a:moveTo>
                  <a:cubicBezTo>
                    <a:pt x="1048" y="2441"/>
                    <a:pt x="1060" y="2453"/>
                    <a:pt x="1095" y="2477"/>
                  </a:cubicBezTo>
                  <a:cubicBezTo>
                    <a:pt x="1512" y="2620"/>
                    <a:pt x="1703" y="3132"/>
                    <a:pt x="1524" y="3584"/>
                  </a:cubicBezTo>
                  <a:cubicBezTo>
                    <a:pt x="1441" y="3810"/>
                    <a:pt x="1286" y="3989"/>
                    <a:pt x="1084" y="4096"/>
                  </a:cubicBezTo>
                  <a:cubicBezTo>
                    <a:pt x="965" y="4159"/>
                    <a:pt x="843" y="4189"/>
                    <a:pt x="722" y="4189"/>
                  </a:cubicBezTo>
                  <a:cubicBezTo>
                    <a:pt x="635" y="4189"/>
                    <a:pt x="549" y="4173"/>
                    <a:pt x="464" y="4144"/>
                  </a:cubicBezTo>
                  <a:cubicBezTo>
                    <a:pt x="441" y="4120"/>
                    <a:pt x="393" y="4108"/>
                    <a:pt x="369" y="4096"/>
                  </a:cubicBezTo>
                  <a:cubicBezTo>
                    <a:pt x="441" y="3489"/>
                    <a:pt x="679" y="2929"/>
                    <a:pt x="1024" y="2441"/>
                  </a:cubicBezTo>
                  <a:close/>
                  <a:moveTo>
                    <a:pt x="5596" y="310"/>
                  </a:moveTo>
                  <a:cubicBezTo>
                    <a:pt x="6299" y="310"/>
                    <a:pt x="6965" y="417"/>
                    <a:pt x="7596" y="619"/>
                  </a:cubicBezTo>
                  <a:cubicBezTo>
                    <a:pt x="7537" y="703"/>
                    <a:pt x="7489" y="786"/>
                    <a:pt x="7465" y="881"/>
                  </a:cubicBezTo>
                  <a:cubicBezTo>
                    <a:pt x="7346" y="1191"/>
                    <a:pt x="7370" y="1512"/>
                    <a:pt x="7537" y="1834"/>
                  </a:cubicBezTo>
                  <a:cubicBezTo>
                    <a:pt x="7703" y="2131"/>
                    <a:pt x="7977" y="2370"/>
                    <a:pt x="8323" y="2501"/>
                  </a:cubicBezTo>
                  <a:cubicBezTo>
                    <a:pt x="8513" y="2572"/>
                    <a:pt x="8692" y="2608"/>
                    <a:pt x="8894" y="2608"/>
                  </a:cubicBezTo>
                  <a:cubicBezTo>
                    <a:pt x="9311" y="2608"/>
                    <a:pt x="9692" y="2429"/>
                    <a:pt x="9930" y="2120"/>
                  </a:cubicBezTo>
                  <a:cubicBezTo>
                    <a:pt x="10501" y="2798"/>
                    <a:pt x="10847" y="3632"/>
                    <a:pt x="10847" y="4525"/>
                  </a:cubicBezTo>
                  <a:cubicBezTo>
                    <a:pt x="10847" y="4918"/>
                    <a:pt x="10513" y="5227"/>
                    <a:pt x="10109" y="5227"/>
                  </a:cubicBezTo>
                  <a:lnTo>
                    <a:pt x="9930" y="5227"/>
                  </a:lnTo>
                  <a:cubicBezTo>
                    <a:pt x="9930" y="5168"/>
                    <a:pt x="9942" y="5108"/>
                    <a:pt x="9942" y="5049"/>
                  </a:cubicBezTo>
                  <a:cubicBezTo>
                    <a:pt x="9942" y="4691"/>
                    <a:pt x="9823" y="4346"/>
                    <a:pt x="9608" y="4048"/>
                  </a:cubicBezTo>
                  <a:cubicBezTo>
                    <a:pt x="9573" y="4006"/>
                    <a:pt x="9520" y="3984"/>
                    <a:pt x="9470" y="3984"/>
                  </a:cubicBezTo>
                  <a:cubicBezTo>
                    <a:pt x="9437" y="3984"/>
                    <a:pt x="9406" y="3994"/>
                    <a:pt x="9382" y="4013"/>
                  </a:cubicBezTo>
                  <a:cubicBezTo>
                    <a:pt x="9311" y="4072"/>
                    <a:pt x="9287" y="4179"/>
                    <a:pt x="9347" y="4239"/>
                  </a:cubicBezTo>
                  <a:cubicBezTo>
                    <a:pt x="9525" y="4477"/>
                    <a:pt x="9620" y="4751"/>
                    <a:pt x="9620" y="5025"/>
                  </a:cubicBezTo>
                  <a:cubicBezTo>
                    <a:pt x="9620" y="5084"/>
                    <a:pt x="9620" y="5144"/>
                    <a:pt x="9608" y="5203"/>
                  </a:cubicBezTo>
                  <a:lnTo>
                    <a:pt x="6465" y="5203"/>
                  </a:lnTo>
                  <a:cubicBezTo>
                    <a:pt x="6453" y="5156"/>
                    <a:pt x="6453" y="5096"/>
                    <a:pt x="6453" y="5025"/>
                  </a:cubicBezTo>
                  <a:cubicBezTo>
                    <a:pt x="6453" y="4251"/>
                    <a:pt x="7168" y="3620"/>
                    <a:pt x="8025" y="3620"/>
                  </a:cubicBezTo>
                  <a:cubicBezTo>
                    <a:pt x="8323" y="3620"/>
                    <a:pt x="8608" y="3691"/>
                    <a:pt x="8858" y="3822"/>
                  </a:cubicBezTo>
                  <a:cubicBezTo>
                    <a:pt x="8881" y="3837"/>
                    <a:pt x="8907" y="3844"/>
                    <a:pt x="8933" y="3844"/>
                  </a:cubicBezTo>
                  <a:cubicBezTo>
                    <a:pt x="8991" y="3844"/>
                    <a:pt x="9052" y="3812"/>
                    <a:pt x="9085" y="3763"/>
                  </a:cubicBezTo>
                  <a:cubicBezTo>
                    <a:pt x="9132" y="3691"/>
                    <a:pt x="9096" y="3584"/>
                    <a:pt x="9025" y="3536"/>
                  </a:cubicBezTo>
                  <a:cubicBezTo>
                    <a:pt x="8727" y="3382"/>
                    <a:pt x="8382" y="3286"/>
                    <a:pt x="8025" y="3286"/>
                  </a:cubicBezTo>
                  <a:cubicBezTo>
                    <a:pt x="6965" y="3286"/>
                    <a:pt x="6120" y="4060"/>
                    <a:pt x="6120" y="5025"/>
                  </a:cubicBezTo>
                  <a:cubicBezTo>
                    <a:pt x="6120" y="5084"/>
                    <a:pt x="6120" y="5144"/>
                    <a:pt x="6132" y="5203"/>
                  </a:cubicBezTo>
                  <a:lnTo>
                    <a:pt x="1060" y="5203"/>
                  </a:lnTo>
                  <a:cubicBezTo>
                    <a:pt x="655" y="5203"/>
                    <a:pt x="333" y="4894"/>
                    <a:pt x="333" y="4513"/>
                  </a:cubicBezTo>
                  <a:lnTo>
                    <a:pt x="333" y="4417"/>
                  </a:lnTo>
                  <a:lnTo>
                    <a:pt x="345" y="4417"/>
                  </a:lnTo>
                  <a:cubicBezTo>
                    <a:pt x="464" y="4465"/>
                    <a:pt x="595" y="4501"/>
                    <a:pt x="714" y="4501"/>
                  </a:cubicBezTo>
                  <a:cubicBezTo>
                    <a:pt x="881" y="4501"/>
                    <a:pt x="1060" y="4453"/>
                    <a:pt x="1226" y="4382"/>
                  </a:cubicBezTo>
                  <a:cubicBezTo>
                    <a:pt x="1512" y="4239"/>
                    <a:pt x="1715" y="3989"/>
                    <a:pt x="1834" y="3691"/>
                  </a:cubicBezTo>
                  <a:cubicBezTo>
                    <a:pt x="2072" y="3084"/>
                    <a:pt x="1810" y="2393"/>
                    <a:pt x="1238" y="2167"/>
                  </a:cubicBezTo>
                  <a:cubicBezTo>
                    <a:pt x="2179" y="1060"/>
                    <a:pt x="3786" y="310"/>
                    <a:pt x="5596" y="310"/>
                  </a:cubicBezTo>
                  <a:close/>
                  <a:moveTo>
                    <a:pt x="6894" y="5572"/>
                  </a:moveTo>
                  <a:lnTo>
                    <a:pt x="7334" y="8573"/>
                  </a:lnTo>
                  <a:cubicBezTo>
                    <a:pt x="7370" y="8870"/>
                    <a:pt x="7287" y="9180"/>
                    <a:pt x="7072" y="9418"/>
                  </a:cubicBezTo>
                  <a:cubicBezTo>
                    <a:pt x="6870" y="9656"/>
                    <a:pt x="6584" y="9775"/>
                    <a:pt x="6275" y="9775"/>
                  </a:cubicBezTo>
                  <a:lnTo>
                    <a:pt x="4894" y="9775"/>
                  </a:lnTo>
                  <a:cubicBezTo>
                    <a:pt x="4572" y="9775"/>
                    <a:pt x="4298" y="9644"/>
                    <a:pt x="4084" y="9418"/>
                  </a:cubicBezTo>
                  <a:cubicBezTo>
                    <a:pt x="3870" y="9180"/>
                    <a:pt x="3786" y="8882"/>
                    <a:pt x="3834" y="8573"/>
                  </a:cubicBezTo>
                  <a:lnTo>
                    <a:pt x="4251" y="5572"/>
                  </a:lnTo>
                  <a:close/>
                  <a:moveTo>
                    <a:pt x="5584" y="0"/>
                  </a:moveTo>
                  <a:cubicBezTo>
                    <a:pt x="4096" y="0"/>
                    <a:pt x="2703" y="465"/>
                    <a:pt x="1655" y="1310"/>
                  </a:cubicBezTo>
                  <a:cubicBezTo>
                    <a:pt x="595" y="2167"/>
                    <a:pt x="0" y="3310"/>
                    <a:pt x="0" y="4525"/>
                  </a:cubicBezTo>
                  <a:lnTo>
                    <a:pt x="0" y="4537"/>
                  </a:lnTo>
                  <a:cubicBezTo>
                    <a:pt x="0" y="5108"/>
                    <a:pt x="476" y="5572"/>
                    <a:pt x="1060" y="5572"/>
                  </a:cubicBezTo>
                  <a:lnTo>
                    <a:pt x="3929" y="5572"/>
                  </a:lnTo>
                  <a:lnTo>
                    <a:pt x="3512" y="8525"/>
                  </a:lnTo>
                  <a:cubicBezTo>
                    <a:pt x="3453" y="8930"/>
                    <a:pt x="3572" y="9335"/>
                    <a:pt x="3846" y="9632"/>
                  </a:cubicBezTo>
                  <a:cubicBezTo>
                    <a:pt x="4108" y="9930"/>
                    <a:pt x="4489" y="10109"/>
                    <a:pt x="4882" y="10109"/>
                  </a:cubicBezTo>
                  <a:lnTo>
                    <a:pt x="6275" y="10109"/>
                  </a:lnTo>
                  <a:cubicBezTo>
                    <a:pt x="6668" y="10109"/>
                    <a:pt x="7061" y="9930"/>
                    <a:pt x="7311" y="9632"/>
                  </a:cubicBezTo>
                  <a:cubicBezTo>
                    <a:pt x="7584" y="9335"/>
                    <a:pt x="7703" y="8930"/>
                    <a:pt x="7644" y="8525"/>
                  </a:cubicBezTo>
                  <a:lnTo>
                    <a:pt x="7227" y="5572"/>
                  </a:lnTo>
                  <a:lnTo>
                    <a:pt x="10097" y="5572"/>
                  </a:lnTo>
                  <a:cubicBezTo>
                    <a:pt x="10680" y="5572"/>
                    <a:pt x="11132" y="5108"/>
                    <a:pt x="11156" y="4537"/>
                  </a:cubicBezTo>
                  <a:lnTo>
                    <a:pt x="11156" y="4525"/>
                  </a:lnTo>
                  <a:cubicBezTo>
                    <a:pt x="11168" y="3310"/>
                    <a:pt x="10585" y="2155"/>
                    <a:pt x="9513" y="1310"/>
                  </a:cubicBezTo>
                  <a:cubicBezTo>
                    <a:pt x="8465" y="465"/>
                    <a:pt x="7061" y="0"/>
                    <a:pt x="558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0" name="Google Shape;3160;p31"/>
            <p:cNvSpPr/>
            <p:nvPr/>
          </p:nvSpPr>
          <p:spPr>
            <a:xfrm>
              <a:off x="5055149" y="3409458"/>
              <a:ext cx="99840" cy="88416"/>
            </a:xfrm>
            <a:custGeom>
              <a:rect b="b" l="l" r="r" t="t"/>
              <a:pathLst>
                <a:path extrusionOk="0" h="2763" w="3120">
                  <a:moveTo>
                    <a:pt x="1560" y="1"/>
                  </a:moveTo>
                  <a:cubicBezTo>
                    <a:pt x="691" y="1"/>
                    <a:pt x="1" y="620"/>
                    <a:pt x="1" y="1382"/>
                  </a:cubicBezTo>
                  <a:cubicBezTo>
                    <a:pt x="1" y="2144"/>
                    <a:pt x="691" y="2763"/>
                    <a:pt x="1560" y="2763"/>
                  </a:cubicBezTo>
                  <a:cubicBezTo>
                    <a:pt x="2418" y="2763"/>
                    <a:pt x="3120" y="2144"/>
                    <a:pt x="3120" y="1382"/>
                  </a:cubicBezTo>
                  <a:cubicBezTo>
                    <a:pt x="3108" y="1084"/>
                    <a:pt x="3013" y="798"/>
                    <a:pt x="2822" y="560"/>
                  </a:cubicBezTo>
                  <a:cubicBezTo>
                    <a:pt x="2790" y="521"/>
                    <a:pt x="2742" y="503"/>
                    <a:pt x="2697" y="503"/>
                  </a:cubicBezTo>
                  <a:cubicBezTo>
                    <a:pt x="2659" y="503"/>
                    <a:pt x="2623" y="515"/>
                    <a:pt x="2596" y="536"/>
                  </a:cubicBezTo>
                  <a:cubicBezTo>
                    <a:pt x="2525" y="584"/>
                    <a:pt x="2525" y="691"/>
                    <a:pt x="2572" y="751"/>
                  </a:cubicBezTo>
                  <a:cubicBezTo>
                    <a:pt x="2715" y="929"/>
                    <a:pt x="2799" y="1144"/>
                    <a:pt x="2799" y="1370"/>
                  </a:cubicBezTo>
                  <a:cubicBezTo>
                    <a:pt x="2799" y="1941"/>
                    <a:pt x="2239" y="2418"/>
                    <a:pt x="1560" y="2418"/>
                  </a:cubicBezTo>
                  <a:cubicBezTo>
                    <a:pt x="870" y="2418"/>
                    <a:pt x="322" y="1941"/>
                    <a:pt x="322" y="1370"/>
                  </a:cubicBezTo>
                  <a:cubicBezTo>
                    <a:pt x="322" y="786"/>
                    <a:pt x="870" y="310"/>
                    <a:pt x="1560" y="310"/>
                  </a:cubicBezTo>
                  <a:cubicBezTo>
                    <a:pt x="1739" y="310"/>
                    <a:pt x="1917" y="334"/>
                    <a:pt x="2084" y="417"/>
                  </a:cubicBezTo>
                  <a:cubicBezTo>
                    <a:pt x="2104" y="423"/>
                    <a:pt x="2124" y="426"/>
                    <a:pt x="2144" y="426"/>
                  </a:cubicBezTo>
                  <a:cubicBezTo>
                    <a:pt x="2208" y="426"/>
                    <a:pt x="2268" y="395"/>
                    <a:pt x="2287" y="322"/>
                  </a:cubicBezTo>
                  <a:cubicBezTo>
                    <a:pt x="2322" y="239"/>
                    <a:pt x="2287" y="143"/>
                    <a:pt x="2203" y="120"/>
                  </a:cubicBezTo>
                  <a:cubicBezTo>
                    <a:pt x="1989" y="24"/>
                    <a:pt x="1787" y="1"/>
                    <a:pt x="156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61" name="Google Shape;3161;p31"/>
          <p:cNvGrpSpPr/>
          <p:nvPr/>
        </p:nvGrpSpPr>
        <p:grpSpPr>
          <a:xfrm>
            <a:off x="7130768" y="3429274"/>
            <a:ext cx="357056" cy="357408"/>
            <a:chOff x="7158637" y="3353074"/>
            <a:chExt cx="357056" cy="357408"/>
          </a:xfrm>
        </p:grpSpPr>
        <p:sp>
          <p:nvSpPr>
            <p:cNvPr id="3162" name="Google Shape;3162;p31"/>
            <p:cNvSpPr/>
            <p:nvPr/>
          </p:nvSpPr>
          <p:spPr>
            <a:xfrm>
              <a:off x="7158637" y="3353074"/>
              <a:ext cx="357056" cy="357408"/>
            </a:xfrm>
            <a:custGeom>
              <a:rect b="b" l="l" r="r" t="t"/>
              <a:pathLst>
                <a:path extrusionOk="0" h="11169" w="11158">
                  <a:moveTo>
                    <a:pt x="7157" y="2489"/>
                  </a:moveTo>
                  <a:cubicBezTo>
                    <a:pt x="7192" y="2489"/>
                    <a:pt x="7204" y="2501"/>
                    <a:pt x="7204" y="2501"/>
                  </a:cubicBezTo>
                  <a:cubicBezTo>
                    <a:pt x="7216" y="2513"/>
                    <a:pt x="7228" y="2537"/>
                    <a:pt x="7228" y="2560"/>
                  </a:cubicBezTo>
                  <a:cubicBezTo>
                    <a:pt x="7228" y="2608"/>
                    <a:pt x="7204" y="2632"/>
                    <a:pt x="7157" y="2656"/>
                  </a:cubicBezTo>
                  <a:lnTo>
                    <a:pt x="6776" y="2691"/>
                  </a:lnTo>
                  <a:lnTo>
                    <a:pt x="6788" y="2656"/>
                  </a:lnTo>
                  <a:cubicBezTo>
                    <a:pt x="6811" y="2596"/>
                    <a:pt x="6859" y="2548"/>
                    <a:pt x="6919" y="2537"/>
                  </a:cubicBezTo>
                  <a:lnTo>
                    <a:pt x="7145" y="2489"/>
                  </a:lnTo>
                  <a:close/>
                  <a:moveTo>
                    <a:pt x="5192" y="2632"/>
                  </a:moveTo>
                  <a:cubicBezTo>
                    <a:pt x="5014" y="3084"/>
                    <a:pt x="5014" y="3108"/>
                    <a:pt x="5014" y="3144"/>
                  </a:cubicBezTo>
                  <a:cubicBezTo>
                    <a:pt x="5002" y="3227"/>
                    <a:pt x="5073" y="3310"/>
                    <a:pt x="5168" y="3310"/>
                  </a:cubicBezTo>
                  <a:cubicBezTo>
                    <a:pt x="5240" y="3310"/>
                    <a:pt x="5311" y="3251"/>
                    <a:pt x="5323" y="3168"/>
                  </a:cubicBezTo>
                  <a:cubicBezTo>
                    <a:pt x="5335" y="3132"/>
                    <a:pt x="5395" y="2989"/>
                    <a:pt x="5466" y="2810"/>
                  </a:cubicBezTo>
                  <a:lnTo>
                    <a:pt x="5549" y="2953"/>
                  </a:lnTo>
                  <a:cubicBezTo>
                    <a:pt x="5641" y="3100"/>
                    <a:pt x="5803" y="3176"/>
                    <a:pt x="5966" y="3176"/>
                  </a:cubicBezTo>
                  <a:cubicBezTo>
                    <a:pt x="6014" y="3176"/>
                    <a:pt x="6062" y="3169"/>
                    <a:pt x="6109" y="3156"/>
                  </a:cubicBezTo>
                  <a:lnTo>
                    <a:pt x="6347" y="3096"/>
                  </a:lnTo>
                  <a:cubicBezTo>
                    <a:pt x="6347" y="3156"/>
                    <a:pt x="6383" y="3215"/>
                    <a:pt x="6442" y="3251"/>
                  </a:cubicBezTo>
                  <a:lnTo>
                    <a:pt x="6811" y="3441"/>
                  </a:lnTo>
                  <a:lnTo>
                    <a:pt x="6788" y="3489"/>
                  </a:lnTo>
                  <a:lnTo>
                    <a:pt x="5264" y="3489"/>
                  </a:lnTo>
                  <a:lnTo>
                    <a:pt x="4049" y="3013"/>
                  </a:lnTo>
                  <a:lnTo>
                    <a:pt x="4299" y="2667"/>
                  </a:lnTo>
                  <a:lnTo>
                    <a:pt x="5192" y="2632"/>
                  </a:lnTo>
                  <a:close/>
                  <a:moveTo>
                    <a:pt x="382" y="6442"/>
                  </a:moveTo>
                  <a:lnTo>
                    <a:pt x="1001" y="7025"/>
                  </a:lnTo>
                  <a:cubicBezTo>
                    <a:pt x="1037" y="7073"/>
                    <a:pt x="1061" y="7132"/>
                    <a:pt x="1061" y="7192"/>
                  </a:cubicBezTo>
                  <a:lnTo>
                    <a:pt x="953" y="8085"/>
                  </a:lnTo>
                  <a:cubicBezTo>
                    <a:pt x="668" y="7573"/>
                    <a:pt x="489" y="7025"/>
                    <a:pt x="382" y="6442"/>
                  </a:cubicBezTo>
                  <a:close/>
                  <a:moveTo>
                    <a:pt x="5537" y="310"/>
                  </a:moveTo>
                  <a:cubicBezTo>
                    <a:pt x="6930" y="310"/>
                    <a:pt x="8228" y="870"/>
                    <a:pt x="9228" y="1846"/>
                  </a:cubicBezTo>
                  <a:cubicBezTo>
                    <a:pt x="10193" y="2810"/>
                    <a:pt x="10729" y="4084"/>
                    <a:pt x="10752" y="5430"/>
                  </a:cubicBezTo>
                  <a:cubicBezTo>
                    <a:pt x="10717" y="5418"/>
                    <a:pt x="10669" y="5394"/>
                    <a:pt x="10657" y="5346"/>
                  </a:cubicBezTo>
                  <a:lnTo>
                    <a:pt x="10419" y="4894"/>
                  </a:lnTo>
                  <a:cubicBezTo>
                    <a:pt x="10386" y="4845"/>
                    <a:pt x="10325" y="4818"/>
                    <a:pt x="10267" y="4818"/>
                  </a:cubicBezTo>
                  <a:cubicBezTo>
                    <a:pt x="10240" y="4818"/>
                    <a:pt x="10215" y="4823"/>
                    <a:pt x="10193" y="4834"/>
                  </a:cubicBezTo>
                  <a:cubicBezTo>
                    <a:pt x="10181" y="4894"/>
                    <a:pt x="10145" y="4989"/>
                    <a:pt x="10193" y="5073"/>
                  </a:cubicBezTo>
                  <a:lnTo>
                    <a:pt x="10431" y="5525"/>
                  </a:lnTo>
                  <a:cubicBezTo>
                    <a:pt x="10490" y="5644"/>
                    <a:pt x="10598" y="5727"/>
                    <a:pt x="10729" y="5763"/>
                  </a:cubicBezTo>
                  <a:lnTo>
                    <a:pt x="10824" y="5787"/>
                  </a:lnTo>
                  <a:cubicBezTo>
                    <a:pt x="10752" y="7120"/>
                    <a:pt x="10228" y="8347"/>
                    <a:pt x="9288" y="9287"/>
                  </a:cubicBezTo>
                  <a:cubicBezTo>
                    <a:pt x="8288" y="10287"/>
                    <a:pt x="6978" y="10823"/>
                    <a:pt x="5561" y="10823"/>
                  </a:cubicBezTo>
                  <a:cubicBezTo>
                    <a:pt x="4168" y="10823"/>
                    <a:pt x="2847" y="10276"/>
                    <a:pt x="1846" y="9287"/>
                  </a:cubicBezTo>
                  <a:cubicBezTo>
                    <a:pt x="1608" y="9049"/>
                    <a:pt x="1394" y="8799"/>
                    <a:pt x="1215" y="8525"/>
                  </a:cubicBezTo>
                  <a:lnTo>
                    <a:pt x="1370" y="7216"/>
                  </a:lnTo>
                  <a:cubicBezTo>
                    <a:pt x="1382" y="7061"/>
                    <a:pt x="1323" y="6906"/>
                    <a:pt x="1215" y="6787"/>
                  </a:cubicBezTo>
                  <a:lnTo>
                    <a:pt x="322" y="5930"/>
                  </a:lnTo>
                  <a:cubicBezTo>
                    <a:pt x="311" y="5811"/>
                    <a:pt x="311" y="5692"/>
                    <a:pt x="311" y="5573"/>
                  </a:cubicBezTo>
                  <a:cubicBezTo>
                    <a:pt x="311" y="4168"/>
                    <a:pt x="858" y="2846"/>
                    <a:pt x="1846" y="1846"/>
                  </a:cubicBezTo>
                  <a:cubicBezTo>
                    <a:pt x="2466" y="1227"/>
                    <a:pt x="3216" y="774"/>
                    <a:pt x="4037" y="536"/>
                  </a:cubicBezTo>
                  <a:lnTo>
                    <a:pt x="4037" y="536"/>
                  </a:lnTo>
                  <a:lnTo>
                    <a:pt x="3930" y="822"/>
                  </a:lnTo>
                  <a:cubicBezTo>
                    <a:pt x="3894" y="905"/>
                    <a:pt x="3942" y="1001"/>
                    <a:pt x="4013" y="1024"/>
                  </a:cubicBezTo>
                  <a:cubicBezTo>
                    <a:pt x="4025" y="1024"/>
                    <a:pt x="4061" y="1048"/>
                    <a:pt x="4073" y="1048"/>
                  </a:cubicBezTo>
                  <a:cubicBezTo>
                    <a:pt x="4132" y="1048"/>
                    <a:pt x="4216" y="1001"/>
                    <a:pt x="4228" y="941"/>
                  </a:cubicBezTo>
                  <a:lnTo>
                    <a:pt x="4418" y="453"/>
                  </a:lnTo>
                  <a:cubicBezTo>
                    <a:pt x="4692" y="393"/>
                    <a:pt x="4966" y="346"/>
                    <a:pt x="5252" y="334"/>
                  </a:cubicBezTo>
                  <a:lnTo>
                    <a:pt x="5252" y="334"/>
                  </a:lnTo>
                  <a:lnTo>
                    <a:pt x="5025" y="1227"/>
                  </a:lnTo>
                  <a:lnTo>
                    <a:pt x="4966" y="1239"/>
                  </a:lnTo>
                  <a:lnTo>
                    <a:pt x="4073" y="1239"/>
                  </a:lnTo>
                  <a:cubicBezTo>
                    <a:pt x="3906" y="1239"/>
                    <a:pt x="3763" y="1358"/>
                    <a:pt x="3728" y="1536"/>
                  </a:cubicBezTo>
                  <a:lnTo>
                    <a:pt x="3656" y="2120"/>
                  </a:lnTo>
                  <a:lnTo>
                    <a:pt x="3251" y="2132"/>
                  </a:lnTo>
                  <a:cubicBezTo>
                    <a:pt x="3073" y="2144"/>
                    <a:pt x="2942" y="2275"/>
                    <a:pt x="2930" y="2453"/>
                  </a:cubicBezTo>
                  <a:lnTo>
                    <a:pt x="2918" y="2918"/>
                  </a:lnTo>
                  <a:cubicBezTo>
                    <a:pt x="2918" y="3025"/>
                    <a:pt x="2942" y="3108"/>
                    <a:pt x="3013" y="3168"/>
                  </a:cubicBezTo>
                  <a:cubicBezTo>
                    <a:pt x="3083" y="3238"/>
                    <a:pt x="3154" y="3266"/>
                    <a:pt x="3238" y="3266"/>
                  </a:cubicBezTo>
                  <a:cubicBezTo>
                    <a:pt x="3254" y="3266"/>
                    <a:pt x="3270" y="3265"/>
                    <a:pt x="3287" y="3263"/>
                  </a:cubicBezTo>
                  <a:lnTo>
                    <a:pt x="3311" y="3263"/>
                  </a:lnTo>
                  <a:lnTo>
                    <a:pt x="2989" y="3572"/>
                  </a:lnTo>
                  <a:cubicBezTo>
                    <a:pt x="2930" y="3632"/>
                    <a:pt x="2918" y="3739"/>
                    <a:pt x="2978" y="3810"/>
                  </a:cubicBezTo>
                  <a:cubicBezTo>
                    <a:pt x="3001" y="3846"/>
                    <a:pt x="3049" y="3870"/>
                    <a:pt x="3097" y="3870"/>
                  </a:cubicBezTo>
                  <a:cubicBezTo>
                    <a:pt x="3132" y="3870"/>
                    <a:pt x="3168" y="3858"/>
                    <a:pt x="3204" y="3822"/>
                  </a:cubicBezTo>
                  <a:lnTo>
                    <a:pt x="3811" y="3263"/>
                  </a:lnTo>
                  <a:lnTo>
                    <a:pt x="5144" y="3799"/>
                  </a:lnTo>
                  <a:cubicBezTo>
                    <a:pt x="5156" y="3810"/>
                    <a:pt x="5192" y="3810"/>
                    <a:pt x="5204" y="3810"/>
                  </a:cubicBezTo>
                  <a:lnTo>
                    <a:pt x="6847" y="3810"/>
                  </a:lnTo>
                  <a:cubicBezTo>
                    <a:pt x="6907" y="3810"/>
                    <a:pt x="6954" y="3787"/>
                    <a:pt x="6978" y="3739"/>
                  </a:cubicBezTo>
                  <a:lnTo>
                    <a:pt x="7157" y="3465"/>
                  </a:lnTo>
                  <a:cubicBezTo>
                    <a:pt x="7192" y="3429"/>
                    <a:pt x="7192" y="3382"/>
                    <a:pt x="7192" y="3334"/>
                  </a:cubicBezTo>
                  <a:cubicBezTo>
                    <a:pt x="7169" y="3287"/>
                    <a:pt x="7145" y="3251"/>
                    <a:pt x="7097" y="3227"/>
                  </a:cubicBezTo>
                  <a:lnTo>
                    <a:pt x="6680" y="3025"/>
                  </a:lnTo>
                  <a:lnTo>
                    <a:pt x="7169" y="2965"/>
                  </a:lnTo>
                  <a:cubicBezTo>
                    <a:pt x="7383" y="2929"/>
                    <a:pt x="7550" y="2751"/>
                    <a:pt x="7526" y="2548"/>
                  </a:cubicBezTo>
                  <a:cubicBezTo>
                    <a:pt x="7526" y="2429"/>
                    <a:pt x="7466" y="2322"/>
                    <a:pt x="7371" y="2251"/>
                  </a:cubicBezTo>
                  <a:cubicBezTo>
                    <a:pt x="7301" y="2198"/>
                    <a:pt x="7219" y="2165"/>
                    <a:pt x="7133" y="2165"/>
                  </a:cubicBezTo>
                  <a:cubicBezTo>
                    <a:pt x="7101" y="2165"/>
                    <a:pt x="7069" y="2170"/>
                    <a:pt x="7038" y="2179"/>
                  </a:cubicBezTo>
                  <a:lnTo>
                    <a:pt x="6811" y="2215"/>
                  </a:lnTo>
                  <a:cubicBezTo>
                    <a:pt x="6633" y="2251"/>
                    <a:pt x="6502" y="2370"/>
                    <a:pt x="6442" y="2548"/>
                  </a:cubicBezTo>
                  <a:lnTo>
                    <a:pt x="6371" y="2751"/>
                  </a:lnTo>
                  <a:lnTo>
                    <a:pt x="6002" y="2858"/>
                  </a:lnTo>
                  <a:cubicBezTo>
                    <a:pt x="5988" y="2860"/>
                    <a:pt x="5974" y="2861"/>
                    <a:pt x="5960" y="2861"/>
                  </a:cubicBezTo>
                  <a:cubicBezTo>
                    <a:pt x="5892" y="2861"/>
                    <a:pt x="5827" y="2836"/>
                    <a:pt x="5787" y="2787"/>
                  </a:cubicBezTo>
                  <a:lnTo>
                    <a:pt x="5525" y="2382"/>
                  </a:lnTo>
                  <a:cubicBezTo>
                    <a:pt x="5490" y="2334"/>
                    <a:pt x="5430" y="2310"/>
                    <a:pt x="5371" y="2310"/>
                  </a:cubicBezTo>
                  <a:lnTo>
                    <a:pt x="4156" y="2358"/>
                  </a:lnTo>
                  <a:cubicBezTo>
                    <a:pt x="4109" y="2358"/>
                    <a:pt x="4049" y="2382"/>
                    <a:pt x="4013" y="2429"/>
                  </a:cubicBezTo>
                  <a:lnTo>
                    <a:pt x="3644" y="2953"/>
                  </a:lnTo>
                  <a:lnTo>
                    <a:pt x="3216" y="2977"/>
                  </a:lnTo>
                  <a:lnTo>
                    <a:pt x="3204" y="2977"/>
                  </a:lnTo>
                  <a:lnTo>
                    <a:pt x="3204" y="2965"/>
                  </a:lnTo>
                  <a:lnTo>
                    <a:pt x="3216" y="2501"/>
                  </a:lnTo>
                  <a:cubicBezTo>
                    <a:pt x="3216" y="2501"/>
                    <a:pt x="3216" y="2489"/>
                    <a:pt x="3228" y="2489"/>
                  </a:cubicBezTo>
                  <a:lnTo>
                    <a:pt x="3763" y="2453"/>
                  </a:lnTo>
                  <a:cubicBezTo>
                    <a:pt x="3835" y="2453"/>
                    <a:pt x="3906" y="2394"/>
                    <a:pt x="3906" y="2310"/>
                  </a:cubicBezTo>
                  <a:lnTo>
                    <a:pt x="4001" y="1584"/>
                  </a:lnTo>
                  <a:cubicBezTo>
                    <a:pt x="4001" y="1584"/>
                    <a:pt x="4001" y="1560"/>
                    <a:pt x="4013" y="1560"/>
                  </a:cubicBezTo>
                  <a:lnTo>
                    <a:pt x="4966" y="1560"/>
                  </a:lnTo>
                  <a:lnTo>
                    <a:pt x="5871" y="1310"/>
                  </a:lnTo>
                  <a:cubicBezTo>
                    <a:pt x="5918" y="1298"/>
                    <a:pt x="5966" y="1263"/>
                    <a:pt x="5978" y="1203"/>
                  </a:cubicBezTo>
                  <a:lnTo>
                    <a:pt x="6097" y="882"/>
                  </a:lnTo>
                  <a:cubicBezTo>
                    <a:pt x="6133" y="786"/>
                    <a:pt x="6085" y="703"/>
                    <a:pt x="5990" y="667"/>
                  </a:cubicBezTo>
                  <a:cubicBezTo>
                    <a:pt x="5975" y="663"/>
                    <a:pt x="5960" y="661"/>
                    <a:pt x="5946" y="661"/>
                  </a:cubicBezTo>
                  <a:cubicBezTo>
                    <a:pt x="5875" y="661"/>
                    <a:pt x="5807" y="706"/>
                    <a:pt x="5787" y="774"/>
                  </a:cubicBezTo>
                  <a:lnTo>
                    <a:pt x="5692" y="1013"/>
                  </a:lnTo>
                  <a:lnTo>
                    <a:pt x="5323" y="1120"/>
                  </a:lnTo>
                  <a:lnTo>
                    <a:pt x="5537" y="310"/>
                  </a:lnTo>
                  <a:close/>
                  <a:moveTo>
                    <a:pt x="5585" y="0"/>
                  </a:moveTo>
                  <a:cubicBezTo>
                    <a:pt x="4097" y="0"/>
                    <a:pt x="2692" y="584"/>
                    <a:pt x="1632" y="1644"/>
                  </a:cubicBezTo>
                  <a:cubicBezTo>
                    <a:pt x="584" y="2691"/>
                    <a:pt x="1" y="4096"/>
                    <a:pt x="1" y="5585"/>
                  </a:cubicBezTo>
                  <a:cubicBezTo>
                    <a:pt x="1" y="7073"/>
                    <a:pt x="584" y="8466"/>
                    <a:pt x="1632" y="9525"/>
                  </a:cubicBezTo>
                  <a:cubicBezTo>
                    <a:pt x="2692" y="10585"/>
                    <a:pt x="4097" y="11169"/>
                    <a:pt x="5585" y="11169"/>
                  </a:cubicBezTo>
                  <a:cubicBezTo>
                    <a:pt x="7073" y="11169"/>
                    <a:pt x="8466" y="10585"/>
                    <a:pt x="9526" y="9525"/>
                  </a:cubicBezTo>
                  <a:cubicBezTo>
                    <a:pt x="10586" y="8466"/>
                    <a:pt x="11157" y="7073"/>
                    <a:pt x="11157" y="5585"/>
                  </a:cubicBezTo>
                  <a:cubicBezTo>
                    <a:pt x="11157" y="4096"/>
                    <a:pt x="10586" y="2691"/>
                    <a:pt x="9526" y="1644"/>
                  </a:cubicBezTo>
                  <a:cubicBezTo>
                    <a:pt x="8466" y="584"/>
                    <a:pt x="7073" y="0"/>
                    <a:pt x="558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3" name="Google Shape;3163;p31"/>
            <p:cNvSpPr/>
            <p:nvPr/>
          </p:nvSpPr>
          <p:spPr>
            <a:xfrm>
              <a:off x="7406669" y="3594898"/>
              <a:ext cx="26336" cy="27968"/>
            </a:xfrm>
            <a:custGeom>
              <a:rect b="b" l="l" r="r" t="t"/>
              <a:pathLst>
                <a:path extrusionOk="0" h="874" w="823">
                  <a:moveTo>
                    <a:pt x="637" y="1"/>
                  </a:moveTo>
                  <a:cubicBezTo>
                    <a:pt x="592" y="1"/>
                    <a:pt x="551" y="19"/>
                    <a:pt x="525" y="52"/>
                  </a:cubicBezTo>
                  <a:lnTo>
                    <a:pt x="60" y="599"/>
                  </a:lnTo>
                  <a:cubicBezTo>
                    <a:pt x="1" y="671"/>
                    <a:pt x="13" y="778"/>
                    <a:pt x="72" y="825"/>
                  </a:cubicBezTo>
                  <a:cubicBezTo>
                    <a:pt x="108" y="849"/>
                    <a:pt x="156" y="873"/>
                    <a:pt x="180" y="873"/>
                  </a:cubicBezTo>
                  <a:cubicBezTo>
                    <a:pt x="227" y="873"/>
                    <a:pt x="275" y="849"/>
                    <a:pt x="299" y="814"/>
                  </a:cubicBezTo>
                  <a:lnTo>
                    <a:pt x="763" y="254"/>
                  </a:lnTo>
                  <a:cubicBezTo>
                    <a:pt x="822" y="194"/>
                    <a:pt x="822" y="99"/>
                    <a:pt x="751" y="40"/>
                  </a:cubicBezTo>
                  <a:cubicBezTo>
                    <a:pt x="713" y="13"/>
                    <a:pt x="674" y="1"/>
                    <a:pt x="63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4" name="Google Shape;3164;p31"/>
            <p:cNvSpPr/>
            <p:nvPr/>
          </p:nvSpPr>
          <p:spPr>
            <a:xfrm>
              <a:off x="7229133" y="3469074"/>
              <a:ext cx="254912" cy="180832"/>
            </a:xfrm>
            <a:custGeom>
              <a:rect b="b" l="l" r="r" t="t"/>
              <a:pathLst>
                <a:path extrusionOk="0" h="5651" w="7966">
                  <a:moveTo>
                    <a:pt x="5980" y="1"/>
                  </a:moveTo>
                  <a:cubicBezTo>
                    <a:pt x="5931" y="1"/>
                    <a:pt x="5884" y="21"/>
                    <a:pt x="5859" y="66"/>
                  </a:cubicBezTo>
                  <a:cubicBezTo>
                    <a:pt x="5823" y="138"/>
                    <a:pt x="5835" y="233"/>
                    <a:pt x="5894" y="293"/>
                  </a:cubicBezTo>
                  <a:lnTo>
                    <a:pt x="6442" y="781"/>
                  </a:lnTo>
                  <a:cubicBezTo>
                    <a:pt x="6478" y="817"/>
                    <a:pt x="6513" y="828"/>
                    <a:pt x="6573" y="828"/>
                  </a:cubicBezTo>
                  <a:lnTo>
                    <a:pt x="6859" y="793"/>
                  </a:lnTo>
                  <a:lnTo>
                    <a:pt x="6978" y="959"/>
                  </a:lnTo>
                  <a:lnTo>
                    <a:pt x="5942" y="1662"/>
                  </a:lnTo>
                  <a:cubicBezTo>
                    <a:pt x="5927" y="1667"/>
                    <a:pt x="5910" y="1670"/>
                    <a:pt x="5895" y="1670"/>
                  </a:cubicBezTo>
                  <a:cubicBezTo>
                    <a:pt x="5873" y="1670"/>
                    <a:pt x="5854" y="1664"/>
                    <a:pt x="5847" y="1650"/>
                  </a:cubicBezTo>
                  <a:lnTo>
                    <a:pt x="5168" y="555"/>
                  </a:lnTo>
                  <a:cubicBezTo>
                    <a:pt x="5139" y="511"/>
                    <a:pt x="5088" y="485"/>
                    <a:pt x="5036" y="485"/>
                  </a:cubicBezTo>
                  <a:cubicBezTo>
                    <a:pt x="5003" y="485"/>
                    <a:pt x="4970" y="496"/>
                    <a:pt x="4942" y="519"/>
                  </a:cubicBezTo>
                  <a:cubicBezTo>
                    <a:pt x="4870" y="555"/>
                    <a:pt x="4846" y="662"/>
                    <a:pt x="4894" y="733"/>
                  </a:cubicBezTo>
                  <a:lnTo>
                    <a:pt x="5644" y="1912"/>
                  </a:lnTo>
                  <a:cubicBezTo>
                    <a:pt x="5668" y="1960"/>
                    <a:pt x="5704" y="1983"/>
                    <a:pt x="5763" y="1983"/>
                  </a:cubicBezTo>
                  <a:lnTo>
                    <a:pt x="6132" y="2043"/>
                  </a:lnTo>
                  <a:lnTo>
                    <a:pt x="6144" y="2043"/>
                  </a:lnTo>
                  <a:lnTo>
                    <a:pt x="6144" y="2067"/>
                  </a:lnTo>
                  <a:lnTo>
                    <a:pt x="5299" y="2995"/>
                  </a:lnTo>
                  <a:lnTo>
                    <a:pt x="5251" y="3091"/>
                  </a:lnTo>
                  <a:lnTo>
                    <a:pt x="5132" y="3948"/>
                  </a:lnTo>
                  <a:cubicBezTo>
                    <a:pt x="5120" y="4043"/>
                    <a:pt x="5073" y="4115"/>
                    <a:pt x="5013" y="4162"/>
                  </a:cubicBezTo>
                  <a:lnTo>
                    <a:pt x="3834" y="5234"/>
                  </a:lnTo>
                  <a:cubicBezTo>
                    <a:pt x="3775" y="5293"/>
                    <a:pt x="3692" y="5317"/>
                    <a:pt x="3596" y="5317"/>
                  </a:cubicBezTo>
                  <a:cubicBezTo>
                    <a:pt x="3453" y="5317"/>
                    <a:pt x="3334" y="5234"/>
                    <a:pt x="3275" y="5103"/>
                  </a:cubicBezTo>
                  <a:lnTo>
                    <a:pt x="2846" y="3972"/>
                  </a:lnTo>
                  <a:lnTo>
                    <a:pt x="2739" y="2781"/>
                  </a:lnTo>
                  <a:cubicBezTo>
                    <a:pt x="2703" y="2436"/>
                    <a:pt x="2430" y="2162"/>
                    <a:pt x="2084" y="2150"/>
                  </a:cubicBezTo>
                  <a:lnTo>
                    <a:pt x="763" y="2079"/>
                  </a:lnTo>
                  <a:cubicBezTo>
                    <a:pt x="667" y="2079"/>
                    <a:pt x="608" y="2019"/>
                    <a:pt x="596" y="1948"/>
                  </a:cubicBezTo>
                  <a:lnTo>
                    <a:pt x="358" y="971"/>
                  </a:lnTo>
                  <a:cubicBezTo>
                    <a:pt x="346" y="912"/>
                    <a:pt x="358" y="840"/>
                    <a:pt x="417" y="793"/>
                  </a:cubicBezTo>
                  <a:lnTo>
                    <a:pt x="548" y="674"/>
                  </a:lnTo>
                  <a:cubicBezTo>
                    <a:pt x="608" y="614"/>
                    <a:pt x="620" y="519"/>
                    <a:pt x="560" y="436"/>
                  </a:cubicBezTo>
                  <a:cubicBezTo>
                    <a:pt x="529" y="398"/>
                    <a:pt x="488" y="380"/>
                    <a:pt x="444" y="380"/>
                  </a:cubicBezTo>
                  <a:cubicBezTo>
                    <a:pt x="404" y="380"/>
                    <a:pt x="362" y="395"/>
                    <a:pt x="322" y="424"/>
                  </a:cubicBezTo>
                  <a:lnTo>
                    <a:pt x="191" y="543"/>
                  </a:lnTo>
                  <a:cubicBezTo>
                    <a:pt x="60" y="674"/>
                    <a:pt x="1" y="852"/>
                    <a:pt x="48" y="1043"/>
                  </a:cubicBezTo>
                  <a:lnTo>
                    <a:pt x="286" y="2019"/>
                  </a:lnTo>
                  <a:cubicBezTo>
                    <a:pt x="346" y="2233"/>
                    <a:pt x="525" y="2388"/>
                    <a:pt x="763" y="2400"/>
                  </a:cubicBezTo>
                  <a:lnTo>
                    <a:pt x="2084" y="2471"/>
                  </a:lnTo>
                  <a:cubicBezTo>
                    <a:pt x="2263" y="2495"/>
                    <a:pt x="2406" y="2626"/>
                    <a:pt x="2430" y="2805"/>
                  </a:cubicBezTo>
                  <a:lnTo>
                    <a:pt x="2525" y="4007"/>
                  </a:lnTo>
                  <a:cubicBezTo>
                    <a:pt x="2525" y="4031"/>
                    <a:pt x="2525" y="4043"/>
                    <a:pt x="2549" y="4055"/>
                  </a:cubicBezTo>
                  <a:lnTo>
                    <a:pt x="2989" y="5210"/>
                  </a:lnTo>
                  <a:cubicBezTo>
                    <a:pt x="3096" y="5472"/>
                    <a:pt x="3346" y="5650"/>
                    <a:pt x="3620" y="5650"/>
                  </a:cubicBezTo>
                  <a:cubicBezTo>
                    <a:pt x="3775" y="5650"/>
                    <a:pt x="3942" y="5591"/>
                    <a:pt x="4061" y="5472"/>
                  </a:cubicBezTo>
                  <a:lnTo>
                    <a:pt x="5239" y="4400"/>
                  </a:lnTo>
                  <a:cubicBezTo>
                    <a:pt x="5358" y="4293"/>
                    <a:pt x="5430" y="4138"/>
                    <a:pt x="5466" y="3984"/>
                  </a:cubicBezTo>
                  <a:lnTo>
                    <a:pt x="5585" y="3162"/>
                  </a:lnTo>
                  <a:lnTo>
                    <a:pt x="6394" y="2257"/>
                  </a:lnTo>
                  <a:cubicBezTo>
                    <a:pt x="6490" y="2162"/>
                    <a:pt x="6501" y="2031"/>
                    <a:pt x="6478" y="1912"/>
                  </a:cubicBezTo>
                  <a:cubicBezTo>
                    <a:pt x="6454" y="1852"/>
                    <a:pt x="6418" y="1793"/>
                    <a:pt x="6370" y="1757"/>
                  </a:cubicBezTo>
                  <a:lnTo>
                    <a:pt x="7335" y="1102"/>
                  </a:lnTo>
                  <a:lnTo>
                    <a:pt x="7383" y="1067"/>
                  </a:lnTo>
                  <a:cubicBezTo>
                    <a:pt x="7430" y="1007"/>
                    <a:pt x="7406" y="924"/>
                    <a:pt x="7383" y="888"/>
                  </a:cubicBezTo>
                  <a:lnTo>
                    <a:pt x="7263" y="733"/>
                  </a:lnTo>
                  <a:lnTo>
                    <a:pt x="7466" y="709"/>
                  </a:lnTo>
                  <a:cubicBezTo>
                    <a:pt x="7481" y="705"/>
                    <a:pt x="7496" y="703"/>
                    <a:pt x="7510" y="703"/>
                  </a:cubicBezTo>
                  <a:cubicBezTo>
                    <a:pt x="7573" y="703"/>
                    <a:pt x="7625" y="744"/>
                    <a:pt x="7644" y="793"/>
                  </a:cubicBezTo>
                  <a:cubicBezTo>
                    <a:pt x="7680" y="852"/>
                    <a:pt x="7740" y="888"/>
                    <a:pt x="7799" y="888"/>
                  </a:cubicBezTo>
                  <a:cubicBezTo>
                    <a:pt x="7823" y="888"/>
                    <a:pt x="7859" y="864"/>
                    <a:pt x="7883" y="852"/>
                  </a:cubicBezTo>
                  <a:cubicBezTo>
                    <a:pt x="7942" y="817"/>
                    <a:pt x="7966" y="709"/>
                    <a:pt x="7918" y="650"/>
                  </a:cubicBezTo>
                  <a:cubicBezTo>
                    <a:pt x="7825" y="494"/>
                    <a:pt x="7668" y="393"/>
                    <a:pt x="7488" y="393"/>
                  </a:cubicBezTo>
                  <a:cubicBezTo>
                    <a:pt x="7461" y="393"/>
                    <a:pt x="7434" y="395"/>
                    <a:pt x="7406" y="400"/>
                  </a:cubicBezTo>
                  <a:lnTo>
                    <a:pt x="6609" y="483"/>
                  </a:lnTo>
                  <a:lnTo>
                    <a:pt x="6097" y="43"/>
                  </a:lnTo>
                  <a:cubicBezTo>
                    <a:pt x="6064" y="15"/>
                    <a:pt x="6021" y="1"/>
                    <a:pt x="598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5" name="Google Shape;3165;p31"/>
            <p:cNvSpPr/>
            <p:nvPr/>
          </p:nvSpPr>
          <p:spPr>
            <a:xfrm>
              <a:off x="7409741" y="3428370"/>
              <a:ext cx="22880" cy="27616"/>
            </a:xfrm>
            <a:custGeom>
              <a:rect b="b" l="l" r="r" t="t"/>
              <a:pathLst>
                <a:path extrusionOk="0" h="863" w="715">
                  <a:moveTo>
                    <a:pt x="177" y="1"/>
                  </a:moveTo>
                  <a:cubicBezTo>
                    <a:pt x="144" y="1"/>
                    <a:pt x="111" y="10"/>
                    <a:pt x="84" y="29"/>
                  </a:cubicBezTo>
                  <a:cubicBezTo>
                    <a:pt x="12" y="76"/>
                    <a:pt x="0" y="184"/>
                    <a:pt x="36" y="255"/>
                  </a:cubicBezTo>
                  <a:lnTo>
                    <a:pt x="393" y="791"/>
                  </a:lnTo>
                  <a:cubicBezTo>
                    <a:pt x="429" y="838"/>
                    <a:pt x="488" y="862"/>
                    <a:pt x="536" y="862"/>
                  </a:cubicBezTo>
                  <a:cubicBezTo>
                    <a:pt x="560" y="862"/>
                    <a:pt x="596" y="850"/>
                    <a:pt x="619" y="838"/>
                  </a:cubicBezTo>
                  <a:cubicBezTo>
                    <a:pt x="691" y="779"/>
                    <a:pt x="715" y="684"/>
                    <a:pt x="667" y="612"/>
                  </a:cubicBezTo>
                  <a:lnTo>
                    <a:pt x="310" y="76"/>
                  </a:lnTo>
                  <a:cubicBezTo>
                    <a:pt x="280" y="25"/>
                    <a:pt x="229" y="1"/>
                    <a:pt x="17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66" name="Google Shape;3166;p31"/>
          <p:cNvGrpSpPr/>
          <p:nvPr/>
        </p:nvGrpSpPr>
        <p:grpSpPr>
          <a:xfrm>
            <a:off x="3288400" y="3428602"/>
            <a:ext cx="344832" cy="356544"/>
            <a:chOff x="3316269" y="3352402"/>
            <a:chExt cx="344832" cy="356544"/>
          </a:xfrm>
        </p:grpSpPr>
        <p:sp>
          <p:nvSpPr>
            <p:cNvPr id="3167" name="Google Shape;3167;p31"/>
            <p:cNvSpPr/>
            <p:nvPr/>
          </p:nvSpPr>
          <p:spPr>
            <a:xfrm>
              <a:off x="3546381" y="3557138"/>
              <a:ext cx="19840" cy="16576"/>
            </a:xfrm>
            <a:custGeom>
              <a:rect b="b" l="l" r="r" t="t"/>
              <a:pathLst>
                <a:path extrusionOk="0" h="518" w="620">
                  <a:moveTo>
                    <a:pt x="166" y="0"/>
                  </a:moveTo>
                  <a:cubicBezTo>
                    <a:pt x="115" y="0"/>
                    <a:pt x="65" y="22"/>
                    <a:pt x="37" y="65"/>
                  </a:cubicBezTo>
                  <a:cubicBezTo>
                    <a:pt x="1" y="148"/>
                    <a:pt x="13" y="243"/>
                    <a:pt x="84" y="291"/>
                  </a:cubicBezTo>
                  <a:lnTo>
                    <a:pt x="358" y="481"/>
                  </a:lnTo>
                  <a:cubicBezTo>
                    <a:pt x="382" y="505"/>
                    <a:pt x="418" y="517"/>
                    <a:pt x="441" y="517"/>
                  </a:cubicBezTo>
                  <a:cubicBezTo>
                    <a:pt x="489" y="517"/>
                    <a:pt x="549" y="481"/>
                    <a:pt x="572" y="446"/>
                  </a:cubicBezTo>
                  <a:cubicBezTo>
                    <a:pt x="620" y="362"/>
                    <a:pt x="596" y="267"/>
                    <a:pt x="537" y="220"/>
                  </a:cubicBezTo>
                  <a:lnTo>
                    <a:pt x="263" y="29"/>
                  </a:lnTo>
                  <a:cubicBezTo>
                    <a:pt x="234" y="10"/>
                    <a:pt x="200" y="0"/>
                    <a:pt x="16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8" name="Google Shape;3168;p31"/>
            <p:cNvSpPr/>
            <p:nvPr/>
          </p:nvSpPr>
          <p:spPr>
            <a:xfrm>
              <a:off x="3449997" y="3423730"/>
              <a:ext cx="14496" cy="18144"/>
            </a:xfrm>
            <a:custGeom>
              <a:rect b="b" l="l" r="r" t="t"/>
              <a:pathLst>
                <a:path extrusionOk="0" h="567" w="453">
                  <a:moveTo>
                    <a:pt x="180" y="1"/>
                  </a:moveTo>
                  <a:cubicBezTo>
                    <a:pt x="164" y="1"/>
                    <a:pt x="148" y="3"/>
                    <a:pt x="132" y="7"/>
                  </a:cubicBezTo>
                  <a:cubicBezTo>
                    <a:pt x="48" y="43"/>
                    <a:pt x="1" y="126"/>
                    <a:pt x="36" y="221"/>
                  </a:cubicBezTo>
                  <a:lnTo>
                    <a:pt x="108" y="459"/>
                  </a:lnTo>
                  <a:cubicBezTo>
                    <a:pt x="132" y="531"/>
                    <a:pt x="191" y="567"/>
                    <a:pt x="251" y="567"/>
                  </a:cubicBezTo>
                  <a:cubicBezTo>
                    <a:pt x="274" y="567"/>
                    <a:pt x="286" y="567"/>
                    <a:pt x="310" y="543"/>
                  </a:cubicBezTo>
                  <a:cubicBezTo>
                    <a:pt x="405" y="531"/>
                    <a:pt x="453" y="436"/>
                    <a:pt x="417" y="352"/>
                  </a:cubicBezTo>
                  <a:lnTo>
                    <a:pt x="346" y="114"/>
                  </a:lnTo>
                  <a:cubicBezTo>
                    <a:pt x="316" y="45"/>
                    <a:pt x="254" y="1"/>
                    <a:pt x="18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9" name="Google Shape;3169;p31"/>
            <p:cNvSpPr/>
            <p:nvPr/>
          </p:nvSpPr>
          <p:spPr>
            <a:xfrm>
              <a:off x="3316269" y="3352402"/>
              <a:ext cx="344832" cy="356544"/>
            </a:xfrm>
            <a:custGeom>
              <a:rect b="b" l="l" r="r" t="t"/>
              <a:pathLst>
                <a:path extrusionOk="0" h="11142" w="10776">
                  <a:moveTo>
                    <a:pt x="2870" y="2819"/>
                  </a:moveTo>
                  <a:cubicBezTo>
                    <a:pt x="2941" y="2819"/>
                    <a:pt x="3013" y="2867"/>
                    <a:pt x="3048" y="2950"/>
                  </a:cubicBezTo>
                  <a:cubicBezTo>
                    <a:pt x="3084" y="2998"/>
                    <a:pt x="3060" y="3046"/>
                    <a:pt x="3048" y="3093"/>
                  </a:cubicBezTo>
                  <a:cubicBezTo>
                    <a:pt x="3025" y="3129"/>
                    <a:pt x="2989" y="3165"/>
                    <a:pt x="2941" y="3189"/>
                  </a:cubicBezTo>
                  <a:cubicBezTo>
                    <a:pt x="2925" y="3199"/>
                    <a:pt x="2904" y="3205"/>
                    <a:pt x="2882" y="3205"/>
                  </a:cubicBezTo>
                  <a:cubicBezTo>
                    <a:pt x="2854" y="3205"/>
                    <a:pt x="2825" y="3196"/>
                    <a:pt x="2798" y="3177"/>
                  </a:cubicBezTo>
                  <a:cubicBezTo>
                    <a:pt x="2751" y="3153"/>
                    <a:pt x="2727" y="3117"/>
                    <a:pt x="2691" y="3069"/>
                  </a:cubicBezTo>
                  <a:cubicBezTo>
                    <a:pt x="2656" y="2974"/>
                    <a:pt x="2703" y="2867"/>
                    <a:pt x="2810" y="2831"/>
                  </a:cubicBezTo>
                  <a:cubicBezTo>
                    <a:pt x="2822" y="2831"/>
                    <a:pt x="2858" y="2819"/>
                    <a:pt x="2870" y="2819"/>
                  </a:cubicBezTo>
                  <a:close/>
                  <a:moveTo>
                    <a:pt x="2310" y="3367"/>
                  </a:moveTo>
                  <a:cubicBezTo>
                    <a:pt x="2382" y="3367"/>
                    <a:pt x="2453" y="3415"/>
                    <a:pt x="2489" y="3498"/>
                  </a:cubicBezTo>
                  <a:cubicBezTo>
                    <a:pt x="2501" y="3546"/>
                    <a:pt x="2501" y="3605"/>
                    <a:pt x="2465" y="3653"/>
                  </a:cubicBezTo>
                  <a:cubicBezTo>
                    <a:pt x="2441" y="3701"/>
                    <a:pt x="2406" y="3724"/>
                    <a:pt x="2370" y="3760"/>
                  </a:cubicBezTo>
                  <a:cubicBezTo>
                    <a:pt x="2352" y="3764"/>
                    <a:pt x="2333" y="3767"/>
                    <a:pt x="2314" y="3767"/>
                  </a:cubicBezTo>
                  <a:cubicBezTo>
                    <a:pt x="2280" y="3767"/>
                    <a:pt x="2245" y="3759"/>
                    <a:pt x="2215" y="3736"/>
                  </a:cubicBezTo>
                  <a:cubicBezTo>
                    <a:pt x="2167" y="3712"/>
                    <a:pt x="2144" y="3677"/>
                    <a:pt x="2108" y="3641"/>
                  </a:cubicBezTo>
                  <a:cubicBezTo>
                    <a:pt x="2108" y="3593"/>
                    <a:pt x="2108" y="3534"/>
                    <a:pt x="2144" y="3486"/>
                  </a:cubicBezTo>
                  <a:cubicBezTo>
                    <a:pt x="2167" y="3450"/>
                    <a:pt x="2203" y="3415"/>
                    <a:pt x="2251" y="3379"/>
                  </a:cubicBezTo>
                  <a:cubicBezTo>
                    <a:pt x="2263" y="3379"/>
                    <a:pt x="2286" y="3367"/>
                    <a:pt x="2310" y="3367"/>
                  </a:cubicBezTo>
                  <a:close/>
                  <a:moveTo>
                    <a:pt x="3060" y="3546"/>
                  </a:moveTo>
                  <a:cubicBezTo>
                    <a:pt x="3096" y="3546"/>
                    <a:pt x="3120" y="3546"/>
                    <a:pt x="3156" y="3570"/>
                  </a:cubicBezTo>
                  <a:cubicBezTo>
                    <a:pt x="3191" y="3593"/>
                    <a:pt x="3227" y="3629"/>
                    <a:pt x="3263" y="3665"/>
                  </a:cubicBezTo>
                  <a:cubicBezTo>
                    <a:pt x="3275" y="3724"/>
                    <a:pt x="3263" y="3772"/>
                    <a:pt x="3239" y="3831"/>
                  </a:cubicBezTo>
                  <a:cubicBezTo>
                    <a:pt x="3215" y="3879"/>
                    <a:pt x="3179" y="3903"/>
                    <a:pt x="3144" y="3939"/>
                  </a:cubicBezTo>
                  <a:cubicBezTo>
                    <a:pt x="3124" y="3944"/>
                    <a:pt x="3102" y="3946"/>
                    <a:pt x="3080" y="3946"/>
                  </a:cubicBezTo>
                  <a:cubicBezTo>
                    <a:pt x="3049" y="3946"/>
                    <a:pt x="3017" y="3941"/>
                    <a:pt x="2989" y="3927"/>
                  </a:cubicBezTo>
                  <a:cubicBezTo>
                    <a:pt x="2941" y="3891"/>
                    <a:pt x="2917" y="3867"/>
                    <a:pt x="2882" y="3820"/>
                  </a:cubicBezTo>
                  <a:cubicBezTo>
                    <a:pt x="2870" y="3772"/>
                    <a:pt x="2870" y="3712"/>
                    <a:pt x="2894" y="3665"/>
                  </a:cubicBezTo>
                  <a:cubicBezTo>
                    <a:pt x="2929" y="3629"/>
                    <a:pt x="2953" y="3593"/>
                    <a:pt x="3001" y="3570"/>
                  </a:cubicBezTo>
                  <a:cubicBezTo>
                    <a:pt x="3025" y="3570"/>
                    <a:pt x="3048" y="3546"/>
                    <a:pt x="3060" y="3546"/>
                  </a:cubicBezTo>
                  <a:close/>
                  <a:moveTo>
                    <a:pt x="3584" y="3843"/>
                  </a:moveTo>
                  <a:lnTo>
                    <a:pt x="4191" y="4343"/>
                  </a:lnTo>
                  <a:lnTo>
                    <a:pt x="3501" y="4046"/>
                  </a:lnTo>
                  <a:cubicBezTo>
                    <a:pt x="3513" y="4022"/>
                    <a:pt x="3525" y="3998"/>
                    <a:pt x="3537" y="3962"/>
                  </a:cubicBezTo>
                  <a:cubicBezTo>
                    <a:pt x="3560" y="3939"/>
                    <a:pt x="3572" y="3891"/>
                    <a:pt x="3584" y="3843"/>
                  </a:cubicBezTo>
                  <a:close/>
                  <a:moveTo>
                    <a:pt x="9478" y="3974"/>
                  </a:moveTo>
                  <a:cubicBezTo>
                    <a:pt x="9835" y="4141"/>
                    <a:pt x="10145" y="4391"/>
                    <a:pt x="10418" y="4713"/>
                  </a:cubicBezTo>
                  <a:cubicBezTo>
                    <a:pt x="10228" y="4998"/>
                    <a:pt x="9966" y="5260"/>
                    <a:pt x="9704" y="5451"/>
                  </a:cubicBezTo>
                  <a:cubicBezTo>
                    <a:pt x="9597" y="5332"/>
                    <a:pt x="9478" y="5248"/>
                    <a:pt x="9347" y="5153"/>
                  </a:cubicBezTo>
                  <a:cubicBezTo>
                    <a:pt x="9228" y="5094"/>
                    <a:pt x="9097" y="5022"/>
                    <a:pt x="8918" y="4963"/>
                  </a:cubicBezTo>
                  <a:lnTo>
                    <a:pt x="9406" y="4939"/>
                  </a:lnTo>
                  <a:cubicBezTo>
                    <a:pt x="9490" y="4939"/>
                    <a:pt x="9573" y="4844"/>
                    <a:pt x="9549" y="4760"/>
                  </a:cubicBezTo>
                  <a:cubicBezTo>
                    <a:pt x="9549" y="4672"/>
                    <a:pt x="9478" y="4604"/>
                    <a:pt x="9391" y="4604"/>
                  </a:cubicBezTo>
                  <a:cubicBezTo>
                    <a:pt x="9385" y="4604"/>
                    <a:pt x="9378" y="4605"/>
                    <a:pt x="9371" y="4605"/>
                  </a:cubicBezTo>
                  <a:lnTo>
                    <a:pt x="8656" y="4665"/>
                  </a:lnTo>
                  <a:cubicBezTo>
                    <a:pt x="8871" y="4546"/>
                    <a:pt x="9061" y="4427"/>
                    <a:pt x="9192" y="4308"/>
                  </a:cubicBezTo>
                  <a:cubicBezTo>
                    <a:pt x="9299" y="4201"/>
                    <a:pt x="9394" y="4105"/>
                    <a:pt x="9478" y="3974"/>
                  </a:cubicBezTo>
                  <a:close/>
                  <a:moveTo>
                    <a:pt x="4245" y="304"/>
                  </a:moveTo>
                  <a:cubicBezTo>
                    <a:pt x="4475" y="304"/>
                    <a:pt x="4701" y="348"/>
                    <a:pt x="4906" y="438"/>
                  </a:cubicBezTo>
                  <a:cubicBezTo>
                    <a:pt x="5299" y="605"/>
                    <a:pt x="5561" y="903"/>
                    <a:pt x="5704" y="1260"/>
                  </a:cubicBezTo>
                  <a:cubicBezTo>
                    <a:pt x="5787" y="1522"/>
                    <a:pt x="5835" y="1867"/>
                    <a:pt x="5799" y="2284"/>
                  </a:cubicBezTo>
                  <a:cubicBezTo>
                    <a:pt x="5537" y="2819"/>
                    <a:pt x="5370" y="3367"/>
                    <a:pt x="5287" y="3665"/>
                  </a:cubicBezTo>
                  <a:cubicBezTo>
                    <a:pt x="5251" y="3760"/>
                    <a:pt x="5311" y="3843"/>
                    <a:pt x="5406" y="3879"/>
                  </a:cubicBezTo>
                  <a:cubicBezTo>
                    <a:pt x="5418" y="3883"/>
                    <a:pt x="5431" y="3884"/>
                    <a:pt x="5444" y="3884"/>
                  </a:cubicBezTo>
                  <a:cubicBezTo>
                    <a:pt x="5516" y="3884"/>
                    <a:pt x="5588" y="3831"/>
                    <a:pt x="5608" y="3760"/>
                  </a:cubicBezTo>
                  <a:cubicBezTo>
                    <a:pt x="5894" y="2748"/>
                    <a:pt x="6311" y="1926"/>
                    <a:pt x="6727" y="1534"/>
                  </a:cubicBezTo>
                  <a:cubicBezTo>
                    <a:pt x="6972" y="1309"/>
                    <a:pt x="7286" y="1190"/>
                    <a:pt x="7633" y="1190"/>
                  </a:cubicBezTo>
                  <a:cubicBezTo>
                    <a:pt x="7691" y="1190"/>
                    <a:pt x="7751" y="1193"/>
                    <a:pt x="7811" y="1200"/>
                  </a:cubicBezTo>
                  <a:cubicBezTo>
                    <a:pt x="8228" y="1236"/>
                    <a:pt x="8632" y="1450"/>
                    <a:pt x="8930" y="1772"/>
                  </a:cubicBezTo>
                  <a:cubicBezTo>
                    <a:pt x="9228" y="2105"/>
                    <a:pt x="9394" y="2522"/>
                    <a:pt x="9394" y="2939"/>
                  </a:cubicBezTo>
                  <a:cubicBezTo>
                    <a:pt x="9394" y="3355"/>
                    <a:pt x="9228" y="3724"/>
                    <a:pt x="8942" y="3974"/>
                  </a:cubicBezTo>
                  <a:cubicBezTo>
                    <a:pt x="8656" y="4236"/>
                    <a:pt x="8180" y="4474"/>
                    <a:pt x="7561" y="4653"/>
                  </a:cubicBezTo>
                  <a:lnTo>
                    <a:pt x="7549" y="4653"/>
                  </a:lnTo>
                  <a:cubicBezTo>
                    <a:pt x="7430" y="4641"/>
                    <a:pt x="7299" y="4635"/>
                    <a:pt x="7161" y="4635"/>
                  </a:cubicBezTo>
                  <a:cubicBezTo>
                    <a:pt x="7022" y="4635"/>
                    <a:pt x="6876" y="4641"/>
                    <a:pt x="6727" y="4653"/>
                  </a:cubicBezTo>
                  <a:cubicBezTo>
                    <a:pt x="6632" y="4653"/>
                    <a:pt x="6561" y="4724"/>
                    <a:pt x="6561" y="4808"/>
                  </a:cubicBezTo>
                  <a:cubicBezTo>
                    <a:pt x="6561" y="4903"/>
                    <a:pt x="6632" y="4974"/>
                    <a:pt x="6727" y="4974"/>
                  </a:cubicBezTo>
                  <a:cubicBezTo>
                    <a:pt x="6825" y="4971"/>
                    <a:pt x="6935" y="4968"/>
                    <a:pt x="7055" y="4968"/>
                  </a:cubicBezTo>
                  <a:cubicBezTo>
                    <a:pt x="7682" y="4968"/>
                    <a:pt x="8561" y="5039"/>
                    <a:pt x="9121" y="5379"/>
                  </a:cubicBezTo>
                  <a:cubicBezTo>
                    <a:pt x="9871" y="5856"/>
                    <a:pt x="10061" y="6844"/>
                    <a:pt x="9597" y="7630"/>
                  </a:cubicBezTo>
                  <a:cubicBezTo>
                    <a:pt x="9275" y="8174"/>
                    <a:pt x="8718" y="8485"/>
                    <a:pt x="8177" y="8485"/>
                  </a:cubicBezTo>
                  <a:cubicBezTo>
                    <a:pt x="7937" y="8485"/>
                    <a:pt x="7701" y="8424"/>
                    <a:pt x="7489" y="8296"/>
                  </a:cubicBezTo>
                  <a:cubicBezTo>
                    <a:pt x="6870" y="7939"/>
                    <a:pt x="6156" y="6975"/>
                    <a:pt x="5954" y="6487"/>
                  </a:cubicBezTo>
                  <a:cubicBezTo>
                    <a:pt x="5954" y="6463"/>
                    <a:pt x="5942" y="6463"/>
                    <a:pt x="5942" y="6451"/>
                  </a:cubicBezTo>
                  <a:cubicBezTo>
                    <a:pt x="5918" y="6356"/>
                    <a:pt x="5906" y="6284"/>
                    <a:pt x="5894" y="6213"/>
                  </a:cubicBezTo>
                  <a:cubicBezTo>
                    <a:pt x="5884" y="6132"/>
                    <a:pt x="5813" y="6077"/>
                    <a:pt x="5741" y="6077"/>
                  </a:cubicBezTo>
                  <a:cubicBezTo>
                    <a:pt x="5729" y="6077"/>
                    <a:pt x="5716" y="6078"/>
                    <a:pt x="5704" y="6082"/>
                  </a:cubicBezTo>
                  <a:cubicBezTo>
                    <a:pt x="5608" y="6094"/>
                    <a:pt x="5549" y="6189"/>
                    <a:pt x="5561" y="6272"/>
                  </a:cubicBezTo>
                  <a:cubicBezTo>
                    <a:pt x="5823" y="7463"/>
                    <a:pt x="5739" y="8475"/>
                    <a:pt x="5549" y="8951"/>
                  </a:cubicBezTo>
                  <a:cubicBezTo>
                    <a:pt x="5323" y="9499"/>
                    <a:pt x="4763" y="9844"/>
                    <a:pt x="4132" y="9844"/>
                  </a:cubicBezTo>
                  <a:cubicBezTo>
                    <a:pt x="3918" y="9844"/>
                    <a:pt x="3691" y="9797"/>
                    <a:pt x="3465" y="9713"/>
                  </a:cubicBezTo>
                  <a:cubicBezTo>
                    <a:pt x="2620" y="9368"/>
                    <a:pt x="2167" y="8487"/>
                    <a:pt x="2465" y="7737"/>
                  </a:cubicBezTo>
                  <a:cubicBezTo>
                    <a:pt x="2620" y="7356"/>
                    <a:pt x="2965" y="6927"/>
                    <a:pt x="3465" y="6463"/>
                  </a:cubicBezTo>
                  <a:cubicBezTo>
                    <a:pt x="3691" y="6379"/>
                    <a:pt x="3894" y="6272"/>
                    <a:pt x="4072" y="6165"/>
                  </a:cubicBezTo>
                  <a:cubicBezTo>
                    <a:pt x="4156" y="6129"/>
                    <a:pt x="4180" y="6034"/>
                    <a:pt x="4156" y="5951"/>
                  </a:cubicBezTo>
                  <a:cubicBezTo>
                    <a:pt x="4120" y="5888"/>
                    <a:pt x="4056" y="5859"/>
                    <a:pt x="3991" y="5859"/>
                  </a:cubicBezTo>
                  <a:cubicBezTo>
                    <a:pt x="3971" y="5859"/>
                    <a:pt x="3950" y="5862"/>
                    <a:pt x="3930" y="5867"/>
                  </a:cubicBezTo>
                  <a:cubicBezTo>
                    <a:pt x="3136" y="6291"/>
                    <a:pt x="2413" y="6517"/>
                    <a:pt x="1867" y="6517"/>
                  </a:cubicBezTo>
                  <a:cubicBezTo>
                    <a:pt x="1815" y="6517"/>
                    <a:pt x="1764" y="6515"/>
                    <a:pt x="1715" y="6510"/>
                  </a:cubicBezTo>
                  <a:cubicBezTo>
                    <a:pt x="1322" y="6475"/>
                    <a:pt x="965" y="6284"/>
                    <a:pt x="715" y="5963"/>
                  </a:cubicBezTo>
                  <a:cubicBezTo>
                    <a:pt x="465" y="5629"/>
                    <a:pt x="322" y="5201"/>
                    <a:pt x="370" y="4748"/>
                  </a:cubicBezTo>
                  <a:cubicBezTo>
                    <a:pt x="439" y="3885"/>
                    <a:pt x="1086" y="3222"/>
                    <a:pt x="1839" y="3222"/>
                  </a:cubicBezTo>
                  <a:cubicBezTo>
                    <a:pt x="1865" y="3222"/>
                    <a:pt x="1891" y="3223"/>
                    <a:pt x="1917" y="3224"/>
                  </a:cubicBezTo>
                  <a:cubicBezTo>
                    <a:pt x="1894" y="3248"/>
                    <a:pt x="1858" y="3296"/>
                    <a:pt x="1846" y="3343"/>
                  </a:cubicBezTo>
                  <a:cubicBezTo>
                    <a:pt x="1786" y="3462"/>
                    <a:pt x="1774" y="3605"/>
                    <a:pt x="1810" y="3736"/>
                  </a:cubicBezTo>
                  <a:cubicBezTo>
                    <a:pt x="1858" y="3879"/>
                    <a:pt x="1953" y="3974"/>
                    <a:pt x="2084" y="4034"/>
                  </a:cubicBezTo>
                  <a:cubicBezTo>
                    <a:pt x="2155" y="4070"/>
                    <a:pt x="2227" y="4093"/>
                    <a:pt x="2310" y="4093"/>
                  </a:cubicBezTo>
                  <a:cubicBezTo>
                    <a:pt x="2370" y="4093"/>
                    <a:pt x="2429" y="4082"/>
                    <a:pt x="2465" y="4070"/>
                  </a:cubicBezTo>
                  <a:cubicBezTo>
                    <a:pt x="2513" y="4058"/>
                    <a:pt x="2560" y="4022"/>
                    <a:pt x="2608" y="3998"/>
                  </a:cubicBezTo>
                  <a:cubicBezTo>
                    <a:pt x="2644" y="4082"/>
                    <a:pt x="2739" y="4153"/>
                    <a:pt x="2822" y="4201"/>
                  </a:cubicBezTo>
                  <a:cubicBezTo>
                    <a:pt x="2906" y="4236"/>
                    <a:pt x="2977" y="4260"/>
                    <a:pt x="3048" y="4260"/>
                  </a:cubicBezTo>
                  <a:cubicBezTo>
                    <a:pt x="3084" y="4260"/>
                    <a:pt x="3120" y="4260"/>
                    <a:pt x="3156" y="4248"/>
                  </a:cubicBezTo>
                  <a:lnTo>
                    <a:pt x="4692" y="4951"/>
                  </a:lnTo>
                  <a:lnTo>
                    <a:pt x="2406" y="4974"/>
                  </a:lnTo>
                  <a:cubicBezTo>
                    <a:pt x="2322" y="4974"/>
                    <a:pt x="2251" y="5046"/>
                    <a:pt x="2251" y="5141"/>
                  </a:cubicBezTo>
                  <a:cubicBezTo>
                    <a:pt x="2251" y="5225"/>
                    <a:pt x="2322" y="5308"/>
                    <a:pt x="2406" y="5308"/>
                  </a:cubicBezTo>
                  <a:lnTo>
                    <a:pt x="5049" y="5260"/>
                  </a:lnTo>
                  <a:lnTo>
                    <a:pt x="4275" y="7772"/>
                  </a:lnTo>
                  <a:lnTo>
                    <a:pt x="4275" y="7820"/>
                  </a:lnTo>
                  <a:cubicBezTo>
                    <a:pt x="4275" y="7892"/>
                    <a:pt x="4311" y="7951"/>
                    <a:pt x="4394" y="7963"/>
                  </a:cubicBezTo>
                  <a:lnTo>
                    <a:pt x="4430" y="7963"/>
                  </a:lnTo>
                  <a:cubicBezTo>
                    <a:pt x="4513" y="7963"/>
                    <a:pt x="4572" y="7927"/>
                    <a:pt x="4584" y="7844"/>
                  </a:cubicBezTo>
                  <a:lnTo>
                    <a:pt x="5358" y="5332"/>
                  </a:lnTo>
                  <a:lnTo>
                    <a:pt x="6668" y="6260"/>
                  </a:lnTo>
                  <a:cubicBezTo>
                    <a:pt x="6692" y="6272"/>
                    <a:pt x="6727" y="6284"/>
                    <a:pt x="6751" y="6284"/>
                  </a:cubicBezTo>
                  <a:cubicBezTo>
                    <a:pt x="6799" y="6284"/>
                    <a:pt x="6858" y="6260"/>
                    <a:pt x="6894" y="6213"/>
                  </a:cubicBezTo>
                  <a:cubicBezTo>
                    <a:pt x="6930" y="6141"/>
                    <a:pt x="6918" y="6034"/>
                    <a:pt x="6847" y="5987"/>
                  </a:cubicBezTo>
                  <a:lnTo>
                    <a:pt x="5537" y="5070"/>
                  </a:lnTo>
                  <a:lnTo>
                    <a:pt x="7644" y="3486"/>
                  </a:lnTo>
                  <a:cubicBezTo>
                    <a:pt x="7692" y="3462"/>
                    <a:pt x="7704" y="3415"/>
                    <a:pt x="7704" y="3355"/>
                  </a:cubicBezTo>
                  <a:cubicBezTo>
                    <a:pt x="7704" y="3331"/>
                    <a:pt x="7692" y="3284"/>
                    <a:pt x="7680" y="3248"/>
                  </a:cubicBezTo>
                  <a:cubicBezTo>
                    <a:pt x="7646" y="3208"/>
                    <a:pt x="7597" y="3186"/>
                    <a:pt x="7550" y="3186"/>
                  </a:cubicBezTo>
                  <a:cubicBezTo>
                    <a:pt x="7514" y="3186"/>
                    <a:pt x="7479" y="3199"/>
                    <a:pt x="7454" y="3224"/>
                  </a:cubicBezTo>
                  <a:lnTo>
                    <a:pt x="5346" y="4796"/>
                  </a:lnTo>
                  <a:lnTo>
                    <a:pt x="4775" y="3141"/>
                  </a:lnTo>
                  <a:cubicBezTo>
                    <a:pt x="4756" y="3077"/>
                    <a:pt x="4696" y="3034"/>
                    <a:pt x="4631" y="3034"/>
                  </a:cubicBezTo>
                  <a:cubicBezTo>
                    <a:pt x="4611" y="3034"/>
                    <a:pt x="4592" y="3037"/>
                    <a:pt x="4572" y="3046"/>
                  </a:cubicBezTo>
                  <a:cubicBezTo>
                    <a:pt x="4477" y="3069"/>
                    <a:pt x="4430" y="3165"/>
                    <a:pt x="4465" y="3248"/>
                  </a:cubicBezTo>
                  <a:lnTo>
                    <a:pt x="4882" y="4486"/>
                  </a:lnTo>
                  <a:lnTo>
                    <a:pt x="3298" y="3189"/>
                  </a:lnTo>
                  <a:cubicBezTo>
                    <a:pt x="3358" y="3069"/>
                    <a:pt x="3382" y="2927"/>
                    <a:pt x="3334" y="2784"/>
                  </a:cubicBezTo>
                  <a:cubicBezTo>
                    <a:pt x="3258" y="2575"/>
                    <a:pt x="3053" y="2434"/>
                    <a:pt x="2841" y="2434"/>
                  </a:cubicBezTo>
                  <a:cubicBezTo>
                    <a:pt x="2787" y="2434"/>
                    <a:pt x="2732" y="2443"/>
                    <a:pt x="2679" y="2462"/>
                  </a:cubicBezTo>
                  <a:cubicBezTo>
                    <a:pt x="2667" y="2462"/>
                    <a:pt x="2644" y="2474"/>
                    <a:pt x="2632" y="2474"/>
                  </a:cubicBezTo>
                  <a:cubicBezTo>
                    <a:pt x="2608" y="2415"/>
                    <a:pt x="2584" y="2367"/>
                    <a:pt x="2572" y="2331"/>
                  </a:cubicBezTo>
                  <a:cubicBezTo>
                    <a:pt x="2453" y="1950"/>
                    <a:pt x="2489" y="1557"/>
                    <a:pt x="2691" y="1200"/>
                  </a:cubicBezTo>
                  <a:cubicBezTo>
                    <a:pt x="2906" y="819"/>
                    <a:pt x="3239" y="545"/>
                    <a:pt x="3656" y="402"/>
                  </a:cubicBezTo>
                  <a:cubicBezTo>
                    <a:pt x="3848" y="337"/>
                    <a:pt x="4048" y="304"/>
                    <a:pt x="4245" y="304"/>
                  </a:cubicBezTo>
                  <a:close/>
                  <a:moveTo>
                    <a:pt x="6323" y="7677"/>
                  </a:moveTo>
                  <a:lnTo>
                    <a:pt x="6323" y="7677"/>
                  </a:lnTo>
                  <a:cubicBezTo>
                    <a:pt x="6620" y="8046"/>
                    <a:pt x="6978" y="8392"/>
                    <a:pt x="7311" y="8582"/>
                  </a:cubicBezTo>
                  <a:cubicBezTo>
                    <a:pt x="7501" y="8701"/>
                    <a:pt x="7704" y="8773"/>
                    <a:pt x="7930" y="8808"/>
                  </a:cubicBezTo>
                  <a:cubicBezTo>
                    <a:pt x="7930" y="9368"/>
                    <a:pt x="7704" y="9951"/>
                    <a:pt x="7263" y="10547"/>
                  </a:cubicBezTo>
                  <a:cubicBezTo>
                    <a:pt x="6454" y="10428"/>
                    <a:pt x="5787" y="9951"/>
                    <a:pt x="5442" y="9666"/>
                  </a:cubicBezTo>
                  <a:cubicBezTo>
                    <a:pt x="5608" y="9499"/>
                    <a:pt x="5739" y="9308"/>
                    <a:pt x="5846" y="9082"/>
                  </a:cubicBezTo>
                  <a:cubicBezTo>
                    <a:pt x="5965" y="8773"/>
                    <a:pt x="6037" y="8356"/>
                    <a:pt x="6037" y="7856"/>
                  </a:cubicBezTo>
                  <a:lnTo>
                    <a:pt x="6525" y="9308"/>
                  </a:lnTo>
                  <a:cubicBezTo>
                    <a:pt x="6561" y="9380"/>
                    <a:pt x="6620" y="9416"/>
                    <a:pt x="6680" y="9416"/>
                  </a:cubicBezTo>
                  <a:cubicBezTo>
                    <a:pt x="6692" y="9416"/>
                    <a:pt x="6716" y="9416"/>
                    <a:pt x="6739" y="9404"/>
                  </a:cubicBezTo>
                  <a:cubicBezTo>
                    <a:pt x="6823" y="9368"/>
                    <a:pt x="6870" y="9285"/>
                    <a:pt x="6847" y="9189"/>
                  </a:cubicBezTo>
                  <a:lnTo>
                    <a:pt x="6323" y="7677"/>
                  </a:lnTo>
                  <a:close/>
                  <a:moveTo>
                    <a:pt x="2096" y="8606"/>
                  </a:moveTo>
                  <a:cubicBezTo>
                    <a:pt x="2191" y="8987"/>
                    <a:pt x="2394" y="9332"/>
                    <a:pt x="2691" y="9618"/>
                  </a:cubicBezTo>
                  <a:lnTo>
                    <a:pt x="2572" y="9797"/>
                  </a:lnTo>
                  <a:cubicBezTo>
                    <a:pt x="2525" y="9880"/>
                    <a:pt x="2548" y="9975"/>
                    <a:pt x="2620" y="10023"/>
                  </a:cubicBezTo>
                  <a:cubicBezTo>
                    <a:pt x="2644" y="10035"/>
                    <a:pt x="2679" y="10058"/>
                    <a:pt x="2703" y="10058"/>
                  </a:cubicBezTo>
                  <a:cubicBezTo>
                    <a:pt x="2763" y="10058"/>
                    <a:pt x="2810" y="10023"/>
                    <a:pt x="2846" y="9975"/>
                  </a:cubicBezTo>
                  <a:lnTo>
                    <a:pt x="2941" y="9820"/>
                  </a:lnTo>
                  <a:cubicBezTo>
                    <a:pt x="3060" y="9892"/>
                    <a:pt x="3203" y="9963"/>
                    <a:pt x="3334" y="10023"/>
                  </a:cubicBezTo>
                  <a:cubicBezTo>
                    <a:pt x="3513" y="10094"/>
                    <a:pt x="3703" y="10142"/>
                    <a:pt x="3882" y="10154"/>
                  </a:cubicBezTo>
                  <a:cubicBezTo>
                    <a:pt x="3406" y="10570"/>
                    <a:pt x="2751" y="10832"/>
                    <a:pt x="2084" y="10856"/>
                  </a:cubicBezTo>
                  <a:cubicBezTo>
                    <a:pt x="1798" y="10118"/>
                    <a:pt x="1810" y="9308"/>
                    <a:pt x="2096" y="8606"/>
                  </a:cubicBezTo>
                  <a:close/>
                  <a:moveTo>
                    <a:pt x="4287" y="0"/>
                  </a:moveTo>
                  <a:cubicBezTo>
                    <a:pt x="4050" y="0"/>
                    <a:pt x="3812" y="39"/>
                    <a:pt x="3584" y="117"/>
                  </a:cubicBezTo>
                  <a:cubicBezTo>
                    <a:pt x="3096" y="272"/>
                    <a:pt x="2679" y="617"/>
                    <a:pt x="2441" y="1045"/>
                  </a:cubicBezTo>
                  <a:cubicBezTo>
                    <a:pt x="2191" y="1498"/>
                    <a:pt x="2144" y="1986"/>
                    <a:pt x="2286" y="2450"/>
                  </a:cubicBezTo>
                  <a:cubicBezTo>
                    <a:pt x="2322" y="2534"/>
                    <a:pt x="2370" y="2629"/>
                    <a:pt x="2406" y="2724"/>
                  </a:cubicBezTo>
                  <a:cubicBezTo>
                    <a:pt x="2406" y="2724"/>
                    <a:pt x="2406" y="2748"/>
                    <a:pt x="2394" y="2748"/>
                  </a:cubicBezTo>
                  <a:cubicBezTo>
                    <a:pt x="2358" y="2808"/>
                    <a:pt x="2346" y="2867"/>
                    <a:pt x="2346" y="2927"/>
                  </a:cubicBezTo>
                  <a:cubicBezTo>
                    <a:pt x="2227" y="2891"/>
                    <a:pt x="2108" y="2879"/>
                    <a:pt x="1989" y="2867"/>
                  </a:cubicBezTo>
                  <a:cubicBezTo>
                    <a:pt x="1949" y="2864"/>
                    <a:pt x="1909" y="2863"/>
                    <a:pt x="1869" y="2863"/>
                  </a:cubicBezTo>
                  <a:cubicBezTo>
                    <a:pt x="941" y="2863"/>
                    <a:pt x="128" y="3650"/>
                    <a:pt x="48" y="4701"/>
                  </a:cubicBezTo>
                  <a:cubicBezTo>
                    <a:pt x="0" y="5213"/>
                    <a:pt x="143" y="5725"/>
                    <a:pt x="465" y="6129"/>
                  </a:cubicBezTo>
                  <a:cubicBezTo>
                    <a:pt x="774" y="6522"/>
                    <a:pt x="1203" y="6760"/>
                    <a:pt x="1691" y="6808"/>
                  </a:cubicBezTo>
                  <a:lnTo>
                    <a:pt x="1858" y="6808"/>
                  </a:lnTo>
                  <a:cubicBezTo>
                    <a:pt x="2144" y="6808"/>
                    <a:pt x="2453" y="6749"/>
                    <a:pt x="2751" y="6677"/>
                  </a:cubicBezTo>
                  <a:lnTo>
                    <a:pt x="2751" y="6677"/>
                  </a:lnTo>
                  <a:cubicBezTo>
                    <a:pt x="2513" y="6939"/>
                    <a:pt x="2286" y="7260"/>
                    <a:pt x="2155" y="7570"/>
                  </a:cubicBezTo>
                  <a:cubicBezTo>
                    <a:pt x="2108" y="7677"/>
                    <a:pt x="2084" y="7796"/>
                    <a:pt x="2060" y="7892"/>
                  </a:cubicBezTo>
                  <a:cubicBezTo>
                    <a:pt x="1453" y="8820"/>
                    <a:pt x="1370" y="9999"/>
                    <a:pt x="1810" y="11035"/>
                  </a:cubicBezTo>
                  <a:cubicBezTo>
                    <a:pt x="1846" y="11094"/>
                    <a:pt x="1905" y="11142"/>
                    <a:pt x="1965" y="11142"/>
                  </a:cubicBezTo>
                  <a:cubicBezTo>
                    <a:pt x="2882" y="11130"/>
                    <a:pt x="3763" y="10749"/>
                    <a:pt x="4370" y="10118"/>
                  </a:cubicBezTo>
                  <a:cubicBezTo>
                    <a:pt x="4668" y="10082"/>
                    <a:pt x="4953" y="9975"/>
                    <a:pt x="5192" y="9832"/>
                  </a:cubicBezTo>
                  <a:cubicBezTo>
                    <a:pt x="5549" y="10142"/>
                    <a:pt x="6335" y="10725"/>
                    <a:pt x="7323" y="10844"/>
                  </a:cubicBezTo>
                  <a:lnTo>
                    <a:pt x="7335" y="10844"/>
                  </a:lnTo>
                  <a:cubicBezTo>
                    <a:pt x="7382" y="10844"/>
                    <a:pt x="7442" y="10809"/>
                    <a:pt x="7466" y="10785"/>
                  </a:cubicBezTo>
                  <a:cubicBezTo>
                    <a:pt x="7990" y="10118"/>
                    <a:pt x="8251" y="9439"/>
                    <a:pt x="8275" y="8773"/>
                  </a:cubicBezTo>
                  <a:cubicBezTo>
                    <a:pt x="8894" y="8749"/>
                    <a:pt x="9525" y="8368"/>
                    <a:pt x="9883" y="7761"/>
                  </a:cubicBezTo>
                  <a:cubicBezTo>
                    <a:pt x="10276" y="7082"/>
                    <a:pt x="10264" y="6272"/>
                    <a:pt x="9906" y="5689"/>
                  </a:cubicBezTo>
                  <a:cubicBezTo>
                    <a:pt x="10252" y="5439"/>
                    <a:pt x="10537" y="5117"/>
                    <a:pt x="10752" y="4724"/>
                  </a:cubicBezTo>
                  <a:cubicBezTo>
                    <a:pt x="10776" y="4701"/>
                    <a:pt x="10776" y="4617"/>
                    <a:pt x="10728" y="4582"/>
                  </a:cubicBezTo>
                  <a:cubicBezTo>
                    <a:pt x="10430" y="4189"/>
                    <a:pt x="10049" y="3891"/>
                    <a:pt x="9609" y="3689"/>
                  </a:cubicBezTo>
                  <a:cubicBezTo>
                    <a:pt x="9704" y="3474"/>
                    <a:pt x="9752" y="3248"/>
                    <a:pt x="9752" y="2998"/>
                  </a:cubicBezTo>
                  <a:cubicBezTo>
                    <a:pt x="9752" y="2498"/>
                    <a:pt x="9549" y="1998"/>
                    <a:pt x="9192" y="1617"/>
                  </a:cubicBezTo>
                  <a:cubicBezTo>
                    <a:pt x="8835" y="1224"/>
                    <a:pt x="8382" y="974"/>
                    <a:pt x="7870" y="926"/>
                  </a:cubicBezTo>
                  <a:cubicBezTo>
                    <a:pt x="7803" y="918"/>
                    <a:pt x="7736" y="914"/>
                    <a:pt x="7670" y="914"/>
                  </a:cubicBezTo>
                  <a:cubicBezTo>
                    <a:pt x="7244" y="914"/>
                    <a:pt x="6846" y="1075"/>
                    <a:pt x="6537" y="1343"/>
                  </a:cubicBezTo>
                  <a:cubicBezTo>
                    <a:pt x="6394" y="1462"/>
                    <a:pt x="6263" y="1617"/>
                    <a:pt x="6156" y="1772"/>
                  </a:cubicBezTo>
                  <a:cubicBezTo>
                    <a:pt x="6144" y="1557"/>
                    <a:pt x="6096" y="1367"/>
                    <a:pt x="6037" y="1176"/>
                  </a:cubicBezTo>
                  <a:cubicBezTo>
                    <a:pt x="5882" y="724"/>
                    <a:pt x="5537" y="367"/>
                    <a:pt x="5073" y="152"/>
                  </a:cubicBezTo>
                  <a:cubicBezTo>
                    <a:pt x="4825" y="51"/>
                    <a:pt x="4557" y="0"/>
                    <a:pt x="428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70" name="Google Shape;3170;p31"/>
          <p:cNvGrpSpPr/>
          <p:nvPr/>
        </p:nvGrpSpPr>
        <p:grpSpPr>
          <a:xfrm>
            <a:off x="5481040" y="3447706"/>
            <a:ext cx="358560" cy="319552"/>
            <a:chOff x="5508909" y="3371506"/>
            <a:chExt cx="358560" cy="319552"/>
          </a:xfrm>
        </p:grpSpPr>
        <p:sp>
          <p:nvSpPr>
            <p:cNvPr id="3171" name="Google Shape;3171;p31"/>
            <p:cNvSpPr/>
            <p:nvPr/>
          </p:nvSpPr>
          <p:spPr>
            <a:xfrm>
              <a:off x="5545485" y="3384178"/>
              <a:ext cx="57184" cy="60736"/>
            </a:xfrm>
            <a:custGeom>
              <a:rect b="b" l="l" r="r" t="t"/>
              <a:pathLst>
                <a:path extrusionOk="0" h="1898" w="1787">
                  <a:moveTo>
                    <a:pt x="763" y="338"/>
                  </a:moveTo>
                  <a:cubicBezTo>
                    <a:pt x="942" y="338"/>
                    <a:pt x="1120" y="445"/>
                    <a:pt x="1239" y="636"/>
                  </a:cubicBezTo>
                  <a:cubicBezTo>
                    <a:pt x="1382" y="850"/>
                    <a:pt x="1465" y="1160"/>
                    <a:pt x="1394" y="1362"/>
                  </a:cubicBezTo>
                  <a:cubicBezTo>
                    <a:pt x="1382" y="1422"/>
                    <a:pt x="1358" y="1505"/>
                    <a:pt x="1299" y="1541"/>
                  </a:cubicBezTo>
                  <a:cubicBezTo>
                    <a:pt x="1263" y="1565"/>
                    <a:pt x="1215" y="1576"/>
                    <a:pt x="1180" y="1576"/>
                  </a:cubicBezTo>
                  <a:cubicBezTo>
                    <a:pt x="965" y="1576"/>
                    <a:pt x="644" y="1362"/>
                    <a:pt x="465" y="1100"/>
                  </a:cubicBezTo>
                  <a:cubicBezTo>
                    <a:pt x="370" y="945"/>
                    <a:pt x="322" y="791"/>
                    <a:pt x="358" y="648"/>
                  </a:cubicBezTo>
                  <a:cubicBezTo>
                    <a:pt x="394" y="552"/>
                    <a:pt x="441" y="457"/>
                    <a:pt x="537" y="398"/>
                  </a:cubicBezTo>
                  <a:cubicBezTo>
                    <a:pt x="608" y="350"/>
                    <a:pt x="691" y="338"/>
                    <a:pt x="763" y="338"/>
                  </a:cubicBezTo>
                  <a:close/>
                  <a:moveTo>
                    <a:pt x="780" y="0"/>
                  </a:moveTo>
                  <a:cubicBezTo>
                    <a:pt x="647" y="0"/>
                    <a:pt x="515" y="36"/>
                    <a:pt x="394" y="112"/>
                  </a:cubicBezTo>
                  <a:cubicBezTo>
                    <a:pt x="227" y="219"/>
                    <a:pt x="108" y="386"/>
                    <a:pt x="60" y="576"/>
                  </a:cubicBezTo>
                  <a:cubicBezTo>
                    <a:pt x="1" y="803"/>
                    <a:pt x="60" y="1053"/>
                    <a:pt x="191" y="1279"/>
                  </a:cubicBezTo>
                  <a:cubicBezTo>
                    <a:pt x="334" y="1481"/>
                    <a:pt x="537" y="1684"/>
                    <a:pt x="763" y="1779"/>
                  </a:cubicBezTo>
                  <a:cubicBezTo>
                    <a:pt x="906" y="1862"/>
                    <a:pt x="1061" y="1898"/>
                    <a:pt x="1180" y="1898"/>
                  </a:cubicBezTo>
                  <a:cubicBezTo>
                    <a:pt x="1287" y="1898"/>
                    <a:pt x="1382" y="1874"/>
                    <a:pt x="1465" y="1826"/>
                  </a:cubicBezTo>
                  <a:cubicBezTo>
                    <a:pt x="1596" y="1755"/>
                    <a:pt x="1668" y="1624"/>
                    <a:pt x="1715" y="1445"/>
                  </a:cubicBezTo>
                  <a:cubicBezTo>
                    <a:pt x="1787" y="1148"/>
                    <a:pt x="1715" y="755"/>
                    <a:pt x="1537" y="457"/>
                  </a:cubicBezTo>
                  <a:cubicBezTo>
                    <a:pt x="1350" y="165"/>
                    <a:pt x="1064" y="0"/>
                    <a:pt x="78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2" name="Google Shape;3172;p31"/>
            <p:cNvSpPr/>
            <p:nvPr/>
          </p:nvSpPr>
          <p:spPr>
            <a:xfrm>
              <a:off x="5508909" y="3429362"/>
              <a:ext cx="53760" cy="50624"/>
            </a:xfrm>
            <a:custGeom>
              <a:rect b="b" l="l" r="r" t="t"/>
              <a:pathLst>
                <a:path extrusionOk="0" h="1582" w="1680">
                  <a:moveTo>
                    <a:pt x="668" y="307"/>
                  </a:moveTo>
                  <a:cubicBezTo>
                    <a:pt x="775" y="307"/>
                    <a:pt x="906" y="355"/>
                    <a:pt x="1013" y="462"/>
                  </a:cubicBezTo>
                  <a:cubicBezTo>
                    <a:pt x="1215" y="641"/>
                    <a:pt x="1394" y="1045"/>
                    <a:pt x="1275" y="1176"/>
                  </a:cubicBezTo>
                  <a:cubicBezTo>
                    <a:pt x="1250" y="1217"/>
                    <a:pt x="1187" y="1236"/>
                    <a:pt x="1104" y="1236"/>
                  </a:cubicBezTo>
                  <a:cubicBezTo>
                    <a:pt x="1065" y="1236"/>
                    <a:pt x="1022" y="1232"/>
                    <a:pt x="977" y="1224"/>
                  </a:cubicBezTo>
                  <a:cubicBezTo>
                    <a:pt x="822" y="1188"/>
                    <a:pt x="656" y="1105"/>
                    <a:pt x="537" y="998"/>
                  </a:cubicBezTo>
                  <a:cubicBezTo>
                    <a:pt x="430" y="903"/>
                    <a:pt x="358" y="784"/>
                    <a:pt x="346" y="676"/>
                  </a:cubicBezTo>
                  <a:cubicBezTo>
                    <a:pt x="322" y="581"/>
                    <a:pt x="358" y="486"/>
                    <a:pt x="418" y="414"/>
                  </a:cubicBezTo>
                  <a:cubicBezTo>
                    <a:pt x="477" y="343"/>
                    <a:pt x="561" y="307"/>
                    <a:pt x="668" y="307"/>
                  </a:cubicBezTo>
                  <a:close/>
                  <a:moveTo>
                    <a:pt x="666" y="1"/>
                  </a:moveTo>
                  <a:cubicBezTo>
                    <a:pt x="480" y="1"/>
                    <a:pt x="305" y="75"/>
                    <a:pt x="180" y="224"/>
                  </a:cubicBezTo>
                  <a:cubicBezTo>
                    <a:pt x="60" y="367"/>
                    <a:pt x="1" y="545"/>
                    <a:pt x="25" y="748"/>
                  </a:cubicBezTo>
                  <a:cubicBezTo>
                    <a:pt x="60" y="938"/>
                    <a:pt x="168" y="1117"/>
                    <a:pt x="322" y="1260"/>
                  </a:cubicBezTo>
                  <a:cubicBezTo>
                    <a:pt x="489" y="1403"/>
                    <a:pt x="715" y="1522"/>
                    <a:pt x="918" y="1557"/>
                  </a:cubicBezTo>
                  <a:cubicBezTo>
                    <a:pt x="977" y="1581"/>
                    <a:pt x="1061" y="1581"/>
                    <a:pt x="1120" y="1581"/>
                  </a:cubicBezTo>
                  <a:cubicBezTo>
                    <a:pt x="1299" y="1581"/>
                    <a:pt x="1442" y="1522"/>
                    <a:pt x="1537" y="1415"/>
                  </a:cubicBezTo>
                  <a:cubicBezTo>
                    <a:pt x="1644" y="1236"/>
                    <a:pt x="1680" y="1022"/>
                    <a:pt x="1596" y="772"/>
                  </a:cubicBezTo>
                  <a:cubicBezTo>
                    <a:pt x="1513" y="569"/>
                    <a:pt x="1382" y="355"/>
                    <a:pt x="1215" y="224"/>
                  </a:cubicBezTo>
                  <a:cubicBezTo>
                    <a:pt x="1049" y="75"/>
                    <a:pt x="852" y="1"/>
                    <a:pt x="66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3" name="Google Shape;3173;p31"/>
            <p:cNvSpPr/>
            <p:nvPr/>
          </p:nvSpPr>
          <p:spPr>
            <a:xfrm>
              <a:off x="5606829" y="3371506"/>
              <a:ext cx="51104" cy="63520"/>
            </a:xfrm>
            <a:custGeom>
              <a:rect b="b" l="l" r="r" t="t"/>
              <a:pathLst>
                <a:path extrusionOk="0" h="1985" w="1597">
                  <a:moveTo>
                    <a:pt x="811" y="0"/>
                  </a:moveTo>
                  <a:cubicBezTo>
                    <a:pt x="519" y="0"/>
                    <a:pt x="257" y="172"/>
                    <a:pt x="108" y="448"/>
                  </a:cubicBezTo>
                  <a:cubicBezTo>
                    <a:pt x="60" y="532"/>
                    <a:pt x="96" y="627"/>
                    <a:pt x="179" y="675"/>
                  </a:cubicBezTo>
                  <a:cubicBezTo>
                    <a:pt x="205" y="689"/>
                    <a:pt x="231" y="696"/>
                    <a:pt x="257" y="696"/>
                  </a:cubicBezTo>
                  <a:cubicBezTo>
                    <a:pt x="317" y="696"/>
                    <a:pt x="373" y="661"/>
                    <a:pt x="406" y="603"/>
                  </a:cubicBezTo>
                  <a:cubicBezTo>
                    <a:pt x="503" y="430"/>
                    <a:pt x="659" y="326"/>
                    <a:pt x="829" y="326"/>
                  </a:cubicBezTo>
                  <a:cubicBezTo>
                    <a:pt x="847" y="326"/>
                    <a:pt x="864" y="327"/>
                    <a:pt x="882" y="329"/>
                  </a:cubicBezTo>
                  <a:cubicBezTo>
                    <a:pt x="989" y="353"/>
                    <a:pt x="1096" y="413"/>
                    <a:pt x="1156" y="496"/>
                  </a:cubicBezTo>
                  <a:cubicBezTo>
                    <a:pt x="1239" y="615"/>
                    <a:pt x="1263" y="782"/>
                    <a:pt x="1239" y="948"/>
                  </a:cubicBezTo>
                  <a:cubicBezTo>
                    <a:pt x="1181" y="1307"/>
                    <a:pt x="888" y="1676"/>
                    <a:pt x="675" y="1676"/>
                  </a:cubicBezTo>
                  <a:cubicBezTo>
                    <a:pt x="669" y="1676"/>
                    <a:pt x="662" y="1675"/>
                    <a:pt x="656" y="1675"/>
                  </a:cubicBezTo>
                  <a:cubicBezTo>
                    <a:pt x="513" y="1663"/>
                    <a:pt x="370" y="1401"/>
                    <a:pt x="334" y="1103"/>
                  </a:cubicBezTo>
                  <a:cubicBezTo>
                    <a:pt x="310" y="1020"/>
                    <a:pt x="239" y="960"/>
                    <a:pt x="156" y="960"/>
                  </a:cubicBezTo>
                  <a:cubicBezTo>
                    <a:pt x="60" y="972"/>
                    <a:pt x="1" y="1044"/>
                    <a:pt x="1" y="1139"/>
                  </a:cubicBezTo>
                  <a:cubicBezTo>
                    <a:pt x="48" y="1520"/>
                    <a:pt x="251" y="1937"/>
                    <a:pt x="608" y="1984"/>
                  </a:cubicBezTo>
                  <a:lnTo>
                    <a:pt x="691" y="1984"/>
                  </a:lnTo>
                  <a:cubicBezTo>
                    <a:pt x="882" y="1984"/>
                    <a:pt x="1072" y="1877"/>
                    <a:pt x="1251" y="1675"/>
                  </a:cubicBezTo>
                  <a:cubicBezTo>
                    <a:pt x="1418" y="1484"/>
                    <a:pt x="1537" y="1222"/>
                    <a:pt x="1561" y="984"/>
                  </a:cubicBezTo>
                  <a:cubicBezTo>
                    <a:pt x="1596" y="734"/>
                    <a:pt x="1537" y="484"/>
                    <a:pt x="1406" y="306"/>
                  </a:cubicBezTo>
                  <a:cubicBezTo>
                    <a:pt x="1287" y="139"/>
                    <a:pt x="1108" y="32"/>
                    <a:pt x="918" y="8"/>
                  </a:cubicBezTo>
                  <a:cubicBezTo>
                    <a:pt x="882" y="3"/>
                    <a:pt x="846" y="0"/>
                    <a:pt x="81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4" name="Google Shape;3174;p31"/>
            <p:cNvSpPr/>
            <p:nvPr/>
          </p:nvSpPr>
          <p:spPr>
            <a:xfrm>
              <a:off x="5659789" y="3396786"/>
              <a:ext cx="48032" cy="55392"/>
            </a:xfrm>
            <a:custGeom>
              <a:rect b="b" l="l" r="r" t="t"/>
              <a:pathLst>
                <a:path extrusionOk="0" h="1731" w="1501">
                  <a:moveTo>
                    <a:pt x="834" y="313"/>
                  </a:moveTo>
                  <a:cubicBezTo>
                    <a:pt x="882" y="313"/>
                    <a:pt x="929" y="337"/>
                    <a:pt x="965" y="349"/>
                  </a:cubicBezTo>
                  <a:cubicBezTo>
                    <a:pt x="1060" y="385"/>
                    <a:pt x="1120" y="468"/>
                    <a:pt x="1144" y="551"/>
                  </a:cubicBezTo>
                  <a:cubicBezTo>
                    <a:pt x="1168" y="670"/>
                    <a:pt x="1144" y="813"/>
                    <a:pt x="1084" y="932"/>
                  </a:cubicBezTo>
                  <a:cubicBezTo>
                    <a:pt x="981" y="1149"/>
                    <a:pt x="718" y="1392"/>
                    <a:pt x="549" y="1392"/>
                  </a:cubicBezTo>
                  <a:cubicBezTo>
                    <a:pt x="522" y="1392"/>
                    <a:pt x="498" y="1386"/>
                    <a:pt x="477" y="1373"/>
                  </a:cubicBezTo>
                  <a:cubicBezTo>
                    <a:pt x="310" y="1301"/>
                    <a:pt x="334" y="873"/>
                    <a:pt x="453" y="611"/>
                  </a:cubicBezTo>
                  <a:cubicBezTo>
                    <a:pt x="513" y="492"/>
                    <a:pt x="596" y="385"/>
                    <a:pt x="703" y="349"/>
                  </a:cubicBezTo>
                  <a:cubicBezTo>
                    <a:pt x="751" y="337"/>
                    <a:pt x="787" y="313"/>
                    <a:pt x="834" y="313"/>
                  </a:cubicBezTo>
                  <a:close/>
                  <a:moveTo>
                    <a:pt x="828" y="1"/>
                  </a:moveTo>
                  <a:cubicBezTo>
                    <a:pt x="733" y="1"/>
                    <a:pt x="638" y="22"/>
                    <a:pt x="548" y="63"/>
                  </a:cubicBezTo>
                  <a:cubicBezTo>
                    <a:pt x="370" y="135"/>
                    <a:pt x="227" y="289"/>
                    <a:pt x="132" y="480"/>
                  </a:cubicBezTo>
                  <a:cubicBezTo>
                    <a:pt x="48" y="670"/>
                    <a:pt x="1" y="909"/>
                    <a:pt x="13" y="1135"/>
                  </a:cubicBezTo>
                  <a:cubicBezTo>
                    <a:pt x="37" y="1397"/>
                    <a:pt x="156" y="1599"/>
                    <a:pt x="334" y="1682"/>
                  </a:cubicBezTo>
                  <a:cubicBezTo>
                    <a:pt x="394" y="1718"/>
                    <a:pt x="465" y="1730"/>
                    <a:pt x="537" y="1730"/>
                  </a:cubicBezTo>
                  <a:cubicBezTo>
                    <a:pt x="882" y="1730"/>
                    <a:pt x="1239" y="1385"/>
                    <a:pt x="1382" y="1075"/>
                  </a:cubicBezTo>
                  <a:cubicBezTo>
                    <a:pt x="1477" y="885"/>
                    <a:pt x="1501" y="670"/>
                    <a:pt x="1441" y="480"/>
                  </a:cubicBezTo>
                  <a:cubicBezTo>
                    <a:pt x="1406" y="289"/>
                    <a:pt x="1263" y="135"/>
                    <a:pt x="1108" y="63"/>
                  </a:cubicBezTo>
                  <a:cubicBezTo>
                    <a:pt x="1019" y="22"/>
                    <a:pt x="924" y="1"/>
                    <a:pt x="82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5" name="Google Shape;3175;p31"/>
            <p:cNvSpPr/>
            <p:nvPr/>
          </p:nvSpPr>
          <p:spPr>
            <a:xfrm>
              <a:off x="5556941" y="3444402"/>
              <a:ext cx="131840" cy="93856"/>
            </a:xfrm>
            <a:custGeom>
              <a:rect b="b" l="l" r="r" t="t"/>
              <a:pathLst>
                <a:path extrusionOk="0" h="2933" w="4120">
                  <a:moveTo>
                    <a:pt x="2169" y="1"/>
                  </a:moveTo>
                  <a:cubicBezTo>
                    <a:pt x="2019" y="1"/>
                    <a:pt x="1871" y="17"/>
                    <a:pt x="1727" y="52"/>
                  </a:cubicBezTo>
                  <a:cubicBezTo>
                    <a:pt x="1203" y="159"/>
                    <a:pt x="750" y="433"/>
                    <a:pt x="429" y="849"/>
                  </a:cubicBezTo>
                  <a:cubicBezTo>
                    <a:pt x="119" y="1254"/>
                    <a:pt x="0" y="1730"/>
                    <a:pt x="72" y="2147"/>
                  </a:cubicBezTo>
                  <a:cubicBezTo>
                    <a:pt x="167" y="2564"/>
                    <a:pt x="429" y="2838"/>
                    <a:pt x="893" y="2909"/>
                  </a:cubicBezTo>
                  <a:cubicBezTo>
                    <a:pt x="1012" y="2921"/>
                    <a:pt x="1131" y="2933"/>
                    <a:pt x="1286" y="2933"/>
                  </a:cubicBezTo>
                  <a:cubicBezTo>
                    <a:pt x="1560" y="2933"/>
                    <a:pt x="1893" y="2897"/>
                    <a:pt x="2298" y="2814"/>
                  </a:cubicBezTo>
                  <a:cubicBezTo>
                    <a:pt x="2905" y="2695"/>
                    <a:pt x="3334" y="2552"/>
                    <a:pt x="3620" y="2361"/>
                  </a:cubicBezTo>
                  <a:cubicBezTo>
                    <a:pt x="3965" y="2135"/>
                    <a:pt x="4120" y="1790"/>
                    <a:pt x="4036" y="1361"/>
                  </a:cubicBezTo>
                  <a:cubicBezTo>
                    <a:pt x="3965" y="1016"/>
                    <a:pt x="3739" y="695"/>
                    <a:pt x="3405" y="433"/>
                  </a:cubicBezTo>
                  <a:cubicBezTo>
                    <a:pt x="3377" y="409"/>
                    <a:pt x="3344" y="399"/>
                    <a:pt x="3312" y="399"/>
                  </a:cubicBezTo>
                  <a:cubicBezTo>
                    <a:pt x="3261" y="399"/>
                    <a:pt x="3213" y="425"/>
                    <a:pt x="3191" y="468"/>
                  </a:cubicBezTo>
                  <a:cubicBezTo>
                    <a:pt x="3120" y="540"/>
                    <a:pt x="3143" y="647"/>
                    <a:pt x="3215" y="695"/>
                  </a:cubicBezTo>
                  <a:cubicBezTo>
                    <a:pt x="3489" y="885"/>
                    <a:pt x="3667" y="1135"/>
                    <a:pt x="3727" y="1397"/>
                  </a:cubicBezTo>
                  <a:cubicBezTo>
                    <a:pt x="3786" y="1683"/>
                    <a:pt x="3679" y="1909"/>
                    <a:pt x="3405" y="2088"/>
                  </a:cubicBezTo>
                  <a:cubicBezTo>
                    <a:pt x="3155" y="2254"/>
                    <a:pt x="2774" y="2385"/>
                    <a:pt x="2203" y="2504"/>
                  </a:cubicBezTo>
                  <a:cubicBezTo>
                    <a:pt x="1798" y="2576"/>
                    <a:pt x="1488" y="2623"/>
                    <a:pt x="1250" y="2623"/>
                  </a:cubicBezTo>
                  <a:cubicBezTo>
                    <a:pt x="595" y="2623"/>
                    <a:pt x="429" y="2373"/>
                    <a:pt x="369" y="2088"/>
                  </a:cubicBezTo>
                  <a:cubicBezTo>
                    <a:pt x="238" y="1433"/>
                    <a:pt x="810" y="564"/>
                    <a:pt x="1774" y="373"/>
                  </a:cubicBezTo>
                  <a:cubicBezTo>
                    <a:pt x="1898" y="348"/>
                    <a:pt x="2024" y="336"/>
                    <a:pt x="2151" y="336"/>
                  </a:cubicBezTo>
                  <a:cubicBezTo>
                    <a:pt x="2328" y="336"/>
                    <a:pt x="2505" y="360"/>
                    <a:pt x="2679" y="409"/>
                  </a:cubicBezTo>
                  <a:cubicBezTo>
                    <a:pt x="2694" y="412"/>
                    <a:pt x="2708" y="414"/>
                    <a:pt x="2722" y="414"/>
                  </a:cubicBezTo>
                  <a:cubicBezTo>
                    <a:pt x="2799" y="414"/>
                    <a:pt x="2863" y="362"/>
                    <a:pt x="2893" y="302"/>
                  </a:cubicBezTo>
                  <a:cubicBezTo>
                    <a:pt x="2917" y="206"/>
                    <a:pt x="2858" y="123"/>
                    <a:pt x="2786" y="87"/>
                  </a:cubicBezTo>
                  <a:cubicBezTo>
                    <a:pt x="2585" y="32"/>
                    <a:pt x="2376" y="1"/>
                    <a:pt x="216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6" name="Google Shape;3176;p31"/>
            <p:cNvSpPr/>
            <p:nvPr/>
          </p:nvSpPr>
          <p:spPr>
            <a:xfrm>
              <a:off x="5730285" y="3518386"/>
              <a:ext cx="50336" cy="64832"/>
            </a:xfrm>
            <a:custGeom>
              <a:rect b="b" l="l" r="r" t="t"/>
              <a:pathLst>
                <a:path extrusionOk="0" h="2026" w="1573">
                  <a:moveTo>
                    <a:pt x="786" y="311"/>
                  </a:moveTo>
                  <a:cubicBezTo>
                    <a:pt x="1060" y="323"/>
                    <a:pt x="1239" y="585"/>
                    <a:pt x="1239" y="907"/>
                  </a:cubicBezTo>
                  <a:cubicBezTo>
                    <a:pt x="1239" y="1157"/>
                    <a:pt x="1120" y="1454"/>
                    <a:pt x="953" y="1597"/>
                  </a:cubicBezTo>
                  <a:cubicBezTo>
                    <a:pt x="905" y="1633"/>
                    <a:pt x="834" y="1681"/>
                    <a:pt x="762" y="1681"/>
                  </a:cubicBezTo>
                  <a:cubicBezTo>
                    <a:pt x="548" y="1669"/>
                    <a:pt x="310" y="1240"/>
                    <a:pt x="322" y="847"/>
                  </a:cubicBezTo>
                  <a:cubicBezTo>
                    <a:pt x="322" y="669"/>
                    <a:pt x="381" y="526"/>
                    <a:pt x="489" y="419"/>
                  </a:cubicBezTo>
                  <a:cubicBezTo>
                    <a:pt x="560" y="347"/>
                    <a:pt x="667" y="311"/>
                    <a:pt x="774" y="311"/>
                  </a:cubicBezTo>
                  <a:close/>
                  <a:moveTo>
                    <a:pt x="766" y="1"/>
                  </a:moveTo>
                  <a:cubicBezTo>
                    <a:pt x="580" y="1"/>
                    <a:pt x="407" y="71"/>
                    <a:pt x="274" y="192"/>
                  </a:cubicBezTo>
                  <a:cubicBezTo>
                    <a:pt x="108" y="359"/>
                    <a:pt x="0" y="585"/>
                    <a:pt x="0" y="847"/>
                  </a:cubicBezTo>
                  <a:cubicBezTo>
                    <a:pt x="0" y="1085"/>
                    <a:pt x="60" y="1371"/>
                    <a:pt x="179" y="1597"/>
                  </a:cubicBezTo>
                  <a:cubicBezTo>
                    <a:pt x="334" y="1859"/>
                    <a:pt x="524" y="2014"/>
                    <a:pt x="751" y="2026"/>
                  </a:cubicBezTo>
                  <a:lnTo>
                    <a:pt x="774" y="2026"/>
                  </a:lnTo>
                  <a:cubicBezTo>
                    <a:pt x="905" y="2026"/>
                    <a:pt x="1060" y="1966"/>
                    <a:pt x="1179" y="1847"/>
                  </a:cubicBezTo>
                  <a:cubicBezTo>
                    <a:pt x="1405" y="1633"/>
                    <a:pt x="1560" y="1264"/>
                    <a:pt x="1560" y="919"/>
                  </a:cubicBezTo>
                  <a:cubicBezTo>
                    <a:pt x="1572" y="419"/>
                    <a:pt x="1251" y="14"/>
                    <a:pt x="810" y="2"/>
                  </a:cubicBezTo>
                  <a:cubicBezTo>
                    <a:pt x="795" y="1"/>
                    <a:pt x="781" y="1"/>
                    <a:pt x="76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7" name="Google Shape;3177;p31"/>
            <p:cNvSpPr/>
            <p:nvPr/>
          </p:nvSpPr>
          <p:spPr>
            <a:xfrm>
              <a:off x="5674669" y="3533234"/>
              <a:ext cx="49920" cy="56480"/>
            </a:xfrm>
            <a:custGeom>
              <a:rect b="b" l="l" r="r" t="t"/>
              <a:pathLst>
                <a:path extrusionOk="0" h="1765" w="1560">
                  <a:moveTo>
                    <a:pt x="726" y="324"/>
                  </a:moveTo>
                  <a:cubicBezTo>
                    <a:pt x="786" y="324"/>
                    <a:pt x="857" y="336"/>
                    <a:pt x="917" y="383"/>
                  </a:cubicBezTo>
                  <a:cubicBezTo>
                    <a:pt x="1012" y="443"/>
                    <a:pt x="1084" y="562"/>
                    <a:pt x="1119" y="693"/>
                  </a:cubicBezTo>
                  <a:cubicBezTo>
                    <a:pt x="1203" y="967"/>
                    <a:pt x="1131" y="1395"/>
                    <a:pt x="953" y="1443"/>
                  </a:cubicBezTo>
                  <a:cubicBezTo>
                    <a:pt x="945" y="1444"/>
                    <a:pt x="938" y="1445"/>
                    <a:pt x="930" y="1445"/>
                  </a:cubicBezTo>
                  <a:cubicBezTo>
                    <a:pt x="860" y="1445"/>
                    <a:pt x="764" y="1397"/>
                    <a:pt x="679" y="1312"/>
                  </a:cubicBezTo>
                  <a:cubicBezTo>
                    <a:pt x="560" y="1193"/>
                    <a:pt x="476" y="1026"/>
                    <a:pt x="429" y="871"/>
                  </a:cubicBezTo>
                  <a:cubicBezTo>
                    <a:pt x="357" y="621"/>
                    <a:pt x="464" y="383"/>
                    <a:pt x="655" y="336"/>
                  </a:cubicBezTo>
                  <a:cubicBezTo>
                    <a:pt x="679" y="336"/>
                    <a:pt x="715" y="324"/>
                    <a:pt x="726" y="324"/>
                  </a:cubicBezTo>
                  <a:close/>
                  <a:moveTo>
                    <a:pt x="740" y="0"/>
                  </a:moveTo>
                  <a:cubicBezTo>
                    <a:pt x="686" y="0"/>
                    <a:pt x="633" y="8"/>
                    <a:pt x="584" y="26"/>
                  </a:cubicBezTo>
                  <a:cubicBezTo>
                    <a:pt x="203" y="133"/>
                    <a:pt x="0" y="538"/>
                    <a:pt x="119" y="967"/>
                  </a:cubicBezTo>
                  <a:cubicBezTo>
                    <a:pt x="179" y="1169"/>
                    <a:pt x="298" y="1383"/>
                    <a:pt x="464" y="1550"/>
                  </a:cubicBezTo>
                  <a:cubicBezTo>
                    <a:pt x="607" y="1693"/>
                    <a:pt x="774" y="1764"/>
                    <a:pt x="941" y="1764"/>
                  </a:cubicBezTo>
                  <a:cubicBezTo>
                    <a:pt x="976" y="1764"/>
                    <a:pt x="1012" y="1764"/>
                    <a:pt x="1060" y="1752"/>
                  </a:cubicBezTo>
                  <a:cubicBezTo>
                    <a:pt x="1453" y="1645"/>
                    <a:pt x="1560" y="1014"/>
                    <a:pt x="1441" y="609"/>
                  </a:cubicBezTo>
                  <a:cubicBezTo>
                    <a:pt x="1381" y="395"/>
                    <a:pt x="1262" y="216"/>
                    <a:pt x="1119" y="121"/>
                  </a:cubicBezTo>
                  <a:cubicBezTo>
                    <a:pt x="1002" y="46"/>
                    <a:pt x="867" y="0"/>
                    <a:pt x="74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8" name="Google Shape;3178;p31"/>
            <p:cNvSpPr/>
            <p:nvPr/>
          </p:nvSpPr>
          <p:spPr>
            <a:xfrm>
              <a:off x="5777133" y="3542162"/>
              <a:ext cx="60608" cy="57440"/>
            </a:xfrm>
            <a:custGeom>
              <a:rect b="b" l="l" r="r" t="t"/>
              <a:pathLst>
                <a:path extrusionOk="0" h="1795" w="1894">
                  <a:moveTo>
                    <a:pt x="1132" y="0"/>
                  </a:moveTo>
                  <a:cubicBezTo>
                    <a:pt x="996" y="0"/>
                    <a:pt x="856" y="35"/>
                    <a:pt x="727" y="104"/>
                  </a:cubicBezTo>
                  <a:cubicBezTo>
                    <a:pt x="656" y="152"/>
                    <a:pt x="620" y="259"/>
                    <a:pt x="668" y="330"/>
                  </a:cubicBezTo>
                  <a:cubicBezTo>
                    <a:pt x="692" y="379"/>
                    <a:pt x="750" y="412"/>
                    <a:pt x="811" y="412"/>
                  </a:cubicBezTo>
                  <a:cubicBezTo>
                    <a:pt x="839" y="412"/>
                    <a:pt x="868" y="405"/>
                    <a:pt x="894" y="390"/>
                  </a:cubicBezTo>
                  <a:cubicBezTo>
                    <a:pt x="980" y="342"/>
                    <a:pt x="1068" y="318"/>
                    <a:pt x="1151" y="318"/>
                  </a:cubicBezTo>
                  <a:cubicBezTo>
                    <a:pt x="1252" y="318"/>
                    <a:pt x="1346" y="354"/>
                    <a:pt x="1418" y="426"/>
                  </a:cubicBezTo>
                  <a:cubicBezTo>
                    <a:pt x="1513" y="509"/>
                    <a:pt x="1561" y="616"/>
                    <a:pt x="1561" y="711"/>
                  </a:cubicBezTo>
                  <a:cubicBezTo>
                    <a:pt x="1561" y="866"/>
                    <a:pt x="1501" y="1009"/>
                    <a:pt x="1382" y="1140"/>
                  </a:cubicBezTo>
                  <a:cubicBezTo>
                    <a:pt x="1191" y="1348"/>
                    <a:pt x="886" y="1487"/>
                    <a:pt x="675" y="1487"/>
                  </a:cubicBezTo>
                  <a:cubicBezTo>
                    <a:pt x="597" y="1487"/>
                    <a:pt x="531" y="1468"/>
                    <a:pt x="489" y="1426"/>
                  </a:cubicBezTo>
                  <a:cubicBezTo>
                    <a:pt x="370" y="1319"/>
                    <a:pt x="394" y="1057"/>
                    <a:pt x="525" y="771"/>
                  </a:cubicBezTo>
                  <a:cubicBezTo>
                    <a:pt x="572" y="699"/>
                    <a:pt x="549" y="592"/>
                    <a:pt x="453" y="545"/>
                  </a:cubicBezTo>
                  <a:cubicBezTo>
                    <a:pt x="433" y="534"/>
                    <a:pt x="409" y="529"/>
                    <a:pt x="384" y="529"/>
                  </a:cubicBezTo>
                  <a:cubicBezTo>
                    <a:pt x="325" y="529"/>
                    <a:pt x="261" y="561"/>
                    <a:pt x="227" y="628"/>
                  </a:cubicBezTo>
                  <a:cubicBezTo>
                    <a:pt x="49" y="961"/>
                    <a:pt x="1" y="1426"/>
                    <a:pt x="263" y="1664"/>
                  </a:cubicBezTo>
                  <a:cubicBezTo>
                    <a:pt x="370" y="1759"/>
                    <a:pt x="501" y="1795"/>
                    <a:pt x="668" y="1795"/>
                  </a:cubicBezTo>
                  <a:cubicBezTo>
                    <a:pt x="751" y="1795"/>
                    <a:pt x="858" y="1783"/>
                    <a:pt x="965" y="1759"/>
                  </a:cubicBezTo>
                  <a:cubicBezTo>
                    <a:pt x="1203" y="1676"/>
                    <a:pt x="1442" y="1533"/>
                    <a:pt x="1620" y="1354"/>
                  </a:cubicBezTo>
                  <a:cubicBezTo>
                    <a:pt x="1811" y="1176"/>
                    <a:pt x="1894" y="938"/>
                    <a:pt x="1882" y="711"/>
                  </a:cubicBezTo>
                  <a:cubicBezTo>
                    <a:pt x="1870" y="521"/>
                    <a:pt x="1799" y="330"/>
                    <a:pt x="1644" y="199"/>
                  </a:cubicBezTo>
                  <a:cubicBezTo>
                    <a:pt x="1505" y="67"/>
                    <a:pt x="1322" y="0"/>
                    <a:pt x="113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9" name="Google Shape;3179;p31"/>
            <p:cNvSpPr/>
            <p:nvPr/>
          </p:nvSpPr>
          <p:spPr>
            <a:xfrm>
              <a:off x="5811437" y="3593426"/>
              <a:ext cx="56032" cy="47328"/>
            </a:xfrm>
            <a:custGeom>
              <a:rect b="b" l="l" r="r" t="t"/>
              <a:pathLst>
                <a:path extrusionOk="0" h="1479" w="1751">
                  <a:moveTo>
                    <a:pt x="1079" y="312"/>
                  </a:moveTo>
                  <a:cubicBezTo>
                    <a:pt x="1202" y="312"/>
                    <a:pt x="1308" y="364"/>
                    <a:pt x="1370" y="467"/>
                  </a:cubicBezTo>
                  <a:cubicBezTo>
                    <a:pt x="1394" y="574"/>
                    <a:pt x="1405" y="657"/>
                    <a:pt x="1382" y="752"/>
                  </a:cubicBezTo>
                  <a:cubicBezTo>
                    <a:pt x="1346" y="860"/>
                    <a:pt x="1263" y="955"/>
                    <a:pt x="1143" y="1014"/>
                  </a:cubicBezTo>
                  <a:cubicBezTo>
                    <a:pt x="1013" y="1098"/>
                    <a:pt x="834" y="1157"/>
                    <a:pt x="667" y="1157"/>
                  </a:cubicBezTo>
                  <a:cubicBezTo>
                    <a:pt x="524" y="1157"/>
                    <a:pt x="417" y="1122"/>
                    <a:pt x="381" y="1050"/>
                  </a:cubicBezTo>
                  <a:cubicBezTo>
                    <a:pt x="346" y="991"/>
                    <a:pt x="370" y="871"/>
                    <a:pt x="441" y="752"/>
                  </a:cubicBezTo>
                  <a:cubicBezTo>
                    <a:pt x="512" y="610"/>
                    <a:pt x="655" y="467"/>
                    <a:pt x="786" y="395"/>
                  </a:cubicBezTo>
                  <a:cubicBezTo>
                    <a:pt x="887" y="340"/>
                    <a:pt x="988" y="312"/>
                    <a:pt x="1079" y="312"/>
                  </a:cubicBezTo>
                  <a:close/>
                  <a:moveTo>
                    <a:pt x="1052" y="0"/>
                  </a:moveTo>
                  <a:cubicBezTo>
                    <a:pt x="906" y="0"/>
                    <a:pt x="752" y="40"/>
                    <a:pt x="608" y="121"/>
                  </a:cubicBezTo>
                  <a:cubicBezTo>
                    <a:pt x="429" y="229"/>
                    <a:pt x="251" y="407"/>
                    <a:pt x="143" y="598"/>
                  </a:cubicBezTo>
                  <a:cubicBezTo>
                    <a:pt x="12" y="836"/>
                    <a:pt x="0" y="1062"/>
                    <a:pt x="96" y="1229"/>
                  </a:cubicBezTo>
                  <a:cubicBezTo>
                    <a:pt x="203" y="1395"/>
                    <a:pt x="393" y="1479"/>
                    <a:pt x="667" y="1479"/>
                  </a:cubicBezTo>
                  <a:cubicBezTo>
                    <a:pt x="893" y="1479"/>
                    <a:pt x="1120" y="1419"/>
                    <a:pt x="1310" y="1300"/>
                  </a:cubicBezTo>
                  <a:cubicBezTo>
                    <a:pt x="1501" y="1193"/>
                    <a:pt x="1632" y="1038"/>
                    <a:pt x="1691" y="860"/>
                  </a:cubicBezTo>
                  <a:cubicBezTo>
                    <a:pt x="1751" y="681"/>
                    <a:pt x="1739" y="479"/>
                    <a:pt x="1632" y="324"/>
                  </a:cubicBezTo>
                  <a:cubicBezTo>
                    <a:pt x="1513" y="109"/>
                    <a:pt x="1293" y="0"/>
                    <a:pt x="105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0" name="Google Shape;3180;p31"/>
            <p:cNvSpPr/>
            <p:nvPr/>
          </p:nvSpPr>
          <p:spPr>
            <a:xfrm>
              <a:off x="5679981" y="3591218"/>
              <a:ext cx="130720" cy="99840"/>
            </a:xfrm>
            <a:custGeom>
              <a:rect b="b" l="l" r="r" t="t"/>
              <a:pathLst>
                <a:path extrusionOk="0" h="3120" w="4085">
                  <a:moveTo>
                    <a:pt x="1842" y="0"/>
                  </a:moveTo>
                  <a:cubicBezTo>
                    <a:pt x="1616" y="0"/>
                    <a:pt x="1390" y="35"/>
                    <a:pt x="1168" y="107"/>
                  </a:cubicBezTo>
                  <a:cubicBezTo>
                    <a:pt x="691" y="274"/>
                    <a:pt x="322" y="583"/>
                    <a:pt x="156" y="976"/>
                  </a:cubicBezTo>
                  <a:cubicBezTo>
                    <a:pt x="1" y="1381"/>
                    <a:pt x="84" y="1738"/>
                    <a:pt x="418" y="2072"/>
                  </a:cubicBezTo>
                  <a:cubicBezTo>
                    <a:pt x="668" y="2310"/>
                    <a:pt x="1037" y="2524"/>
                    <a:pt x="1632" y="2762"/>
                  </a:cubicBezTo>
                  <a:cubicBezTo>
                    <a:pt x="2215" y="3012"/>
                    <a:pt x="2644" y="3107"/>
                    <a:pt x="2989" y="3119"/>
                  </a:cubicBezTo>
                  <a:cubicBezTo>
                    <a:pt x="3442" y="3119"/>
                    <a:pt x="3763" y="2917"/>
                    <a:pt x="3930" y="2524"/>
                  </a:cubicBezTo>
                  <a:cubicBezTo>
                    <a:pt x="4085" y="2214"/>
                    <a:pt x="4085" y="1833"/>
                    <a:pt x="3942" y="1429"/>
                  </a:cubicBezTo>
                  <a:cubicBezTo>
                    <a:pt x="3912" y="1360"/>
                    <a:pt x="3850" y="1315"/>
                    <a:pt x="3776" y="1315"/>
                  </a:cubicBezTo>
                  <a:cubicBezTo>
                    <a:pt x="3760" y="1315"/>
                    <a:pt x="3744" y="1317"/>
                    <a:pt x="3727" y="1321"/>
                  </a:cubicBezTo>
                  <a:cubicBezTo>
                    <a:pt x="3644" y="1357"/>
                    <a:pt x="3597" y="1441"/>
                    <a:pt x="3632" y="1536"/>
                  </a:cubicBezTo>
                  <a:cubicBezTo>
                    <a:pt x="3739" y="1845"/>
                    <a:pt x="3739" y="2155"/>
                    <a:pt x="3644" y="2417"/>
                  </a:cubicBezTo>
                  <a:cubicBezTo>
                    <a:pt x="3553" y="2621"/>
                    <a:pt x="3403" y="2804"/>
                    <a:pt x="3005" y="2804"/>
                  </a:cubicBezTo>
                  <a:cubicBezTo>
                    <a:pt x="2730" y="2804"/>
                    <a:pt x="2337" y="2717"/>
                    <a:pt x="1763" y="2488"/>
                  </a:cubicBezTo>
                  <a:cubicBezTo>
                    <a:pt x="1227" y="2262"/>
                    <a:pt x="870" y="2072"/>
                    <a:pt x="668" y="1845"/>
                  </a:cubicBezTo>
                  <a:cubicBezTo>
                    <a:pt x="429" y="1619"/>
                    <a:pt x="370" y="1381"/>
                    <a:pt x="489" y="1119"/>
                  </a:cubicBezTo>
                  <a:cubicBezTo>
                    <a:pt x="608" y="810"/>
                    <a:pt x="906" y="548"/>
                    <a:pt x="1299" y="417"/>
                  </a:cubicBezTo>
                  <a:cubicBezTo>
                    <a:pt x="1483" y="353"/>
                    <a:pt x="1677" y="323"/>
                    <a:pt x="1872" y="323"/>
                  </a:cubicBezTo>
                  <a:cubicBezTo>
                    <a:pt x="2117" y="323"/>
                    <a:pt x="2364" y="371"/>
                    <a:pt x="2596" y="464"/>
                  </a:cubicBezTo>
                  <a:cubicBezTo>
                    <a:pt x="2882" y="583"/>
                    <a:pt x="3132" y="762"/>
                    <a:pt x="3335" y="1000"/>
                  </a:cubicBezTo>
                  <a:cubicBezTo>
                    <a:pt x="3366" y="1037"/>
                    <a:pt x="3407" y="1055"/>
                    <a:pt x="3447" y="1055"/>
                  </a:cubicBezTo>
                  <a:cubicBezTo>
                    <a:pt x="3484" y="1055"/>
                    <a:pt x="3520" y="1040"/>
                    <a:pt x="3549" y="1012"/>
                  </a:cubicBezTo>
                  <a:cubicBezTo>
                    <a:pt x="3632" y="952"/>
                    <a:pt x="3632" y="845"/>
                    <a:pt x="3561" y="786"/>
                  </a:cubicBezTo>
                  <a:cubicBezTo>
                    <a:pt x="3346" y="512"/>
                    <a:pt x="3049" y="298"/>
                    <a:pt x="2704" y="167"/>
                  </a:cubicBezTo>
                  <a:cubicBezTo>
                    <a:pt x="2427" y="59"/>
                    <a:pt x="2136" y="0"/>
                    <a:pt x="184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181" name="Google Shape;3181;p31"/>
          <p:cNvSpPr txBox="1"/>
          <p:nvPr>
            <p:ph type="title"/>
          </p:nvPr>
        </p:nvSpPr>
        <p:spPr>
          <a:xfrm>
            <a:off x="716775" y="510900"/>
            <a:ext cx="7710600" cy="4824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3200"/>
              <a:t>Fallacies in General</a:t>
            </a:r>
            <a:endParaRPr b="1" sz="3200"/>
          </a:p>
          <a:p>
            <a:pPr indent="0" lvl="0" marL="0" rtl="0" algn="ctr">
              <a:spcBef>
                <a:spcPts val="1200"/>
              </a:spcBef>
              <a:spcAft>
                <a:spcPts val="0"/>
              </a:spcAft>
              <a:buClr>
                <a:schemeClr val="dk1"/>
              </a:buClr>
              <a:buSzPts val="1100"/>
              <a:buFont typeface="Arial"/>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5" name="Shape 3185"/>
        <p:cNvGrpSpPr/>
        <p:nvPr/>
      </p:nvGrpSpPr>
      <p:grpSpPr>
        <a:xfrm>
          <a:off x="0" y="0"/>
          <a:ext cx="0" cy="0"/>
          <a:chOff x="0" y="0"/>
          <a:chExt cx="0" cy="0"/>
        </a:xfrm>
      </p:grpSpPr>
      <p:sp>
        <p:nvSpPr>
          <p:cNvPr id="3186" name="Google Shape;3186;p32"/>
          <p:cNvSpPr txBox="1"/>
          <p:nvPr>
            <p:ph idx="4294967295" type="body"/>
          </p:nvPr>
        </p:nvSpPr>
        <p:spPr>
          <a:xfrm>
            <a:off x="784175" y="682950"/>
            <a:ext cx="7037700" cy="3777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000">
                <a:solidFill>
                  <a:srgbClr val="000000"/>
                </a:solidFill>
                <a:latin typeface="Arial"/>
                <a:ea typeface="Arial"/>
                <a:cs typeface="Arial"/>
                <a:sym typeface="Arial"/>
              </a:rPr>
              <a:t>A</a:t>
            </a:r>
            <a:r>
              <a:rPr b="1" lang="en" sz="2000">
                <a:solidFill>
                  <a:srgbClr val="000000"/>
                </a:solidFill>
                <a:latin typeface="Arial"/>
                <a:ea typeface="Arial"/>
                <a:cs typeface="Arial"/>
                <a:sym typeface="Arial"/>
              </a:rPr>
              <a:t> fallacy </a:t>
            </a:r>
            <a:r>
              <a:rPr lang="en" sz="2000">
                <a:solidFill>
                  <a:srgbClr val="000000"/>
                </a:solidFill>
                <a:latin typeface="Arial"/>
                <a:ea typeface="Arial"/>
                <a:cs typeface="Arial"/>
                <a:sym typeface="Arial"/>
              </a:rPr>
              <a:t>is a defect in an argument that consists in something other than merely false premises. As we will see, fallacies can be committed in many ways, but usually they involve either a mistake in reasoning or the creation of some illusion that makes a bad argument appear good (or both). </a:t>
            </a:r>
            <a:endParaRPr sz="2000">
              <a:solidFill>
                <a:srgbClr val="000000"/>
              </a:solidFill>
              <a:latin typeface="Arial"/>
              <a:ea typeface="Arial"/>
              <a:cs typeface="Arial"/>
              <a:sym typeface="Arial"/>
            </a:endParaRPr>
          </a:p>
          <a:p>
            <a:pPr indent="0" lvl="0" marL="0" rtl="0" algn="ctr">
              <a:spcBef>
                <a:spcPts val="0"/>
              </a:spcBef>
              <a:spcAft>
                <a:spcPts val="0"/>
              </a:spcAft>
              <a:buNone/>
            </a:pPr>
            <a:r>
              <a:t/>
            </a:r>
            <a:endParaRPr sz="2000">
              <a:solidFill>
                <a:srgbClr val="000000"/>
              </a:solidFill>
              <a:latin typeface="Arial"/>
              <a:ea typeface="Arial"/>
              <a:cs typeface="Arial"/>
              <a:sym typeface="Arial"/>
            </a:endParaRPr>
          </a:p>
          <a:p>
            <a:pPr indent="0" lvl="0" marL="0" rtl="0" algn="ctr">
              <a:spcBef>
                <a:spcPts val="0"/>
              </a:spcBef>
              <a:spcAft>
                <a:spcPts val="0"/>
              </a:spcAft>
              <a:buNone/>
            </a:pPr>
            <a:r>
              <a:rPr lang="en" sz="2000">
                <a:solidFill>
                  <a:srgbClr val="000000"/>
                </a:solidFill>
                <a:latin typeface="Arial"/>
                <a:ea typeface="Arial"/>
                <a:cs typeface="Arial"/>
                <a:sym typeface="Arial"/>
              </a:rPr>
              <a:t>A </a:t>
            </a:r>
            <a:r>
              <a:rPr b="1" lang="en" sz="2000">
                <a:solidFill>
                  <a:srgbClr val="000000"/>
                </a:solidFill>
                <a:latin typeface="Arial"/>
                <a:ea typeface="Arial"/>
                <a:cs typeface="Arial"/>
                <a:sym typeface="Arial"/>
              </a:rPr>
              <a:t>fallacy</a:t>
            </a:r>
            <a:r>
              <a:rPr lang="en" sz="2000">
                <a:solidFill>
                  <a:srgbClr val="000000"/>
                </a:solidFill>
                <a:latin typeface="Arial"/>
                <a:ea typeface="Arial"/>
                <a:cs typeface="Arial"/>
                <a:sym typeface="Arial"/>
              </a:rPr>
              <a:t> that involves a mistake in reasoning is sometimes called a </a:t>
            </a:r>
            <a:r>
              <a:rPr b="1" lang="en" sz="2000">
                <a:solidFill>
                  <a:srgbClr val="000000"/>
                </a:solidFill>
                <a:latin typeface="Arial"/>
                <a:ea typeface="Arial"/>
                <a:cs typeface="Arial"/>
                <a:sym typeface="Arial"/>
              </a:rPr>
              <a:t>non sequitur</a:t>
            </a:r>
            <a:r>
              <a:rPr lang="en" sz="2000">
                <a:solidFill>
                  <a:srgbClr val="000000"/>
                </a:solidFill>
                <a:latin typeface="Arial"/>
                <a:ea typeface="Arial"/>
                <a:cs typeface="Arial"/>
                <a:sym typeface="Arial"/>
              </a:rPr>
              <a:t> (which in Latin means </a:t>
            </a:r>
            <a:r>
              <a:rPr b="1" lang="en" sz="2000">
                <a:solidFill>
                  <a:srgbClr val="000000"/>
                </a:solidFill>
                <a:latin typeface="Arial"/>
                <a:ea typeface="Arial"/>
                <a:cs typeface="Arial"/>
                <a:sym typeface="Arial"/>
              </a:rPr>
              <a:t>“it does not follow”</a:t>
            </a:r>
            <a:r>
              <a:rPr lang="en" sz="2000">
                <a:solidFill>
                  <a:srgbClr val="000000"/>
                </a:solidFill>
                <a:latin typeface="Arial"/>
                <a:ea typeface="Arial"/>
                <a:cs typeface="Arial"/>
                <a:sym typeface="Arial"/>
              </a:rPr>
              <a:t>). Both deductive and inductive arguments may contain fallacies; if they do, they are either unsound or uncogent, depending on the kind of argument. </a:t>
            </a:r>
            <a:endParaRPr sz="2000">
              <a:solidFill>
                <a:srgbClr val="000000"/>
              </a:solidFill>
              <a:latin typeface="Arial"/>
              <a:ea typeface="Arial"/>
              <a:cs typeface="Arial"/>
              <a:sym typeface="Arial"/>
            </a:endParaRPr>
          </a:p>
        </p:txBody>
      </p:sp>
      <p:grpSp>
        <p:nvGrpSpPr>
          <p:cNvPr id="3187" name="Google Shape;3187;p32"/>
          <p:cNvGrpSpPr/>
          <p:nvPr/>
        </p:nvGrpSpPr>
        <p:grpSpPr>
          <a:xfrm>
            <a:off x="4143367" y="4554769"/>
            <a:ext cx="842530" cy="84105"/>
            <a:chOff x="8131923" y="2641852"/>
            <a:chExt cx="1144898" cy="114273"/>
          </a:xfrm>
        </p:grpSpPr>
        <p:sp>
          <p:nvSpPr>
            <p:cNvPr id="3188" name="Google Shape;3188;p32"/>
            <p:cNvSpPr/>
            <p:nvPr/>
          </p:nvSpPr>
          <p:spPr>
            <a:xfrm>
              <a:off x="8131923"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9" name="Google Shape;3189;p32"/>
            <p:cNvSpPr/>
            <p:nvPr/>
          </p:nvSpPr>
          <p:spPr>
            <a:xfrm>
              <a:off x="8475468" y="2641852"/>
              <a:ext cx="114261" cy="114273"/>
            </a:xfrm>
            <a:custGeom>
              <a:rect b="b" l="l" r="r" t="t"/>
              <a:pathLst>
                <a:path extrusionOk="0" h="1692" w="1692">
                  <a:moveTo>
                    <a:pt x="846" y="1"/>
                  </a:moveTo>
                  <a:cubicBezTo>
                    <a:pt x="378" y="1"/>
                    <a:pt x="1" y="378"/>
                    <a:pt x="1" y="846"/>
                  </a:cubicBezTo>
                  <a:cubicBezTo>
                    <a:pt x="1" y="1312"/>
                    <a:pt x="378" y="1692"/>
                    <a:pt x="846" y="1692"/>
                  </a:cubicBezTo>
                  <a:cubicBezTo>
                    <a:pt x="1312" y="1692"/>
                    <a:pt x="1692" y="1312"/>
                    <a:pt x="1692" y="846"/>
                  </a:cubicBezTo>
                  <a:cubicBezTo>
                    <a:pt x="1692" y="378"/>
                    <a:pt x="1312"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0" name="Google Shape;3190;p32"/>
            <p:cNvSpPr/>
            <p:nvPr/>
          </p:nvSpPr>
          <p:spPr>
            <a:xfrm>
              <a:off x="8819014" y="2641852"/>
              <a:ext cx="114261" cy="114273"/>
            </a:xfrm>
            <a:custGeom>
              <a:rect b="b" l="l" r="r" t="t"/>
              <a:pathLst>
                <a:path extrusionOk="0" h="1692" w="1692">
                  <a:moveTo>
                    <a:pt x="846" y="1"/>
                  </a:moveTo>
                  <a:cubicBezTo>
                    <a:pt x="380" y="1"/>
                    <a:pt x="0" y="378"/>
                    <a:pt x="0" y="846"/>
                  </a:cubicBezTo>
                  <a:cubicBezTo>
                    <a:pt x="0" y="1312"/>
                    <a:pt x="380"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1" name="Google Shape;3191;p32"/>
            <p:cNvSpPr/>
            <p:nvPr/>
          </p:nvSpPr>
          <p:spPr>
            <a:xfrm>
              <a:off x="9162560"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5" name="Shape 3195"/>
        <p:cNvGrpSpPr/>
        <p:nvPr/>
      </p:nvGrpSpPr>
      <p:grpSpPr>
        <a:xfrm>
          <a:off x="0" y="0"/>
          <a:ext cx="0" cy="0"/>
          <a:chOff x="0" y="0"/>
          <a:chExt cx="0" cy="0"/>
        </a:xfrm>
      </p:grpSpPr>
      <p:sp>
        <p:nvSpPr>
          <p:cNvPr id="3196" name="Google Shape;3196;p33"/>
          <p:cNvSpPr txBox="1"/>
          <p:nvPr>
            <p:ph idx="1" type="subTitle"/>
          </p:nvPr>
        </p:nvSpPr>
        <p:spPr>
          <a:xfrm>
            <a:off x="1419275" y="928400"/>
            <a:ext cx="6219300" cy="2523900"/>
          </a:xfrm>
          <a:prstGeom prst="rect">
            <a:avLst/>
          </a:prstGeom>
        </p:spPr>
        <p:txBody>
          <a:bodyPr anchorCtr="0" anchor="ctr" bIns="91425" lIns="91425" spcFirstLastPara="1" rIns="91425" wrap="square" tIns="91425">
            <a:noAutofit/>
          </a:bodyPr>
          <a:lstStyle/>
          <a:p>
            <a:pPr indent="0" lvl="0" marL="0" marR="0" rtl="0" algn="just">
              <a:lnSpc>
                <a:spcPct val="115000"/>
              </a:lnSpc>
              <a:spcBef>
                <a:spcPts val="1200"/>
              </a:spcBef>
              <a:spcAft>
                <a:spcPts val="0"/>
              </a:spcAft>
              <a:buNone/>
            </a:pPr>
            <a:r>
              <a:rPr b="1" lang="en" sz="1900">
                <a:solidFill>
                  <a:srgbClr val="000000"/>
                </a:solidFill>
                <a:latin typeface="Arial"/>
                <a:ea typeface="Arial"/>
                <a:cs typeface="Arial"/>
                <a:sym typeface="Arial"/>
              </a:rPr>
              <a:t>Fallacies </a:t>
            </a:r>
            <a:r>
              <a:rPr lang="en" sz="1900">
                <a:solidFill>
                  <a:srgbClr val="000000"/>
                </a:solidFill>
                <a:latin typeface="Arial"/>
                <a:ea typeface="Arial"/>
                <a:cs typeface="Arial"/>
                <a:sym typeface="Arial"/>
              </a:rPr>
              <a:t>are usually divided into </a:t>
            </a:r>
            <a:r>
              <a:rPr b="1" lang="en" sz="1900">
                <a:solidFill>
                  <a:srgbClr val="000000"/>
                </a:solidFill>
                <a:latin typeface="Arial"/>
                <a:ea typeface="Arial"/>
                <a:cs typeface="Arial"/>
                <a:sym typeface="Arial"/>
              </a:rPr>
              <a:t>two groups</a:t>
            </a:r>
            <a:r>
              <a:rPr lang="en" sz="1900">
                <a:solidFill>
                  <a:srgbClr val="000000"/>
                </a:solidFill>
                <a:latin typeface="Arial"/>
                <a:ea typeface="Arial"/>
                <a:cs typeface="Arial"/>
                <a:sym typeface="Arial"/>
              </a:rPr>
              <a:t>: formal and informal. A </a:t>
            </a:r>
            <a:r>
              <a:rPr b="1" lang="en" sz="1900">
                <a:solidFill>
                  <a:srgbClr val="000000"/>
                </a:solidFill>
                <a:latin typeface="Arial"/>
                <a:ea typeface="Arial"/>
                <a:cs typeface="Arial"/>
                <a:sym typeface="Arial"/>
              </a:rPr>
              <a:t>formal fallacy</a:t>
            </a:r>
            <a:r>
              <a:rPr lang="en" sz="1900">
                <a:solidFill>
                  <a:srgbClr val="000000"/>
                </a:solidFill>
                <a:latin typeface="Arial"/>
                <a:ea typeface="Arial"/>
                <a:cs typeface="Arial"/>
                <a:sym typeface="Arial"/>
              </a:rPr>
              <a:t> is one that may be identified by merely examining the form or structure of an argument. Fallacies of this kind are found only in deductive arguments that have identifiable forms</a:t>
            </a:r>
            <a:endParaRPr sz="1900">
              <a:solidFill>
                <a:srgbClr val="000000"/>
              </a:solidFill>
              <a:latin typeface="Arial"/>
              <a:ea typeface="Arial"/>
              <a:cs typeface="Arial"/>
              <a:sym typeface="Arial"/>
            </a:endParaRPr>
          </a:p>
          <a:p>
            <a:pPr indent="12700" lvl="0" marL="0" marR="0" rtl="0" algn="l">
              <a:lnSpc>
                <a:spcPct val="115000"/>
              </a:lnSpc>
              <a:spcBef>
                <a:spcPts val="1200"/>
              </a:spcBef>
              <a:spcAft>
                <a:spcPts val="0"/>
              </a:spcAft>
              <a:buNone/>
            </a:pPr>
            <a:r>
              <a:rPr b="1" lang="en" sz="1900">
                <a:solidFill>
                  <a:srgbClr val="000000"/>
                </a:solidFill>
                <a:latin typeface="Arial"/>
                <a:ea typeface="Arial"/>
                <a:cs typeface="Arial"/>
                <a:sym typeface="Arial"/>
              </a:rPr>
              <a:t>Informal Fallacies </a:t>
            </a:r>
            <a:r>
              <a:rPr lang="en" sz="1900">
                <a:solidFill>
                  <a:srgbClr val="000000"/>
                </a:solidFill>
                <a:latin typeface="Arial"/>
                <a:ea typeface="Arial"/>
                <a:cs typeface="Arial"/>
                <a:sym typeface="Arial"/>
              </a:rPr>
              <a:t>are those that can be detected only by examining the content of the argument.</a:t>
            </a:r>
            <a:endParaRPr sz="1900">
              <a:solidFill>
                <a:srgbClr val="000000"/>
              </a:solidFill>
              <a:latin typeface="Arial"/>
              <a:ea typeface="Arial"/>
              <a:cs typeface="Arial"/>
              <a:sym typeface="Arial"/>
            </a:endParaRPr>
          </a:p>
          <a:p>
            <a:pPr indent="0" lvl="0" marL="91440" rtl="0" algn="ctr">
              <a:spcBef>
                <a:spcPts val="0"/>
              </a:spcBef>
              <a:spcAft>
                <a:spcPts val="0"/>
              </a:spcAft>
              <a:buClr>
                <a:schemeClr val="dk1"/>
              </a:buClr>
              <a:buSzPts val="1100"/>
              <a:buFont typeface="Arial"/>
              <a:buNone/>
            </a:pPr>
            <a:r>
              <a:t/>
            </a:r>
            <a:endParaRPr/>
          </a:p>
        </p:txBody>
      </p:sp>
      <p:sp>
        <p:nvSpPr>
          <p:cNvPr id="3197" name="Google Shape;3197;p33"/>
          <p:cNvSpPr/>
          <p:nvPr/>
        </p:nvSpPr>
        <p:spPr>
          <a:xfrm>
            <a:off x="1505400" y="3452250"/>
            <a:ext cx="6133200" cy="6498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8" name="Google Shape;3198;p33"/>
          <p:cNvSpPr/>
          <p:nvPr/>
        </p:nvSpPr>
        <p:spPr>
          <a:xfrm>
            <a:off x="3401538" y="3684169"/>
            <a:ext cx="1106100" cy="2244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100">
                <a:solidFill>
                  <a:schemeClr val="dk1"/>
                </a:solidFill>
                <a:latin typeface="Archivo"/>
                <a:ea typeface="Archivo"/>
                <a:cs typeface="Archivo"/>
                <a:sym typeface="Archivo"/>
              </a:rPr>
              <a:t>OK</a:t>
            </a:r>
            <a:endParaRPr sz="1100">
              <a:solidFill>
                <a:schemeClr val="dk1"/>
              </a:solidFill>
              <a:latin typeface="Archivo"/>
              <a:ea typeface="Archivo"/>
              <a:cs typeface="Archivo"/>
              <a:sym typeface="Archivo"/>
            </a:endParaRPr>
          </a:p>
        </p:txBody>
      </p:sp>
      <p:sp>
        <p:nvSpPr>
          <p:cNvPr id="3199" name="Google Shape;3199;p33"/>
          <p:cNvSpPr/>
          <p:nvPr/>
        </p:nvSpPr>
        <p:spPr>
          <a:xfrm>
            <a:off x="4636363" y="3684169"/>
            <a:ext cx="1106100" cy="2244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100">
                <a:solidFill>
                  <a:schemeClr val="dk1"/>
                </a:solidFill>
                <a:latin typeface="Archivo"/>
                <a:ea typeface="Archivo"/>
                <a:cs typeface="Archivo"/>
                <a:sym typeface="Archivo"/>
              </a:rPr>
              <a:t>CANCEL</a:t>
            </a:r>
            <a:endParaRPr sz="1100">
              <a:solidFill>
                <a:schemeClr val="dk1"/>
              </a:solidFill>
              <a:latin typeface="Archivo"/>
              <a:ea typeface="Archivo"/>
              <a:cs typeface="Archivo"/>
              <a:sym typeface="Archivo"/>
            </a:endParaRPr>
          </a:p>
        </p:txBody>
      </p:sp>
      <p:grpSp>
        <p:nvGrpSpPr>
          <p:cNvPr id="3200" name="Google Shape;3200;p33"/>
          <p:cNvGrpSpPr/>
          <p:nvPr/>
        </p:nvGrpSpPr>
        <p:grpSpPr>
          <a:xfrm>
            <a:off x="4143367" y="4554769"/>
            <a:ext cx="842530" cy="84105"/>
            <a:chOff x="8131923" y="2641852"/>
            <a:chExt cx="1144898" cy="114273"/>
          </a:xfrm>
        </p:grpSpPr>
        <p:sp>
          <p:nvSpPr>
            <p:cNvPr id="3201" name="Google Shape;3201;p33"/>
            <p:cNvSpPr/>
            <p:nvPr/>
          </p:nvSpPr>
          <p:spPr>
            <a:xfrm>
              <a:off x="8131923"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2" name="Google Shape;3202;p33"/>
            <p:cNvSpPr/>
            <p:nvPr/>
          </p:nvSpPr>
          <p:spPr>
            <a:xfrm>
              <a:off x="8475468" y="2641852"/>
              <a:ext cx="114261" cy="114273"/>
            </a:xfrm>
            <a:custGeom>
              <a:rect b="b" l="l" r="r" t="t"/>
              <a:pathLst>
                <a:path extrusionOk="0" h="1692" w="1692">
                  <a:moveTo>
                    <a:pt x="846" y="1"/>
                  </a:moveTo>
                  <a:cubicBezTo>
                    <a:pt x="378" y="1"/>
                    <a:pt x="1" y="378"/>
                    <a:pt x="1" y="846"/>
                  </a:cubicBezTo>
                  <a:cubicBezTo>
                    <a:pt x="1" y="1312"/>
                    <a:pt x="378" y="1692"/>
                    <a:pt x="846" y="1692"/>
                  </a:cubicBezTo>
                  <a:cubicBezTo>
                    <a:pt x="1312" y="1692"/>
                    <a:pt x="1692" y="1312"/>
                    <a:pt x="1692" y="846"/>
                  </a:cubicBezTo>
                  <a:cubicBezTo>
                    <a:pt x="1692" y="378"/>
                    <a:pt x="1312"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3" name="Google Shape;3203;p33"/>
            <p:cNvSpPr/>
            <p:nvPr/>
          </p:nvSpPr>
          <p:spPr>
            <a:xfrm>
              <a:off x="8819014" y="2641852"/>
              <a:ext cx="114261" cy="114273"/>
            </a:xfrm>
            <a:custGeom>
              <a:rect b="b" l="l" r="r" t="t"/>
              <a:pathLst>
                <a:path extrusionOk="0" h="1692" w="1692">
                  <a:moveTo>
                    <a:pt x="846" y="1"/>
                  </a:moveTo>
                  <a:cubicBezTo>
                    <a:pt x="380" y="1"/>
                    <a:pt x="0" y="378"/>
                    <a:pt x="0" y="846"/>
                  </a:cubicBezTo>
                  <a:cubicBezTo>
                    <a:pt x="0" y="1312"/>
                    <a:pt x="380"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4" name="Google Shape;3204;p33"/>
            <p:cNvSpPr/>
            <p:nvPr/>
          </p:nvSpPr>
          <p:spPr>
            <a:xfrm>
              <a:off x="9162560"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205" name="Google Shape;3205;p33"/>
          <p:cNvGrpSpPr/>
          <p:nvPr/>
        </p:nvGrpSpPr>
        <p:grpSpPr>
          <a:xfrm>
            <a:off x="1103965" y="804187"/>
            <a:ext cx="156597" cy="156597"/>
            <a:chOff x="9831290" y="1558725"/>
            <a:chExt cx="156597" cy="156597"/>
          </a:xfrm>
        </p:grpSpPr>
        <p:sp>
          <p:nvSpPr>
            <p:cNvPr id="3206" name="Google Shape;3206;p33"/>
            <p:cNvSpPr/>
            <p:nvPr/>
          </p:nvSpPr>
          <p:spPr>
            <a:xfrm>
              <a:off x="9831290" y="15587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7" name="Google Shape;3207;p33"/>
            <p:cNvSpPr/>
            <p:nvPr/>
          </p:nvSpPr>
          <p:spPr>
            <a:xfrm>
              <a:off x="9869301" y="15969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8" name="Google Shape;3208;p33"/>
            <p:cNvSpPr/>
            <p:nvPr/>
          </p:nvSpPr>
          <p:spPr>
            <a:xfrm>
              <a:off x="9869301" y="15969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2" name="Shape 3212"/>
        <p:cNvGrpSpPr/>
        <p:nvPr/>
      </p:nvGrpSpPr>
      <p:grpSpPr>
        <a:xfrm>
          <a:off x="0" y="0"/>
          <a:ext cx="0" cy="0"/>
          <a:chOff x="0" y="0"/>
          <a:chExt cx="0" cy="0"/>
        </a:xfrm>
      </p:grpSpPr>
      <p:grpSp>
        <p:nvGrpSpPr>
          <p:cNvPr id="3213" name="Google Shape;3213;p34"/>
          <p:cNvGrpSpPr/>
          <p:nvPr/>
        </p:nvGrpSpPr>
        <p:grpSpPr>
          <a:xfrm rot="-5400000">
            <a:off x="2448781" y="116582"/>
            <a:ext cx="2088068" cy="3272416"/>
            <a:chOff x="6424521" y="147909"/>
            <a:chExt cx="627160" cy="982855"/>
          </a:xfrm>
        </p:grpSpPr>
        <p:sp>
          <p:nvSpPr>
            <p:cNvPr id="3214" name="Google Shape;3214;p34"/>
            <p:cNvSpPr/>
            <p:nvPr/>
          </p:nvSpPr>
          <p:spPr>
            <a:xfrm>
              <a:off x="6991178" y="178118"/>
              <a:ext cx="60504" cy="84"/>
            </a:xfrm>
            <a:custGeom>
              <a:rect b="b" l="l" r="r" t="t"/>
              <a:pathLst>
                <a:path extrusionOk="0" fill="none" h="1" w="719">
                  <a:moveTo>
                    <a:pt x="719"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5" name="Google Shape;3215;p34"/>
            <p:cNvSpPr/>
            <p:nvPr/>
          </p:nvSpPr>
          <p:spPr>
            <a:xfrm>
              <a:off x="7021387" y="147909"/>
              <a:ext cx="84" cy="60251"/>
            </a:xfrm>
            <a:custGeom>
              <a:rect b="b" l="l" r="r" t="t"/>
              <a:pathLst>
                <a:path extrusionOk="0" fill="none" h="716" w="1">
                  <a:moveTo>
                    <a:pt x="1" y="716"/>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6" name="Google Shape;3216;p34"/>
            <p:cNvSpPr/>
            <p:nvPr/>
          </p:nvSpPr>
          <p:spPr>
            <a:xfrm>
              <a:off x="6991178" y="362487"/>
              <a:ext cx="60504" cy="84"/>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7" name="Google Shape;3217;p34"/>
            <p:cNvSpPr/>
            <p:nvPr/>
          </p:nvSpPr>
          <p:spPr>
            <a:xfrm>
              <a:off x="7021387" y="332278"/>
              <a:ext cx="84" cy="60504"/>
            </a:xfrm>
            <a:custGeom>
              <a:rect b="b" l="l" r="r" t="t"/>
              <a:pathLst>
                <a:path extrusionOk="0" fill="none" h="719" w="1">
                  <a:moveTo>
                    <a:pt x="1" y="719"/>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8" name="Google Shape;3218;p34"/>
            <p:cNvSpPr/>
            <p:nvPr/>
          </p:nvSpPr>
          <p:spPr>
            <a:xfrm>
              <a:off x="6991178" y="546857"/>
              <a:ext cx="60504" cy="84"/>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9" name="Google Shape;3219;p34"/>
            <p:cNvSpPr/>
            <p:nvPr/>
          </p:nvSpPr>
          <p:spPr>
            <a:xfrm>
              <a:off x="7021387" y="516900"/>
              <a:ext cx="84" cy="60251"/>
            </a:xfrm>
            <a:custGeom>
              <a:rect b="b" l="l" r="r" t="t"/>
              <a:pathLst>
                <a:path extrusionOk="0" fill="none" h="716" w="1">
                  <a:moveTo>
                    <a:pt x="1" y="716"/>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0" name="Google Shape;3220;p34"/>
            <p:cNvSpPr/>
            <p:nvPr/>
          </p:nvSpPr>
          <p:spPr>
            <a:xfrm>
              <a:off x="6991178" y="731647"/>
              <a:ext cx="60504" cy="84"/>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1" name="Google Shape;3221;p34"/>
            <p:cNvSpPr/>
            <p:nvPr/>
          </p:nvSpPr>
          <p:spPr>
            <a:xfrm>
              <a:off x="7021387" y="701269"/>
              <a:ext cx="84" cy="60336"/>
            </a:xfrm>
            <a:custGeom>
              <a:rect b="b" l="l" r="r" t="t"/>
              <a:pathLst>
                <a:path extrusionOk="0" fill="none" h="717" w="1">
                  <a:moveTo>
                    <a:pt x="1" y="716"/>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2" name="Google Shape;3222;p34"/>
            <p:cNvSpPr/>
            <p:nvPr/>
          </p:nvSpPr>
          <p:spPr>
            <a:xfrm>
              <a:off x="6991178" y="916100"/>
              <a:ext cx="60504" cy="84"/>
            </a:xfrm>
            <a:custGeom>
              <a:rect b="b" l="l" r="r" t="t"/>
              <a:pathLst>
                <a:path extrusionOk="0" fill="none" h="1" w="719">
                  <a:moveTo>
                    <a:pt x="719"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3" name="Google Shape;3223;p34"/>
            <p:cNvSpPr/>
            <p:nvPr/>
          </p:nvSpPr>
          <p:spPr>
            <a:xfrm>
              <a:off x="7021387" y="885891"/>
              <a:ext cx="84" cy="60251"/>
            </a:xfrm>
            <a:custGeom>
              <a:rect b="b" l="l" r="r" t="t"/>
              <a:pathLst>
                <a:path extrusionOk="0" fill="none" h="716" w="1">
                  <a:moveTo>
                    <a:pt x="1" y="716"/>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4" name="Google Shape;3224;p34"/>
            <p:cNvSpPr/>
            <p:nvPr/>
          </p:nvSpPr>
          <p:spPr>
            <a:xfrm>
              <a:off x="6991178" y="1100469"/>
              <a:ext cx="60504" cy="84"/>
            </a:xfrm>
            <a:custGeom>
              <a:rect b="b" l="l" r="r" t="t"/>
              <a:pathLst>
                <a:path extrusionOk="0" fill="none" h="1" w="719">
                  <a:moveTo>
                    <a:pt x="719"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5" name="Google Shape;3225;p34"/>
            <p:cNvSpPr/>
            <p:nvPr/>
          </p:nvSpPr>
          <p:spPr>
            <a:xfrm>
              <a:off x="7021387" y="1070260"/>
              <a:ext cx="84" cy="60504"/>
            </a:xfrm>
            <a:custGeom>
              <a:rect b="b" l="l" r="r" t="t"/>
              <a:pathLst>
                <a:path extrusionOk="0" fill="none" h="719" w="1">
                  <a:moveTo>
                    <a:pt x="1" y="719"/>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6" name="Google Shape;3226;p34"/>
            <p:cNvSpPr/>
            <p:nvPr/>
          </p:nvSpPr>
          <p:spPr>
            <a:xfrm>
              <a:off x="6802348" y="178118"/>
              <a:ext cx="60251" cy="84"/>
            </a:xfrm>
            <a:custGeom>
              <a:rect b="b" l="l" r="r" t="t"/>
              <a:pathLst>
                <a:path extrusionOk="0" fill="none" h="1" w="716">
                  <a:moveTo>
                    <a:pt x="716"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7" name="Google Shape;3227;p34"/>
            <p:cNvSpPr/>
            <p:nvPr/>
          </p:nvSpPr>
          <p:spPr>
            <a:xfrm>
              <a:off x="6832557" y="147909"/>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8" name="Google Shape;3228;p34"/>
            <p:cNvSpPr/>
            <p:nvPr/>
          </p:nvSpPr>
          <p:spPr>
            <a:xfrm>
              <a:off x="6802348" y="362487"/>
              <a:ext cx="60251" cy="84"/>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9" name="Google Shape;3229;p34"/>
            <p:cNvSpPr/>
            <p:nvPr/>
          </p:nvSpPr>
          <p:spPr>
            <a:xfrm>
              <a:off x="6832557" y="332278"/>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0" name="Google Shape;3230;p34"/>
            <p:cNvSpPr/>
            <p:nvPr/>
          </p:nvSpPr>
          <p:spPr>
            <a:xfrm>
              <a:off x="6802348" y="546857"/>
              <a:ext cx="60251" cy="84"/>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1" name="Google Shape;3231;p34"/>
            <p:cNvSpPr/>
            <p:nvPr/>
          </p:nvSpPr>
          <p:spPr>
            <a:xfrm>
              <a:off x="6832557" y="516900"/>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2" name="Google Shape;3232;p34"/>
            <p:cNvSpPr/>
            <p:nvPr/>
          </p:nvSpPr>
          <p:spPr>
            <a:xfrm>
              <a:off x="6802348" y="731647"/>
              <a:ext cx="60251" cy="84"/>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3" name="Google Shape;3233;p34"/>
            <p:cNvSpPr/>
            <p:nvPr/>
          </p:nvSpPr>
          <p:spPr>
            <a:xfrm>
              <a:off x="6832557" y="701269"/>
              <a:ext cx="84" cy="60336"/>
            </a:xfrm>
            <a:custGeom>
              <a:rect b="b" l="l" r="r" t="t"/>
              <a:pathLst>
                <a:path extrusionOk="0" fill="none" h="717" w="1">
                  <a:moveTo>
                    <a:pt x="0" y="716"/>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4" name="Google Shape;3234;p34"/>
            <p:cNvSpPr/>
            <p:nvPr/>
          </p:nvSpPr>
          <p:spPr>
            <a:xfrm>
              <a:off x="6802348" y="916100"/>
              <a:ext cx="60251" cy="84"/>
            </a:xfrm>
            <a:custGeom>
              <a:rect b="b" l="l" r="r" t="t"/>
              <a:pathLst>
                <a:path extrusionOk="0" fill="none" h="1" w="716">
                  <a:moveTo>
                    <a:pt x="716"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5" name="Google Shape;3235;p34"/>
            <p:cNvSpPr/>
            <p:nvPr/>
          </p:nvSpPr>
          <p:spPr>
            <a:xfrm>
              <a:off x="6832557" y="885891"/>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6" name="Google Shape;3236;p34"/>
            <p:cNvSpPr/>
            <p:nvPr/>
          </p:nvSpPr>
          <p:spPr>
            <a:xfrm>
              <a:off x="6802348" y="1100469"/>
              <a:ext cx="60251" cy="84"/>
            </a:xfrm>
            <a:custGeom>
              <a:rect b="b" l="l" r="r" t="t"/>
              <a:pathLst>
                <a:path extrusionOk="0" fill="none" h="1" w="716">
                  <a:moveTo>
                    <a:pt x="716"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7" name="Google Shape;3237;p34"/>
            <p:cNvSpPr/>
            <p:nvPr/>
          </p:nvSpPr>
          <p:spPr>
            <a:xfrm>
              <a:off x="6832557" y="1070260"/>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8" name="Google Shape;3238;p34"/>
            <p:cNvSpPr/>
            <p:nvPr/>
          </p:nvSpPr>
          <p:spPr>
            <a:xfrm>
              <a:off x="6613266" y="178118"/>
              <a:ext cx="60504" cy="84"/>
            </a:xfrm>
            <a:custGeom>
              <a:rect b="b" l="l" r="r" t="t"/>
              <a:pathLst>
                <a:path extrusionOk="0" fill="none" h="1" w="719">
                  <a:moveTo>
                    <a:pt x="718"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9" name="Google Shape;3239;p34"/>
            <p:cNvSpPr/>
            <p:nvPr/>
          </p:nvSpPr>
          <p:spPr>
            <a:xfrm>
              <a:off x="6643476" y="147909"/>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0" name="Google Shape;3240;p34"/>
            <p:cNvSpPr/>
            <p:nvPr/>
          </p:nvSpPr>
          <p:spPr>
            <a:xfrm>
              <a:off x="6613266" y="362487"/>
              <a:ext cx="60504" cy="84"/>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1" name="Google Shape;3241;p34"/>
            <p:cNvSpPr/>
            <p:nvPr/>
          </p:nvSpPr>
          <p:spPr>
            <a:xfrm>
              <a:off x="6643476" y="332278"/>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2" name="Google Shape;3242;p34"/>
            <p:cNvSpPr/>
            <p:nvPr/>
          </p:nvSpPr>
          <p:spPr>
            <a:xfrm>
              <a:off x="6613266" y="546857"/>
              <a:ext cx="60504" cy="84"/>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3" name="Google Shape;3243;p34"/>
            <p:cNvSpPr/>
            <p:nvPr/>
          </p:nvSpPr>
          <p:spPr>
            <a:xfrm>
              <a:off x="6643476" y="516900"/>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4" name="Google Shape;3244;p34"/>
            <p:cNvSpPr/>
            <p:nvPr/>
          </p:nvSpPr>
          <p:spPr>
            <a:xfrm>
              <a:off x="6613266" y="731647"/>
              <a:ext cx="60504" cy="84"/>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5" name="Google Shape;3245;p34"/>
            <p:cNvSpPr/>
            <p:nvPr/>
          </p:nvSpPr>
          <p:spPr>
            <a:xfrm>
              <a:off x="6643476" y="701269"/>
              <a:ext cx="84" cy="60336"/>
            </a:xfrm>
            <a:custGeom>
              <a:rect b="b" l="l" r="r" t="t"/>
              <a:pathLst>
                <a:path extrusionOk="0" fill="none" h="717" w="1">
                  <a:moveTo>
                    <a:pt x="0" y="716"/>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6" name="Google Shape;3246;p34"/>
            <p:cNvSpPr/>
            <p:nvPr/>
          </p:nvSpPr>
          <p:spPr>
            <a:xfrm>
              <a:off x="6613266" y="916100"/>
              <a:ext cx="60504" cy="84"/>
            </a:xfrm>
            <a:custGeom>
              <a:rect b="b" l="l" r="r" t="t"/>
              <a:pathLst>
                <a:path extrusionOk="0" fill="none" h="1" w="719">
                  <a:moveTo>
                    <a:pt x="718" y="0"/>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7" name="Google Shape;3247;p34"/>
            <p:cNvSpPr/>
            <p:nvPr/>
          </p:nvSpPr>
          <p:spPr>
            <a:xfrm>
              <a:off x="6643476" y="885891"/>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8" name="Google Shape;3248;p34"/>
            <p:cNvSpPr/>
            <p:nvPr/>
          </p:nvSpPr>
          <p:spPr>
            <a:xfrm>
              <a:off x="6613266" y="1100469"/>
              <a:ext cx="60504" cy="84"/>
            </a:xfrm>
            <a:custGeom>
              <a:rect b="b" l="l" r="r" t="t"/>
              <a:pathLst>
                <a:path extrusionOk="0" fill="none" h="1" w="719">
                  <a:moveTo>
                    <a:pt x="718" y="1"/>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9" name="Google Shape;3249;p34"/>
            <p:cNvSpPr/>
            <p:nvPr/>
          </p:nvSpPr>
          <p:spPr>
            <a:xfrm>
              <a:off x="6643476" y="1070260"/>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0" name="Google Shape;3250;p34"/>
            <p:cNvSpPr/>
            <p:nvPr/>
          </p:nvSpPr>
          <p:spPr>
            <a:xfrm>
              <a:off x="6424521" y="178118"/>
              <a:ext cx="60167" cy="84"/>
            </a:xfrm>
            <a:custGeom>
              <a:rect b="b" l="l" r="r" t="t"/>
              <a:pathLst>
                <a:path extrusionOk="0" fill="none" h="1" w="715">
                  <a:moveTo>
                    <a:pt x="714"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1" name="Google Shape;3251;p34"/>
            <p:cNvSpPr/>
            <p:nvPr/>
          </p:nvSpPr>
          <p:spPr>
            <a:xfrm>
              <a:off x="6454394" y="147909"/>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2" name="Google Shape;3252;p34"/>
            <p:cNvSpPr/>
            <p:nvPr/>
          </p:nvSpPr>
          <p:spPr>
            <a:xfrm>
              <a:off x="6424521" y="362487"/>
              <a:ext cx="60167" cy="84"/>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3" name="Google Shape;3253;p34"/>
            <p:cNvSpPr/>
            <p:nvPr/>
          </p:nvSpPr>
          <p:spPr>
            <a:xfrm>
              <a:off x="6454394" y="332278"/>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4" name="Google Shape;3254;p34"/>
            <p:cNvSpPr/>
            <p:nvPr/>
          </p:nvSpPr>
          <p:spPr>
            <a:xfrm>
              <a:off x="6424521" y="546857"/>
              <a:ext cx="60167" cy="84"/>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5" name="Google Shape;3255;p34"/>
            <p:cNvSpPr/>
            <p:nvPr/>
          </p:nvSpPr>
          <p:spPr>
            <a:xfrm>
              <a:off x="6454394" y="516900"/>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6" name="Google Shape;3256;p34"/>
            <p:cNvSpPr/>
            <p:nvPr/>
          </p:nvSpPr>
          <p:spPr>
            <a:xfrm>
              <a:off x="6424521" y="731647"/>
              <a:ext cx="60167" cy="84"/>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7" name="Google Shape;3257;p34"/>
            <p:cNvSpPr/>
            <p:nvPr/>
          </p:nvSpPr>
          <p:spPr>
            <a:xfrm>
              <a:off x="6454394" y="701269"/>
              <a:ext cx="84" cy="60336"/>
            </a:xfrm>
            <a:custGeom>
              <a:rect b="b" l="l" r="r" t="t"/>
              <a:pathLst>
                <a:path extrusionOk="0" fill="none" h="717" w="1">
                  <a:moveTo>
                    <a:pt x="0" y="716"/>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8" name="Google Shape;3258;p34"/>
            <p:cNvSpPr/>
            <p:nvPr/>
          </p:nvSpPr>
          <p:spPr>
            <a:xfrm>
              <a:off x="6424521" y="916100"/>
              <a:ext cx="60167" cy="84"/>
            </a:xfrm>
            <a:custGeom>
              <a:rect b="b" l="l" r="r" t="t"/>
              <a:pathLst>
                <a:path extrusionOk="0" fill="none" h="1" w="715">
                  <a:moveTo>
                    <a:pt x="714" y="0"/>
                  </a:moveTo>
                  <a:lnTo>
                    <a:pt x="1"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9" name="Google Shape;3259;p34"/>
            <p:cNvSpPr/>
            <p:nvPr/>
          </p:nvSpPr>
          <p:spPr>
            <a:xfrm>
              <a:off x="6454394" y="885891"/>
              <a:ext cx="84" cy="60251"/>
            </a:xfrm>
            <a:custGeom>
              <a:rect b="b" l="l" r="r" t="t"/>
              <a:pathLst>
                <a:path extrusionOk="0" fill="none" h="716" w="1">
                  <a:moveTo>
                    <a:pt x="0" y="716"/>
                  </a:moveTo>
                  <a:lnTo>
                    <a:pt x="0" y="0"/>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0" name="Google Shape;3260;p34"/>
            <p:cNvSpPr/>
            <p:nvPr/>
          </p:nvSpPr>
          <p:spPr>
            <a:xfrm>
              <a:off x="6424521" y="1100469"/>
              <a:ext cx="60167" cy="84"/>
            </a:xfrm>
            <a:custGeom>
              <a:rect b="b" l="l" r="r" t="t"/>
              <a:pathLst>
                <a:path extrusionOk="0" fill="none" h="1" w="715">
                  <a:moveTo>
                    <a:pt x="714" y="1"/>
                  </a:moveTo>
                  <a:lnTo>
                    <a:pt x="1"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1" name="Google Shape;3261;p34"/>
            <p:cNvSpPr/>
            <p:nvPr/>
          </p:nvSpPr>
          <p:spPr>
            <a:xfrm>
              <a:off x="6454394" y="1070260"/>
              <a:ext cx="84" cy="60504"/>
            </a:xfrm>
            <a:custGeom>
              <a:rect b="b" l="l" r="r" t="t"/>
              <a:pathLst>
                <a:path extrusionOk="0" fill="none" h="719" w="1">
                  <a:moveTo>
                    <a:pt x="0" y="719"/>
                  </a:moveTo>
                  <a:lnTo>
                    <a:pt x="0" y="1"/>
                  </a:lnTo>
                </a:path>
              </a:pathLst>
            </a:custGeom>
            <a:noFill/>
            <a:ln cap="flat" cmpd="sng" w="19050">
              <a:solidFill>
                <a:schemeClr val="accent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262" name="Google Shape;3262;p34"/>
          <p:cNvGrpSpPr/>
          <p:nvPr/>
        </p:nvGrpSpPr>
        <p:grpSpPr>
          <a:xfrm>
            <a:off x="765301" y="923207"/>
            <a:ext cx="5884633" cy="3446605"/>
            <a:chOff x="734975" y="965838"/>
            <a:chExt cx="4786200" cy="3211821"/>
          </a:xfrm>
        </p:grpSpPr>
        <p:grpSp>
          <p:nvGrpSpPr>
            <p:cNvPr id="3263" name="Google Shape;3263;p34"/>
            <p:cNvGrpSpPr/>
            <p:nvPr/>
          </p:nvGrpSpPr>
          <p:grpSpPr>
            <a:xfrm>
              <a:off x="734975" y="965838"/>
              <a:ext cx="4786200" cy="3211800"/>
              <a:chOff x="842800" y="1237250"/>
              <a:chExt cx="4786200" cy="3211800"/>
            </a:xfrm>
          </p:grpSpPr>
          <p:sp>
            <p:nvSpPr>
              <p:cNvPr id="3264" name="Google Shape;3264;p34"/>
              <p:cNvSpPr/>
              <p:nvPr/>
            </p:nvSpPr>
            <p:spPr>
              <a:xfrm>
                <a:off x="842800" y="1237250"/>
                <a:ext cx="4786200" cy="32118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265" name="Google Shape;3265;p34"/>
              <p:cNvGrpSpPr/>
              <p:nvPr/>
            </p:nvGrpSpPr>
            <p:grpSpPr>
              <a:xfrm>
                <a:off x="900241" y="1310209"/>
                <a:ext cx="127229" cy="149098"/>
                <a:chOff x="9831291" y="1558709"/>
                <a:chExt cx="127229" cy="149098"/>
              </a:xfrm>
            </p:grpSpPr>
            <p:sp>
              <p:nvSpPr>
                <p:cNvPr id="3266" name="Google Shape;3266;p34"/>
                <p:cNvSpPr/>
                <p:nvPr/>
              </p:nvSpPr>
              <p:spPr>
                <a:xfrm>
                  <a:off x="9831291" y="1558709"/>
                  <a:ext cx="127229" cy="149098"/>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7" name="Google Shape;3267;p34"/>
                <p:cNvSpPr/>
                <p:nvPr/>
              </p:nvSpPr>
              <p:spPr>
                <a:xfrm>
                  <a:off x="9862171" y="1595134"/>
                  <a:ext cx="65415" cy="76544"/>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8" name="Google Shape;3268;p34"/>
                <p:cNvSpPr/>
                <p:nvPr/>
              </p:nvSpPr>
              <p:spPr>
                <a:xfrm>
                  <a:off x="9862171" y="1595134"/>
                  <a:ext cx="65415" cy="76544"/>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3269" name="Google Shape;3269;p34"/>
            <p:cNvSpPr/>
            <p:nvPr/>
          </p:nvSpPr>
          <p:spPr>
            <a:xfrm>
              <a:off x="5393828" y="965859"/>
              <a:ext cx="127200" cy="3211800"/>
            </a:xfrm>
            <a:prstGeom prst="rect">
              <a:avLst/>
            </a:prstGeom>
            <a:solidFill>
              <a:schemeClr val="accent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0" name="Google Shape;3270;p34"/>
            <p:cNvSpPr/>
            <p:nvPr/>
          </p:nvSpPr>
          <p:spPr>
            <a:xfrm>
              <a:off x="5393828" y="1307409"/>
              <a:ext cx="127200" cy="20688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1" name="Google Shape;3271;p34"/>
            <p:cNvSpPr/>
            <p:nvPr/>
          </p:nvSpPr>
          <p:spPr>
            <a:xfrm>
              <a:off x="5393828" y="965859"/>
              <a:ext cx="127200" cy="1491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2" name="Google Shape;3272;p34"/>
            <p:cNvSpPr/>
            <p:nvPr/>
          </p:nvSpPr>
          <p:spPr>
            <a:xfrm>
              <a:off x="5422576" y="997984"/>
              <a:ext cx="69900" cy="72000"/>
            </a:xfrm>
            <a:prstGeom prst="triangle">
              <a:avLst>
                <a:gd fmla="val 50000" name="adj"/>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3" name="Google Shape;3273;p34"/>
            <p:cNvSpPr/>
            <p:nvPr/>
          </p:nvSpPr>
          <p:spPr>
            <a:xfrm>
              <a:off x="5393828" y="4028559"/>
              <a:ext cx="127200" cy="1491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4" name="Google Shape;3274;p34"/>
            <p:cNvSpPr/>
            <p:nvPr/>
          </p:nvSpPr>
          <p:spPr>
            <a:xfrm rot="10800000">
              <a:off x="5422528" y="4067109"/>
              <a:ext cx="69900" cy="72000"/>
            </a:xfrm>
            <a:prstGeom prst="triangle">
              <a:avLst>
                <a:gd fmla="val 50000" name="adj"/>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275" name="Google Shape;3275;p34"/>
          <p:cNvSpPr txBox="1"/>
          <p:nvPr>
            <p:ph idx="1" type="subTitle"/>
          </p:nvPr>
        </p:nvSpPr>
        <p:spPr>
          <a:xfrm>
            <a:off x="896375" y="848400"/>
            <a:ext cx="5506200" cy="34467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b="1" lang="en" sz="2000">
                <a:solidFill>
                  <a:srgbClr val="000000"/>
                </a:solidFill>
                <a:latin typeface="Arial"/>
                <a:ea typeface="Arial"/>
                <a:cs typeface="Arial"/>
                <a:sym typeface="Arial"/>
              </a:rPr>
              <a:t>Formal fallacies</a:t>
            </a:r>
            <a:r>
              <a:rPr lang="en" sz="2000">
                <a:solidFill>
                  <a:srgbClr val="000000"/>
                </a:solidFill>
                <a:latin typeface="Arial"/>
                <a:ea typeface="Arial"/>
                <a:cs typeface="Arial"/>
                <a:sym typeface="Arial"/>
              </a:rPr>
              <a:t> occur when we misapply a valid rule of inference or follow a “rule” that is invalid.  If a formal fallacy is suspected, it is important to determine both that the “rule” of inference is invalid (via the methods of formal logic) and that the argument itself is invalid by finding a counterexample (an actual or logically possible case in which the premises of the arguments are true, and its conclusion is false).  </a:t>
            </a:r>
            <a:endParaRPr sz="2000">
              <a:solidFill>
                <a:srgbClr val="000000"/>
              </a:solidFill>
              <a:latin typeface="Arial"/>
              <a:ea typeface="Arial"/>
              <a:cs typeface="Arial"/>
              <a:sym typeface="Arial"/>
            </a:endParaRPr>
          </a:p>
          <a:p>
            <a:pPr indent="0" lvl="0" marL="0" rtl="0" algn="l">
              <a:spcBef>
                <a:spcPts val="0"/>
              </a:spcBef>
              <a:spcAft>
                <a:spcPts val="0"/>
              </a:spcAft>
              <a:buNone/>
            </a:pPr>
            <a:r>
              <a:t/>
            </a:r>
            <a:endParaRPr>
              <a:solidFill>
                <a:srgbClr val="191919"/>
              </a:solidFill>
            </a:endParaRPr>
          </a:p>
        </p:txBody>
      </p:sp>
      <p:grpSp>
        <p:nvGrpSpPr>
          <p:cNvPr id="3276" name="Google Shape;3276;p34"/>
          <p:cNvGrpSpPr/>
          <p:nvPr/>
        </p:nvGrpSpPr>
        <p:grpSpPr>
          <a:xfrm>
            <a:off x="451720" y="4193983"/>
            <a:ext cx="693060" cy="471304"/>
            <a:chOff x="4684413" y="2795724"/>
            <a:chExt cx="493703" cy="335758"/>
          </a:xfrm>
        </p:grpSpPr>
        <p:sp>
          <p:nvSpPr>
            <p:cNvPr id="3277" name="Google Shape;3277;p34"/>
            <p:cNvSpPr/>
            <p:nvPr/>
          </p:nvSpPr>
          <p:spPr>
            <a:xfrm>
              <a:off x="4684413" y="2801783"/>
              <a:ext cx="395421" cy="329700"/>
            </a:xfrm>
            <a:custGeom>
              <a:rect b="b" l="l" r="r" t="t"/>
              <a:pathLst>
                <a:path extrusionOk="0" h="3918" w="4699">
                  <a:moveTo>
                    <a:pt x="175" y="1"/>
                  </a:moveTo>
                  <a:cubicBezTo>
                    <a:pt x="80" y="1"/>
                    <a:pt x="1" y="77"/>
                    <a:pt x="1" y="174"/>
                  </a:cubicBezTo>
                  <a:lnTo>
                    <a:pt x="239" y="3918"/>
                  </a:lnTo>
                  <a:lnTo>
                    <a:pt x="4699" y="3918"/>
                  </a:lnTo>
                  <a:lnTo>
                    <a:pt x="4136" y="744"/>
                  </a:lnTo>
                  <a:cubicBezTo>
                    <a:pt x="4108" y="598"/>
                    <a:pt x="3980" y="492"/>
                    <a:pt x="3830" y="492"/>
                  </a:cubicBezTo>
                  <a:lnTo>
                    <a:pt x="2605" y="492"/>
                  </a:lnTo>
                  <a:lnTo>
                    <a:pt x="2605" y="174"/>
                  </a:lnTo>
                  <a:cubicBezTo>
                    <a:pt x="2605" y="77"/>
                    <a:pt x="2526" y="1"/>
                    <a:pt x="2431"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8" name="Google Shape;3278;p34"/>
            <p:cNvSpPr/>
            <p:nvPr/>
          </p:nvSpPr>
          <p:spPr>
            <a:xfrm>
              <a:off x="4709237" y="2885006"/>
              <a:ext cx="423275" cy="246475"/>
            </a:xfrm>
            <a:custGeom>
              <a:rect b="b" l="l" r="r" t="t"/>
              <a:pathLst>
                <a:path extrusionOk="0" h="2929" w="5030">
                  <a:moveTo>
                    <a:pt x="855" y="1"/>
                  </a:moveTo>
                  <a:cubicBezTo>
                    <a:pt x="711" y="1"/>
                    <a:pt x="584" y="105"/>
                    <a:pt x="554" y="246"/>
                  </a:cubicBezTo>
                  <a:lnTo>
                    <a:pt x="0" y="2929"/>
                  </a:lnTo>
                  <a:lnTo>
                    <a:pt x="4459" y="2929"/>
                  </a:lnTo>
                  <a:lnTo>
                    <a:pt x="4987" y="371"/>
                  </a:lnTo>
                  <a:cubicBezTo>
                    <a:pt x="5029" y="181"/>
                    <a:pt x="4881" y="1"/>
                    <a:pt x="468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9" name="Google Shape;3279;p34"/>
            <p:cNvSpPr/>
            <p:nvPr/>
          </p:nvSpPr>
          <p:spPr>
            <a:xfrm>
              <a:off x="4980700" y="2795724"/>
              <a:ext cx="197416" cy="179408"/>
            </a:xfrm>
            <a:custGeom>
              <a:rect b="b" l="l" r="r" t="t"/>
              <a:pathLst>
                <a:path extrusionOk="0" h="2132" w="2346">
                  <a:moveTo>
                    <a:pt x="1174" y="0"/>
                  </a:moveTo>
                  <a:cubicBezTo>
                    <a:pt x="691" y="0"/>
                    <a:pt x="252" y="330"/>
                    <a:pt x="135" y="821"/>
                  </a:cubicBezTo>
                  <a:cubicBezTo>
                    <a:pt x="1" y="1393"/>
                    <a:pt x="355" y="1967"/>
                    <a:pt x="927" y="2102"/>
                  </a:cubicBezTo>
                  <a:cubicBezTo>
                    <a:pt x="1010" y="2122"/>
                    <a:pt x="1093" y="2131"/>
                    <a:pt x="1175" y="2131"/>
                  </a:cubicBezTo>
                  <a:cubicBezTo>
                    <a:pt x="1657" y="2131"/>
                    <a:pt x="2094" y="1801"/>
                    <a:pt x="2208" y="1312"/>
                  </a:cubicBezTo>
                  <a:cubicBezTo>
                    <a:pt x="2345" y="740"/>
                    <a:pt x="1991" y="165"/>
                    <a:pt x="1418" y="29"/>
                  </a:cubicBezTo>
                  <a:cubicBezTo>
                    <a:pt x="1337" y="9"/>
                    <a:pt x="1255" y="0"/>
                    <a:pt x="1174" y="0"/>
                  </a:cubicBez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0" name="Google Shape;3280;p34"/>
            <p:cNvSpPr/>
            <p:nvPr/>
          </p:nvSpPr>
          <p:spPr>
            <a:xfrm>
              <a:off x="5079575" y="2853871"/>
              <a:ext cx="84" cy="73715"/>
            </a:xfrm>
            <a:custGeom>
              <a:rect b="b" l="l" r="r" t="t"/>
              <a:pathLst>
                <a:path extrusionOk="0" fill="none" h="876" w="1">
                  <a:moveTo>
                    <a:pt x="0" y="0"/>
                  </a:moveTo>
                  <a:lnTo>
                    <a:pt x="0" y="876"/>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1" name="Google Shape;3281;p34"/>
            <p:cNvSpPr/>
            <p:nvPr/>
          </p:nvSpPr>
          <p:spPr>
            <a:xfrm>
              <a:off x="5042717" y="2890644"/>
              <a:ext cx="73968" cy="84"/>
            </a:xfrm>
            <a:custGeom>
              <a:rect b="b" l="l" r="r" t="t"/>
              <a:pathLst>
                <a:path extrusionOk="0" fill="none" h="1" w="879">
                  <a:moveTo>
                    <a:pt x="878" y="1"/>
                  </a:moveTo>
                  <a:lnTo>
                    <a:pt x="0" y="1"/>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282" name="Google Shape;3282;p34"/>
          <p:cNvSpPr/>
          <p:nvPr/>
        </p:nvSpPr>
        <p:spPr>
          <a:xfrm>
            <a:off x="7545151" y="882479"/>
            <a:ext cx="319172" cy="442075"/>
          </a:xfrm>
          <a:custGeom>
            <a:rect b="b" l="l" r="r" t="t"/>
            <a:pathLst>
              <a:path extrusionOk="0" h="6200" w="4476">
                <a:moveTo>
                  <a:pt x="0" y="0"/>
                </a:moveTo>
                <a:lnTo>
                  <a:pt x="630" y="5344"/>
                </a:lnTo>
                <a:lnTo>
                  <a:pt x="1740" y="3869"/>
                </a:lnTo>
                <a:lnTo>
                  <a:pt x="2979" y="6199"/>
                </a:lnTo>
                <a:lnTo>
                  <a:pt x="4209" y="5356"/>
                </a:lnTo>
                <a:lnTo>
                  <a:pt x="2541" y="3327"/>
                </a:lnTo>
                <a:lnTo>
                  <a:pt x="4476" y="3056"/>
                </a:lnTo>
                <a:lnTo>
                  <a:pt x="0" y="0"/>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283" name="Google Shape;3283;p34"/>
          <p:cNvGrpSpPr/>
          <p:nvPr/>
        </p:nvGrpSpPr>
        <p:grpSpPr>
          <a:xfrm>
            <a:off x="6584127" y="2857423"/>
            <a:ext cx="2430163" cy="1776039"/>
            <a:chOff x="6138988" y="2857389"/>
            <a:chExt cx="2875252" cy="1776039"/>
          </a:xfrm>
        </p:grpSpPr>
        <p:grpSp>
          <p:nvGrpSpPr>
            <p:cNvPr id="3284" name="Google Shape;3284;p34"/>
            <p:cNvGrpSpPr/>
            <p:nvPr/>
          </p:nvGrpSpPr>
          <p:grpSpPr>
            <a:xfrm>
              <a:off x="6138988" y="2857389"/>
              <a:ext cx="2875252" cy="1776039"/>
              <a:chOff x="5927300" y="2664250"/>
              <a:chExt cx="3128675" cy="1932578"/>
            </a:xfrm>
          </p:grpSpPr>
          <p:grpSp>
            <p:nvGrpSpPr>
              <p:cNvPr id="3285" name="Google Shape;3285;p34"/>
              <p:cNvGrpSpPr/>
              <p:nvPr/>
            </p:nvGrpSpPr>
            <p:grpSpPr>
              <a:xfrm>
                <a:off x="5927300" y="2664250"/>
                <a:ext cx="3128675" cy="1932578"/>
                <a:chOff x="71725" y="42050"/>
                <a:chExt cx="3128675" cy="1932578"/>
              </a:xfrm>
            </p:grpSpPr>
            <p:grpSp>
              <p:nvGrpSpPr>
                <p:cNvPr id="3286" name="Google Shape;3286;p34"/>
                <p:cNvGrpSpPr/>
                <p:nvPr/>
              </p:nvGrpSpPr>
              <p:grpSpPr>
                <a:xfrm>
                  <a:off x="71725" y="42050"/>
                  <a:ext cx="3128522" cy="1932578"/>
                  <a:chOff x="71725" y="42050"/>
                  <a:chExt cx="3128522" cy="1932578"/>
                </a:xfrm>
              </p:grpSpPr>
              <p:sp>
                <p:nvSpPr>
                  <p:cNvPr id="3287" name="Google Shape;3287;p34"/>
                  <p:cNvSpPr/>
                  <p:nvPr/>
                </p:nvSpPr>
                <p:spPr>
                  <a:xfrm>
                    <a:off x="71725" y="620991"/>
                    <a:ext cx="2737820" cy="1353637"/>
                  </a:xfrm>
                  <a:custGeom>
                    <a:rect b="b" l="l" r="r" t="t"/>
                    <a:pathLst>
                      <a:path extrusionOk="0" h="16086" w="32535">
                        <a:moveTo>
                          <a:pt x="0" y="0"/>
                        </a:moveTo>
                        <a:lnTo>
                          <a:pt x="0" y="16086"/>
                        </a:lnTo>
                        <a:lnTo>
                          <a:pt x="32535" y="16086"/>
                        </a:lnTo>
                        <a:lnTo>
                          <a:pt x="32535" y="0"/>
                        </a:ln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8" name="Google Shape;3288;p34"/>
                  <p:cNvSpPr/>
                  <p:nvPr/>
                </p:nvSpPr>
                <p:spPr>
                  <a:xfrm>
                    <a:off x="71725" y="620991"/>
                    <a:ext cx="2737820" cy="247401"/>
                  </a:xfrm>
                  <a:custGeom>
                    <a:rect b="b" l="l" r="r" t="t"/>
                    <a:pathLst>
                      <a:path extrusionOk="0" h="2940" w="32535">
                        <a:moveTo>
                          <a:pt x="0" y="0"/>
                        </a:moveTo>
                        <a:lnTo>
                          <a:pt x="0" y="2940"/>
                        </a:lnTo>
                        <a:lnTo>
                          <a:pt x="32535" y="2940"/>
                        </a:lnTo>
                        <a:lnTo>
                          <a:pt x="32535" y="0"/>
                        </a:ln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9" name="Google Shape;3289;p34"/>
                  <p:cNvSpPr/>
                  <p:nvPr/>
                </p:nvSpPr>
                <p:spPr>
                  <a:xfrm>
                    <a:off x="2553687" y="680821"/>
                    <a:ext cx="127403" cy="127319"/>
                  </a:xfrm>
                  <a:custGeom>
                    <a:rect b="b" l="l" r="r" t="t"/>
                    <a:pathLst>
                      <a:path extrusionOk="0" h="1513" w="1514">
                        <a:moveTo>
                          <a:pt x="1" y="0"/>
                        </a:moveTo>
                        <a:lnTo>
                          <a:pt x="1" y="1513"/>
                        </a:lnTo>
                        <a:lnTo>
                          <a:pt x="1513" y="1513"/>
                        </a:lnTo>
                        <a:lnTo>
                          <a:pt x="1513" y="0"/>
                        </a:lnTo>
                        <a:close/>
                      </a:path>
                    </a:pathLst>
                  </a:custGeom>
                  <a:solidFill>
                    <a:srgbClr val="A9ABBE"/>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0" name="Google Shape;3290;p34"/>
                  <p:cNvSpPr/>
                  <p:nvPr/>
                </p:nvSpPr>
                <p:spPr>
                  <a:xfrm>
                    <a:off x="2592311" y="719361"/>
                    <a:ext cx="50406" cy="50574"/>
                  </a:xfrm>
                  <a:custGeom>
                    <a:rect b="b" l="l" r="r" t="t"/>
                    <a:pathLst>
                      <a:path extrusionOk="0" fill="none" h="601" w="599">
                        <a:moveTo>
                          <a:pt x="598" y="1"/>
                        </a:moveTo>
                        <a:lnTo>
                          <a:pt x="0" y="601"/>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1" name="Google Shape;3291;p34"/>
                  <p:cNvSpPr/>
                  <p:nvPr/>
                </p:nvSpPr>
                <p:spPr>
                  <a:xfrm>
                    <a:off x="2592311" y="719361"/>
                    <a:ext cx="50406" cy="50574"/>
                  </a:xfrm>
                  <a:custGeom>
                    <a:rect b="b" l="l" r="r" t="t"/>
                    <a:pathLst>
                      <a:path extrusionOk="0" fill="none" h="601" w="599">
                        <a:moveTo>
                          <a:pt x="0" y="1"/>
                        </a:moveTo>
                        <a:lnTo>
                          <a:pt x="598" y="601"/>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2" name="Google Shape;3292;p34"/>
                  <p:cNvSpPr/>
                  <p:nvPr/>
                </p:nvSpPr>
                <p:spPr>
                  <a:xfrm>
                    <a:off x="175648" y="499902"/>
                    <a:ext cx="2737820" cy="1353721"/>
                  </a:xfrm>
                  <a:custGeom>
                    <a:rect b="b" l="l" r="r" t="t"/>
                    <a:pathLst>
                      <a:path extrusionOk="0" h="16087" w="32535">
                        <a:moveTo>
                          <a:pt x="0" y="1"/>
                        </a:moveTo>
                        <a:lnTo>
                          <a:pt x="0" y="16086"/>
                        </a:lnTo>
                        <a:lnTo>
                          <a:pt x="32535" y="16086"/>
                        </a:lnTo>
                        <a:lnTo>
                          <a:pt x="32535" y="1"/>
                        </a:ln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3" name="Google Shape;3293;p34"/>
                  <p:cNvSpPr/>
                  <p:nvPr/>
                </p:nvSpPr>
                <p:spPr>
                  <a:xfrm>
                    <a:off x="175648" y="499902"/>
                    <a:ext cx="2737820" cy="247485"/>
                  </a:xfrm>
                  <a:custGeom>
                    <a:rect b="b" l="l" r="r" t="t"/>
                    <a:pathLst>
                      <a:path extrusionOk="0" h="2941" w="32535">
                        <a:moveTo>
                          <a:pt x="0" y="1"/>
                        </a:moveTo>
                        <a:lnTo>
                          <a:pt x="0" y="2940"/>
                        </a:lnTo>
                        <a:lnTo>
                          <a:pt x="32535" y="2940"/>
                        </a:lnTo>
                        <a:lnTo>
                          <a:pt x="32535" y="1"/>
                        </a:ln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4" name="Google Shape;3294;p34"/>
                  <p:cNvSpPr/>
                  <p:nvPr/>
                </p:nvSpPr>
                <p:spPr>
                  <a:xfrm>
                    <a:off x="2657779" y="559984"/>
                    <a:ext cx="127235" cy="127319"/>
                  </a:xfrm>
                  <a:custGeom>
                    <a:rect b="b" l="l" r="r" t="t"/>
                    <a:pathLst>
                      <a:path extrusionOk="0" h="1513" w="1512">
                        <a:moveTo>
                          <a:pt x="1" y="0"/>
                        </a:moveTo>
                        <a:lnTo>
                          <a:pt x="1" y="1513"/>
                        </a:lnTo>
                        <a:lnTo>
                          <a:pt x="1511" y="1513"/>
                        </a:lnTo>
                        <a:lnTo>
                          <a:pt x="1511" y="0"/>
                        </a:lnTo>
                        <a:close/>
                      </a:path>
                    </a:pathLst>
                  </a:custGeom>
                  <a:solidFill>
                    <a:srgbClr val="A9ABBE"/>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5" name="Google Shape;3295;p34"/>
                  <p:cNvSpPr/>
                  <p:nvPr/>
                </p:nvSpPr>
                <p:spPr>
                  <a:xfrm>
                    <a:off x="2695982" y="598524"/>
                    <a:ext cx="50574" cy="50406"/>
                  </a:xfrm>
                  <a:custGeom>
                    <a:rect b="b" l="l" r="r" t="t"/>
                    <a:pathLst>
                      <a:path extrusionOk="0" fill="none" h="599" w="601">
                        <a:moveTo>
                          <a:pt x="601" y="1"/>
                        </a:moveTo>
                        <a:lnTo>
                          <a:pt x="1" y="598"/>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6" name="Google Shape;3296;p34"/>
                  <p:cNvSpPr/>
                  <p:nvPr/>
                </p:nvSpPr>
                <p:spPr>
                  <a:xfrm>
                    <a:off x="2695982" y="598524"/>
                    <a:ext cx="50574" cy="50406"/>
                  </a:xfrm>
                  <a:custGeom>
                    <a:rect b="b" l="l" r="r" t="t"/>
                    <a:pathLst>
                      <a:path extrusionOk="0" fill="none" h="599" w="601">
                        <a:moveTo>
                          <a:pt x="1" y="1"/>
                        </a:moveTo>
                        <a:lnTo>
                          <a:pt x="601" y="598"/>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7" name="Google Shape;3297;p34"/>
                  <p:cNvSpPr/>
                  <p:nvPr/>
                </p:nvSpPr>
                <p:spPr>
                  <a:xfrm>
                    <a:off x="279488" y="379065"/>
                    <a:ext cx="2737652" cy="1353637"/>
                  </a:xfrm>
                  <a:custGeom>
                    <a:rect b="b" l="l" r="r" t="t"/>
                    <a:pathLst>
                      <a:path extrusionOk="0" h="16086" w="32533">
                        <a:moveTo>
                          <a:pt x="1" y="0"/>
                        </a:moveTo>
                        <a:lnTo>
                          <a:pt x="1" y="16086"/>
                        </a:lnTo>
                        <a:lnTo>
                          <a:pt x="32533" y="16086"/>
                        </a:lnTo>
                        <a:lnTo>
                          <a:pt x="32533" y="0"/>
                        </a:ln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8" name="Google Shape;3298;p34"/>
                  <p:cNvSpPr/>
                  <p:nvPr/>
                </p:nvSpPr>
                <p:spPr>
                  <a:xfrm>
                    <a:off x="279488" y="379065"/>
                    <a:ext cx="2737652" cy="247485"/>
                  </a:xfrm>
                  <a:custGeom>
                    <a:rect b="b" l="l" r="r" t="t"/>
                    <a:pathLst>
                      <a:path extrusionOk="0" h="2941" w="32533">
                        <a:moveTo>
                          <a:pt x="1" y="0"/>
                        </a:moveTo>
                        <a:lnTo>
                          <a:pt x="1" y="2940"/>
                        </a:lnTo>
                        <a:lnTo>
                          <a:pt x="32533" y="2940"/>
                        </a:lnTo>
                        <a:lnTo>
                          <a:pt x="32533" y="0"/>
                        </a:ln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9" name="Google Shape;3299;p34"/>
                  <p:cNvSpPr/>
                  <p:nvPr/>
                </p:nvSpPr>
                <p:spPr>
                  <a:xfrm>
                    <a:off x="2761534" y="439315"/>
                    <a:ext cx="127319" cy="127151"/>
                  </a:xfrm>
                  <a:custGeom>
                    <a:rect b="b" l="l" r="r" t="t"/>
                    <a:pathLst>
                      <a:path extrusionOk="0" h="1511" w="1513">
                        <a:moveTo>
                          <a:pt x="0" y="0"/>
                        </a:moveTo>
                        <a:lnTo>
                          <a:pt x="0" y="1511"/>
                        </a:lnTo>
                        <a:lnTo>
                          <a:pt x="1513" y="1511"/>
                        </a:lnTo>
                        <a:lnTo>
                          <a:pt x="1513" y="0"/>
                        </a:lnTo>
                        <a:close/>
                      </a:path>
                    </a:pathLst>
                  </a:custGeom>
                  <a:solidFill>
                    <a:srgbClr val="A9ABBE"/>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0" name="Google Shape;3300;p34"/>
                  <p:cNvSpPr/>
                  <p:nvPr/>
                </p:nvSpPr>
                <p:spPr>
                  <a:xfrm>
                    <a:off x="2800074" y="477518"/>
                    <a:ext cx="50238" cy="50574"/>
                  </a:xfrm>
                  <a:custGeom>
                    <a:rect b="b" l="l" r="r" t="t"/>
                    <a:pathLst>
                      <a:path extrusionOk="0" fill="none" h="601" w="597">
                        <a:moveTo>
                          <a:pt x="596" y="0"/>
                        </a:moveTo>
                        <a:lnTo>
                          <a:pt x="1" y="600"/>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1" name="Google Shape;3301;p34"/>
                  <p:cNvSpPr/>
                  <p:nvPr/>
                </p:nvSpPr>
                <p:spPr>
                  <a:xfrm>
                    <a:off x="2800074" y="477518"/>
                    <a:ext cx="50238" cy="50574"/>
                  </a:xfrm>
                  <a:custGeom>
                    <a:rect b="b" l="l" r="r" t="t"/>
                    <a:pathLst>
                      <a:path extrusionOk="0" fill="none" h="601" w="597">
                        <a:moveTo>
                          <a:pt x="1" y="0"/>
                        </a:moveTo>
                        <a:lnTo>
                          <a:pt x="596" y="600"/>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2" name="Google Shape;3302;p34"/>
                  <p:cNvSpPr/>
                  <p:nvPr/>
                </p:nvSpPr>
                <p:spPr>
                  <a:xfrm>
                    <a:off x="371126" y="216658"/>
                    <a:ext cx="2737652" cy="1353721"/>
                  </a:xfrm>
                  <a:custGeom>
                    <a:rect b="b" l="l" r="r" t="t"/>
                    <a:pathLst>
                      <a:path extrusionOk="0" h="16087" w="32533">
                        <a:moveTo>
                          <a:pt x="0" y="1"/>
                        </a:moveTo>
                        <a:lnTo>
                          <a:pt x="0" y="16086"/>
                        </a:lnTo>
                        <a:lnTo>
                          <a:pt x="32533" y="16086"/>
                        </a:lnTo>
                        <a:lnTo>
                          <a:pt x="32533" y="1"/>
                        </a:ln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3" name="Google Shape;3303;p34"/>
                  <p:cNvSpPr/>
                  <p:nvPr/>
                </p:nvSpPr>
                <p:spPr>
                  <a:xfrm>
                    <a:off x="371126" y="216658"/>
                    <a:ext cx="2737652" cy="247485"/>
                  </a:xfrm>
                  <a:custGeom>
                    <a:rect b="b" l="l" r="r" t="t"/>
                    <a:pathLst>
                      <a:path extrusionOk="0" h="2941" w="32533">
                        <a:moveTo>
                          <a:pt x="0" y="1"/>
                        </a:moveTo>
                        <a:lnTo>
                          <a:pt x="0" y="2940"/>
                        </a:lnTo>
                        <a:lnTo>
                          <a:pt x="32533" y="2940"/>
                        </a:lnTo>
                        <a:lnTo>
                          <a:pt x="32533" y="1"/>
                        </a:ln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4" name="Google Shape;3304;p34"/>
                  <p:cNvSpPr/>
                  <p:nvPr/>
                </p:nvSpPr>
                <p:spPr>
                  <a:xfrm>
                    <a:off x="2853088" y="276908"/>
                    <a:ext cx="127403" cy="127403"/>
                  </a:xfrm>
                  <a:custGeom>
                    <a:rect b="b" l="l" r="r" t="t"/>
                    <a:pathLst>
                      <a:path extrusionOk="0" h="1514" w="1514">
                        <a:moveTo>
                          <a:pt x="1" y="1"/>
                        </a:moveTo>
                        <a:lnTo>
                          <a:pt x="1" y="1513"/>
                        </a:lnTo>
                        <a:lnTo>
                          <a:pt x="1513" y="1513"/>
                        </a:lnTo>
                        <a:lnTo>
                          <a:pt x="1513" y="1"/>
                        </a:lnTo>
                        <a:close/>
                      </a:path>
                    </a:pathLst>
                  </a:custGeom>
                  <a:solidFill>
                    <a:srgbClr val="A9ABBE"/>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5" name="Google Shape;3305;p34"/>
                  <p:cNvSpPr/>
                  <p:nvPr/>
                </p:nvSpPr>
                <p:spPr>
                  <a:xfrm>
                    <a:off x="2891291" y="315112"/>
                    <a:ext cx="50574" cy="50574"/>
                  </a:xfrm>
                  <a:custGeom>
                    <a:rect b="b" l="l" r="r" t="t"/>
                    <a:pathLst>
                      <a:path extrusionOk="0" fill="none" h="601" w="601">
                        <a:moveTo>
                          <a:pt x="601" y="1"/>
                        </a:moveTo>
                        <a:lnTo>
                          <a:pt x="1" y="601"/>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6" name="Google Shape;3306;p34"/>
                  <p:cNvSpPr/>
                  <p:nvPr/>
                </p:nvSpPr>
                <p:spPr>
                  <a:xfrm>
                    <a:off x="2891291" y="315112"/>
                    <a:ext cx="50574" cy="50574"/>
                  </a:xfrm>
                  <a:custGeom>
                    <a:rect b="b" l="l" r="r" t="t"/>
                    <a:pathLst>
                      <a:path extrusionOk="0" fill="none" h="601" w="601">
                        <a:moveTo>
                          <a:pt x="1" y="1"/>
                        </a:moveTo>
                        <a:lnTo>
                          <a:pt x="601" y="601"/>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7" name="Google Shape;3307;p34"/>
                  <p:cNvSpPr/>
                  <p:nvPr/>
                </p:nvSpPr>
                <p:spPr>
                  <a:xfrm>
                    <a:off x="462343" y="42050"/>
                    <a:ext cx="2737904" cy="1353637"/>
                  </a:xfrm>
                  <a:custGeom>
                    <a:rect b="b" l="l" r="r" t="t"/>
                    <a:pathLst>
                      <a:path extrusionOk="0" h="16086" w="32536">
                        <a:moveTo>
                          <a:pt x="1" y="0"/>
                        </a:moveTo>
                        <a:lnTo>
                          <a:pt x="1" y="16086"/>
                        </a:lnTo>
                        <a:lnTo>
                          <a:pt x="32535" y="16086"/>
                        </a:lnTo>
                        <a:lnTo>
                          <a:pt x="32535" y="0"/>
                        </a:ln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8" name="Google Shape;3308;p34"/>
                  <p:cNvSpPr/>
                  <p:nvPr/>
                </p:nvSpPr>
                <p:spPr>
                  <a:xfrm>
                    <a:off x="462343" y="42050"/>
                    <a:ext cx="2737904" cy="247401"/>
                  </a:xfrm>
                  <a:custGeom>
                    <a:rect b="b" l="l" r="r" t="t"/>
                    <a:pathLst>
                      <a:path extrusionOk="0" h="2940" w="32536">
                        <a:moveTo>
                          <a:pt x="1" y="0"/>
                        </a:moveTo>
                        <a:lnTo>
                          <a:pt x="1" y="2940"/>
                        </a:lnTo>
                        <a:lnTo>
                          <a:pt x="32535" y="2940"/>
                        </a:lnTo>
                        <a:lnTo>
                          <a:pt x="32535" y="0"/>
                        </a:ln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309" name="Google Shape;3309;p34"/>
                <p:cNvSpPr txBox="1"/>
                <p:nvPr/>
              </p:nvSpPr>
              <p:spPr>
                <a:xfrm>
                  <a:off x="471000" y="546675"/>
                  <a:ext cx="2729400" cy="400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200">
                      <a:solidFill>
                        <a:schemeClr val="dk1"/>
                      </a:solidFill>
                      <a:latin typeface="Archivo"/>
                      <a:ea typeface="Archivo"/>
                      <a:cs typeface="Archivo"/>
                      <a:sym typeface="Archivo"/>
                    </a:rPr>
                    <a:t>SYSTEM ERROR !</a:t>
                  </a:r>
                  <a:endParaRPr sz="1200">
                    <a:solidFill>
                      <a:schemeClr val="dk1"/>
                    </a:solidFill>
                    <a:latin typeface="Archivo"/>
                    <a:ea typeface="Archivo"/>
                    <a:cs typeface="Archivo"/>
                    <a:sym typeface="Archivo"/>
                  </a:endParaRPr>
                </a:p>
              </p:txBody>
            </p:sp>
          </p:grpSp>
          <p:sp>
            <p:nvSpPr>
              <p:cNvPr id="3310" name="Google Shape;3310;p34"/>
              <p:cNvSpPr/>
              <p:nvPr/>
            </p:nvSpPr>
            <p:spPr>
              <a:xfrm>
                <a:off x="6530038" y="3674094"/>
                <a:ext cx="1106100" cy="2244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100">
                    <a:solidFill>
                      <a:schemeClr val="dk1"/>
                    </a:solidFill>
                    <a:latin typeface="Archivo"/>
                    <a:ea typeface="Archivo"/>
                    <a:cs typeface="Archivo"/>
                    <a:sym typeface="Archivo"/>
                  </a:rPr>
                  <a:t>OK</a:t>
                </a:r>
                <a:endParaRPr sz="1100">
                  <a:solidFill>
                    <a:schemeClr val="dk1"/>
                  </a:solidFill>
                  <a:latin typeface="Archivo"/>
                  <a:ea typeface="Archivo"/>
                  <a:cs typeface="Archivo"/>
                  <a:sym typeface="Archivo"/>
                </a:endParaRPr>
              </a:p>
            </p:txBody>
          </p:sp>
          <p:sp>
            <p:nvSpPr>
              <p:cNvPr id="3311" name="Google Shape;3311;p34"/>
              <p:cNvSpPr/>
              <p:nvPr/>
            </p:nvSpPr>
            <p:spPr>
              <a:xfrm>
                <a:off x="7764863" y="3674094"/>
                <a:ext cx="1106100" cy="2244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100">
                    <a:solidFill>
                      <a:schemeClr val="dk1"/>
                    </a:solidFill>
                    <a:latin typeface="Archivo"/>
                    <a:ea typeface="Archivo"/>
                    <a:cs typeface="Archivo"/>
                    <a:sym typeface="Archivo"/>
                  </a:rPr>
                  <a:t>CANCEL</a:t>
                </a:r>
                <a:endParaRPr sz="1100">
                  <a:solidFill>
                    <a:schemeClr val="dk1"/>
                  </a:solidFill>
                  <a:latin typeface="Archivo"/>
                  <a:ea typeface="Archivo"/>
                  <a:cs typeface="Archivo"/>
                  <a:sym typeface="Archivo"/>
                </a:endParaRPr>
              </a:p>
            </p:txBody>
          </p:sp>
        </p:grpSp>
        <p:grpSp>
          <p:nvGrpSpPr>
            <p:cNvPr id="3312" name="Google Shape;3312;p34"/>
            <p:cNvGrpSpPr/>
            <p:nvPr/>
          </p:nvGrpSpPr>
          <p:grpSpPr>
            <a:xfrm>
              <a:off x="8832897" y="2915723"/>
              <a:ext cx="124557" cy="124557"/>
              <a:chOff x="9831290" y="1558725"/>
              <a:chExt cx="156597" cy="156597"/>
            </a:xfrm>
          </p:grpSpPr>
          <p:sp>
            <p:nvSpPr>
              <p:cNvPr id="3313" name="Google Shape;3313;p34"/>
              <p:cNvSpPr/>
              <p:nvPr/>
            </p:nvSpPr>
            <p:spPr>
              <a:xfrm>
                <a:off x="9831290" y="15587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4" name="Google Shape;3314;p34"/>
              <p:cNvSpPr/>
              <p:nvPr/>
            </p:nvSpPr>
            <p:spPr>
              <a:xfrm>
                <a:off x="9869301" y="15969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5" name="Google Shape;3315;p34"/>
              <p:cNvSpPr/>
              <p:nvPr/>
            </p:nvSpPr>
            <p:spPr>
              <a:xfrm>
                <a:off x="9869301" y="15969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3316" name="Google Shape;3316;p34"/>
          <p:cNvGrpSpPr/>
          <p:nvPr/>
        </p:nvGrpSpPr>
        <p:grpSpPr>
          <a:xfrm>
            <a:off x="4143367" y="4554769"/>
            <a:ext cx="842530" cy="84105"/>
            <a:chOff x="8131923" y="2641852"/>
            <a:chExt cx="1144898" cy="114273"/>
          </a:xfrm>
        </p:grpSpPr>
        <p:sp>
          <p:nvSpPr>
            <p:cNvPr id="3317" name="Google Shape;3317;p34"/>
            <p:cNvSpPr/>
            <p:nvPr/>
          </p:nvSpPr>
          <p:spPr>
            <a:xfrm>
              <a:off x="8131923"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8" name="Google Shape;3318;p34"/>
            <p:cNvSpPr/>
            <p:nvPr/>
          </p:nvSpPr>
          <p:spPr>
            <a:xfrm>
              <a:off x="8475468" y="2641852"/>
              <a:ext cx="114261" cy="114273"/>
            </a:xfrm>
            <a:custGeom>
              <a:rect b="b" l="l" r="r" t="t"/>
              <a:pathLst>
                <a:path extrusionOk="0" h="1692" w="1692">
                  <a:moveTo>
                    <a:pt x="846" y="1"/>
                  </a:moveTo>
                  <a:cubicBezTo>
                    <a:pt x="378" y="1"/>
                    <a:pt x="1" y="378"/>
                    <a:pt x="1" y="846"/>
                  </a:cubicBezTo>
                  <a:cubicBezTo>
                    <a:pt x="1" y="1312"/>
                    <a:pt x="378" y="1692"/>
                    <a:pt x="846" y="1692"/>
                  </a:cubicBezTo>
                  <a:cubicBezTo>
                    <a:pt x="1312" y="1692"/>
                    <a:pt x="1692" y="1312"/>
                    <a:pt x="1692" y="846"/>
                  </a:cubicBezTo>
                  <a:cubicBezTo>
                    <a:pt x="1692" y="378"/>
                    <a:pt x="1312"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9" name="Google Shape;3319;p34"/>
            <p:cNvSpPr/>
            <p:nvPr/>
          </p:nvSpPr>
          <p:spPr>
            <a:xfrm>
              <a:off x="8819014" y="2641852"/>
              <a:ext cx="114261" cy="114273"/>
            </a:xfrm>
            <a:custGeom>
              <a:rect b="b" l="l" r="r" t="t"/>
              <a:pathLst>
                <a:path extrusionOk="0" h="1692" w="1692">
                  <a:moveTo>
                    <a:pt x="846" y="1"/>
                  </a:moveTo>
                  <a:cubicBezTo>
                    <a:pt x="380" y="1"/>
                    <a:pt x="0" y="378"/>
                    <a:pt x="0" y="846"/>
                  </a:cubicBezTo>
                  <a:cubicBezTo>
                    <a:pt x="0" y="1312"/>
                    <a:pt x="380"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0" name="Google Shape;3320;p34"/>
            <p:cNvSpPr/>
            <p:nvPr/>
          </p:nvSpPr>
          <p:spPr>
            <a:xfrm>
              <a:off x="9162560"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4" name="Shape 3324"/>
        <p:cNvGrpSpPr/>
        <p:nvPr/>
      </p:nvGrpSpPr>
      <p:grpSpPr>
        <a:xfrm>
          <a:off x="0" y="0"/>
          <a:ext cx="0" cy="0"/>
          <a:chOff x="0" y="0"/>
          <a:chExt cx="0" cy="0"/>
        </a:xfrm>
      </p:grpSpPr>
      <p:sp>
        <p:nvSpPr>
          <p:cNvPr id="3325" name="Google Shape;3325;p35"/>
          <p:cNvSpPr txBox="1"/>
          <p:nvPr>
            <p:ph type="title"/>
          </p:nvPr>
        </p:nvSpPr>
        <p:spPr>
          <a:xfrm>
            <a:off x="1760750" y="811000"/>
            <a:ext cx="6648300" cy="3673800"/>
          </a:xfrm>
          <a:prstGeom prst="rect">
            <a:avLst/>
          </a:prstGeom>
        </p:spPr>
        <p:txBody>
          <a:bodyPr anchorCtr="0" anchor="ctr" bIns="0" lIns="91425" spcFirstLastPara="1" rIns="91425" wrap="square" tIns="91425">
            <a:noAutofit/>
          </a:bodyPr>
          <a:lstStyle/>
          <a:p>
            <a:pPr indent="0" lvl="0" marL="0" rtl="0" algn="ctr">
              <a:spcBef>
                <a:spcPts val="0"/>
              </a:spcBef>
              <a:spcAft>
                <a:spcPts val="0"/>
              </a:spcAft>
              <a:buNone/>
            </a:pPr>
            <a:r>
              <a:rPr lang="en" sz="2100">
                <a:solidFill>
                  <a:srgbClr val="000000"/>
                </a:solidFill>
                <a:latin typeface="Arial"/>
                <a:ea typeface="Arial"/>
                <a:cs typeface="Arial"/>
                <a:sym typeface="Arial"/>
              </a:rPr>
              <a:t>A </a:t>
            </a:r>
            <a:r>
              <a:rPr b="1" lang="en" sz="2100">
                <a:solidFill>
                  <a:srgbClr val="000000"/>
                </a:solidFill>
                <a:latin typeface="Arial"/>
                <a:ea typeface="Arial"/>
                <a:cs typeface="Arial"/>
                <a:sym typeface="Arial"/>
              </a:rPr>
              <a:t>formal fallacy</a:t>
            </a:r>
            <a:r>
              <a:rPr lang="en" sz="2100">
                <a:solidFill>
                  <a:srgbClr val="000000"/>
                </a:solidFill>
                <a:latin typeface="Arial"/>
                <a:ea typeface="Arial"/>
                <a:cs typeface="Arial"/>
                <a:sym typeface="Arial"/>
              </a:rPr>
              <a:t> is a pattern of mistake that appears in deductive arguments of a certain specifiable form. There are other formal fallacies. Most fallacies, however, are not formal but </a:t>
            </a:r>
            <a:r>
              <a:rPr b="1" lang="en" sz="2100">
                <a:solidFill>
                  <a:srgbClr val="000000"/>
                </a:solidFill>
                <a:latin typeface="Arial"/>
                <a:ea typeface="Arial"/>
                <a:cs typeface="Arial"/>
                <a:sym typeface="Arial"/>
              </a:rPr>
              <a:t>informal</a:t>
            </a:r>
            <a:r>
              <a:rPr lang="en" sz="2100">
                <a:solidFill>
                  <a:srgbClr val="000000"/>
                </a:solidFill>
                <a:latin typeface="Arial"/>
                <a:ea typeface="Arial"/>
                <a:cs typeface="Arial"/>
                <a:sym typeface="Arial"/>
              </a:rPr>
              <a:t>: They are patterns of mistake that are made in the everyday uses of language. </a:t>
            </a:r>
            <a:r>
              <a:rPr b="1" lang="en" sz="2100">
                <a:solidFill>
                  <a:srgbClr val="000000"/>
                </a:solidFill>
                <a:latin typeface="Arial"/>
                <a:ea typeface="Arial"/>
                <a:cs typeface="Arial"/>
                <a:sym typeface="Arial"/>
              </a:rPr>
              <a:t>Informal fallacies</a:t>
            </a:r>
            <a:r>
              <a:rPr lang="en" sz="2100">
                <a:solidFill>
                  <a:srgbClr val="000000"/>
                </a:solidFill>
                <a:latin typeface="Arial"/>
                <a:ea typeface="Arial"/>
                <a:cs typeface="Arial"/>
                <a:sym typeface="Arial"/>
              </a:rPr>
              <a:t> arise from confusions concerning the content of the language used.</a:t>
            </a:r>
            <a:endParaRPr i="1" sz="2100">
              <a:solidFill>
                <a:schemeClr val="accent2"/>
              </a:solidFill>
            </a:endParaRPr>
          </a:p>
        </p:txBody>
      </p:sp>
      <p:grpSp>
        <p:nvGrpSpPr>
          <p:cNvPr id="3326" name="Google Shape;3326;p35"/>
          <p:cNvGrpSpPr/>
          <p:nvPr/>
        </p:nvGrpSpPr>
        <p:grpSpPr>
          <a:xfrm>
            <a:off x="4143367" y="4554769"/>
            <a:ext cx="842530" cy="84105"/>
            <a:chOff x="8131923" y="2641852"/>
            <a:chExt cx="1144898" cy="114273"/>
          </a:xfrm>
        </p:grpSpPr>
        <p:sp>
          <p:nvSpPr>
            <p:cNvPr id="3327" name="Google Shape;3327;p35"/>
            <p:cNvSpPr/>
            <p:nvPr/>
          </p:nvSpPr>
          <p:spPr>
            <a:xfrm>
              <a:off x="8131923"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8" name="Google Shape;3328;p35"/>
            <p:cNvSpPr/>
            <p:nvPr/>
          </p:nvSpPr>
          <p:spPr>
            <a:xfrm>
              <a:off x="8475468" y="2641852"/>
              <a:ext cx="114261" cy="114273"/>
            </a:xfrm>
            <a:custGeom>
              <a:rect b="b" l="l" r="r" t="t"/>
              <a:pathLst>
                <a:path extrusionOk="0" h="1692" w="1692">
                  <a:moveTo>
                    <a:pt x="846" y="1"/>
                  </a:moveTo>
                  <a:cubicBezTo>
                    <a:pt x="378" y="1"/>
                    <a:pt x="1" y="378"/>
                    <a:pt x="1" y="846"/>
                  </a:cubicBezTo>
                  <a:cubicBezTo>
                    <a:pt x="1" y="1312"/>
                    <a:pt x="378" y="1692"/>
                    <a:pt x="846" y="1692"/>
                  </a:cubicBezTo>
                  <a:cubicBezTo>
                    <a:pt x="1312" y="1692"/>
                    <a:pt x="1692" y="1312"/>
                    <a:pt x="1692" y="846"/>
                  </a:cubicBezTo>
                  <a:cubicBezTo>
                    <a:pt x="1692" y="378"/>
                    <a:pt x="1312"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9" name="Google Shape;3329;p35"/>
            <p:cNvSpPr/>
            <p:nvPr/>
          </p:nvSpPr>
          <p:spPr>
            <a:xfrm>
              <a:off x="8819014" y="2641852"/>
              <a:ext cx="114261" cy="114273"/>
            </a:xfrm>
            <a:custGeom>
              <a:rect b="b" l="l" r="r" t="t"/>
              <a:pathLst>
                <a:path extrusionOk="0" h="1692" w="1692">
                  <a:moveTo>
                    <a:pt x="846" y="1"/>
                  </a:moveTo>
                  <a:cubicBezTo>
                    <a:pt x="380" y="1"/>
                    <a:pt x="0" y="378"/>
                    <a:pt x="0" y="846"/>
                  </a:cubicBezTo>
                  <a:cubicBezTo>
                    <a:pt x="0" y="1312"/>
                    <a:pt x="380"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0" name="Google Shape;3330;p35"/>
            <p:cNvSpPr/>
            <p:nvPr/>
          </p:nvSpPr>
          <p:spPr>
            <a:xfrm>
              <a:off x="9162560"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331" name="Google Shape;3331;p35"/>
          <p:cNvSpPr/>
          <p:nvPr/>
        </p:nvSpPr>
        <p:spPr>
          <a:xfrm>
            <a:off x="1192776" y="1124004"/>
            <a:ext cx="319172" cy="442075"/>
          </a:xfrm>
          <a:custGeom>
            <a:rect b="b" l="l" r="r" t="t"/>
            <a:pathLst>
              <a:path extrusionOk="0" h="6200" w="4476">
                <a:moveTo>
                  <a:pt x="0" y="0"/>
                </a:moveTo>
                <a:lnTo>
                  <a:pt x="630" y="5344"/>
                </a:lnTo>
                <a:lnTo>
                  <a:pt x="1740" y="3869"/>
                </a:lnTo>
                <a:lnTo>
                  <a:pt x="2979" y="6199"/>
                </a:lnTo>
                <a:lnTo>
                  <a:pt x="4209" y="5356"/>
                </a:lnTo>
                <a:lnTo>
                  <a:pt x="2541" y="3327"/>
                </a:lnTo>
                <a:lnTo>
                  <a:pt x="4476" y="3056"/>
                </a:lnTo>
                <a:lnTo>
                  <a:pt x="0" y="0"/>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332" name="Google Shape;3332;p35"/>
          <p:cNvGrpSpPr/>
          <p:nvPr/>
        </p:nvGrpSpPr>
        <p:grpSpPr>
          <a:xfrm>
            <a:off x="2818225" y="583674"/>
            <a:ext cx="156427" cy="159998"/>
            <a:chOff x="9831291" y="1558709"/>
            <a:chExt cx="127229" cy="149098"/>
          </a:xfrm>
        </p:grpSpPr>
        <p:sp>
          <p:nvSpPr>
            <p:cNvPr id="3333" name="Google Shape;3333;p35"/>
            <p:cNvSpPr/>
            <p:nvPr/>
          </p:nvSpPr>
          <p:spPr>
            <a:xfrm>
              <a:off x="9831291" y="1558709"/>
              <a:ext cx="127229" cy="149098"/>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4" name="Google Shape;3334;p35"/>
            <p:cNvSpPr/>
            <p:nvPr/>
          </p:nvSpPr>
          <p:spPr>
            <a:xfrm>
              <a:off x="9862171" y="1595134"/>
              <a:ext cx="65415" cy="76544"/>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5" name="Google Shape;3335;p35"/>
            <p:cNvSpPr/>
            <p:nvPr/>
          </p:nvSpPr>
          <p:spPr>
            <a:xfrm>
              <a:off x="9862171" y="1595134"/>
              <a:ext cx="65415" cy="76544"/>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336" name="Google Shape;3336;p35"/>
          <p:cNvGrpSpPr/>
          <p:nvPr/>
        </p:nvGrpSpPr>
        <p:grpSpPr>
          <a:xfrm>
            <a:off x="214603" y="3459601"/>
            <a:ext cx="1444498" cy="1683897"/>
            <a:chOff x="71725" y="2151904"/>
            <a:chExt cx="1229255" cy="1432982"/>
          </a:xfrm>
        </p:grpSpPr>
        <p:sp>
          <p:nvSpPr>
            <p:cNvPr id="3337" name="Google Shape;3337;p35"/>
            <p:cNvSpPr/>
            <p:nvPr/>
          </p:nvSpPr>
          <p:spPr>
            <a:xfrm>
              <a:off x="71725" y="2615226"/>
              <a:ext cx="765765" cy="969660"/>
            </a:xfrm>
            <a:custGeom>
              <a:rect b="b" l="l" r="r" t="t"/>
              <a:pathLst>
                <a:path extrusionOk="0" h="11523" w="9100">
                  <a:moveTo>
                    <a:pt x="0" y="1"/>
                  </a:moveTo>
                  <a:lnTo>
                    <a:pt x="0" y="11523"/>
                  </a:lnTo>
                  <a:lnTo>
                    <a:pt x="9099" y="11523"/>
                  </a:lnTo>
                  <a:lnTo>
                    <a:pt x="9099" y="2190"/>
                  </a:lnTo>
                  <a:lnTo>
                    <a:pt x="7172"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8" name="Google Shape;3338;p35"/>
            <p:cNvSpPr/>
            <p:nvPr/>
          </p:nvSpPr>
          <p:spPr>
            <a:xfrm>
              <a:off x="675239" y="2615226"/>
              <a:ext cx="162241" cy="184288"/>
            </a:xfrm>
            <a:custGeom>
              <a:rect b="b" l="l" r="r" t="t"/>
              <a:pathLst>
                <a:path extrusionOk="0" h="2190" w="1928">
                  <a:moveTo>
                    <a:pt x="0" y="1"/>
                  </a:moveTo>
                  <a:lnTo>
                    <a:pt x="0" y="2190"/>
                  </a:lnTo>
                  <a:lnTo>
                    <a:pt x="1927" y="2190"/>
                  </a:lnTo>
                  <a:lnTo>
                    <a:pt x="0" y="1"/>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9" name="Google Shape;3339;p35"/>
            <p:cNvSpPr/>
            <p:nvPr/>
          </p:nvSpPr>
          <p:spPr>
            <a:xfrm>
              <a:off x="209140" y="2850505"/>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0" name="Google Shape;3340;p35"/>
            <p:cNvSpPr/>
            <p:nvPr/>
          </p:nvSpPr>
          <p:spPr>
            <a:xfrm>
              <a:off x="209140" y="2912101"/>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1" name="Google Shape;3341;p35"/>
            <p:cNvSpPr/>
            <p:nvPr/>
          </p:nvSpPr>
          <p:spPr>
            <a:xfrm>
              <a:off x="209140" y="2973530"/>
              <a:ext cx="490763" cy="84"/>
            </a:xfrm>
            <a:custGeom>
              <a:rect b="b" l="l" r="r" t="t"/>
              <a:pathLst>
                <a:path extrusionOk="0" fill="none" h="1" w="5832">
                  <a:moveTo>
                    <a:pt x="1" y="0"/>
                  </a:moveTo>
                  <a:lnTo>
                    <a:pt x="5831"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2" name="Google Shape;3342;p35"/>
            <p:cNvSpPr/>
            <p:nvPr/>
          </p:nvSpPr>
          <p:spPr>
            <a:xfrm>
              <a:off x="209140" y="3034874"/>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3" name="Google Shape;3343;p35"/>
            <p:cNvSpPr/>
            <p:nvPr/>
          </p:nvSpPr>
          <p:spPr>
            <a:xfrm>
              <a:off x="209140" y="3096471"/>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4" name="Google Shape;3344;p35"/>
            <p:cNvSpPr/>
            <p:nvPr/>
          </p:nvSpPr>
          <p:spPr>
            <a:xfrm>
              <a:off x="209140" y="3157899"/>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5" name="Google Shape;3345;p35"/>
            <p:cNvSpPr/>
            <p:nvPr/>
          </p:nvSpPr>
          <p:spPr>
            <a:xfrm>
              <a:off x="209140" y="3219328"/>
              <a:ext cx="490763" cy="84"/>
            </a:xfrm>
            <a:custGeom>
              <a:rect b="b" l="l" r="r" t="t"/>
              <a:pathLst>
                <a:path extrusionOk="0" fill="none" h="1" w="5832">
                  <a:moveTo>
                    <a:pt x="1" y="0"/>
                  </a:moveTo>
                  <a:lnTo>
                    <a:pt x="5831"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6" name="Google Shape;3346;p35"/>
            <p:cNvSpPr/>
            <p:nvPr/>
          </p:nvSpPr>
          <p:spPr>
            <a:xfrm>
              <a:off x="209140" y="3280924"/>
              <a:ext cx="490763" cy="84"/>
            </a:xfrm>
            <a:custGeom>
              <a:rect b="b" l="l" r="r" t="t"/>
              <a:pathLst>
                <a:path extrusionOk="0" fill="none" h="1" w="5832">
                  <a:moveTo>
                    <a:pt x="1" y="0"/>
                  </a:moveTo>
                  <a:lnTo>
                    <a:pt x="5831"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7" name="Google Shape;3347;p35"/>
            <p:cNvSpPr/>
            <p:nvPr/>
          </p:nvSpPr>
          <p:spPr>
            <a:xfrm>
              <a:off x="209140" y="3342353"/>
              <a:ext cx="490763" cy="84"/>
            </a:xfrm>
            <a:custGeom>
              <a:rect b="b" l="l" r="r" t="t"/>
              <a:pathLst>
                <a:path extrusionOk="0" fill="none" h="1" w="5832">
                  <a:moveTo>
                    <a:pt x="1" y="0"/>
                  </a:moveTo>
                  <a:lnTo>
                    <a:pt x="5831"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8" name="Google Shape;3348;p35"/>
            <p:cNvSpPr/>
            <p:nvPr/>
          </p:nvSpPr>
          <p:spPr>
            <a:xfrm>
              <a:off x="209140" y="3403697"/>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9" name="Google Shape;3349;p35"/>
            <p:cNvSpPr/>
            <p:nvPr/>
          </p:nvSpPr>
          <p:spPr>
            <a:xfrm>
              <a:off x="209140" y="3465293"/>
              <a:ext cx="490763" cy="84"/>
            </a:xfrm>
            <a:custGeom>
              <a:rect b="b" l="l" r="r" t="t"/>
              <a:pathLst>
                <a:path extrusionOk="0" fill="none" h="1" w="5832">
                  <a:moveTo>
                    <a:pt x="1" y="1"/>
                  </a:moveTo>
                  <a:lnTo>
                    <a:pt x="5831"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0" name="Google Shape;3350;p35"/>
            <p:cNvSpPr/>
            <p:nvPr/>
          </p:nvSpPr>
          <p:spPr>
            <a:xfrm>
              <a:off x="303470" y="2383649"/>
              <a:ext cx="765765" cy="969492"/>
            </a:xfrm>
            <a:custGeom>
              <a:rect b="b" l="l" r="r" t="t"/>
              <a:pathLst>
                <a:path extrusionOk="0" h="11521" w="9100">
                  <a:moveTo>
                    <a:pt x="1" y="1"/>
                  </a:moveTo>
                  <a:lnTo>
                    <a:pt x="1" y="11520"/>
                  </a:lnTo>
                  <a:lnTo>
                    <a:pt x="9100" y="11520"/>
                  </a:lnTo>
                  <a:lnTo>
                    <a:pt x="9100" y="2185"/>
                  </a:lnTo>
                  <a:lnTo>
                    <a:pt x="7170"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1" name="Google Shape;3351;p35"/>
            <p:cNvSpPr/>
            <p:nvPr/>
          </p:nvSpPr>
          <p:spPr>
            <a:xfrm>
              <a:off x="906815" y="2383649"/>
              <a:ext cx="162409" cy="183952"/>
            </a:xfrm>
            <a:custGeom>
              <a:rect b="b" l="l" r="r" t="t"/>
              <a:pathLst>
                <a:path extrusionOk="0" h="2186" w="1930">
                  <a:moveTo>
                    <a:pt x="0" y="1"/>
                  </a:moveTo>
                  <a:lnTo>
                    <a:pt x="0" y="2185"/>
                  </a:lnTo>
                  <a:lnTo>
                    <a:pt x="1930" y="2185"/>
                  </a:lnTo>
                  <a:lnTo>
                    <a:pt x="0" y="1"/>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2" name="Google Shape;3352;p35"/>
            <p:cNvSpPr/>
            <p:nvPr/>
          </p:nvSpPr>
          <p:spPr>
            <a:xfrm>
              <a:off x="440885" y="2618760"/>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3" name="Google Shape;3353;p35"/>
            <p:cNvSpPr/>
            <p:nvPr/>
          </p:nvSpPr>
          <p:spPr>
            <a:xfrm>
              <a:off x="440885" y="2680188"/>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4" name="Google Shape;3354;p35"/>
            <p:cNvSpPr/>
            <p:nvPr/>
          </p:nvSpPr>
          <p:spPr>
            <a:xfrm>
              <a:off x="440885" y="2741785"/>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5" name="Google Shape;3355;p35"/>
            <p:cNvSpPr/>
            <p:nvPr/>
          </p:nvSpPr>
          <p:spPr>
            <a:xfrm>
              <a:off x="440885" y="2803129"/>
              <a:ext cx="490931" cy="84"/>
            </a:xfrm>
            <a:custGeom>
              <a:rect b="b" l="l" r="r" t="t"/>
              <a:pathLst>
                <a:path extrusionOk="0" fill="none" h="1" w="5834">
                  <a:moveTo>
                    <a:pt x="1" y="1"/>
                  </a:moveTo>
                  <a:lnTo>
                    <a:pt x="5834"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6" name="Google Shape;3356;p35"/>
            <p:cNvSpPr/>
            <p:nvPr/>
          </p:nvSpPr>
          <p:spPr>
            <a:xfrm>
              <a:off x="440885" y="2864558"/>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7" name="Google Shape;3357;p35"/>
            <p:cNvSpPr/>
            <p:nvPr/>
          </p:nvSpPr>
          <p:spPr>
            <a:xfrm>
              <a:off x="440885" y="2926154"/>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8" name="Google Shape;3358;p35"/>
            <p:cNvSpPr/>
            <p:nvPr/>
          </p:nvSpPr>
          <p:spPr>
            <a:xfrm>
              <a:off x="440885" y="2987583"/>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9" name="Google Shape;3359;p35"/>
            <p:cNvSpPr/>
            <p:nvPr/>
          </p:nvSpPr>
          <p:spPr>
            <a:xfrm>
              <a:off x="440885" y="3048927"/>
              <a:ext cx="490931" cy="84"/>
            </a:xfrm>
            <a:custGeom>
              <a:rect b="b" l="l" r="r" t="t"/>
              <a:pathLst>
                <a:path extrusionOk="0" fill="none" h="1" w="5834">
                  <a:moveTo>
                    <a:pt x="1" y="1"/>
                  </a:moveTo>
                  <a:lnTo>
                    <a:pt x="5834"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0" name="Google Shape;3360;p35"/>
            <p:cNvSpPr/>
            <p:nvPr/>
          </p:nvSpPr>
          <p:spPr>
            <a:xfrm>
              <a:off x="440885" y="3110524"/>
              <a:ext cx="490931" cy="84"/>
            </a:xfrm>
            <a:custGeom>
              <a:rect b="b" l="l" r="r" t="t"/>
              <a:pathLst>
                <a:path extrusionOk="0" fill="none" h="1" w="5834">
                  <a:moveTo>
                    <a:pt x="1" y="1"/>
                  </a:moveTo>
                  <a:lnTo>
                    <a:pt x="5834"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1" name="Google Shape;3361;p35"/>
            <p:cNvSpPr/>
            <p:nvPr/>
          </p:nvSpPr>
          <p:spPr>
            <a:xfrm>
              <a:off x="440885" y="3172120"/>
              <a:ext cx="490931" cy="84"/>
            </a:xfrm>
            <a:custGeom>
              <a:rect b="b" l="l" r="r" t="t"/>
              <a:pathLst>
                <a:path extrusionOk="0" fill="none" h="1" w="5834">
                  <a:moveTo>
                    <a:pt x="1" y="1"/>
                  </a:moveTo>
                  <a:lnTo>
                    <a:pt x="5834"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2" name="Google Shape;3362;p35"/>
            <p:cNvSpPr/>
            <p:nvPr/>
          </p:nvSpPr>
          <p:spPr>
            <a:xfrm>
              <a:off x="440885" y="3233549"/>
              <a:ext cx="490931" cy="84"/>
            </a:xfrm>
            <a:custGeom>
              <a:rect b="b" l="l" r="r" t="t"/>
              <a:pathLst>
                <a:path extrusionOk="0" fill="none" h="1" w="5834">
                  <a:moveTo>
                    <a:pt x="1" y="0"/>
                  </a:moveTo>
                  <a:lnTo>
                    <a:pt x="5834"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3" name="Google Shape;3363;p35"/>
            <p:cNvSpPr/>
            <p:nvPr/>
          </p:nvSpPr>
          <p:spPr>
            <a:xfrm>
              <a:off x="535215" y="2151904"/>
              <a:ext cx="765765" cy="969660"/>
            </a:xfrm>
            <a:custGeom>
              <a:rect b="b" l="l" r="r" t="t"/>
              <a:pathLst>
                <a:path extrusionOk="0" h="11523" w="9100">
                  <a:moveTo>
                    <a:pt x="1" y="1"/>
                  </a:moveTo>
                  <a:lnTo>
                    <a:pt x="1" y="11522"/>
                  </a:lnTo>
                  <a:lnTo>
                    <a:pt x="9100" y="11522"/>
                  </a:lnTo>
                  <a:lnTo>
                    <a:pt x="9100" y="2185"/>
                  </a:lnTo>
                  <a:lnTo>
                    <a:pt x="7170"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4" name="Google Shape;3364;p35"/>
            <p:cNvSpPr/>
            <p:nvPr/>
          </p:nvSpPr>
          <p:spPr>
            <a:xfrm>
              <a:off x="1138561" y="2151904"/>
              <a:ext cx="162409" cy="183868"/>
            </a:xfrm>
            <a:custGeom>
              <a:rect b="b" l="l" r="r" t="t"/>
              <a:pathLst>
                <a:path extrusionOk="0" h="2185" w="1930">
                  <a:moveTo>
                    <a:pt x="0" y="1"/>
                  </a:moveTo>
                  <a:lnTo>
                    <a:pt x="0" y="2185"/>
                  </a:lnTo>
                  <a:lnTo>
                    <a:pt x="1930" y="2185"/>
                  </a:lnTo>
                  <a:lnTo>
                    <a:pt x="0" y="1"/>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5" name="Google Shape;3365;p35"/>
            <p:cNvSpPr/>
            <p:nvPr/>
          </p:nvSpPr>
          <p:spPr>
            <a:xfrm>
              <a:off x="672714" y="2387015"/>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6" name="Google Shape;3366;p35"/>
            <p:cNvSpPr/>
            <p:nvPr/>
          </p:nvSpPr>
          <p:spPr>
            <a:xfrm>
              <a:off x="672714" y="2448359"/>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7" name="Google Shape;3367;p35"/>
            <p:cNvSpPr/>
            <p:nvPr/>
          </p:nvSpPr>
          <p:spPr>
            <a:xfrm>
              <a:off x="672714" y="2509956"/>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8" name="Google Shape;3368;p35"/>
            <p:cNvSpPr/>
            <p:nvPr/>
          </p:nvSpPr>
          <p:spPr>
            <a:xfrm>
              <a:off x="672714" y="2571384"/>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9" name="Google Shape;3369;p35"/>
            <p:cNvSpPr/>
            <p:nvPr/>
          </p:nvSpPr>
          <p:spPr>
            <a:xfrm>
              <a:off x="672714" y="2632813"/>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0" name="Google Shape;3370;p35"/>
            <p:cNvSpPr/>
            <p:nvPr/>
          </p:nvSpPr>
          <p:spPr>
            <a:xfrm>
              <a:off x="672714" y="2694578"/>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1" name="Google Shape;3371;p35"/>
            <p:cNvSpPr/>
            <p:nvPr/>
          </p:nvSpPr>
          <p:spPr>
            <a:xfrm>
              <a:off x="672714" y="2756006"/>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2" name="Google Shape;3372;p35"/>
            <p:cNvSpPr/>
            <p:nvPr/>
          </p:nvSpPr>
          <p:spPr>
            <a:xfrm>
              <a:off x="672714" y="2817182"/>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3" name="Google Shape;3373;p35"/>
            <p:cNvSpPr/>
            <p:nvPr/>
          </p:nvSpPr>
          <p:spPr>
            <a:xfrm>
              <a:off x="672714" y="2878947"/>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4" name="Google Shape;3374;p35"/>
            <p:cNvSpPr/>
            <p:nvPr/>
          </p:nvSpPr>
          <p:spPr>
            <a:xfrm>
              <a:off x="672714" y="2940375"/>
              <a:ext cx="490847" cy="84"/>
            </a:xfrm>
            <a:custGeom>
              <a:rect b="b" l="l" r="r" t="t"/>
              <a:pathLst>
                <a:path extrusionOk="0" fill="none" h="1" w="5833">
                  <a:moveTo>
                    <a:pt x="0" y="1"/>
                  </a:moveTo>
                  <a:lnTo>
                    <a:pt x="5833" y="1"/>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5" name="Google Shape;3375;p35"/>
            <p:cNvSpPr/>
            <p:nvPr/>
          </p:nvSpPr>
          <p:spPr>
            <a:xfrm>
              <a:off x="672714" y="3001804"/>
              <a:ext cx="490847" cy="84"/>
            </a:xfrm>
            <a:custGeom>
              <a:rect b="b" l="l" r="r" t="t"/>
              <a:pathLst>
                <a:path extrusionOk="0" fill="none" h="1" w="5833">
                  <a:moveTo>
                    <a:pt x="0" y="0"/>
                  </a:moveTo>
                  <a:lnTo>
                    <a:pt x="5833" y="0"/>
                  </a:lnTo>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9" name="Shape 3379"/>
        <p:cNvGrpSpPr/>
        <p:nvPr/>
      </p:nvGrpSpPr>
      <p:grpSpPr>
        <a:xfrm>
          <a:off x="0" y="0"/>
          <a:ext cx="0" cy="0"/>
          <a:chOff x="0" y="0"/>
          <a:chExt cx="0" cy="0"/>
        </a:xfrm>
      </p:grpSpPr>
      <p:grpSp>
        <p:nvGrpSpPr>
          <p:cNvPr id="3380" name="Google Shape;3380;p36"/>
          <p:cNvGrpSpPr/>
          <p:nvPr/>
        </p:nvGrpSpPr>
        <p:grpSpPr>
          <a:xfrm>
            <a:off x="5907061" y="3075363"/>
            <a:ext cx="2435822" cy="1514661"/>
            <a:chOff x="5907061" y="3075363"/>
            <a:chExt cx="2435822" cy="1514661"/>
          </a:xfrm>
        </p:grpSpPr>
        <p:sp>
          <p:nvSpPr>
            <p:cNvPr id="3381" name="Google Shape;3381;p36"/>
            <p:cNvSpPr/>
            <p:nvPr/>
          </p:nvSpPr>
          <p:spPr>
            <a:xfrm>
              <a:off x="5907061" y="3075363"/>
              <a:ext cx="2435822" cy="1514661"/>
            </a:xfrm>
            <a:custGeom>
              <a:rect b="b" l="l" r="r" t="t"/>
              <a:pathLst>
                <a:path extrusionOk="0" h="41308" w="66430">
                  <a:moveTo>
                    <a:pt x="65992" y="1"/>
                  </a:moveTo>
                  <a:lnTo>
                    <a:pt x="430" y="15"/>
                  </a:lnTo>
                  <a:cubicBezTo>
                    <a:pt x="191" y="15"/>
                    <a:pt x="1" y="209"/>
                    <a:pt x="1" y="443"/>
                  </a:cubicBezTo>
                  <a:lnTo>
                    <a:pt x="8" y="40877"/>
                  </a:lnTo>
                  <a:cubicBezTo>
                    <a:pt x="8" y="41115"/>
                    <a:pt x="203" y="41308"/>
                    <a:pt x="436" y="41308"/>
                  </a:cubicBezTo>
                  <a:lnTo>
                    <a:pt x="66001" y="41291"/>
                  </a:lnTo>
                  <a:cubicBezTo>
                    <a:pt x="66240" y="41291"/>
                    <a:pt x="66430" y="41101"/>
                    <a:pt x="66430" y="40863"/>
                  </a:cubicBezTo>
                  <a:lnTo>
                    <a:pt x="66420" y="429"/>
                  </a:lnTo>
                  <a:cubicBezTo>
                    <a:pt x="66420" y="193"/>
                    <a:pt x="66228" y="1"/>
                    <a:pt x="65992" y="1"/>
                  </a:cubicBez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2" name="Google Shape;3382;p36"/>
            <p:cNvSpPr/>
            <p:nvPr/>
          </p:nvSpPr>
          <p:spPr>
            <a:xfrm>
              <a:off x="5907171" y="3075803"/>
              <a:ext cx="2435382" cy="179927"/>
            </a:xfrm>
            <a:custGeom>
              <a:rect b="b" l="l" r="r" t="t"/>
              <a:pathLst>
                <a:path extrusionOk="0" h="4907" w="66418">
                  <a:moveTo>
                    <a:pt x="0" y="0"/>
                  </a:moveTo>
                  <a:lnTo>
                    <a:pt x="0" y="4907"/>
                  </a:lnTo>
                  <a:lnTo>
                    <a:pt x="66417" y="4907"/>
                  </a:lnTo>
                  <a:lnTo>
                    <a:pt x="66417" y="0"/>
                  </a:lnTo>
                  <a:close/>
                </a:path>
              </a:pathLst>
            </a:custGeom>
            <a:solidFill>
              <a:schemeClr val="accent1"/>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3" name="Google Shape;3383;p36"/>
            <p:cNvSpPr/>
            <p:nvPr/>
          </p:nvSpPr>
          <p:spPr>
            <a:xfrm>
              <a:off x="5907501" y="4409831"/>
              <a:ext cx="2435382" cy="179927"/>
            </a:xfrm>
            <a:custGeom>
              <a:rect b="b" l="l" r="r" t="t"/>
              <a:pathLst>
                <a:path extrusionOk="0" h="4907" w="66418">
                  <a:moveTo>
                    <a:pt x="1" y="0"/>
                  </a:moveTo>
                  <a:lnTo>
                    <a:pt x="1" y="4907"/>
                  </a:lnTo>
                  <a:lnTo>
                    <a:pt x="66418" y="4907"/>
                  </a:lnTo>
                  <a:lnTo>
                    <a:pt x="66418" y="0"/>
                  </a:lnTo>
                  <a:close/>
                </a:path>
              </a:pathLst>
            </a:custGeom>
            <a:solidFill>
              <a:schemeClr val="accent1"/>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4" name="Google Shape;3384;p36"/>
            <p:cNvSpPr/>
            <p:nvPr/>
          </p:nvSpPr>
          <p:spPr>
            <a:xfrm>
              <a:off x="8107548" y="3110380"/>
              <a:ext cx="110443" cy="110443"/>
            </a:xfrm>
            <a:custGeom>
              <a:rect b="b" l="l" r="r" t="t"/>
              <a:pathLst>
                <a:path extrusionOk="0" h="3012" w="3012">
                  <a:moveTo>
                    <a:pt x="0" y="0"/>
                  </a:moveTo>
                  <a:lnTo>
                    <a:pt x="0" y="3012"/>
                  </a:lnTo>
                  <a:lnTo>
                    <a:pt x="3012" y="3012"/>
                  </a:lnTo>
                  <a:lnTo>
                    <a:pt x="3012" y="0"/>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5" name="Google Shape;3385;p36"/>
            <p:cNvSpPr/>
            <p:nvPr/>
          </p:nvSpPr>
          <p:spPr>
            <a:xfrm>
              <a:off x="7950761" y="3110380"/>
              <a:ext cx="110443" cy="110443"/>
            </a:xfrm>
            <a:custGeom>
              <a:rect b="b" l="l" r="r" t="t"/>
              <a:pathLst>
                <a:path extrusionOk="0" h="3012" w="3012">
                  <a:moveTo>
                    <a:pt x="0" y="0"/>
                  </a:moveTo>
                  <a:lnTo>
                    <a:pt x="0" y="3012"/>
                  </a:lnTo>
                  <a:lnTo>
                    <a:pt x="3011" y="3012"/>
                  </a:lnTo>
                  <a:lnTo>
                    <a:pt x="3011" y="0"/>
                  </a:lnTo>
                  <a:close/>
                </a:path>
              </a:pathLst>
            </a:custGeom>
            <a:solidFill>
              <a:srgbClr val="FFFFFF"/>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6" name="Google Shape;3386;p36"/>
            <p:cNvSpPr/>
            <p:nvPr/>
          </p:nvSpPr>
          <p:spPr>
            <a:xfrm>
              <a:off x="7793790" y="3110380"/>
              <a:ext cx="110443" cy="110443"/>
            </a:xfrm>
            <a:custGeom>
              <a:rect b="b" l="l" r="r" t="t"/>
              <a:pathLst>
                <a:path extrusionOk="0" h="3012" w="3012">
                  <a:moveTo>
                    <a:pt x="0" y="0"/>
                  </a:moveTo>
                  <a:lnTo>
                    <a:pt x="0" y="3012"/>
                  </a:lnTo>
                  <a:lnTo>
                    <a:pt x="3012" y="3012"/>
                  </a:lnTo>
                  <a:lnTo>
                    <a:pt x="3012" y="0"/>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7" name="Google Shape;3387;p36"/>
            <p:cNvSpPr/>
            <p:nvPr/>
          </p:nvSpPr>
          <p:spPr>
            <a:xfrm>
              <a:off x="8134462" y="3137221"/>
              <a:ext cx="56688" cy="56688"/>
            </a:xfrm>
            <a:custGeom>
              <a:rect b="b" l="l" r="r" t="t"/>
              <a:pathLst>
                <a:path extrusionOk="0" fill="none" h="1546" w="1546">
                  <a:moveTo>
                    <a:pt x="0" y="1545"/>
                  </a:moveTo>
                  <a:lnTo>
                    <a:pt x="1546" y="0"/>
                  </a:lnTo>
                </a:path>
              </a:pathLst>
            </a:custGeom>
            <a:no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8" name="Google Shape;3388;p36"/>
            <p:cNvSpPr/>
            <p:nvPr/>
          </p:nvSpPr>
          <p:spPr>
            <a:xfrm>
              <a:off x="8134388" y="3137221"/>
              <a:ext cx="56761" cy="56578"/>
            </a:xfrm>
            <a:custGeom>
              <a:rect b="b" l="l" r="r" t="t"/>
              <a:pathLst>
                <a:path extrusionOk="0" fill="none" h="1543" w="1548">
                  <a:moveTo>
                    <a:pt x="0" y="0"/>
                  </a:moveTo>
                  <a:lnTo>
                    <a:pt x="1548" y="1543"/>
                  </a:lnTo>
                </a:path>
              </a:pathLst>
            </a:custGeom>
            <a:no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9" name="Google Shape;3389;p36"/>
            <p:cNvSpPr/>
            <p:nvPr/>
          </p:nvSpPr>
          <p:spPr>
            <a:xfrm>
              <a:off x="7977674" y="3137367"/>
              <a:ext cx="56358" cy="56358"/>
            </a:xfrm>
            <a:custGeom>
              <a:rect b="b" l="l" r="r" t="t"/>
              <a:pathLst>
                <a:path extrusionOk="0" fill="none" h="1537" w="1537">
                  <a:moveTo>
                    <a:pt x="0" y="1"/>
                  </a:moveTo>
                  <a:lnTo>
                    <a:pt x="1536" y="1"/>
                  </a:lnTo>
                  <a:lnTo>
                    <a:pt x="1536" y="1537"/>
                  </a:lnTo>
                  <a:lnTo>
                    <a:pt x="0" y="1537"/>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0" name="Google Shape;3390;p36"/>
            <p:cNvSpPr/>
            <p:nvPr/>
          </p:nvSpPr>
          <p:spPr>
            <a:xfrm>
              <a:off x="7820887" y="3193688"/>
              <a:ext cx="56321" cy="37"/>
            </a:xfrm>
            <a:custGeom>
              <a:rect b="b" l="l" r="r" t="t"/>
              <a:pathLst>
                <a:path extrusionOk="0" fill="none" h="1" w="1536">
                  <a:moveTo>
                    <a:pt x="1536" y="1"/>
                  </a:moveTo>
                  <a:lnTo>
                    <a:pt x="0" y="1"/>
                  </a:lnTo>
                </a:path>
              </a:pathLst>
            </a:custGeom>
            <a:no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1" name="Google Shape;3391;p36"/>
            <p:cNvSpPr/>
            <p:nvPr/>
          </p:nvSpPr>
          <p:spPr>
            <a:xfrm>
              <a:off x="8117742" y="4499593"/>
              <a:ext cx="94235" cy="37"/>
            </a:xfrm>
            <a:custGeom>
              <a:rect b="b" l="l" r="r" t="t"/>
              <a:pathLst>
                <a:path extrusionOk="0" fill="none" h="1" w="2570">
                  <a:moveTo>
                    <a:pt x="0" y="1"/>
                  </a:moveTo>
                  <a:lnTo>
                    <a:pt x="2569" y="1"/>
                  </a:lnTo>
                </a:path>
              </a:pathLst>
            </a:custGeom>
            <a:no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2" name="Google Shape;3392;p36"/>
            <p:cNvSpPr/>
            <p:nvPr/>
          </p:nvSpPr>
          <p:spPr>
            <a:xfrm>
              <a:off x="8179745" y="4467399"/>
              <a:ext cx="32231" cy="64351"/>
            </a:xfrm>
            <a:custGeom>
              <a:rect b="b" l="l" r="r" t="t"/>
              <a:pathLst>
                <a:path extrusionOk="0" fill="none" h="1755" w="879">
                  <a:moveTo>
                    <a:pt x="0" y="1"/>
                  </a:moveTo>
                  <a:lnTo>
                    <a:pt x="878" y="879"/>
                  </a:lnTo>
                  <a:lnTo>
                    <a:pt x="0" y="1754"/>
                  </a:lnTo>
                </a:path>
              </a:pathLst>
            </a:custGeom>
            <a:no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3" name="Google Shape;3393;p36"/>
            <p:cNvSpPr/>
            <p:nvPr/>
          </p:nvSpPr>
          <p:spPr>
            <a:xfrm>
              <a:off x="6038401" y="4500033"/>
              <a:ext cx="94235" cy="37"/>
            </a:xfrm>
            <a:custGeom>
              <a:rect b="b" l="l" r="r" t="t"/>
              <a:pathLst>
                <a:path extrusionOk="0" fill="none" h="1" w="2570">
                  <a:moveTo>
                    <a:pt x="2569" y="0"/>
                  </a:moveTo>
                  <a:lnTo>
                    <a:pt x="0" y="0"/>
                  </a:lnTo>
                </a:path>
              </a:pathLst>
            </a:custGeom>
            <a:no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4" name="Google Shape;3394;p36"/>
            <p:cNvSpPr/>
            <p:nvPr/>
          </p:nvSpPr>
          <p:spPr>
            <a:xfrm>
              <a:off x="6038401" y="4467912"/>
              <a:ext cx="32231" cy="64351"/>
            </a:xfrm>
            <a:custGeom>
              <a:rect b="b" l="l" r="r" t="t"/>
              <a:pathLst>
                <a:path extrusionOk="0" fill="none" h="1755" w="879">
                  <a:moveTo>
                    <a:pt x="878" y="1754"/>
                  </a:moveTo>
                  <a:lnTo>
                    <a:pt x="0" y="876"/>
                  </a:lnTo>
                  <a:lnTo>
                    <a:pt x="878" y="1"/>
                  </a:lnTo>
                </a:path>
              </a:pathLst>
            </a:custGeom>
            <a:no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5" name="Google Shape;3395;p36"/>
            <p:cNvSpPr/>
            <p:nvPr/>
          </p:nvSpPr>
          <p:spPr>
            <a:xfrm>
              <a:off x="8229264" y="4330326"/>
              <a:ext cx="49287" cy="24624"/>
            </a:xfrm>
            <a:custGeom>
              <a:rect b="b" l="l" r="r" t="t"/>
              <a:pathLst>
                <a:path extrusionOk="0" fill="none" h="652" w="1305">
                  <a:moveTo>
                    <a:pt x="1305" y="0"/>
                  </a:moveTo>
                  <a:lnTo>
                    <a:pt x="651" y="651"/>
                  </a:lnTo>
                  <a:lnTo>
                    <a:pt x="0" y="0"/>
                  </a:lnTo>
                </a:path>
              </a:pathLst>
            </a:custGeom>
            <a:no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6" name="Google Shape;3396;p36"/>
            <p:cNvSpPr/>
            <p:nvPr/>
          </p:nvSpPr>
          <p:spPr>
            <a:xfrm>
              <a:off x="8229000" y="3310600"/>
              <a:ext cx="49287" cy="24700"/>
            </a:xfrm>
            <a:custGeom>
              <a:rect b="b" l="l" r="r" t="t"/>
              <a:pathLst>
                <a:path extrusionOk="0" fill="none" h="654" w="1305">
                  <a:moveTo>
                    <a:pt x="0" y="654"/>
                  </a:moveTo>
                  <a:lnTo>
                    <a:pt x="654" y="1"/>
                  </a:lnTo>
                  <a:lnTo>
                    <a:pt x="1305" y="654"/>
                  </a:lnTo>
                </a:path>
              </a:pathLst>
            </a:custGeom>
            <a:no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7" name="Google Shape;3397;p36"/>
            <p:cNvSpPr/>
            <p:nvPr/>
          </p:nvSpPr>
          <p:spPr>
            <a:xfrm>
              <a:off x="6077818" y="3255876"/>
              <a:ext cx="183" cy="1154330"/>
            </a:xfrm>
            <a:custGeom>
              <a:rect b="b" l="l" r="r" t="t"/>
              <a:pathLst>
                <a:path extrusionOk="0" fill="none" h="31481" w="5">
                  <a:moveTo>
                    <a:pt x="0" y="0"/>
                  </a:moveTo>
                  <a:lnTo>
                    <a:pt x="5" y="31481"/>
                  </a:lnTo>
                </a:path>
              </a:pathLst>
            </a:custGeom>
            <a:no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8" name="Google Shape;3398;p36"/>
            <p:cNvSpPr/>
            <p:nvPr/>
          </p:nvSpPr>
          <p:spPr>
            <a:xfrm>
              <a:off x="8172009" y="3255436"/>
              <a:ext cx="367" cy="1154256"/>
            </a:xfrm>
            <a:custGeom>
              <a:rect b="b" l="l" r="r" t="t"/>
              <a:pathLst>
                <a:path extrusionOk="0" fill="none" h="31479" w="10">
                  <a:moveTo>
                    <a:pt x="0" y="1"/>
                  </a:moveTo>
                  <a:lnTo>
                    <a:pt x="10" y="31479"/>
                  </a:lnTo>
                </a:path>
              </a:pathLst>
            </a:custGeom>
            <a:no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9" name="Google Shape;3399;p36"/>
            <p:cNvSpPr/>
            <p:nvPr/>
          </p:nvSpPr>
          <p:spPr>
            <a:xfrm>
              <a:off x="8221900" y="3392477"/>
              <a:ext cx="63752" cy="880700"/>
            </a:xfrm>
            <a:custGeom>
              <a:rect b="b" l="l" r="r" t="t"/>
              <a:pathLst>
                <a:path extrusionOk="0" h="23319" w="1688">
                  <a:moveTo>
                    <a:pt x="842" y="1"/>
                  </a:moveTo>
                  <a:cubicBezTo>
                    <a:pt x="378" y="1"/>
                    <a:pt x="1" y="376"/>
                    <a:pt x="1" y="839"/>
                  </a:cubicBezTo>
                  <a:lnTo>
                    <a:pt x="8" y="22477"/>
                  </a:lnTo>
                  <a:cubicBezTo>
                    <a:pt x="8" y="22941"/>
                    <a:pt x="383" y="23318"/>
                    <a:pt x="846" y="23318"/>
                  </a:cubicBezTo>
                  <a:cubicBezTo>
                    <a:pt x="1310" y="23318"/>
                    <a:pt x="1687" y="22941"/>
                    <a:pt x="1687" y="22477"/>
                  </a:cubicBezTo>
                  <a:lnTo>
                    <a:pt x="1680" y="839"/>
                  </a:lnTo>
                  <a:cubicBezTo>
                    <a:pt x="1680" y="376"/>
                    <a:pt x="1305" y="1"/>
                    <a:pt x="842" y="1"/>
                  </a:cubicBez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0" name="Google Shape;3400;p36"/>
            <p:cNvSpPr/>
            <p:nvPr/>
          </p:nvSpPr>
          <p:spPr>
            <a:xfrm>
              <a:off x="6127575" y="3305230"/>
              <a:ext cx="1994895" cy="1055107"/>
            </a:xfrm>
            <a:custGeom>
              <a:rect b="b" l="l" r="r" t="t"/>
              <a:pathLst>
                <a:path extrusionOk="0" h="28775" w="54405">
                  <a:moveTo>
                    <a:pt x="54400" y="0"/>
                  </a:moveTo>
                  <a:lnTo>
                    <a:pt x="0" y="14"/>
                  </a:lnTo>
                  <a:lnTo>
                    <a:pt x="7" y="28775"/>
                  </a:lnTo>
                  <a:lnTo>
                    <a:pt x="54405" y="28763"/>
                  </a:lnTo>
                  <a:lnTo>
                    <a:pt x="54400" y="0"/>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01" name="Google Shape;3401;p36"/>
          <p:cNvSpPr txBox="1"/>
          <p:nvPr>
            <p:ph idx="1" type="body"/>
          </p:nvPr>
        </p:nvSpPr>
        <p:spPr>
          <a:xfrm>
            <a:off x="437525" y="522875"/>
            <a:ext cx="4134600" cy="251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100">
                <a:solidFill>
                  <a:srgbClr val="000000"/>
                </a:solidFill>
                <a:latin typeface="Arial"/>
                <a:ea typeface="Arial"/>
                <a:cs typeface="Arial"/>
                <a:sym typeface="Arial"/>
              </a:rPr>
              <a:t>Informal fallacies</a:t>
            </a:r>
            <a:r>
              <a:rPr lang="en" sz="2100">
                <a:solidFill>
                  <a:srgbClr val="000000"/>
                </a:solidFill>
                <a:latin typeface="Arial"/>
                <a:ea typeface="Arial"/>
                <a:cs typeface="Arial"/>
                <a:sym typeface="Arial"/>
              </a:rPr>
              <a:t> are numerous and can therefore be best understood if they are grouped into categories, each with clearly identifiable features. This classification of fallacies is a controversial matter in logic. </a:t>
            </a:r>
            <a:endParaRPr sz="2100"/>
          </a:p>
        </p:txBody>
      </p:sp>
      <p:sp>
        <p:nvSpPr>
          <p:cNvPr id="3402" name="Google Shape;3402;p36"/>
          <p:cNvSpPr/>
          <p:nvPr/>
        </p:nvSpPr>
        <p:spPr>
          <a:xfrm>
            <a:off x="12053725" y="4799100"/>
            <a:ext cx="1675" cy="750"/>
          </a:xfrm>
          <a:custGeom>
            <a:rect b="b" l="l" r="r" t="t"/>
            <a:pathLst>
              <a:path extrusionOk="0" h="30" w="67">
                <a:moveTo>
                  <a:pt x="67" y="0"/>
                </a:moveTo>
                <a:cubicBezTo>
                  <a:pt x="42" y="13"/>
                  <a:pt x="21" y="21"/>
                  <a:pt x="1" y="29"/>
                </a:cubicBezTo>
                <a:cubicBezTo>
                  <a:pt x="21" y="21"/>
                  <a:pt x="46" y="13"/>
                  <a:pt x="67" y="0"/>
                </a:cubicBezTo>
                <a:close/>
              </a:path>
            </a:pathLst>
          </a:custGeom>
          <a:solidFill>
            <a:srgbClr val="312C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3" name="Google Shape;3403;p36"/>
          <p:cNvSpPr/>
          <p:nvPr/>
        </p:nvSpPr>
        <p:spPr>
          <a:xfrm>
            <a:off x="7925050" y="2273750"/>
            <a:ext cx="25" cy="125"/>
          </a:xfrm>
          <a:custGeom>
            <a:rect b="b" l="l" r="r" t="t"/>
            <a:pathLst>
              <a:path extrusionOk="0" h="5" w="1">
                <a:moveTo>
                  <a:pt x="1" y="4"/>
                </a:moveTo>
                <a:cubicBezTo>
                  <a:pt x="1" y="0"/>
                  <a:pt x="1" y="0"/>
                  <a:pt x="1" y="4"/>
                </a:cubicBezTo>
                <a:lnTo>
                  <a:pt x="1" y="4"/>
                </a:lnTo>
                <a:cubicBezTo>
                  <a:pt x="1" y="0"/>
                  <a:pt x="1" y="0"/>
                  <a:pt x="1" y="4"/>
                </a:cubicBezTo>
                <a:close/>
              </a:path>
            </a:pathLst>
          </a:custGeom>
          <a:solidFill>
            <a:srgbClr val="312C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4" name="Google Shape;3404;p36"/>
          <p:cNvSpPr/>
          <p:nvPr/>
        </p:nvSpPr>
        <p:spPr>
          <a:xfrm>
            <a:off x="12984350" y="3808750"/>
            <a:ext cx="525" cy="325"/>
          </a:xfrm>
          <a:custGeom>
            <a:rect b="b" l="l" r="r" t="t"/>
            <a:pathLst>
              <a:path extrusionOk="0" h="13" w="21">
                <a:moveTo>
                  <a:pt x="21" y="0"/>
                </a:moveTo>
                <a:cubicBezTo>
                  <a:pt x="13" y="5"/>
                  <a:pt x="9" y="9"/>
                  <a:pt x="0" y="13"/>
                </a:cubicBezTo>
                <a:lnTo>
                  <a:pt x="0" y="13"/>
                </a:lnTo>
                <a:cubicBezTo>
                  <a:pt x="9" y="9"/>
                  <a:pt x="13" y="5"/>
                  <a:pt x="21" y="0"/>
                </a:cubicBezTo>
                <a:close/>
              </a:path>
            </a:pathLst>
          </a:custGeom>
          <a:solidFill>
            <a:srgbClr val="312C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5" name="Google Shape;3405;p36"/>
          <p:cNvSpPr/>
          <p:nvPr/>
        </p:nvSpPr>
        <p:spPr>
          <a:xfrm>
            <a:off x="12072850" y="2919250"/>
            <a:ext cx="850" cy="1475"/>
          </a:xfrm>
          <a:custGeom>
            <a:rect b="b" l="l" r="r" t="t"/>
            <a:pathLst>
              <a:path extrusionOk="0" h="59" w="34">
                <a:moveTo>
                  <a:pt x="0" y="1"/>
                </a:moveTo>
                <a:cubicBezTo>
                  <a:pt x="9" y="17"/>
                  <a:pt x="25" y="38"/>
                  <a:pt x="33" y="59"/>
                </a:cubicBezTo>
                <a:cubicBezTo>
                  <a:pt x="25" y="38"/>
                  <a:pt x="13" y="17"/>
                  <a:pt x="0" y="1"/>
                </a:cubicBezTo>
                <a:close/>
              </a:path>
            </a:pathLst>
          </a:custGeom>
          <a:solidFill>
            <a:srgbClr val="312C3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6" name="Google Shape;3406;p36"/>
          <p:cNvSpPr/>
          <p:nvPr/>
        </p:nvSpPr>
        <p:spPr>
          <a:xfrm>
            <a:off x="11382100" y="3039825"/>
            <a:ext cx="6325" cy="17125"/>
          </a:xfrm>
          <a:custGeom>
            <a:rect b="b" l="l" r="r" t="t"/>
            <a:pathLst>
              <a:path extrusionOk="0" h="685" w="253">
                <a:moveTo>
                  <a:pt x="106" y="1"/>
                </a:moveTo>
                <a:cubicBezTo>
                  <a:pt x="101" y="1"/>
                  <a:pt x="96" y="1"/>
                  <a:pt x="91" y="2"/>
                </a:cubicBezTo>
                <a:cubicBezTo>
                  <a:pt x="41" y="6"/>
                  <a:pt x="0" y="52"/>
                  <a:pt x="0" y="105"/>
                </a:cubicBezTo>
                <a:lnTo>
                  <a:pt x="0" y="114"/>
                </a:lnTo>
                <a:lnTo>
                  <a:pt x="41" y="589"/>
                </a:lnTo>
                <a:cubicBezTo>
                  <a:pt x="46" y="639"/>
                  <a:pt x="91" y="684"/>
                  <a:pt x="145" y="684"/>
                </a:cubicBezTo>
                <a:lnTo>
                  <a:pt x="153" y="684"/>
                </a:lnTo>
                <a:cubicBezTo>
                  <a:pt x="211" y="676"/>
                  <a:pt x="252" y="626"/>
                  <a:pt x="248" y="568"/>
                </a:cubicBezTo>
                <a:lnTo>
                  <a:pt x="207" y="93"/>
                </a:lnTo>
                <a:cubicBezTo>
                  <a:pt x="203" y="40"/>
                  <a:pt x="158" y="1"/>
                  <a:pt x="106" y="1"/>
                </a:cubicBezTo>
                <a:close/>
              </a:path>
            </a:pathLst>
          </a:custGeom>
          <a:solidFill>
            <a:srgbClr val="D5BD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7" name="Google Shape;3407;p36"/>
          <p:cNvSpPr/>
          <p:nvPr/>
        </p:nvSpPr>
        <p:spPr>
          <a:xfrm>
            <a:off x="11337850" y="2804525"/>
            <a:ext cx="5725" cy="6775"/>
          </a:xfrm>
          <a:custGeom>
            <a:rect b="b" l="l" r="r" t="t"/>
            <a:pathLst>
              <a:path extrusionOk="0" h="271" w="229">
                <a:moveTo>
                  <a:pt x="106" y="1"/>
                </a:moveTo>
                <a:cubicBezTo>
                  <a:pt x="96" y="1"/>
                  <a:pt x="85" y="2"/>
                  <a:pt x="75" y="5"/>
                </a:cubicBezTo>
                <a:cubicBezTo>
                  <a:pt x="26" y="22"/>
                  <a:pt x="1" y="63"/>
                  <a:pt x="1" y="105"/>
                </a:cubicBezTo>
                <a:cubicBezTo>
                  <a:pt x="1" y="117"/>
                  <a:pt x="1" y="125"/>
                  <a:pt x="5" y="138"/>
                </a:cubicBezTo>
                <a:lnTo>
                  <a:pt x="26" y="200"/>
                </a:lnTo>
                <a:cubicBezTo>
                  <a:pt x="42" y="245"/>
                  <a:pt x="83" y="270"/>
                  <a:pt x="125" y="270"/>
                </a:cubicBezTo>
                <a:cubicBezTo>
                  <a:pt x="137" y="270"/>
                  <a:pt x="145" y="270"/>
                  <a:pt x="158" y="266"/>
                </a:cubicBezTo>
                <a:cubicBezTo>
                  <a:pt x="203" y="249"/>
                  <a:pt x="228" y="208"/>
                  <a:pt x="228" y="167"/>
                </a:cubicBezTo>
                <a:cubicBezTo>
                  <a:pt x="228" y="158"/>
                  <a:pt x="228" y="146"/>
                  <a:pt x="224" y="138"/>
                </a:cubicBezTo>
                <a:lnTo>
                  <a:pt x="203" y="76"/>
                </a:lnTo>
                <a:cubicBezTo>
                  <a:pt x="190" y="29"/>
                  <a:pt x="149" y="1"/>
                  <a:pt x="106" y="1"/>
                </a:cubicBezTo>
                <a:close/>
              </a:path>
            </a:pathLst>
          </a:custGeom>
          <a:solidFill>
            <a:srgbClr val="D5BD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8" name="Google Shape;3408;p36"/>
          <p:cNvSpPr/>
          <p:nvPr/>
        </p:nvSpPr>
        <p:spPr>
          <a:xfrm>
            <a:off x="11335275" y="2796125"/>
            <a:ext cx="6225" cy="8750"/>
          </a:xfrm>
          <a:custGeom>
            <a:rect b="b" l="l" r="r" t="t"/>
            <a:pathLst>
              <a:path extrusionOk="0" h="350" w="249">
                <a:moveTo>
                  <a:pt x="109" y="0"/>
                </a:moveTo>
                <a:cubicBezTo>
                  <a:pt x="98" y="0"/>
                  <a:pt x="87" y="2"/>
                  <a:pt x="75" y="7"/>
                </a:cubicBezTo>
                <a:cubicBezTo>
                  <a:pt x="29" y="23"/>
                  <a:pt x="0" y="65"/>
                  <a:pt x="0" y="106"/>
                </a:cubicBezTo>
                <a:cubicBezTo>
                  <a:pt x="0" y="114"/>
                  <a:pt x="0" y="127"/>
                  <a:pt x="9" y="135"/>
                </a:cubicBezTo>
                <a:lnTo>
                  <a:pt x="13" y="147"/>
                </a:lnTo>
                <a:cubicBezTo>
                  <a:pt x="13" y="151"/>
                  <a:pt x="13" y="155"/>
                  <a:pt x="17" y="164"/>
                </a:cubicBezTo>
                <a:lnTo>
                  <a:pt x="29" y="197"/>
                </a:lnTo>
                <a:cubicBezTo>
                  <a:pt x="29" y="205"/>
                  <a:pt x="34" y="213"/>
                  <a:pt x="38" y="217"/>
                </a:cubicBezTo>
                <a:cubicBezTo>
                  <a:pt x="38" y="226"/>
                  <a:pt x="38" y="234"/>
                  <a:pt x="42" y="238"/>
                </a:cubicBezTo>
                <a:lnTo>
                  <a:pt x="54" y="275"/>
                </a:lnTo>
                <a:cubicBezTo>
                  <a:pt x="71" y="321"/>
                  <a:pt x="108" y="350"/>
                  <a:pt x="153" y="350"/>
                </a:cubicBezTo>
                <a:cubicBezTo>
                  <a:pt x="158" y="346"/>
                  <a:pt x="166" y="337"/>
                  <a:pt x="178" y="337"/>
                </a:cubicBezTo>
                <a:cubicBezTo>
                  <a:pt x="224" y="321"/>
                  <a:pt x="248" y="284"/>
                  <a:pt x="248" y="238"/>
                </a:cubicBezTo>
                <a:cubicBezTo>
                  <a:pt x="248" y="230"/>
                  <a:pt x="248" y="217"/>
                  <a:pt x="244" y="209"/>
                </a:cubicBezTo>
                <a:lnTo>
                  <a:pt x="236" y="172"/>
                </a:lnTo>
                <a:cubicBezTo>
                  <a:pt x="236" y="168"/>
                  <a:pt x="228" y="155"/>
                  <a:pt x="224" y="151"/>
                </a:cubicBezTo>
                <a:cubicBezTo>
                  <a:pt x="224" y="147"/>
                  <a:pt x="224" y="135"/>
                  <a:pt x="220" y="131"/>
                </a:cubicBezTo>
                <a:lnTo>
                  <a:pt x="207" y="98"/>
                </a:lnTo>
                <a:cubicBezTo>
                  <a:pt x="207" y="89"/>
                  <a:pt x="203" y="85"/>
                  <a:pt x="203" y="81"/>
                </a:cubicBezTo>
                <a:lnTo>
                  <a:pt x="203" y="77"/>
                </a:lnTo>
                <a:cubicBezTo>
                  <a:pt x="190" y="31"/>
                  <a:pt x="153" y="0"/>
                  <a:pt x="109" y="0"/>
                </a:cubicBezTo>
                <a:close/>
              </a:path>
            </a:pathLst>
          </a:custGeom>
          <a:solidFill>
            <a:srgbClr val="D5BD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9" name="Google Shape;3409;p36"/>
          <p:cNvSpPr/>
          <p:nvPr/>
        </p:nvSpPr>
        <p:spPr>
          <a:xfrm>
            <a:off x="10434425" y="2029200"/>
            <a:ext cx="6950" cy="13725"/>
          </a:xfrm>
          <a:custGeom>
            <a:rect b="b" l="l" r="r" t="t"/>
            <a:pathLst>
              <a:path extrusionOk="0" h="549" w="278">
                <a:moveTo>
                  <a:pt x="164" y="0"/>
                </a:moveTo>
                <a:cubicBezTo>
                  <a:pt x="116" y="0"/>
                  <a:pt x="77" y="35"/>
                  <a:pt x="66" y="85"/>
                </a:cubicBezTo>
                <a:lnTo>
                  <a:pt x="4" y="433"/>
                </a:lnTo>
                <a:cubicBezTo>
                  <a:pt x="0" y="457"/>
                  <a:pt x="4" y="486"/>
                  <a:pt x="21" y="507"/>
                </a:cubicBezTo>
                <a:cubicBezTo>
                  <a:pt x="37" y="528"/>
                  <a:pt x="62" y="544"/>
                  <a:pt x="87" y="548"/>
                </a:cubicBezTo>
                <a:lnTo>
                  <a:pt x="104" y="548"/>
                </a:lnTo>
                <a:cubicBezTo>
                  <a:pt x="153" y="548"/>
                  <a:pt x="195" y="515"/>
                  <a:pt x="207" y="466"/>
                </a:cubicBezTo>
                <a:lnTo>
                  <a:pt x="269" y="123"/>
                </a:lnTo>
                <a:cubicBezTo>
                  <a:pt x="277" y="69"/>
                  <a:pt x="244" y="11"/>
                  <a:pt x="186" y="3"/>
                </a:cubicBezTo>
                <a:cubicBezTo>
                  <a:pt x="179" y="1"/>
                  <a:pt x="171" y="0"/>
                  <a:pt x="164" y="0"/>
                </a:cubicBezTo>
                <a:close/>
              </a:path>
            </a:pathLst>
          </a:custGeom>
          <a:solidFill>
            <a:srgbClr val="D5BD9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410" name="Google Shape;3410;p36"/>
          <p:cNvGrpSpPr/>
          <p:nvPr/>
        </p:nvGrpSpPr>
        <p:grpSpPr>
          <a:xfrm>
            <a:off x="6760814" y="3565076"/>
            <a:ext cx="728282" cy="535222"/>
            <a:chOff x="5614625" y="1445613"/>
            <a:chExt cx="291850" cy="214475"/>
          </a:xfrm>
        </p:grpSpPr>
        <p:sp>
          <p:nvSpPr>
            <p:cNvPr id="3411" name="Google Shape;3411;p36"/>
            <p:cNvSpPr/>
            <p:nvPr/>
          </p:nvSpPr>
          <p:spPr>
            <a:xfrm>
              <a:off x="5614625" y="1475263"/>
              <a:ext cx="291850" cy="184825"/>
            </a:xfrm>
            <a:custGeom>
              <a:rect b="b" l="l" r="r" t="t"/>
              <a:pathLst>
                <a:path extrusionOk="0" h="7393" w="11674">
                  <a:moveTo>
                    <a:pt x="1" y="1"/>
                  </a:moveTo>
                  <a:lnTo>
                    <a:pt x="1" y="7392"/>
                  </a:lnTo>
                  <a:lnTo>
                    <a:pt x="11674" y="7392"/>
                  </a:lnTo>
                  <a:lnTo>
                    <a:pt x="11674" y="1"/>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2" name="Google Shape;3412;p36"/>
            <p:cNvSpPr/>
            <p:nvPr/>
          </p:nvSpPr>
          <p:spPr>
            <a:xfrm>
              <a:off x="5614625" y="1445613"/>
              <a:ext cx="164050" cy="29675"/>
            </a:xfrm>
            <a:custGeom>
              <a:rect b="b" l="l" r="r" t="t"/>
              <a:pathLst>
                <a:path extrusionOk="0" h="1187" w="6562">
                  <a:moveTo>
                    <a:pt x="816" y="1"/>
                  </a:moveTo>
                  <a:lnTo>
                    <a:pt x="1" y="1187"/>
                  </a:lnTo>
                  <a:lnTo>
                    <a:pt x="6561" y="1187"/>
                  </a:lnTo>
                  <a:lnTo>
                    <a:pt x="5746" y="1"/>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3" name="Google Shape;3413;p36"/>
            <p:cNvSpPr/>
            <p:nvPr/>
          </p:nvSpPr>
          <p:spPr>
            <a:xfrm>
              <a:off x="5681575" y="1513463"/>
              <a:ext cx="156150" cy="109975"/>
            </a:xfrm>
            <a:custGeom>
              <a:rect b="b" l="l" r="r" t="t"/>
              <a:pathLst>
                <a:path extrusionOk="0" h="4399" w="6246">
                  <a:moveTo>
                    <a:pt x="1629" y="0"/>
                  </a:moveTo>
                  <a:cubicBezTo>
                    <a:pt x="1473" y="0"/>
                    <a:pt x="1317" y="24"/>
                    <a:pt x="1166" y="73"/>
                  </a:cubicBezTo>
                  <a:cubicBezTo>
                    <a:pt x="263" y="372"/>
                    <a:pt x="1" y="1289"/>
                    <a:pt x="283" y="2098"/>
                  </a:cubicBezTo>
                  <a:cubicBezTo>
                    <a:pt x="816" y="3645"/>
                    <a:pt x="3123" y="4398"/>
                    <a:pt x="3123" y="4398"/>
                  </a:cubicBezTo>
                  <a:cubicBezTo>
                    <a:pt x="3123" y="4398"/>
                    <a:pt x="5428" y="3645"/>
                    <a:pt x="5963" y="2098"/>
                  </a:cubicBezTo>
                  <a:cubicBezTo>
                    <a:pt x="6246" y="1287"/>
                    <a:pt x="5984" y="367"/>
                    <a:pt x="5081" y="73"/>
                  </a:cubicBezTo>
                  <a:cubicBezTo>
                    <a:pt x="4930" y="24"/>
                    <a:pt x="4774" y="0"/>
                    <a:pt x="4618" y="0"/>
                  </a:cubicBezTo>
                  <a:cubicBezTo>
                    <a:pt x="3995" y="0"/>
                    <a:pt x="3373" y="377"/>
                    <a:pt x="3123" y="1014"/>
                  </a:cubicBezTo>
                  <a:cubicBezTo>
                    <a:pt x="2875" y="377"/>
                    <a:pt x="2253" y="0"/>
                    <a:pt x="1629" y="0"/>
                  </a:cubicBezTo>
                  <a:close/>
                </a:path>
              </a:pathLst>
            </a:custGeom>
            <a:solidFill>
              <a:schemeClr val="accent1"/>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14" name="Google Shape;3414;p36"/>
          <p:cNvGrpSpPr/>
          <p:nvPr/>
        </p:nvGrpSpPr>
        <p:grpSpPr>
          <a:xfrm>
            <a:off x="4696973" y="1383766"/>
            <a:ext cx="3706205" cy="240445"/>
            <a:chOff x="4610836" y="1593304"/>
            <a:chExt cx="1942863" cy="126046"/>
          </a:xfrm>
        </p:grpSpPr>
        <p:sp>
          <p:nvSpPr>
            <p:cNvPr id="3415" name="Google Shape;3415;p36"/>
            <p:cNvSpPr/>
            <p:nvPr/>
          </p:nvSpPr>
          <p:spPr>
            <a:xfrm>
              <a:off x="4610836" y="1608184"/>
              <a:ext cx="1942863" cy="96255"/>
            </a:xfrm>
            <a:custGeom>
              <a:rect b="b" l="l" r="r" t="t"/>
              <a:pathLst>
                <a:path extrusionOk="0" h="3105" w="62673">
                  <a:moveTo>
                    <a:pt x="1553" y="0"/>
                  </a:moveTo>
                  <a:cubicBezTo>
                    <a:pt x="696" y="0"/>
                    <a:pt x="1" y="695"/>
                    <a:pt x="1" y="1552"/>
                  </a:cubicBezTo>
                  <a:cubicBezTo>
                    <a:pt x="1" y="2409"/>
                    <a:pt x="696" y="3104"/>
                    <a:pt x="1553" y="3104"/>
                  </a:cubicBezTo>
                  <a:lnTo>
                    <a:pt x="61120" y="3104"/>
                  </a:lnTo>
                  <a:cubicBezTo>
                    <a:pt x="61977" y="3104"/>
                    <a:pt x="62672" y="2409"/>
                    <a:pt x="62672" y="1552"/>
                  </a:cubicBezTo>
                  <a:cubicBezTo>
                    <a:pt x="62672" y="695"/>
                    <a:pt x="61977" y="0"/>
                    <a:pt x="61120" y="0"/>
                  </a:cubicBezTo>
                  <a:close/>
                </a:path>
              </a:pathLst>
            </a:custGeom>
            <a:solidFill>
              <a:schemeClr val="lt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6" name="Google Shape;3416;p36"/>
            <p:cNvSpPr/>
            <p:nvPr/>
          </p:nvSpPr>
          <p:spPr>
            <a:xfrm>
              <a:off x="4722711" y="1656294"/>
              <a:ext cx="1719167" cy="31"/>
            </a:xfrm>
            <a:custGeom>
              <a:rect b="b" l="l" r="r" t="t"/>
              <a:pathLst>
                <a:path extrusionOk="0" h="1" w="55457">
                  <a:moveTo>
                    <a:pt x="1" y="0"/>
                  </a:moveTo>
                  <a:lnTo>
                    <a:pt x="55456" y="0"/>
                  </a:lnTo>
                </a:path>
              </a:pathLst>
            </a:custGeom>
            <a:solidFill>
              <a:srgbClr val="C3FFB9"/>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7" name="Google Shape;3417;p36"/>
            <p:cNvSpPr/>
            <p:nvPr/>
          </p:nvSpPr>
          <p:spPr>
            <a:xfrm>
              <a:off x="4722711" y="1656294"/>
              <a:ext cx="1719167" cy="31"/>
            </a:xfrm>
            <a:custGeom>
              <a:rect b="b" l="l" r="r" t="t"/>
              <a:pathLst>
                <a:path extrusionOk="0" fill="none" h="1" w="55457">
                  <a:moveTo>
                    <a:pt x="1" y="0"/>
                  </a:moveTo>
                  <a:lnTo>
                    <a:pt x="55456" y="0"/>
                  </a:lnTo>
                </a:path>
              </a:pathLst>
            </a:custGeom>
            <a:no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8" name="Google Shape;3418;p36"/>
            <p:cNvSpPr/>
            <p:nvPr/>
          </p:nvSpPr>
          <p:spPr>
            <a:xfrm>
              <a:off x="6065213" y="1593304"/>
              <a:ext cx="126077" cy="126046"/>
            </a:xfrm>
            <a:custGeom>
              <a:rect b="b" l="l" r="r" t="t"/>
              <a:pathLst>
                <a:path extrusionOk="0" h="4066" w="4067">
                  <a:moveTo>
                    <a:pt x="2035" y="1"/>
                  </a:moveTo>
                  <a:cubicBezTo>
                    <a:pt x="911" y="1"/>
                    <a:pt x="1" y="911"/>
                    <a:pt x="1" y="2032"/>
                  </a:cubicBezTo>
                  <a:cubicBezTo>
                    <a:pt x="1" y="3156"/>
                    <a:pt x="911" y="4066"/>
                    <a:pt x="2035" y="4066"/>
                  </a:cubicBezTo>
                  <a:cubicBezTo>
                    <a:pt x="3156" y="4066"/>
                    <a:pt x="4066" y="3156"/>
                    <a:pt x="4066" y="2032"/>
                  </a:cubicBezTo>
                  <a:cubicBezTo>
                    <a:pt x="4066" y="911"/>
                    <a:pt x="3156" y="1"/>
                    <a:pt x="2035" y="1"/>
                  </a:cubicBez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9" name="Google Shape;3419;p36"/>
            <p:cNvSpPr/>
            <p:nvPr/>
          </p:nvSpPr>
          <p:spPr>
            <a:xfrm>
              <a:off x="6097390" y="1625388"/>
              <a:ext cx="61783" cy="61814"/>
            </a:xfrm>
            <a:custGeom>
              <a:rect b="b" l="l" r="r" t="t"/>
              <a:pathLst>
                <a:path extrusionOk="0" h="1994" w="1993">
                  <a:moveTo>
                    <a:pt x="997" y="1"/>
                  </a:moveTo>
                  <a:cubicBezTo>
                    <a:pt x="445" y="1"/>
                    <a:pt x="1" y="448"/>
                    <a:pt x="1" y="997"/>
                  </a:cubicBezTo>
                  <a:cubicBezTo>
                    <a:pt x="1" y="1548"/>
                    <a:pt x="445" y="1993"/>
                    <a:pt x="997" y="1993"/>
                  </a:cubicBezTo>
                  <a:cubicBezTo>
                    <a:pt x="1543" y="1993"/>
                    <a:pt x="1993" y="1548"/>
                    <a:pt x="1993" y="997"/>
                  </a:cubicBezTo>
                  <a:cubicBezTo>
                    <a:pt x="1993" y="448"/>
                    <a:pt x="1546" y="1"/>
                    <a:pt x="997" y="1"/>
                  </a:cubicBez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20" name="Google Shape;3420;p36"/>
          <p:cNvGrpSpPr/>
          <p:nvPr/>
        </p:nvGrpSpPr>
        <p:grpSpPr>
          <a:xfrm>
            <a:off x="5410969" y="2417479"/>
            <a:ext cx="2965337" cy="419180"/>
            <a:chOff x="5981150" y="1423613"/>
            <a:chExt cx="1566475" cy="221425"/>
          </a:xfrm>
        </p:grpSpPr>
        <p:sp>
          <p:nvSpPr>
            <p:cNvPr id="3421" name="Google Shape;3421;p36"/>
            <p:cNvSpPr/>
            <p:nvPr/>
          </p:nvSpPr>
          <p:spPr>
            <a:xfrm>
              <a:off x="5981150" y="1423613"/>
              <a:ext cx="1566475" cy="221425"/>
            </a:xfrm>
            <a:custGeom>
              <a:rect b="b" l="l" r="r" t="t"/>
              <a:pathLst>
                <a:path extrusionOk="0" h="8857" w="62659">
                  <a:moveTo>
                    <a:pt x="1" y="0"/>
                  </a:moveTo>
                  <a:lnTo>
                    <a:pt x="1" y="8856"/>
                  </a:lnTo>
                  <a:lnTo>
                    <a:pt x="62658" y="8856"/>
                  </a:lnTo>
                  <a:lnTo>
                    <a:pt x="62658"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2" name="Google Shape;3422;p36"/>
            <p:cNvSpPr/>
            <p:nvPr/>
          </p:nvSpPr>
          <p:spPr>
            <a:xfrm>
              <a:off x="6722950" y="1478038"/>
              <a:ext cx="91000" cy="112600"/>
            </a:xfrm>
            <a:custGeom>
              <a:rect b="b" l="l" r="r" t="t"/>
              <a:pathLst>
                <a:path extrusionOk="0" h="4504" w="3640">
                  <a:moveTo>
                    <a:pt x="0" y="1"/>
                  </a:moveTo>
                  <a:lnTo>
                    <a:pt x="0" y="4504"/>
                  </a:lnTo>
                  <a:lnTo>
                    <a:pt x="3639" y="2252"/>
                  </a:lnTo>
                  <a:lnTo>
                    <a:pt x="0" y="1"/>
                  </a:lnTo>
                  <a:close/>
                </a:path>
              </a:pathLst>
            </a:custGeom>
            <a:solidFill>
              <a:schemeClr val="accent1"/>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3" name="Google Shape;3423;p36"/>
            <p:cNvSpPr/>
            <p:nvPr/>
          </p:nvSpPr>
          <p:spPr>
            <a:xfrm>
              <a:off x="6938725" y="1506238"/>
              <a:ext cx="45525" cy="56275"/>
            </a:xfrm>
            <a:custGeom>
              <a:rect b="b" l="l" r="r" t="t"/>
              <a:pathLst>
                <a:path extrusionOk="0" h="2251" w="1821">
                  <a:moveTo>
                    <a:pt x="0" y="1"/>
                  </a:moveTo>
                  <a:lnTo>
                    <a:pt x="0" y="2250"/>
                  </a:lnTo>
                  <a:lnTo>
                    <a:pt x="1821" y="1124"/>
                  </a:lnTo>
                  <a:lnTo>
                    <a:pt x="0" y="1"/>
                  </a:lnTo>
                  <a:close/>
                </a:path>
              </a:pathLst>
            </a:custGeom>
            <a:solidFill>
              <a:schemeClr val="accent1"/>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4" name="Google Shape;3424;p36"/>
            <p:cNvSpPr/>
            <p:nvPr/>
          </p:nvSpPr>
          <p:spPr>
            <a:xfrm>
              <a:off x="7017525" y="1506238"/>
              <a:ext cx="45600" cy="56275"/>
            </a:xfrm>
            <a:custGeom>
              <a:rect b="b" l="l" r="r" t="t"/>
              <a:pathLst>
                <a:path extrusionOk="0" h="2251" w="1824">
                  <a:moveTo>
                    <a:pt x="1" y="1"/>
                  </a:moveTo>
                  <a:lnTo>
                    <a:pt x="1" y="2250"/>
                  </a:lnTo>
                  <a:lnTo>
                    <a:pt x="1824" y="1124"/>
                  </a:lnTo>
                  <a:lnTo>
                    <a:pt x="1" y="1"/>
                  </a:lnTo>
                  <a:close/>
                </a:path>
              </a:pathLst>
            </a:custGeom>
            <a:solidFill>
              <a:schemeClr val="accent1"/>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5" name="Google Shape;3425;p36"/>
            <p:cNvSpPr/>
            <p:nvPr/>
          </p:nvSpPr>
          <p:spPr>
            <a:xfrm>
              <a:off x="6544525" y="1506238"/>
              <a:ext cx="45525" cy="56275"/>
            </a:xfrm>
            <a:custGeom>
              <a:rect b="b" l="l" r="r" t="t"/>
              <a:pathLst>
                <a:path extrusionOk="0" h="2251" w="1821">
                  <a:moveTo>
                    <a:pt x="1821" y="1"/>
                  </a:moveTo>
                  <a:lnTo>
                    <a:pt x="0" y="1124"/>
                  </a:lnTo>
                  <a:lnTo>
                    <a:pt x="1821" y="2250"/>
                  </a:lnTo>
                  <a:lnTo>
                    <a:pt x="1821" y="1"/>
                  </a:lnTo>
                  <a:close/>
                </a:path>
              </a:pathLst>
            </a:custGeom>
            <a:solidFill>
              <a:schemeClr val="accent1"/>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6" name="Google Shape;3426;p36"/>
            <p:cNvSpPr/>
            <p:nvPr/>
          </p:nvSpPr>
          <p:spPr>
            <a:xfrm>
              <a:off x="6465650" y="1506238"/>
              <a:ext cx="45600" cy="56275"/>
            </a:xfrm>
            <a:custGeom>
              <a:rect b="b" l="l" r="r" t="t"/>
              <a:pathLst>
                <a:path extrusionOk="0" h="2251" w="1824">
                  <a:moveTo>
                    <a:pt x="1823" y="1"/>
                  </a:moveTo>
                  <a:lnTo>
                    <a:pt x="0" y="1124"/>
                  </a:lnTo>
                  <a:lnTo>
                    <a:pt x="1823" y="2250"/>
                  </a:lnTo>
                  <a:lnTo>
                    <a:pt x="1823" y="1"/>
                  </a:lnTo>
                  <a:close/>
                </a:path>
              </a:pathLst>
            </a:custGeom>
            <a:solidFill>
              <a:schemeClr val="accent1"/>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7" name="Google Shape;3427;p36"/>
            <p:cNvSpPr/>
            <p:nvPr/>
          </p:nvSpPr>
          <p:spPr>
            <a:xfrm>
              <a:off x="6026450" y="1468488"/>
              <a:ext cx="131650" cy="131650"/>
            </a:xfrm>
            <a:custGeom>
              <a:rect b="b" l="l" r="r" t="t"/>
              <a:pathLst>
                <a:path extrusionOk="0" h="5266" w="5266">
                  <a:moveTo>
                    <a:pt x="0" y="1"/>
                  </a:moveTo>
                  <a:lnTo>
                    <a:pt x="0" y="5266"/>
                  </a:lnTo>
                  <a:lnTo>
                    <a:pt x="5265" y="5266"/>
                  </a:lnTo>
                  <a:lnTo>
                    <a:pt x="5265" y="1"/>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8" name="Google Shape;3428;p36"/>
            <p:cNvSpPr/>
            <p:nvPr/>
          </p:nvSpPr>
          <p:spPr>
            <a:xfrm>
              <a:off x="7377175" y="1468488"/>
              <a:ext cx="131650" cy="131650"/>
            </a:xfrm>
            <a:custGeom>
              <a:rect b="b" l="l" r="r" t="t"/>
              <a:pathLst>
                <a:path extrusionOk="0" h="5266" w="5266">
                  <a:moveTo>
                    <a:pt x="0" y="1"/>
                  </a:moveTo>
                  <a:lnTo>
                    <a:pt x="0" y="5266"/>
                  </a:lnTo>
                  <a:lnTo>
                    <a:pt x="5265" y="5266"/>
                  </a:lnTo>
                  <a:lnTo>
                    <a:pt x="5265" y="1"/>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9" name="Google Shape;3429;p36"/>
            <p:cNvSpPr/>
            <p:nvPr/>
          </p:nvSpPr>
          <p:spPr>
            <a:xfrm>
              <a:off x="6052375" y="1510013"/>
              <a:ext cx="80475" cy="25"/>
            </a:xfrm>
            <a:custGeom>
              <a:rect b="b" l="l" r="r" t="t"/>
              <a:pathLst>
                <a:path extrusionOk="0" h="1" w="3219">
                  <a:moveTo>
                    <a:pt x="1" y="0"/>
                  </a:moveTo>
                  <a:lnTo>
                    <a:pt x="3219" y="0"/>
                  </a:lnTo>
                </a:path>
              </a:pathLst>
            </a:custGeom>
            <a:solidFill>
              <a:srgbClr val="FEEA8D"/>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0" name="Google Shape;3430;p36"/>
            <p:cNvSpPr/>
            <p:nvPr/>
          </p:nvSpPr>
          <p:spPr>
            <a:xfrm>
              <a:off x="6052375" y="1510013"/>
              <a:ext cx="80475" cy="25"/>
            </a:xfrm>
            <a:custGeom>
              <a:rect b="b" l="l" r="r" t="t"/>
              <a:pathLst>
                <a:path extrusionOk="0" fill="none" h="1" w="3219">
                  <a:moveTo>
                    <a:pt x="1" y="0"/>
                  </a:moveTo>
                  <a:lnTo>
                    <a:pt x="3219" y="0"/>
                  </a:lnTo>
                </a:path>
              </a:pathLst>
            </a:custGeom>
            <a:no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1" name="Google Shape;3431;p36"/>
            <p:cNvSpPr/>
            <p:nvPr/>
          </p:nvSpPr>
          <p:spPr>
            <a:xfrm>
              <a:off x="6052375" y="1534338"/>
              <a:ext cx="80475" cy="25"/>
            </a:xfrm>
            <a:custGeom>
              <a:rect b="b" l="l" r="r" t="t"/>
              <a:pathLst>
                <a:path extrusionOk="0" h="1" w="3219">
                  <a:moveTo>
                    <a:pt x="1" y="0"/>
                  </a:moveTo>
                  <a:lnTo>
                    <a:pt x="3219" y="0"/>
                  </a:lnTo>
                </a:path>
              </a:pathLst>
            </a:custGeom>
            <a:solidFill>
              <a:srgbClr val="FEEA8D"/>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2" name="Google Shape;3432;p36"/>
            <p:cNvSpPr/>
            <p:nvPr/>
          </p:nvSpPr>
          <p:spPr>
            <a:xfrm>
              <a:off x="6052375" y="1534338"/>
              <a:ext cx="80475" cy="25"/>
            </a:xfrm>
            <a:custGeom>
              <a:rect b="b" l="l" r="r" t="t"/>
              <a:pathLst>
                <a:path extrusionOk="0" fill="none" h="1" w="3219">
                  <a:moveTo>
                    <a:pt x="1" y="0"/>
                  </a:moveTo>
                  <a:lnTo>
                    <a:pt x="3219" y="0"/>
                  </a:lnTo>
                </a:path>
              </a:pathLst>
            </a:custGeom>
            <a:no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3" name="Google Shape;3433;p36"/>
            <p:cNvSpPr/>
            <p:nvPr/>
          </p:nvSpPr>
          <p:spPr>
            <a:xfrm>
              <a:off x="6052375" y="1558713"/>
              <a:ext cx="80475" cy="25"/>
            </a:xfrm>
            <a:custGeom>
              <a:rect b="b" l="l" r="r" t="t"/>
              <a:pathLst>
                <a:path extrusionOk="0" h="1" w="3219">
                  <a:moveTo>
                    <a:pt x="1" y="1"/>
                  </a:moveTo>
                  <a:lnTo>
                    <a:pt x="3219" y="1"/>
                  </a:lnTo>
                </a:path>
              </a:pathLst>
            </a:custGeom>
            <a:solidFill>
              <a:srgbClr val="FEEA8D"/>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4" name="Google Shape;3434;p36"/>
            <p:cNvSpPr/>
            <p:nvPr/>
          </p:nvSpPr>
          <p:spPr>
            <a:xfrm>
              <a:off x="6052375" y="1558713"/>
              <a:ext cx="80475" cy="25"/>
            </a:xfrm>
            <a:custGeom>
              <a:rect b="b" l="l" r="r" t="t"/>
              <a:pathLst>
                <a:path extrusionOk="0" fill="none" h="1" w="3219">
                  <a:moveTo>
                    <a:pt x="1" y="1"/>
                  </a:moveTo>
                  <a:lnTo>
                    <a:pt x="3219" y="1"/>
                  </a:lnTo>
                </a:path>
              </a:pathLst>
            </a:custGeom>
            <a:no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5" name="Google Shape;3435;p36"/>
            <p:cNvSpPr/>
            <p:nvPr/>
          </p:nvSpPr>
          <p:spPr>
            <a:xfrm>
              <a:off x="7399700" y="1490313"/>
              <a:ext cx="86600" cy="82325"/>
            </a:xfrm>
            <a:custGeom>
              <a:rect b="b" l="l" r="r" t="t"/>
              <a:pathLst>
                <a:path extrusionOk="0" h="3293" w="3464">
                  <a:moveTo>
                    <a:pt x="1733" y="1"/>
                  </a:moveTo>
                  <a:lnTo>
                    <a:pt x="1195" y="1083"/>
                  </a:lnTo>
                  <a:lnTo>
                    <a:pt x="0" y="1256"/>
                  </a:lnTo>
                  <a:lnTo>
                    <a:pt x="866" y="2100"/>
                  </a:lnTo>
                  <a:lnTo>
                    <a:pt x="663" y="3293"/>
                  </a:lnTo>
                  <a:lnTo>
                    <a:pt x="1733" y="2727"/>
                  </a:lnTo>
                  <a:lnTo>
                    <a:pt x="2801" y="3293"/>
                  </a:lnTo>
                  <a:lnTo>
                    <a:pt x="2801" y="3293"/>
                  </a:lnTo>
                  <a:lnTo>
                    <a:pt x="2597" y="2100"/>
                  </a:lnTo>
                  <a:lnTo>
                    <a:pt x="3463" y="1256"/>
                  </a:lnTo>
                  <a:lnTo>
                    <a:pt x="2268" y="1083"/>
                  </a:lnTo>
                  <a:lnTo>
                    <a:pt x="1733" y="1"/>
                  </a:lnTo>
                  <a:close/>
                </a:path>
              </a:pathLst>
            </a:custGeom>
            <a:solidFill>
              <a:schemeClr val="lt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36" name="Google Shape;3436;p36"/>
          <p:cNvSpPr/>
          <p:nvPr/>
        </p:nvSpPr>
        <p:spPr>
          <a:xfrm>
            <a:off x="4696936" y="2328309"/>
            <a:ext cx="650130" cy="592412"/>
          </a:xfrm>
          <a:custGeom>
            <a:rect b="b" l="l" r="r" t="t"/>
            <a:pathLst>
              <a:path extrusionOk="0" h="10264" w="11264">
                <a:moveTo>
                  <a:pt x="5632" y="0"/>
                </a:moveTo>
                <a:cubicBezTo>
                  <a:pt x="4319" y="0"/>
                  <a:pt x="3006" y="501"/>
                  <a:pt x="2004" y="1503"/>
                </a:cubicBezTo>
                <a:cubicBezTo>
                  <a:pt x="1" y="3507"/>
                  <a:pt x="1" y="6757"/>
                  <a:pt x="2004" y="8760"/>
                </a:cubicBezTo>
                <a:cubicBezTo>
                  <a:pt x="3006" y="9762"/>
                  <a:pt x="4319" y="10263"/>
                  <a:pt x="5632" y="10263"/>
                </a:cubicBezTo>
                <a:cubicBezTo>
                  <a:pt x="6945" y="10263"/>
                  <a:pt x="8258" y="9762"/>
                  <a:pt x="9259" y="8760"/>
                </a:cubicBezTo>
                <a:cubicBezTo>
                  <a:pt x="11263" y="6757"/>
                  <a:pt x="11263" y="3507"/>
                  <a:pt x="9259" y="1503"/>
                </a:cubicBezTo>
                <a:cubicBezTo>
                  <a:pt x="8258" y="501"/>
                  <a:pt x="6945" y="0"/>
                  <a:pt x="5632" y="0"/>
                </a:cubicBezTo>
                <a:close/>
              </a:path>
            </a:pathLst>
          </a:custGeom>
          <a:solidFill>
            <a:schemeClr val="accent1"/>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7" name="Google Shape;3437;p36"/>
          <p:cNvSpPr/>
          <p:nvPr/>
        </p:nvSpPr>
        <p:spPr>
          <a:xfrm>
            <a:off x="4758172" y="2384178"/>
            <a:ext cx="527653" cy="480729"/>
          </a:xfrm>
          <a:custGeom>
            <a:rect b="b" l="l" r="r" t="t"/>
            <a:pathLst>
              <a:path extrusionOk="0" h="8329" w="9142">
                <a:moveTo>
                  <a:pt x="4571" y="1"/>
                </a:moveTo>
                <a:cubicBezTo>
                  <a:pt x="3505" y="1"/>
                  <a:pt x="2440" y="407"/>
                  <a:pt x="1627" y="1221"/>
                </a:cubicBezTo>
                <a:cubicBezTo>
                  <a:pt x="0" y="2844"/>
                  <a:pt x="0" y="5483"/>
                  <a:pt x="1627" y="7109"/>
                </a:cubicBezTo>
                <a:cubicBezTo>
                  <a:pt x="2440" y="7922"/>
                  <a:pt x="3505" y="8329"/>
                  <a:pt x="4571" y="8329"/>
                </a:cubicBezTo>
                <a:cubicBezTo>
                  <a:pt x="5636" y="8329"/>
                  <a:pt x="6702" y="7922"/>
                  <a:pt x="7515" y="7109"/>
                </a:cubicBezTo>
                <a:cubicBezTo>
                  <a:pt x="9141" y="5483"/>
                  <a:pt x="9141" y="2844"/>
                  <a:pt x="7515" y="1221"/>
                </a:cubicBezTo>
                <a:cubicBezTo>
                  <a:pt x="6702" y="407"/>
                  <a:pt x="5636" y="1"/>
                  <a:pt x="4571" y="1"/>
                </a:cubicBez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8" name="Google Shape;3438;p36"/>
          <p:cNvSpPr/>
          <p:nvPr/>
        </p:nvSpPr>
        <p:spPr>
          <a:xfrm>
            <a:off x="4882778" y="2498973"/>
            <a:ext cx="278833" cy="250898"/>
          </a:xfrm>
          <a:custGeom>
            <a:rect b="b" l="l" r="r" t="t"/>
            <a:pathLst>
              <a:path extrusionOk="0" h="4347" w="4831">
                <a:moveTo>
                  <a:pt x="2078" y="1"/>
                </a:moveTo>
                <a:lnTo>
                  <a:pt x="2078" y="1678"/>
                </a:lnTo>
                <a:lnTo>
                  <a:pt x="0" y="1678"/>
                </a:lnTo>
                <a:lnTo>
                  <a:pt x="0" y="2669"/>
                </a:lnTo>
                <a:lnTo>
                  <a:pt x="2078" y="2669"/>
                </a:lnTo>
                <a:lnTo>
                  <a:pt x="2078" y="4346"/>
                </a:lnTo>
                <a:lnTo>
                  <a:pt x="4830" y="2173"/>
                </a:lnTo>
                <a:lnTo>
                  <a:pt x="2078" y="1"/>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9" name="Google Shape;3439;p36"/>
          <p:cNvSpPr/>
          <p:nvPr/>
        </p:nvSpPr>
        <p:spPr>
          <a:xfrm>
            <a:off x="3354327" y="3084323"/>
            <a:ext cx="2298392" cy="1496731"/>
          </a:xfrm>
          <a:custGeom>
            <a:rect b="b" l="l" r="r" t="t"/>
            <a:pathLst>
              <a:path extrusionOk="0" h="40819" w="62682">
                <a:moveTo>
                  <a:pt x="0" y="1"/>
                </a:moveTo>
                <a:lnTo>
                  <a:pt x="0" y="40819"/>
                </a:lnTo>
                <a:lnTo>
                  <a:pt x="62681" y="40819"/>
                </a:lnTo>
                <a:lnTo>
                  <a:pt x="62681" y="1"/>
                </a:lnTo>
                <a:close/>
              </a:path>
            </a:pathLst>
          </a:custGeom>
          <a:solidFill>
            <a:schemeClr val="lt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0" name="Google Shape;3440;p36"/>
          <p:cNvSpPr/>
          <p:nvPr/>
        </p:nvSpPr>
        <p:spPr>
          <a:xfrm>
            <a:off x="3354327" y="3084323"/>
            <a:ext cx="2298392" cy="154040"/>
          </a:xfrm>
          <a:custGeom>
            <a:rect b="b" l="l" r="r" t="t"/>
            <a:pathLst>
              <a:path extrusionOk="0" h="4201" w="62682">
                <a:moveTo>
                  <a:pt x="0" y="1"/>
                </a:moveTo>
                <a:lnTo>
                  <a:pt x="0" y="4200"/>
                </a:lnTo>
                <a:lnTo>
                  <a:pt x="62681" y="4200"/>
                </a:lnTo>
                <a:lnTo>
                  <a:pt x="62681" y="1"/>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1" name="Google Shape;3441;p36"/>
          <p:cNvSpPr/>
          <p:nvPr/>
        </p:nvSpPr>
        <p:spPr>
          <a:xfrm>
            <a:off x="5451488" y="3114060"/>
            <a:ext cx="94565" cy="94565"/>
          </a:xfrm>
          <a:custGeom>
            <a:rect b="b" l="l" r="r" t="t"/>
            <a:pathLst>
              <a:path extrusionOk="0" h="2579" w="2579">
                <a:moveTo>
                  <a:pt x="1" y="0"/>
                </a:moveTo>
                <a:lnTo>
                  <a:pt x="1" y="2579"/>
                </a:lnTo>
                <a:lnTo>
                  <a:pt x="2579" y="2579"/>
                </a:lnTo>
                <a:lnTo>
                  <a:pt x="2579" y="0"/>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2" name="Google Shape;3442;p36"/>
          <p:cNvSpPr/>
          <p:nvPr/>
        </p:nvSpPr>
        <p:spPr>
          <a:xfrm>
            <a:off x="5317140" y="3114060"/>
            <a:ext cx="94455" cy="94565"/>
          </a:xfrm>
          <a:custGeom>
            <a:rect b="b" l="l" r="r" t="t"/>
            <a:pathLst>
              <a:path extrusionOk="0" h="2579" w="2576">
                <a:moveTo>
                  <a:pt x="0" y="0"/>
                </a:moveTo>
                <a:lnTo>
                  <a:pt x="0" y="2579"/>
                </a:lnTo>
                <a:lnTo>
                  <a:pt x="2576" y="2579"/>
                </a:lnTo>
                <a:lnTo>
                  <a:pt x="2576" y="0"/>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3" name="Google Shape;3443;p36"/>
          <p:cNvSpPr/>
          <p:nvPr/>
        </p:nvSpPr>
        <p:spPr>
          <a:xfrm>
            <a:off x="5182829" y="3114060"/>
            <a:ext cx="94492" cy="94565"/>
          </a:xfrm>
          <a:custGeom>
            <a:rect b="b" l="l" r="r" t="t"/>
            <a:pathLst>
              <a:path extrusionOk="0" h="2579" w="2577">
                <a:moveTo>
                  <a:pt x="1" y="0"/>
                </a:moveTo>
                <a:lnTo>
                  <a:pt x="1" y="2579"/>
                </a:lnTo>
                <a:lnTo>
                  <a:pt x="2577" y="2579"/>
                </a:lnTo>
                <a:lnTo>
                  <a:pt x="2577" y="0"/>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4" name="Google Shape;3444;p36"/>
          <p:cNvSpPr/>
          <p:nvPr/>
        </p:nvSpPr>
        <p:spPr>
          <a:xfrm>
            <a:off x="5474441" y="3137160"/>
            <a:ext cx="48621" cy="48548"/>
          </a:xfrm>
          <a:custGeom>
            <a:rect b="b" l="l" r="r" t="t"/>
            <a:pathLst>
              <a:path extrusionOk="0" fill="none" h="1324" w="1326">
                <a:moveTo>
                  <a:pt x="0" y="1323"/>
                </a:moveTo>
                <a:lnTo>
                  <a:pt x="1325" y="0"/>
                </a:lnTo>
              </a:path>
            </a:pathLst>
          </a:custGeom>
          <a:no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5" name="Google Shape;3445;p36"/>
          <p:cNvSpPr/>
          <p:nvPr/>
        </p:nvSpPr>
        <p:spPr>
          <a:xfrm>
            <a:off x="5474441" y="3137160"/>
            <a:ext cx="48621" cy="48548"/>
          </a:xfrm>
          <a:custGeom>
            <a:rect b="b" l="l" r="r" t="t"/>
            <a:pathLst>
              <a:path extrusionOk="0" fill="none" h="1324" w="1326">
                <a:moveTo>
                  <a:pt x="0" y="0"/>
                </a:moveTo>
                <a:lnTo>
                  <a:pt x="1325" y="1323"/>
                </a:lnTo>
              </a:path>
            </a:pathLst>
          </a:custGeom>
          <a:no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6" name="Google Shape;3446;p36"/>
          <p:cNvSpPr/>
          <p:nvPr/>
        </p:nvSpPr>
        <p:spPr>
          <a:xfrm>
            <a:off x="5340387" y="3137234"/>
            <a:ext cx="48218" cy="48218"/>
          </a:xfrm>
          <a:custGeom>
            <a:rect b="b" l="l" r="r" t="t"/>
            <a:pathLst>
              <a:path extrusionOk="0" fill="none" h="1315" w="1315">
                <a:moveTo>
                  <a:pt x="1" y="1"/>
                </a:moveTo>
                <a:lnTo>
                  <a:pt x="1314" y="1"/>
                </a:lnTo>
                <a:lnTo>
                  <a:pt x="1314" y="1314"/>
                </a:lnTo>
                <a:lnTo>
                  <a:pt x="1" y="1314"/>
                </a:lnTo>
                <a:close/>
              </a:path>
            </a:pathLst>
          </a:custGeom>
          <a:no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7" name="Google Shape;3447;p36"/>
          <p:cNvSpPr/>
          <p:nvPr/>
        </p:nvSpPr>
        <p:spPr>
          <a:xfrm>
            <a:off x="5205930" y="3185414"/>
            <a:ext cx="48218" cy="37"/>
          </a:xfrm>
          <a:custGeom>
            <a:rect b="b" l="l" r="r" t="t"/>
            <a:pathLst>
              <a:path extrusionOk="0" fill="none" h="1" w="1315">
                <a:moveTo>
                  <a:pt x="1314" y="0"/>
                </a:moveTo>
                <a:lnTo>
                  <a:pt x="1" y="0"/>
                </a:lnTo>
              </a:path>
            </a:pathLst>
          </a:custGeom>
          <a:no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8" name="Google Shape;3448;p36"/>
          <p:cNvSpPr/>
          <p:nvPr/>
        </p:nvSpPr>
        <p:spPr>
          <a:xfrm>
            <a:off x="3354327" y="4505582"/>
            <a:ext cx="2298392" cy="37"/>
          </a:xfrm>
          <a:custGeom>
            <a:rect b="b" l="l" r="r" t="t"/>
            <a:pathLst>
              <a:path extrusionOk="0" h="1" w="62682">
                <a:moveTo>
                  <a:pt x="0" y="1"/>
                </a:moveTo>
                <a:lnTo>
                  <a:pt x="62681" y="1"/>
                </a:lnTo>
              </a:path>
            </a:pathLst>
          </a:custGeom>
          <a:solidFill>
            <a:srgbClr val="C3FFFB"/>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9" name="Google Shape;3449;p36"/>
          <p:cNvSpPr/>
          <p:nvPr/>
        </p:nvSpPr>
        <p:spPr>
          <a:xfrm>
            <a:off x="3396970" y="3280969"/>
            <a:ext cx="2213104" cy="1181940"/>
          </a:xfrm>
          <a:custGeom>
            <a:rect b="b" l="l" r="r" t="t"/>
            <a:pathLst>
              <a:path extrusionOk="0" h="32234" w="60356">
                <a:moveTo>
                  <a:pt x="0" y="0"/>
                </a:moveTo>
                <a:lnTo>
                  <a:pt x="0" y="32234"/>
                </a:lnTo>
                <a:lnTo>
                  <a:pt x="60355" y="32234"/>
                </a:lnTo>
                <a:lnTo>
                  <a:pt x="60355"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0" name="Google Shape;3450;p36"/>
          <p:cNvSpPr/>
          <p:nvPr/>
        </p:nvSpPr>
        <p:spPr>
          <a:xfrm>
            <a:off x="3439614" y="3323687"/>
            <a:ext cx="2127742" cy="1096578"/>
          </a:xfrm>
          <a:custGeom>
            <a:rect b="b" l="l" r="r" t="t"/>
            <a:pathLst>
              <a:path extrusionOk="0" h="29906" w="58028">
                <a:moveTo>
                  <a:pt x="0" y="0"/>
                </a:moveTo>
                <a:lnTo>
                  <a:pt x="0" y="29906"/>
                </a:lnTo>
                <a:lnTo>
                  <a:pt x="58027" y="29906"/>
                </a:lnTo>
                <a:lnTo>
                  <a:pt x="58027" y="0"/>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1" name="Google Shape;3451;p36"/>
          <p:cNvSpPr/>
          <p:nvPr/>
        </p:nvSpPr>
        <p:spPr>
          <a:xfrm>
            <a:off x="3448854" y="3125573"/>
            <a:ext cx="100946" cy="74068"/>
          </a:xfrm>
          <a:custGeom>
            <a:rect b="b" l="l" r="r" t="t"/>
            <a:pathLst>
              <a:path extrusionOk="0" h="2020" w="2753">
                <a:moveTo>
                  <a:pt x="1376" y="0"/>
                </a:moveTo>
                <a:cubicBezTo>
                  <a:pt x="582" y="0"/>
                  <a:pt x="0" y="916"/>
                  <a:pt x="638" y="1748"/>
                </a:cubicBezTo>
                <a:cubicBezTo>
                  <a:pt x="886" y="1938"/>
                  <a:pt x="1142" y="2020"/>
                  <a:pt x="1379" y="2020"/>
                </a:cubicBezTo>
                <a:cubicBezTo>
                  <a:pt x="2172" y="2020"/>
                  <a:pt x="2752" y="1103"/>
                  <a:pt x="2115" y="270"/>
                </a:cubicBezTo>
                <a:cubicBezTo>
                  <a:pt x="1868" y="82"/>
                  <a:pt x="1613" y="0"/>
                  <a:pt x="1376" y="0"/>
                </a:cubicBezTo>
                <a:close/>
              </a:path>
            </a:pathLst>
          </a:custGeom>
          <a:solidFill>
            <a:srgbClr val="FFFFFF"/>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2" name="Google Shape;3452;p36"/>
          <p:cNvSpPr/>
          <p:nvPr/>
        </p:nvSpPr>
        <p:spPr>
          <a:xfrm>
            <a:off x="3569341" y="3125573"/>
            <a:ext cx="100909" cy="74068"/>
          </a:xfrm>
          <a:custGeom>
            <a:rect b="b" l="l" r="r" t="t"/>
            <a:pathLst>
              <a:path extrusionOk="0" h="2020" w="2752">
                <a:moveTo>
                  <a:pt x="1376" y="0"/>
                </a:moveTo>
                <a:cubicBezTo>
                  <a:pt x="581" y="0"/>
                  <a:pt x="1" y="916"/>
                  <a:pt x="636" y="1748"/>
                </a:cubicBezTo>
                <a:cubicBezTo>
                  <a:pt x="885" y="1938"/>
                  <a:pt x="1141" y="2020"/>
                  <a:pt x="1378" y="2020"/>
                </a:cubicBezTo>
                <a:cubicBezTo>
                  <a:pt x="2172" y="2020"/>
                  <a:pt x="2751" y="1103"/>
                  <a:pt x="2116" y="270"/>
                </a:cubicBezTo>
                <a:cubicBezTo>
                  <a:pt x="1868" y="82"/>
                  <a:pt x="1613" y="0"/>
                  <a:pt x="1376" y="0"/>
                </a:cubicBezTo>
                <a:close/>
              </a:path>
            </a:pathLst>
          </a:custGeom>
          <a:solidFill>
            <a:srgbClr val="FFFFFF"/>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3" name="Google Shape;3453;p36"/>
          <p:cNvSpPr/>
          <p:nvPr/>
        </p:nvSpPr>
        <p:spPr>
          <a:xfrm>
            <a:off x="3689755" y="3125573"/>
            <a:ext cx="101019" cy="74068"/>
          </a:xfrm>
          <a:custGeom>
            <a:rect b="b" l="l" r="r" t="t"/>
            <a:pathLst>
              <a:path extrusionOk="0" h="2020" w="2755">
                <a:moveTo>
                  <a:pt x="1378" y="0"/>
                </a:moveTo>
                <a:cubicBezTo>
                  <a:pt x="581" y="0"/>
                  <a:pt x="0" y="916"/>
                  <a:pt x="639" y="1748"/>
                </a:cubicBezTo>
                <a:cubicBezTo>
                  <a:pt x="888" y="1938"/>
                  <a:pt x="1143" y="2020"/>
                  <a:pt x="1380" y="2020"/>
                </a:cubicBezTo>
                <a:cubicBezTo>
                  <a:pt x="2174" y="2020"/>
                  <a:pt x="2755" y="1103"/>
                  <a:pt x="2120" y="270"/>
                </a:cubicBezTo>
                <a:cubicBezTo>
                  <a:pt x="1871" y="82"/>
                  <a:pt x="1615" y="0"/>
                  <a:pt x="1378" y="0"/>
                </a:cubicBezTo>
                <a:close/>
              </a:path>
            </a:pathLst>
          </a:custGeom>
          <a:solidFill>
            <a:srgbClr val="FFFFFF"/>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454" name="Google Shape;3454;p36"/>
          <p:cNvGrpSpPr/>
          <p:nvPr/>
        </p:nvGrpSpPr>
        <p:grpSpPr>
          <a:xfrm>
            <a:off x="4114316" y="3604361"/>
            <a:ext cx="915406" cy="535220"/>
            <a:chOff x="5496950" y="1799538"/>
            <a:chExt cx="403725" cy="236050"/>
          </a:xfrm>
        </p:grpSpPr>
        <p:sp>
          <p:nvSpPr>
            <p:cNvPr id="3455" name="Google Shape;3455;p36"/>
            <p:cNvSpPr/>
            <p:nvPr/>
          </p:nvSpPr>
          <p:spPr>
            <a:xfrm>
              <a:off x="5496950" y="1821163"/>
              <a:ext cx="291725" cy="214425"/>
            </a:xfrm>
            <a:custGeom>
              <a:rect b="b" l="l" r="r" t="t"/>
              <a:pathLst>
                <a:path extrusionOk="0" h="8577" w="11669">
                  <a:moveTo>
                    <a:pt x="814" y="1"/>
                  </a:moveTo>
                  <a:lnTo>
                    <a:pt x="1" y="1182"/>
                  </a:lnTo>
                  <a:lnTo>
                    <a:pt x="1" y="8576"/>
                  </a:lnTo>
                  <a:lnTo>
                    <a:pt x="11669" y="8576"/>
                  </a:lnTo>
                  <a:lnTo>
                    <a:pt x="11669" y="1182"/>
                  </a:lnTo>
                  <a:lnTo>
                    <a:pt x="6559" y="1182"/>
                  </a:lnTo>
                  <a:lnTo>
                    <a:pt x="5746" y="1"/>
                  </a:lnTo>
                  <a:close/>
                </a:path>
              </a:pathLst>
            </a:custGeom>
            <a:solidFill>
              <a:schemeClr val="lt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6" name="Google Shape;3456;p36"/>
            <p:cNvSpPr/>
            <p:nvPr/>
          </p:nvSpPr>
          <p:spPr>
            <a:xfrm>
              <a:off x="5496950" y="1850713"/>
              <a:ext cx="349925" cy="184875"/>
            </a:xfrm>
            <a:custGeom>
              <a:rect b="b" l="l" r="r" t="t"/>
              <a:pathLst>
                <a:path extrusionOk="0" h="7395" w="13997">
                  <a:moveTo>
                    <a:pt x="2327" y="0"/>
                  </a:moveTo>
                  <a:lnTo>
                    <a:pt x="1" y="7394"/>
                  </a:lnTo>
                  <a:lnTo>
                    <a:pt x="11669" y="7394"/>
                  </a:lnTo>
                  <a:lnTo>
                    <a:pt x="13997"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7" name="Google Shape;3457;p36"/>
            <p:cNvSpPr/>
            <p:nvPr/>
          </p:nvSpPr>
          <p:spPr>
            <a:xfrm>
              <a:off x="5744650" y="1799538"/>
              <a:ext cx="156025" cy="109975"/>
            </a:xfrm>
            <a:custGeom>
              <a:rect b="b" l="l" r="r" t="t"/>
              <a:pathLst>
                <a:path extrusionOk="0" h="4399" w="6241">
                  <a:moveTo>
                    <a:pt x="1629" y="1"/>
                  </a:moveTo>
                  <a:cubicBezTo>
                    <a:pt x="1473" y="1"/>
                    <a:pt x="1316" y="24"/>
                    <a:pt x="1166" y="73"/>
                  </a:cubicBezTo>
                  <a:cubicBezTo>
                    <a:pt x="262" y="372"/>
                    <a:pt x="0" y="1290"/>
                    <a:pt x="281" y="2098"/>
                  </a:cubicBezTo>
                  <a:cubicBezTo>
                    <a:pt x="813" y="3645"/>
                    <a:pt x="3123" y="4398"/>
                    <a:pt x="3123" y="4398"/>
                  </a:cubicBezTo>
                  <a:cubicBezTo>
                    <a:pt x="3123" y="4398"/>
                    <a:pt x="5428" y="3645"/>
                    <a:pt x="5963" y="2098"/>
                  </a:cubicBezTo>
                  <a:cubicBezTo>
                    <a:pt x="6241" y="1287"/>
                    <a:pt x="5981" y="368"/>
                    <a:pt x="5080" y="73"/>
                  </a:cubicBezTo>
                  <a:cubicBezTo>
                    <a:pt x="4930" y="24"/>
                    <a:pt x="4773" y="1"/>
                    <a:pt x="4617" y="1"/>
                  </a:cubicBezTo>
                  <a:cubicBezTo>
                    <a:pt x="3994" y="1"/>
                    <a:pt x="3373" y="377"/>
                    <a:pt x="3123" y="1014"/>
                  </a:cubicBezTo>
                  <a:cubicBezTo>
                    <a:pt x="2875" y="377"/>
                    <a:pt x="2252" y="1"/>
                    <a:pt x="1629" y="1"/>
                  </a:cubicBezTo>
                  <a:close/>
                </a:path>
              </a:pathLst>
            </a:custGeom>
            <a:solidFill>
              <a:schemeClr val="accent1"/>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58" name="Google Shape;3458;p36"/>
          <p:cNvSpPr/>
          <p:nvPr/>
        </p:nvSpPr>
        <p:spPr>
          <a:xfrm>
            <a:off x="801165" y="3065302"/>
            <a:ext cx="2298388" cy="1534808"/>
          </a:xfrm>
          <a:custGeom>
            <a:rect b="b" l="l" r="r" t="t"/>
            <a:pathLst>
              <a:path extrusionOk="0" h="44349" w="66413">
                <a:moveTo>
                  <a:pt x="66403" y="0"/>
                </a:moveTo>
                <a:lnTo>
                  <a:pt x="0" y="16"/>
                </a:lnTo>
                <a:lnTo>
                  <a:pt x="9" y="44348"/>
                </a:lnTo>
                <a:lnTo>
                  <a:pt x="66413" y="44334"/>
                </a:lnTo>
                <a:lnTo>
                  <a:pt x="66403" y="0"/>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9" name="Google Shape;3459;p36"/>
          <p:cNvSpPr/>
          <p:nvPr/>
        </p:nvSpPr>
        <p:spPr>
          <a:xfrm>
            <a:off x="801165" y="3065302"/>
            <a:ext cx="2298076" cy="240453"/>
          </a:xfrm>
          <a:custGeom>
            <a:rect b="b" l="l" r="r" t="t"/>
            <a:pathLst>
              <a:path extrusionOk="0" h="6948" w="66404">
                <a:moveTo>
                  <a:pt x="66403" y="0"/>
                </a:moveTo>
                <a:lnTo>
                  <a:pt x="0" y="16"/>
                </a:lnTo>
                <a:lnTo>
                  <a:pt x="0" y="6947"/>
                </a:lnTo>
                <a:lnTo>
                  <a:pt x="66403" y="6931"/>
                </a:lnTo>
                <a:lnTo>
                  <a:pt x="66403"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0" name="Google Shape;3460;p36"/>
          <p:cNvSpPr/>
          <p:nvPr/>
        </p:nvSpPr>
        <p:spPr>
          <a:xfrm>
            <a:off x="1016975" y="3423941"/>
            <a:ext cx="457926" cy="393107"/>
          </a:xfrm>
          <a:custGeom>
            <a:rect b="b" l="l" r="r" t="t"/>
            <a:pathLst>
              <a:path extrusionOk="0" h="11359" w="13232">
                <a:moveTo>
                  <a:pt x="0" y="1"/>
                </a:moveTo>
                <a:lnTo>
                  <a:pt x="0" y="11358"/>
                </a:lnTo>
                <a:lnTo>
                  <a:pt x="13232" y="11358"/>
                </a:lnTo>
                <a:lnTo>
                  <a:pt x="13232" y="1"/>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1" name="Google Shape;3461;p36"/>
          <p:cNvSpPr/>
          <p:nvPr/>
        </p:nvSpPr>
        <p:spPr>
          <a:xfrm>
            <a:off x="1017217" y="4019747"/>
            <a:ext cx="1907565" cy="580195"/>
          </a:xfrm>
          <a:custGeom>
            <a:rect b="b" l="l" r="r" t="t"/>
            <a:pathLst>
              <a:path extrusionOk="0" h="16765" w="55120">
                <a:moveTo>
                  <a:pt x="0" y="1"/>
                </a:moveTo>
                <a:lnTo>
                  <a:pt x="0" y="16765"/>
                </a:lnTo>
                <a:lnTo>
                  <a:pt x="55120" y="16765"/>
                </a:lnTo>
                <a:lnTo>
                  <a:pt x="55120" y="1"/>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2" name="Google Shape;3462;p36"/>
          <p:cNvSpPr/>
          <p:nvPr/>
        </p:nvSpPr>
        <p:spPr>
          <a:xfrm>
            <a:off x="925854" y="3129430"/>
            <a:ext cx="165320" cy="115554"/>
          </a:xfrm>
          <a:custGeom>
            <a:rect b="b" l="l" r="r" t="t"/>
            <a:pathLst>
              <a:path extrusionOk="0" h="3339" w="4777">
                <a:moveTo>
                  <a:pt x="2389" y="1"/>
                </a:moveTo>
                <a:cubicBezTo>
                  <a:pt x="1009" y="1"/>
                  <a:pt x="0" y="1517"/>
                  <a:pt x="1102" y="2893"/>
                </a:cubicBezTo>
                <a:cubicBezTo>
                  <a:pt x="1533" y="3205"/>
                  <a:pt x="1977" y="3338"/>
                  <a:pt x="2387" y="3338"/>
                </a:cubicBezTo>
                <a:cubicBezTo>
                  <a:pt x="3769" y="3338"/>
                  <a:pt x="4777" y="1824"/>
                  <a:pt x="3673" y="447"/>
                </a:cubicBezTo>
                <a:cubicBezTo>
                  <a:pt x="3243" y="135"/>
                  <a:pt x="2799" y="1"/>
                  <a:pt x="2389" y="1"/>
                </a:cubicBez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3" name="Google Shape;3463;p36"/>
          <p:cNvSpPr/>
          <p:nvPr/>
        </p:nvSpPr>
        <p:spPr>
          <a:xfrm>
            <a:off x="1123253" y="3129395"/>
            <a:ext cx="165458" cy="115520"/>
          </a:xfrm>
          <a:custGeom>
            <a:rect b="b" l="l" r="r" t="t"/>
            <a:pathLst>
              <a:path extrusionOk="0" h="3338" w="4781">
                <a:moveTo>
                  <a:pt x="2392" y="0"/>
                </a:moveTo>
                <a:cubicBezTo>
                  <a:pt x="1010" y="0"/>
                  <a:pt x="0" y="1516"/>
                  <a:pt x="1106" y="2892"/>
                </a:cubicBezTo>
                <a:cubicBezTo>
                  <a:pt x="1536" y="3203"/>
                  <a:pt x="1980" y="3337"/>
                  <a:pt x="2390" y="3337"/>
                </a:cubicBezTo>
                <a:cubicBezTo>
                  <a:pt x="3771" y="3337"/>
                  <a:pt x="4780" y="1823"/>
                  <a:pt x="3677" y="446"/>
                </a:cubicBezTo>
                <a:cubicBezTo>
                  <a:pt x="3246" y="134"/>
                  <a:pt x="2802" y="0"/>
                  <a:pt x="2392" y="0"/>
                </a:cubicBez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4" name="Google Shape;3464;p36"/>
          <p:cNvSpPr/>
          <p:nvPr/>
        </p:nvSpPr>
        <p:spPr>
          <a:xfrm>
            <a:off x="1320721" y="3129360"/>
            <a:ext cx="165355" cy="115554"/>
          </a:xfrm>
          <a:custGeom>
            <a:rect b="b" l="l" r="r" t="t"/>
            <a:pathLst>
              <a:path extrusionOk="0" h="3339" w="4778">
                <a:moveTo>
                  <a:pt x="2389" y="0"/>
                </a:moveTo>
                <a:cubicBezTo>
                  <a:pt x="1008" y="0"/>
                  <a:pt x="0" y="1517"/>
                  <a:pt x="1105" y="2893"/>
                </a:cubicBezTo>
                <a:cubicBezTo>
                  <a:pt x="1536" y="3204"/>
                  <a:pt x="1979" y="3338"/>
                  <a:pt x="2389" y="3338"/>
                </a:cubicBezTo>
                <a:cubicBezTo>
                  <a:pt x="3770" y="3338"/>
                  <a:pt x="4778" y="1824"/>
                  <a:pt x="3676" y="447"/>
                </a:cubicBezTo>
                <a:cubicBezTo>
                  <a:pt x="3245" y="135"/>
                  <a:pt x="2801" y="0"/>
                  <a:pt x="2389" y="0"/>
                </a:cubicBez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5" name="Google Shape;3465;p36"/>
          <p:cNvSpPr/>
          <p:nvPr/>
        </p:nvSpPr>
        <p:spPr>
          <a:xfrm>
            <a:off x="1618930" y="3155005"/>
            <a:ext cx="1333600" cy="346"/>
          </a:xfrm>
          <a:custGeom>
            <a:rect b="b" l="l" r="r" t="t"/>
            <a:pathLst>
              <a:path extrusionOk="0" h="10" w="38535">
                <a:moveTo>
                  <a:pt x="0" y="9"/>
                </a:moveTo>
                <a:lnTo>
                  <a:pt x="38534" y="0"/>
                </a:lnTo>
              </a:path>
            </a:pathLst>
          </a:custGeom>
          <a:solidFill>
            <a:srgbClr val="FFFFFF"/>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6" name="Google Shape;3466;p36"/>
          <p:cNvSpPr/>
          <p:nvPr/>
        </p:nvSpPr>
        <p:spPr>
          <a:xfrm>
            <a:off x="1618930" y="3155005"/>
            <a:ext cx="1333600" cy="346"/>
          </a:xfrm>
          <a:custGeom>
            <a:rect b="b" l="l" r="r" t="t"/>
            <a:pathLst>
              <a:path extrusionOk="0" fill="none" h="10" w="38535">
                <a:moveTo>
                  <a:pt x="0" y="9"/>
                </a:moveTo>
                <a:lnTo>
                  <a:pt x="38534" y="0"/>
                </a:lnTo>
              </a:path>
            </a:pathLst>
          </a:custGeom>
          <a:no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7" name="Google Shape;3467;p36"/>
          <p:cNvSpPr/>
          <p:nvPr/>
        </p:nvSpPr>
        <p:spPr>
          <a:xfrm>
            <a:off x="1619069" y="3218579"/>
            <a:ext cx="1333600" cy="277"/>
          </a:xfrm>
          <a:custGeom>
            <a:rect b="b" l="l" r="r" t="t"/>
            <a:pathLst>
              <a:path extrusionOk="0" h="8" w="38535">
                <a:moveTo>
                  <a:pt x="1" y="7"/>
                </a:moveTo>
                <a:lnTo>
                  <a:pt x="38535" y="0"/>
                </a:lnTo>
              </a:path>
            </a:pathLst>
          </a:custGeom>
          <a:solidFill>
            <a:srgbClr val="FFFFFF"/>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8" name="Google Shape;3468;p36"/>
          <p:cNvSpPr/>
          <p:nvPr/>
        </p:nvSpPr>
        <p:spPr>
          <a:xfrm>
            <a:off x="1619069" y="3218579"/>
            <a:ext cx="1333600" cy="277"/>
          </a:xfrm>
          <a:custGeom>
            <a:rect b="b" l="l" r="r" t="t"/>
            <a:pathLst>
              <a:path extrusionOk="0" fill="none" h="8" w="38535">
                <a:moveTo>
                  <a:pt x="1" y="7"/>
                </a:moveTo>
                <a:lnTo>
                  <a:pt x="38535" y="0"/>
                </a:lnTo>
              </a:path>
            </a:pathLst>
          </a:custGeom>
          <a:no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9" name="Google Shape;3469;p36"/>
          <p:cNvSpPr/>
          <p:nvPr/>
        </p:nvSpPr>
        <p:spPr>
          <a:xfrm>
            <a:off x="4696925" y="1798250"/>
            <a:ext cx="3669959" cy="418917"/>
          </a:xfrm>
          <a:custGeom>
            <a:rect b="b" l="l" r="r" t="t"/>
            <a:pathLst>
              <a:path extrusionOk="0" h="7238" w="62788">
                <a:moveTo>
                  <a:pt x="0" y="1"/>
                </a:moveTo>
                <a:lnTo>
                  <a:pt x="0" y="7237"/>
                </a:lnTo>
                <a:lnTo>
                  <a:pt x="62788" y="7237"/>
                </a:lnTo>
                <a:lnTo>
                  <a:pt x="62788" y="1"/>
                </a:lnTo>
                <a:close/>
              </a:path>
            </a:pathLst>
          </a:custGeom>
          <a:solidFill>
            <a:schemeClr val="lt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0" name="Google Shape;3470;p36"/>
          <p:cNvSpPr/>
          <p:nvPr/>
        </p:nvSpPr>
        <p:spPr>
          <a:xfrm>
            <a:off x="4696925" y="1798539"/>
            <a:ext cx="649673" cy="418878"/>
          </a:xfrm>
          <a:custGeom>
            <a:rect b="b" l="l" r="r" t="t"/>
            <a:pathLst>
              <a:path extrusionOk="0" h="7237" w="11224">
                <a:moveTo>
                  <a:pt x="0" y="0"/>
                </a:moveTo>
                <a:lnTo>
                  <a:pt x="0" y="7237"/>
                </a:lnTo>
                <a:lnTo>
                  <a:pt x="11224" y="7237"/>
                </a:lnTo>
                <a:lnTo>
                  <a:pt x="11224"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1" name="Google Shape;3471;p36"/>
          <p:cNvSpPr/>
          <p:nvPr/>
        </p:nvSpPr>
        <p:spPr>
          <a:xfrm>
            <a:off x="5408013" y="1852309"/>
            <a:ext cx="2904030" cy="310397"/>
          </a:xfrm>
          <a:custGeom>
            <a:rect b="b" l="l" r="r" t="t"/>
            <a:pathLst>
              <a:path extrusionOk="0" h="5363" w="49684">
                <a:moveTo>
                  <a:pt x="49681" y="0"/>
                </a:moveTo>
                <a:lnTo>
                  <a:pt x="0" y="12"/>
                </a:lnTo>
                <a:lnTo>
                  <a:pt x="0" y="5363"/>
                </a:lnTo>
                <a:lnTo>
                  <a:pt x="49684" y="5351"/>
                </a:lnTo>
                <a:lnTo>
                  <a:pt x="49681" y="0"/>
                </a:lnTo>
                <a:close/>
              </a:path>
            </a:pathLst>
          </a:custGeom>
          <a:solidFill>
            <a:schemeClr val="accent3"/>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2" name="Google Shape;3472;p36"/>
          <p:cNvSpPr/>
          <p:nvPr/>
        </p:nvSpPr>
        <p:spPr>
          <a:xfrm>
            <a:off x="5471594" y="2093498"/>
            <a:ext cx="171679" cy="174"/>
          </a:xfrm>
          <a:custGeom>
            <a:rect b="b" l="l" r="r" t="t"/>
            <a:pathLst>
              <a:path extrusionOk="0" fill="none" h="3" w="2966">
                <a:moveTo>
                  <a:pt x="2966" y="1"/>
                </a:moveTo>
                <a:lnTo>
                  <a:pt x="1" y="3"/>
                </a:lnTo>
              </a:path>
            </a:pathLst>
          </a:custGeom>
          <a:no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3" name="Google Shape;3473;p36"/>
          <p:cNvSpPr/>
          <p:nvPr/>
        </p:nvSpPr>
        <p:spPr>
          <a:xfrm>
            <a:off x="4852854" y="1865681"/>
            <a:ext cx="315286" cy="302134"/>
          </a:xfrm>
          <a:custGeom>
            <a:rect b="b" l="l" r="r" t="t"/>
            <a:pathLst>
              <a:path extrusionOk="0" h="5220" w="5447">
                <a:moveTo>
                  <a:pt x="2501" y="1052"/>
                </a:moveTo>
                <a:cubicBezTo>
                  <a:pt x="2815" y="1052"/>
                  <a:pt x="3130" y="1172"/>
                  <a:pt x="3371" y="1412"/>
                </a:cubicBezTo>
                <a:cubicBezTo>
                  <a:pt x="3850" y="1894"/>
                  <a:pt x="3850" y="2670"/>
                  <a:pt x="3371" y="3149"/>
                </a:cubicBezTo>
                <a:cubicBezTo>
                  <a:pt x="3130" y="3390"/>
                  <a:pt x="2815" y="3510"/>
                  <a:pt x="2501" y="3510"/>
                </a:cubicBezTo>
                <a:cubicBezTo>
                  <a:pt x="2187" y="3510"/>
                  <a:pt x="1873" y="3390"/>
                  <a:pt x="1634" y="3149"/>
                </a:cubicBezTo>
                <a:cubicBezTo>
                  <a:pt x="1152" y="2670"/>
                  <a:pt x="1152" y="1894"/>
                  <a:pt x="1634" y="1412"/>
                </a:cubicBezTo>
                <a:cubicBezTo>
                  <a:pt x="1873" y="1172"/>
                  <a:pt x="2187" y="1052"/>
                  <a:pt x="2501" y="1052"/>
                </a:cubicBezTo>
                <a:close/>
                <a:moveTo>
                  <a:pt x="2502" y="1"/>
                </a:moveTo>
                <a:cubicBezTo>
                  <a:pt x="1917" y="1"/>
                  <a:pt x="1334" y="223"/>
                  <a:pt x="890" y="668"/>
                </a:cubicBezTo>
                <a:cubicBezTo>
                  <a:pt x="0" y="1560"/>
                  <a:pt x="0" y="3008"/>
                  <a:pt x="890" y="3897"/>
                </a:cubicBezTo>
                <a:cubicBezTo>
                  <a:pt x="1333" y="4342"/>
                  <a:pt x="1915" y="4563"/>
                  <a:pt x="2498" y="4563"/>
                </a:cubicBezTo>
                <a:cubicBezTo>
                  <a:pt x="2915" y="4563"/>
                  <a:pt x="3333" y="4450"/>
                  <a:pt x="3700" y="4224"/>
                </a:cubicBezTo>
                <a:lnTo>
                  <a:pt x="4700" y="5220"/>
                </a:lnTo>
                <a:lnTo>
                  <a:pt x="5446" y="4474"/>
                </a:lnTo>
                <a:lnTo>
                  <a:pt x="4448" y="3478"/>
                </a:lnTo>
                <a:cubicBezTo>
                  <a:pt x="4985" y="2598"/>
                  <a:pt x="4879" y="1430"/>
                  <a:pt x="4117" y="668"/>
                </a:cubicBezTo>
                <a:cubicBezTo>
                  <a:pt x="3671" y="223"/>
                  <a:pt x="3086" y="1"/>
                  <a:pt x="2502" y="1"/>
                </a:cubicBezTo>
                <a:close/>
              </a:path>
            </a:pathLst>
          </a:custGeom>
          <a:solidFill>
            <a:schemeClr val="accent1"/>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3477" name="Shape 3477"/>
        <p:cNvGrpSpPr/>
        <p:nvPr/>
      </p:nvGrpSpPr>
      <p:grpSpPr>
        <a:xfrm>
          <a:off x="0" y="0"/>
          <a:ext cx="0" cy="0"/>
          <a:chOff x="0" y="0"/>
          <a:chExt cx="0" cy="0"/>
        </a:xfrm>
      </p:grpSpPr>
      <p:grpSp>
        <p:nvGrpSpPr>
          <p:cNvPr id="3478" name="Google Shape;3478;p37"/>
          <p:cNvGrpSpPr/>
          <p:nvPr/>
        </p:nvGrpSpPr>
        <p:grpSpPr>
          <a:xfrm>
            <a:off x="846551" y="2273217"/>
            <a:ext cx="415546" cy="355053"/>
            <a:chOff x="866243" y="2291587"/>
            <a:chExt cx="415546" cy="355053"/>
          </a:xfrm>
        </p:grpSpPr>
        <p:sp>
          <p:nvSpPr>
            <p:cNvPr id="3479" name="Google Shape;3479;p37"/>
            <p:cNvSpPr/>
            <p:nvPr/>
          </p:nvSpPr>
          <p:spPr>
            <a:xfrm>
              <a:off x="1053756" y="2523748"/>
              <a:ext cx="103998" cy="81706"/>
            </a:xfrm>
            <a:custGeom>
              <a:rect b="b" l="l" r="r" t="t"/>
              <a:pathLst>
                <a:path extrusionOk="0" h="2573" w="3275">
                  <a:moveTo>
                    <a:pt x="2358" y="393"/>
                  </a:moveTo>
                  <a:cubicBezTo>
                    <a:pt x="2418" y="393"/>
                    <a:pt x="2465" y="429"/>
                    <a:pt x="2489" y="488"/>
                  </a:cubicBezTo>
                  <a:lnTo>
                    <a:pt x="2823" y="1262"/>
                  </a:lnTo>
                  <a:cubicBezTo>
                    <a:pt x="2846" y="1322"/>
                    <a:pt x="2823" y="1405"/>
                    <a:pt x="2739" y="1441"/>
                  </a:cubicBezTo>
                  <a:lnTo>
                    <a:pt x="989" y="2179"/>
                  </a:lnTo>
                  <a:cubicBezTo>
                    <a:pt x="977" y="2179"/>
                    <a:pt x="953" y="2203"/>
                    <a:pt x="929" y="2203"/>
                  </a:cubicBezTo>
                  <a:cubicBezTo>
                    <a:pt x="870" y="2203"/>
                    <a:pt x="822" y="2167"/>
                    <a:pt x="787" y="2108"/>
                  </a:cubicBezTo>
                  <a:lnTo>
                    <a:pt x="465" y="1334"/>
                  </a:lnTo>
                  <a:cubicBezTo>
                    <a:pt x="441" y="1262"/>
                    <a:pt x="465" y="1191"/>
                    <a:pt x="537" y="1155"/>
                  </a:cubicBezTo>
                  <a:lnTo>
                    <a:pt x="2299" y="417"/>
                  </a:lnTo>
                  <a:cubicBezTo>
                    <a:pt x="2311" y="417"/>
                    <a:pt x="2322" y="393"/>
                    <a:pt x="2358" y="393"/>
                  </a:cubicBezTo>
                  <a:close/>
                  <a:moveTo>
                    <a:pt x="2358" y="0"/>
                  </a:moveTo>
                  <a:cubicBezTo>
                    <a:pt x="2287" y="0"/>
                    <a:pt x="2227" y="12"/>
                    <a:pt x="2144" y="36"/>
                  </a:cubicBezTo>
                  <a:lnTo>
                    <a:pt x="394" y="786"/>
                  </a:lnTo>
                  <a:cubicBezTo>
                    <a:pt x="120" y="905"/>
                    <a:pt x="1" y="1203"/>
                    <a:pt x="108" y="1465"/>
                  </a:cubicBezTo>
                  <a:lnTo>
                    <a:pt x="429" y="2239"/>
                  </a:lnTo>
                  <a:cubicBezTo>
                    <a:pt x="525" y="2441"/>
                    <a:pt x="703" y="2572"/>
                    <a:pt x="929" y="2572"/>
                  </a:cubicBezTo>
                  <a:cubicBezTo>
                    <a:pt x="1001" y="2572"/>
                    <a:pt x="1060" y="2560"/>
                    <a:pt x="1132" y="2524"/>
                  </a:cubicBezTo>
                  <a:lnTo>
                    <a:pt x="2894" y="1786"/>
                  </a:lnTo>
                  <a:cubicBezTo>
                    <a:pt x="3156" y="1679"/>
                    <a:pt x="3275" y="1370"/>
                    <a:pt x="3180" y="1096"/>
                  </a:cubicBezTo>
                  <a:lnTo>
                    <a:pt x="2846" y="322"/>
                  </a:lnTo>
                  <a:cubicBezTo>
                    <a:pt x="2763" y="131"/>
                    <a:pt x="2584" y="0"/>
                    <a:pt x="235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0" name="Google Shape;3480;p37"/>
            <p:cNvSpPr/>
            <p:nvPr/>
          </p:nvSpPr>
          <p:spPr>
            <a:xfrm>
              <a:off x="1076461" y="2409176"/>
              <a:ext cx="79419" cy="60525"/>
            </a:xfrm>
            <a:custGeom>
              <a:rect b="b" l="l" r="r" t="t"/>
              <a:pathLst>
                <a:path extrusionOk="0" h="1906" w="2501">
                  <a:moveTo>
                    <a:pt x="1250" y="370"/>
                  </a:moveTo>
                  <a:cubicBezTo>
                    <a:pt x="1715" y="370"/>
                    <a:pt x="2119" y="620"/>
                    <a:pt x="2119" y="941"/>
                  </a:cubicBezTo>
                  <a:cubicBezTo>
                    <a:pt x="2119" y="1251"/>
                    <a:pt x="1715" y="1501"/>
                    <a:pt x="1250" y="1501"/>
                  </a:cubicBezTo>
                  <a:cubicBezTo>
                    <a:pt x="798" y="1501"/>
                    <a:pt x="393" y="1251"/>
                    <a:pt x="393" y="941"/>
                  </a:cubicBezTo>
                  <a:cubicBezTo>
                    <a:pt x="393" y="620"/>
                    <a:pt x="786" y="370"/>
                    <a:pt x="1250" y="370"/>
                  </a:cubicBezTo>
                  <a:close/>
                  <a:moveTo>
                    <a:pt x="1250" y="1"/>
                  </a:moveTo>
                  <a:cubicBezTo>
                    <a:pt x="929" y="1"/>
                    <a:pt x="631" y="96"/>
                    <a:pt x="393" y="251"/>
                  </a:cubicBezTo>
                  <a:cubicBezTo>
                    <a:pt x="143" y="429"/>
                    <a:pt x="0" y="691"/>
                    <a:pt x="0" y="953"/>
                  </a:cubicBezTo>
                  <a:cubicBezTo>
                    <a:pt x="0" y="1227"/>
                    <a:pt x="143" y="1465"/>
                    <a:pt x="393" y="1656"/>
                  </a:cubicBezTo>
                  <a:cubicBezTo>
                    <a:pt x="631" y="1822"/>
                    <a:pt x="929" y="1906"/>
                    <a:pt x="1250" y="1906"/>
                  </a:cubicBezTo>
                  <a:cubicBezTo>
                    <a:pt x="1584" y="1906"/>
                    <a:pt x="1881" y="1810"/>
                    <a:pt x="2119" y="1656"/>
                  </a:cubicBezTo>
                  <a:cubicBezTo>
                    <a:pt x="2369" y="1477"/>
                    <a:pt x="2500" y="1227"/>
                    <a:pt x="2500" y="953"/>
                  </a:cubicBezTo>
                  <a:cubicBezTo>
                    <a:pt x="2500" y="691"/>
                    <a:pt x="2358" y="429"/>
                    <a:pt x="2119" y="251"/>
                  </a:cubicBezTo>
                  <a:cubicBezTo>
                    <a:pt x="1881" y="96"/>
                    <a:pt x="1584" y="1"/>
                    <a:pt x="125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1" name="Google Shape;3481;p37"/>
            <p:cNvSpPr/>
            <p:nvPr/>
          </p:nvSpPr>
          <p:spPr>
            <a:xfrm>
              <a:off x="985324" y="2448488"/>
              <a:ext cx="86628" cy="94185"/>
            </a:xfrm>
            <a:custGeom>
              <a:rect b="b" l="l" r="r" t="t"/>
              <a:pathLst>
                <a:path extrusionOk="0" h="2966" w="2728">
                  <a:moveTo>
                    <a:pt x="977" y="370"/>
                  </a:moveTo>
                  <a:lnTo>
                    <a:pt x="1537" y="430"/>
                  </a:lnTo>
                  <a:cubicBezTo>
                    <a:pt x="1608" y="442"/>
                    <a:pt x="1680" y="489"/>
                    <a:pt x="1715" y="561"/>
                  </a:cubicBezTo>
                  <a:lnTo>
                    <a:pt x="2287" y="1858"/>
                  </a:lnTo>
                  <a:cubicBezTo>
                    <a:pt x="2322" y="1918"/>
                    <a:pt x="2322" y="1977"/>
                    <a:pt x="2311" y="2037"/>
                  </a:cubicBezTo>
                  <a:cubicBezTo>
                    <a:pt x="2299" y="2096"/>
                    <a:pt x="2251" y="2144"/>
                    <a:pt x="2191" y="2156"/>
                  </a:cubicBezTo>
                  <a:lnTo>
                    <a:pt x="1310" y="2549"/>
                  </a:lnTo>
                  <a:cubicBezTo>
                    <a:pt x="1287" y="2561"/>
                    <a:pt x="1251" y="2561"/>
                    <a:pt x="1227" y="2561"/>
                  </a:cubicBezTo>
                  <a:cubicBezTo>
                    <a:pt x="1132" y="2561"/>
                    <a:pt x="1060" y="2513"/>
                    <a:pt x="1013" y="2430"/>
                  </a:cubicBezTo>
                  <a:lnTo>
                    <a:pt x="429" y="1132"/>
                  </a:lnTo>
                  <a:cubicBezTo>
                    <a:pt x="406" y="1061"/>
                    <a:pt x="406" y="977"/>
                    <a:pt x="465" y="906"/>
                  </a:cubicBezTo>
                  <a:lnTo>
                    <a:pt x="787" y="465"/>
                  </a:lnTo>
                  <a:cubicBezTo>
                    <a:pt x="834" y="406"/>
                    <a:pt x="906" y="370"/>
                    <a:pt x="977" y="370"/>
                  </a:cubicBezTo>
                  <a:close/>
                  <a:moveTo>
                    <a:pt x="965" y="1"/>
                  </a:moveTo>
                  <a:cubicBezTo>
                    <a:pt x="775" y="1"/>
                    <a:pt x="596" y="84"/>
                    <a:pt x="477" y="251"/>
                  </a:cubicBezTo>
                  <a:lnTo>
                    <a:pt x="156" y="703"/>
                  </a:lnTo>
                  <a:cubicBezTo>
                    <a:pt x="13" y="882"/>
                    <a:pt x="1" y="1096"/>
                    <a:pt x="84" y="1311"/>
                  </a:cubicBezTo>
                  <a:lnTo>
                    <a:pt x="667" y="2608"/>
                  </a:lnTo>
                  <a:cubicBezTo>
                    <a:pt x="775" y="2823"/>
                    <a:pt x="977" y="2966"/>
                    <a:pt x="1215" y="2966"/>
                  </a:cubicBezTo>
                  <a:cubicBezTo>
                    <a:pt x="1310" y="2966"/>
                    <a:pt x="1382" y="2942"/>
                    <a:pt x="1453" y="2906"/>
                  </a:cubicBezTo>
                  <a:lnTo>
                    <a:pt x="2334" y="2513"/>
                  </a:lnTo>
                  <a:cubicBezTo>
                    <a:pt x="2489" y="2454"/>
                    <a:pt x="2608" y="2335"/>
                    <a:pt x="2644" y="2168"/>
                  </a:cubicBezTo>
                  <a:cubicBezTo>
                    <a:pt x="2727" y="2025"/>
                    <a:pt x="2727" y="1858"/>
                    <a:pt x="2656" y="1715"/>
                  </a:cubicBezTo>
                  <a:lnTo>
                    <a:pt x="2072" y="418"/>
                  </a:lnTo>
                  <a:cubicBezTo>
                    <a:pt x="1977" y="227"/>
                    <a:pt x="1787" y="84"/>
                    <a:pt x="1572" y="61"/>
                  </a:cubicBezTo>
                  <a:cubicBezTo>
                    <a:pt x="1370" y="49"/>
                    <a:pt x="1156" y="1"/>
                    <a:pt x="96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2" name="Google Shape;3482;p37"/>
            <p:cNvSpPr/>
            <p:nvPr/>
          </p:nvSpPr>
          <p:spPr>
            <a:xfrm>
              <a:off x="1014062" y="2472336"/>
              <a:ext cx="15147" cy="15147"/>
            </a:xfrm>
            <a:custGeom>
              <a:rect b="b" l="l" r="r" t="t"/>
              <a:pathLst>
                <a:path extrusionOk="0" h="477" w="477">
                  <a:moveTo>
                    <a:pt x="239" y="0"/>
                  </a:moveTo>
                  <a:cubicBezTo>
                    <a:pt x="108" y="0"/>
                    <a:pt x="1" y="107"/>
                    <a:pt x="1" y="238"/>
                  </a:cubicBezTo>
                  <a:cubicBezTo>
                    <a:pt x="1" y="381"/>
                    <a:pt x="108" y="476"/>
                    <a:pt x="239" y="476"/>
                  </a:cubicBezTo>
                  <a:cubicBezTo>
                    <a:pt x="370" y="476"/>
                    <a:pt x="477" y="381"/>
                    <a:pt x="477" y="238"/>
                  </a:cubicBezTo>
                  <a:cubicBezTo>
                    <a:pt x="477" y="107"/>
                    <a:pt x="370" y="0"/>
                    <a:pt x="23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3" name="Google Shape;3483;p37"/>
            <p:cNvSpPr/>
            <p:nvPr/>
          </p:nvSpPr>
          <p:spPr>
            <a:xfrm>
              <a:off x="866243" y="2291587"/>
              <a:ext cx="415546" cy="355053"/>
            </a:xfrm>
            <a:custGeom>
              <a:rect b="b" l="l" r="r" t="t"/>
              <a:pathLst>
                <a:path extrusionOk="0" h="11181" w="13086">
                  <a:moveTo>
                    <a:pt x="7620" y="1430"/>
                  </a:moveTo>
                  <a:lnTo>
                    <a:pt x="7620" y="1989"/>
                  </a:lnTo>
                  <a:lnTo>
                    <a:pt x="5453" y="1989"/>
                  </a:lnTo>
                  <a:lnTo>
                    <a:pt x="5453" y="1430"/>
                  </a:lnTo>
                  <a:close/>
                  <a:moveTo>
                    <a:pt x="7608" y="406"/>
                  </a:moveTo>
                  <a:cubicBezTo>
                    <a:pt x="8168" y="406"/>
                    <a:pt x="8632" y="858"/>
                    <a:pt x="8632" y="1430"/>
                  </a:cubicBezTo>
                  <a:lnTo>
                    <a:pt x="8632" y="1989"/>
                  </a:lnTo>
                  <a:lnTo>
                    <a:pt x="7989" y="1989"/>
                  </a:lnTo>
                  <a:lnTo>
                    <a:pt x="7989" y="1430"/>
                  </a:lnTo>
                  <a:cubicBezTo>
                    <a:pt x="7989" y="1215"/>
                    <a:pt x="7811" y="1037"/>
                    <a:pt x="7608" y="1037"/>
                  </a:cubicBezTo>
                  <a:lnTo>
                    <a:pt x="5453" y="1037"/>
                  </a:lnTo>
                  <a:cubicBezTo>
                    <a:pt x="5239" y="1037"/>
                    <a:pt x="5060" y="1215"/>
                    <a:pt x="5060" y="1430"/>
                  </a:cubicBezTo>
                  <a:lnTo>
                    <a:pt x="5060" y="1989"/>
                  </a:lnTo>
                  <a:lnTo>
                    <a:pt x="4417" y="1989"/>
                  </a:lnTo>
                  <a:lnTo>
                    <a:pt x="4417" y="1430"/>
                  </a:lnTo>
                  <a:cubicBezTo>
                    <a:pt x="4417" y="858"/>
                    <a:pt x="4882" y="406"/>
                    <a:pt x="5453" y="406"/>
                  </a:cubicBezTo>
                  <a:close/>
                  <a:moveTo>
                    <a:pt x="2929" y="2096"/>
                  </a:moveTo>
                  <a:cubicBezTo>
                    <a:pt x="3013" y="2096"/>
                    <a:pt x="3072" y="2156"/>
                    <a:pt x="3072" y="2227"/>
                  </a:cubicBezTo>
                  <a:lnTo>
                    <a:pt x="3072" y="3299"/>
                  </a:lnTo>
                  <a:cubicBezTo>
                    <a:pt x="3072" y="3382"/>
                    <a:pt x="3132" y="3454"/>
                    <a:pt x="3203" y="3478"/>
                  </a:cubicBezTo>
                  <a:cubicBezTo>
                    <a:pt x="3224" y="3486"/>
                    <a:pt x="3246" y="3490"/>
                    <a:pt x="3267" y="3490"/>
                  </a:cubicBezTo>
                  <a:cubicBezTo>
                    <a:pt x="3365" y="3490"/>
                    <a:pt x="3453" y="3406"/>
                    <a:pt x="3453" y="3299"/>
                  </a:cubicBezTo>
                  <a:lnTo>
                    <a:pt x="3453" y="2358"/>
                  </a:lnTo>
                  <a:lnTo>
                    <a:pt x="9632" y="2358"/>
                  </a:lnTo>
                  <a:lnTo>
                    <a:pt x="9632" y="10502"/>
                  </a:lnTo>
                  <a:lnTo>
                    <a:pt x="3453" y="10502"/>
                  </a:lnTo>
                  <a:lnTo>
                    <a:pt x="3453" y="4073"/>
                  </a:lnTo>
                  <a:cubicBezTo>
                    <a:pt x="3453" y="3978"/>
                    <a:pt x="3370" y="3882"/>
                    <a:pt x="3263" y="3882"/>
                  </a:cubicBezTo>
                  <a:cubicBezTo>
                    <a:pt x="3155" y="3882"/>
                    <a:pt x="3072" y="3978"/>
                    <a:pt x="3072" y="4073"/>
                  </a:cubicBezTo>
                  <a:lnTo>
                    <a:pt x="3072" y="10657"/>
                  </a:lnTo>
                  <a:cubicBezTo>
                    <a:pt x="3072" y="10728"/>
                    <a:pt x="3013" y="10788"/>
                    <a:pt x="2929" y="10788"/>
                  </a:cubicBezTo>
                  <a:lnTo>
                    <a:pt x="2310" y="10788"/>
                  </a:lnTo>
                  <a:cubicBezTo>
                    <a:pt x="2239" y="10788"/>
                    <a:pt x="2179" y="10728"/>
                    <a:pt x="2179" y="10657"/>
                  </a:cubicBezTo>
                  <a:lnTo>
                    <a:pt x="2179" y="2227"/>
                  </a:lnTo>
                  <a:cubicBezTo>
                    <a:pt x="2179" y="2156"/>
                    <a:pt x="2239" y="2096"/>
                    <a:pt x="2310" y="2096"/>
                  </a:cubicBezTo>
                  <a:close/>
                  <a:moveTo>
                    <a:pt x="10775" y="2096"/>
                  </a:moveTo>
                  <a:cubicBezTo>
                    <a:pt x="10847" y="2096"/>
                    <a:pt x="10906" y="2156"/>
                    <a:pt x="10906" y="2227"/>
                  </a:cubicBezTo>
                  <a:lnTo>
                    <a:pt x="10906" y="10657"/>
                  </a:lnTo>
                  <a:cubicBezTo>
                    <a:pt x="10906" y="10728"/>
                    <a:pt x="10847" y="10788"/>
                    <a:pt x="10775" y="10788"/>
                  </a:cubicBezTo>
                  <a:lnTo>
                    <a:pt x="10156" y="10788"/>
                  </a:lnTo>
                  <a:cubicBezTo>
                    <a:pt x="10073" y="10788"/>
                    <a:pt x="10013" y="10728"/>
                    <a:pt x="10013" y="10657"/>
                  </a:cubicBezTo>
                  <a:lnTo>
                    <a:pt x="10013" y="2227"/>
                  </a:lnTo>
                  <a:cubicBezTo>
                    <a:pt x="10013" y="2156"/>
                    <a:pt x="10073" y="2096"/>
                    <a:pt x="10156" y="2096"/>
                  </a:cubicBezTo>
                  <a:close/>
                  <a:moveTo>
                    <a:pt x="5465" y="1"/>
                  </a:moveTo>
                  <a:cubicBezTo>
                    <a:pt x="4691" y="1"/>
                    <a:pt x="4048" y="644"/>
                    <a:pt x="4048" y="1418"/>
                  </a:cubicBezTo>
                  <a:lnTo>
                    <a:pt x="4048" y="1977"/>
                  </a:lnTo>
                  <a:lnTo>
                    <a:pt x="3394" y="1977"/>
                  </a:lnTo>
                  <a:cubicBezTo>
                    <a:pt x="3310" y="1811"/>
                    <a:pt x="3132" y="1692"/>
                    <a:pt x="2929" y="1692"/>
                  </a:cubicBezTo>
                  <a:lnTo>
                    <a:pt x="2310" y="1692"/>
                  </a:lnTo>
                  <a:cubicBezTo>
                    <a:pt x="2096" y="1692"/>
                    <a:pt x="1941" y="1811"/>
                    <a:pt x="1846" y="1977"/>
                  </a:cubicBezTo>
                  <a:lnTo>
                    <a:pt x="1310" y="1977"/>
                  </a:lnTo>
                  <a:cubicBezTo>
                    <a:pt x="596" y="1977"/>
                    <a:pt x="0" y="2561"/>
                    <a:pt x="0" y="3287"/>
                  </a:cubicBezTo>
                  <a:lnTo>
                    <a:pt x="0" y="7990"/>
                  </a:lnTo>
                  <a:cubicBezTo>
                    <a:pt x="0" y="8097"/>
                    <a:pt x="96" y="8180"/>
                    <a:pt x="191" y="8180"/>
                  </a:cubicBezTo>
                  <a:cubicBezTo>
                    <a:pt x="298" y="8180"/>
                    <a:pt x="393" y="8097"/>
                    <a:pt x="393" y="7990"/>
                  </a:cubicBezTo>
                  <a:lnTo>
                    <a:pt x="393" y="3287"/>
                  </a:lnTo>
                  <a:cubicBezTo>
                    <a:pt x="393" y="2787"/>
                    <a:pt x="810" y="2370"/>
                    <a:pt x="1310" y="2370"/>
                  </a:cubicBezTo>
                  <a:lnTo>
                    <a:pt x="1786" y="2370"/>
                  </a:lnTo>
                  <a:lnTo>
                    <a:pt x="1786" y="10502"/>
                  </a:lnTo>
                  <a:lnTo>
                    <a:pt x="1310" y="10502"/>
                  </a:lnTo>
                  <a:cubicBezTo>
                    <a:pt x="810" y="10502"/>
                    <a:pt x="393" y="10085"/>
                    <a:pt x="393" y="9585"/>
                  </a:cubicBezTo>
                  <a:lnTo>
                    <a:pt x="393" y="8764"/>
                  </a:lnTo>
                  <a:cubicBezTo>
                    <a:pt x="393" y="8657"/>
                    <a:pt x="298" y="8573"/>
                    <a:pt x="191" y="8573"/>
                  </a:cubicBezTo>
                  <a:cubicBezTo>
                    <a:pt x="96" y="8573"/>
                    <a:pt x="0" y="8657"/>
                    <a:pt x="0" y="8764"/>
                  </a:cubicBezTo>
                  <a:lnTo>
                    <a:pt x="0" y="9585"/>
                  </a:lnTo>
                  <a:cubicBezTo>
                    <a:pt x="0" y="10300"/>
                    <a:pt x="584" y="10895"/>
                    <a:pt x="1310" y="10895"/>
                  </a:cubicBezTo>
                  <a:lnTo>
                    <a:pt x="1846" y="10895"/>
                  </a:lnTo>
                  <a:cubicBezTo>
                    <a:pt x="1941" y="11062"/>
                    <a:pt x="2120" y="11181"/>
                    <a:pt x="2310" y="11181"/>
                  </a:cubicBezTo>
                  <a:lnTo>
                    <a:pt x="2929" y="11181"/>
                  </a:lnTo>
                  <a:cubicBezTo>
                    <a:pt x="3144" y="11181"/>
                    <a:pt x="3310" y="11062"/>
                    <a:pt x="3394" y="10895"/>
                  </a:cubicBezTo>
                  <a:lnTo>
                    <a:pt x="9692" y="10895"/>
                  </a:lnTo>
                  <a:cubicBezTo>
                    <a:pt x="9775" y="11062"/>
                    <a:pt x="9954" y="11181"/>
                    <a:pt x="10156" y="11181"/>
                  </a:cubicBezTo>
                  <a:lnTo>
                    <a:pt x="10775" y="11181"/>
                  </a:lnTo>
                  <a:cubicBezTo>
                    <a:pt x="10978" y="11181"/>
                    <a:pt x="11145" y="11062"/>
                    <a:pt x="11240" y="10895"/>
                  </a:cubicBezTo>
                  <a:lnTo>
                    <a:pt x="11776" y="10895"/>
                  </a:lnTo>
                  <a:cubicBezTo>
                    <a:pt x="12490" y="10895"/>
                    <a:pt x="13085" y="10312"/>
                    <a:pt x="13085" y="9585"/>
                  </a:cubicBezTo>
                  <a:lnTo>
                    <a:pt x="13085" y="4894"/>
                  </a:lnTo>
                  <a:cubicBezTo>
                    <a:pt x="13085" y="4787"/>
                    <a:pt x="12990" y="4704"/>
                    <a:pt x="12883" y="4704"/>
                  </a:cubicBezTo>
                  <a:cubicBezTo>
                    <a:pt x="12788" y="4704"/>
                    <a:pt x="12692" y="4787"/>
                    <a:pt x="12692" y="4894"/>
                  </a:cubicBezTo>
                  <a:lnTo>
                    <a:pt x="12692" y="9585"/>
                  </a:lnTo>
                  <a:cubicBezTo>
                    <a:pt x="12692" y="10085"/>
                    <a:pt x="12276" y="10502"/>
                    <a:pt x="11776" y="10502"/>
                  </a:cubicBezTo>
                  <a:lnTo>
                    <a:pt x="11299" y="10502"/>
                  </a:lnTo>
                  <a:lnTo>
                    <a:pt x="11299" y="2370"/>
                  </a:lnTo>
                  <a:lnTo>
                    <a:pt x="11776" y="2370"/>
                  </a:lnTo>
                  <a:cubicBezTo>
                    <a:pt x="12276" y="2370"/>
                    <a:pt x="12692" y="2787"/>
                    <a:pt x="12692" y="3287"/>
                  </a:cubicBezTo>
                  <a:lnTo>
                    <a:pt x="12692" y="4120"/>
                  </a:lnTo>
                  <a:cubicBezTo>
                    <a:pt x="12692" y="4240"/>
                    <a:pt x="12788" y="4311"/>
                    <a:pt x="12895" y="4311"/>
                  </a:cubicBezTo>
                  <a:cubicBezTo>
                    <a:pt x="12990" y="4311"/>
                    <a:pt x="13085" y="4228"/>
                    <a:pt x="13085" y="4120"/>
                  </a:cubicBezTo>
                  <a:lnTo>
                    <a:pt x="13085" y="3287"/>
                  </a:lnTo>
                  <a:cubicBezTo>
                    <a:pt x="13085" y="2573"/>
                    <a:pt x="12502" y="1977"/>
                    <a:pt x="11776" y="1977"/>
                  </a:cubicBezTo>
                  <a:lnTo>
                    <a:pt x="11240" y="1977"/>
                  </a:lnTo>
                  <a:cubicBezTo>
                    <a:pt x="11145" y="1811"/>
                    <a:pt x="10966" y="1692"/>
                    <a:pt x="10775" y="1692"/>
                  </a:cubicBezTo>
                  <a:lnTo>
                    <a:pt x="10156" y="1692"/>
                  </a:lnTo>
                  <a:cubicBezTo>
                    <a:pt x="9942" y="1692"/>
                    <a:pt x="9775" y="1811"/>
                    <a:pt x="9692" y="1977"/>
                  </a:cubicBezTo>
                  <a:lnTo>
                    <a:pt x="9037" y="1977"/>
                  </a:lnTo>
                  <a:lnTo>
                    <a:pt x="9037" y="1418"/>
                  </a:lnTo>
                  <a:cubicBezTo>
                    <a:pt x="9037" y="644"/>
                    <a:pt x="8394" y="1"/>
                    <a:pt x="762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84" name="Google Shape;3484;p37"/>
          <p:cNvSpPr/>
          <p:nvPr/>
        </p:nvSpPr>
        <p:spPr>
          <a:xfrm>
            <a:off x="1392102" y="2269439"/>
            <a:ext cx="360356" cy="358831"/>
          </a:xfrm>
          <a:custGeom>
            <a:rect b="b" l="l" r="r" t="t"/>
            <a:pathLst>
              <a:path extrusionOk="0" h="11300" w="11348">
                <a:moveTo>
                  <a:pt x="7752" y="846"/>
                </a:moveTo>
                <a:cubicBezTo>
                  <a:pt x="7978" y="846"/>
                  <a:pt x="8133" y="1025"/>
                  <a:pt x="8133" y="1239"/>
                </a:cubicBezTo>
                <a:lnTo>
                  <a:pt x="8133" y="4001"/>
                </a:lnTo>
                <a:lnTo>
                  <a:pt x="4252" y="4001"/>
                </a:lnTo>
                <a:cubicBezTo>
                  <a:pt x="3763" y="4001"/>
                  <a:pt x="3359" y="4406"/>
                  <a:pt x="3359" y="4894"/>
                </a:cubicBezTo>
                <a:lnTo>
                  <a:pt x="3359" y="4990"/>
                </a:lnTo>
                <a:lnTo>
                  <a:pt x="1168" y="4990"/>
                </a:lnTo>
                <a:lnTo>
                  <a:pt x="1168" y="5001"/>
                </a:lnTo>
                <a:cubicBezTo>
                  <a:pt x="942" y="5001"/>
                  <a:pt x="787" y="4823"/>
                  <a:pt x="787" y="4609"/>
                </a:cubicBezTo>
                <a:lnTo>
                  <a:pt x="787" y="1239"/>
                </a:lnTo>
                <a:cubicBezTo>
                  <a:pt x="787" y="1013"/>
                  <a:pt x="965" y="846"/>
                  <a:pt x="1168" y="846"/>
                </a:cubicBezTo>
                <a:close/>
                <a:moveTo>
                  <a:pt x="3370" y="6621"/>
                </a:moveTo>
                <a:lnTo>
                  <a:pt x="3370" y="6978"/>
                </a:lnTo>
                <a:lnTo>
                  <a:pt x="3180" y="6978"/>
                </a:lnTo>
                <a:lnTo>
                  <a:pt x="3370" y="6621"/>
                </a:lnTo>
                <a:close/>
                <a:moveTo>
                  <a:pt x="3382" y="7335"/>
                </a:moveTo>
                <a:lnTo>
                  <a:pt x="3382" y="7490"/>
                </a:lnTo>
                <a:lnTo>
                  <a:pt x="2644" y="7490"/>
                </a:lnTo>
                <a:cubicBezTo>
                  <a:pt x="2597" y="7490"/>
                  <a:pt x="2573" y="7454"/>
                  <a:pt x="2573" y="7407"/>
                </a:cubicBezTo>
                <a:cubicBezTo>
                  <a:pt x="2573" y="7383"/>
                  <a:pt x="2585" y="7371"/>
                  <a:pt x="2597" y="7347"/>
                </a:cubicBezTo>
                <a:cubicBezTo>
                  <a:pt x="2620" y="7335"/>
                  <a:pt x="2632" y="7335"/>
                  <a:pt x="2656" y="7335"/>
                </a:cubicBezTo>
                <a:close/>
                <a:moveTo>
                  <a:pt x="8966" y="8276"/>
                </a:moveTo>
                <a:cubicBezTo>
                  <a:pt x="9062" y="8276"/>
                  <a:pt x="9133" y="8347"/>
                  <a:pt x="9133" y="8442"/>
                </a:cubicBezTo>
                <a:lnTo>
                  <a:pt x="9133" y="8573"/>
                </a:lnTo>
                <a:cubicBezTo>
                  <a:pt x="9109" y="8573"/>
                  <a:pt x="9074" y="8561"/>
                  <a:pt x="9038" y="8561"/>
                </a:cubicBezTo>
                <a:lnTo>
                  <a:pt x="7454" y="8561"/>
                </a:lnTo>
                <a:cubicBezTo>
                  <a:pt x="7419" y="8561"/>
                  <a:pt x="7395" y="8561"/>
                  <a:pt x="7359" y="8573"/>
                </a:cubicBezTo>
                <a:lnTo>
                  <a:pt x="7359" y="8442"/>
                </a:lnTo>
                <a:cubicBezTo>
                  <a:pt x="7359" y="8347"/>
                  <a:pt x="7430" y="8276"/>
                  <a:pt x="7526" y="8276"/>
                </a:cubicBezTo>
                <a:close/>
                <a:moveTo>
                  <a:pt x="9883" y="4347"/>
                </a:moveTo>
                <a:cubicBezTo>
                  <a:pt x="10193" y="4347"/>
                  <a:pt x="10443" y="4597"/>
                  <a:pt x="10443" y="4906"/>
                </a:cubicBezTo>
                <a:lnTo>
                  <a:pt x="10443" y="9276"/>
                </a:lnTo>
                <a:lnTo>
                  <a:pt x="9478" y="9276"/>
                </a:lnTo>
                <a:lnTo>
                  <a:pt x="9478" y="9109"/>
                </a:lnTo>
                <a:lnTo>
                  <a:pt x="9764" y="9109"/>
                </a:lnTo>
                <a:cubicBezTo>
                  <a:pt x="10038" y="9109"/>
                  <a:pt x="10264" y="8883"/>
                  <a:pt x="10264" y="8597"/>
                </a:cubicBezTo>
                <a:lnTo>
                  <a:pt x="10264" y="5942"/>
                </a:lnTo>
                <a:cubicBezTo>
                  <a:pt x="10264" y="5847"/>
                  <a:pt x="10193" y="5775"/>
                  <a:pt x="10097" y="5775"/>
                </a:cubicBezTo>
                <a:cubicBezTo>
                  <a:pt x="10014" y="5775"/>
                  <a:pt x="9931" y="5847"/>
                  <a:pt x="9931" y="5942"/>
                </a:cubicBezTo>
                <a:lnTo>
                  <a:pt x="9931" y="8585"/>
                </a:lnTo>
                <a:cubicBezTo>
                  <a:pt x="9931" y="8680"/>
                  <a:pt x="9859" y="8752"/>
                  <a:pt x="9764" y="8752"/>
                </a:cubicBezTo>
                <a:lnTo>
                  <a:pt x="9478" y="8752"/>
                </a:lnTo>
                <a:lnTo>
                  <a:pt x="9478" y="8419"/>
                </a:lnTo>
                <a:cubicBezTo>
                  <a:pt x="9478" y="8157"/>
                  <a:pt x="9252" y="7918"/>
                  <a:pt x="8966" y="7918"/>
                </a:cubicBezTo>
                <a:lnTo>
                  <a:pt x="7526" y="7918"/>
                </a:lnTo>
                <a:cubicBezTo>
                  <a:pt x="7264" y="7918"/>
                  <a:pt x="7026" y="8145"/>
                  <a:pt x="7026" y="8419"/>
                </a:cubicBezTo>
                <a:lnTo>
                  <a:pt x="7026" y="8752"/>
                </a:lnTo>
                <a:lnTo>
                  <a:pt x="4382" y="8752"/>
                </a:lnTo>
                <a:cubicBezTo>
                  <a:pt x="4299" y="8752"/>
                  <a:pt x="4204" y="8680"/>
                  <a:pt x="4204" y="8585"/>
                </a:cubicBezTo>
                <a:lnTo>
                  <a:pt x="4204" y="5121"/>
                </a:lnTo>
                <a:cubicBezTo>
                  <a:pt x="4204" y="5025"/>
                  <a:pt x="4287" y="4942"/>
                  <a:pt x="4382" y="4942"/>
                </a:cubicBezTo>
                <a:lnTo>
                  <a:pt x="9740" y="4942"/>
                </a:lnTo>
                <a:cubicBezTo>
                  <a:pt x="9836" y="4942"/>
                  <a:pt x="9919" y="5013"/>
                  <a:pt x="9919" y="5121"/>
                </a:cubicBezTo>
                <a:lnTo>
                  <a:pt x="9919" y="5251"/>
                </a:lnTo>
                <a:cubicBezTo>
                  <a:pt x="9919" y="5347"/>
                  <a:pt x="10002" y="5418"/>
                  <a:pt x="10086" y="5418"/>
                </a:cubicBezTo>
                <a:cubicBezTo>
                  <a:pt x="10181" y="5418"/>
                  <a:pt x="10252" y="5347"/>
                  <a:pt x="10252" y="5251"/>
                </a:cubicBezTo>
                <a:lnTo>
                  <a:pt x="10252" y="5121"/>
                </a:lnTo>
                <a:cubicBezTo>
                  <a:pt x="10252" y="4835"/>
                  <a:pt x="10026" y="4609"/>
                  <a:pt x="9740" y="4609"/>
                </a:cubicBezTo>
                <a:lnTo>
                  <a:pt x="4382" y="4609"/>
                </a:lnTo>
                <a:cubicBezTo>
                  <a:pt x="4109" y="4609"/>
                  <a:pt x="3882" y="4835"/>
                  <a:pt x="3882" y="5121"/>
                </a:cubicBezTo>
                <a:lnTo>
                  <a:pt x="3882" y="8585"/>
                </a:lnTo>
                <a:cubicBezTo>
                  <a:pt x="3882" y="8871"/>
                  <a:pt x="4109" y="9097"/>
                  <a:pt x="4382" y="9097"/>
                </a:cubicBezTo>
                <a:lnTo>
                  <a:pt x="7026" y="9097"/>
                </a:lnTo>
                <a:lnTo>
                  <a:pt x="7026" y="9252"/>
                </a:lnTo>
                <a:lnTo>
                  <a:pt x="3716" y="9252"/>
                </a:lnTo>
                <a:lnTo>
                  <a:pt x="3716" y="4906"/>
                </a:lnTo>
                <a:cubicBezTo>
                  <a:pt x="3716" y="4597"/>
                  <a:pt x="3966" y="4347"/>
                  <a:pt x="4287" y="4347"/>
                </a:cubicBezTo>
                <a:close/>
                <a:moveTo>
                  <a:pt x="7038" y="9597"/>
                </a:moveTo>
                <a:lnTo>
                  <a:pt x="7038" y="10002"/>
                </a:lnTo>
                <a:lnTo>
                  <a:pt x="3549" y="10002"/>
                </a:lnTo>
                <a:cubicBezTo>
                  <a:pt x="3539" y="10003"/>
                  <a:pt x="3529" y="10004"/>
                  <a:pt x="3520" y="10004"/>
                </a:cubicBezTo>
                <a:cubicBezTo>
                  <a:pt x="3434" y="10004"/>
                  <a:pt x="3351" y="9959"/>
                  <a:pt x="3287" y="9895"/>
                </a:cubicBezTo>
                <a:cubicBezTo>
                  <a:pt x="3216" y="9823"/>
                  <a:pt x="3168" y="9716"/>
                  <a:pt x="3168" y="9609"/>
                </a:cubicBezTo>
                <a:cubicBezTo>
                  <a:pt x="3168" y="9597"/>
                  <a:pt x="3168" y="9597"/>
                  <a:pt x="3180" y="9597"/>
                </a:cubicBezTo>
                <a:close/>
                <a:moveTo>
                  <a:pt x="10990" y="9609"/>
                </a:moveTo>
                <a:lnTo>
                  <a:pt x="10990" y="9633"/>
                </a:lnTo>
                <a:cubicBezTo>
                  <a:pt x="10979" y="9835"/>
                  <a:pt x="10812" y="10014"/>
                  <a:pt x="10598" y="10014"/>
                </a:cubicBezTo>
                <a:lnTo>
                  <a:pt x="9478" y="10014"/>
                </a:lnTo>
                <a:lnTo>
                  <a:pt x="9478" y="9609"/>
                </a:lnTo>
                <a:close/>
                <a:moveTo>
                  <a:pt x="9050" y="8883"/>
                </a:moveTo>
                <a:cubicBezTo>
                  <a:pt x="9085" y="8883"/>
                  <a:pt x="9133" y="8931"/>
                  <a:pt x="9133" y="8978"/>
                </a:cubicBezTo>
                <a:lnTo>
                  <a:pt x="9133" y="10240"/>
                </a:lnTo>
                <a:cubicBezTo>
                  <a:pt x="9133" y="10288"/>
                  <a:pt x="9085" y="10324"/>
                  <a:pt x="9050" y="10324"/>
                </a:cubicBezTo>
                <a:lnTo>
                  <a:pt x="7454" y="10324"/>
                </a:lnTo>
                <a:cubicBezTo>
                  <a:pt x="7407" y="10324"/>
                  <a:pt x="7359" y="10288"/>
                  <a:pt x="7359" y="10240"/>
                </a:cubicBezTo>
                <a:lnTo>
                  <a:pt x="7359" y="10181"/>
                </a:lnTo>
                <a:lnTo>
                  <a:pt x="7359" y="8978"/>
                </a:lnTo>
                <a:cubicBezTo>
                  <a:pt x="7359" y="8931"/>
                  <a:pt x="7407" y="8883"/>
                  <a:pt x="7454" y="8883"/>
                </a:cubicBezTo>
                <a:close/>
                <a:moveTo>
                  <a:pt x="9133" y="10645"/>
                </a:moveTo>
                <a:lnTo>
                  <a:pt x="9133" y="10776"/>
                </a:lnTo>
                <a:cubicBezTo>
                  <a:pt x="9133" y="10859"/>
                  <a:pt x="9062" y="10943"/>
                  <a:pt x="8966" y="10943"/>
                </a:cubicBezTo>
                <a:lnTo>
                  <a:pt x="7526" y="10943"/>
                </a:lnTo>
                <a:cubicBezTo>
                  <a:pt x="7442" y="10943"/>
                  <a:pt x="7359" y="10859"/>
                  <a:pt x="7359" y="10776"/>
                </a:cubicBezTo>
                <a:lnTo>
                  <a:pt x="7359" y="10645"/>
                </a:lnTo>
                <a:cubicBezTo>
                  <a:pt x="7395" y="10645"/>
                  <a:pt x="7419" y="10657"/>
                  <a:pt x="7454" y="10657"/>
                </a:cubicBezTo>
                <a:lnTo>
                  <a:pt x="9050" y="10657"/>
                </a:lnTo>
                <a:cubicBezTo>
                  <a:pt x="9074" y="10657"/>
                  <a:pt x="9109" y="10657"/>
                  <a:pt x="9133" y="10645"/>
                </a:cubicBezTo>
                <a:close/>
                <a:moveTo>
                  <a:pt x="858" y="1"/>
                </a:moveTo>
                <a:cubicBezTo>
                  <a:pt x="382" y="1"/>
                  <a:pt x="1" y="382"/>
                  <a:pt x="1" y="858"/>
                </a:cubicBezTo>
                <a:lnTo>
                  <a:pt x="1" y="5561"/>
                </a:lnTo>
                <a:cubicBezTo>
                  <a:pt x="1" y="6037"/>
                  <a:pt x="382" y="6430"/>
                  <a:pt x="858" y="6430"/>
                </a:cubicBezTo>
                <a:lnTo>
                  <a:pt x="1334" y="6430"/>
                </a:lnTo>
                <a:cubicBezTo>
                  <a:pt x="1430" y="6430"/>
                  <a:pt x="1501" y="6359"/>
                  <a:pt x="1501" y="6264"/>
                </a:cubicBezTo>
                <a:cubicBezTo>
                  <a:pt x="1501" y="6180"/>
                  <a:pt x="1430" y="6097"/>
                  <a:pt x="1334" y="6097"/>
                </a:cubicBezTo>
                <a:lnTo>
                  <a:pt x="858" y="6097"/>
                </a:lnTo>
                <a:cubicBezTo>
                  <a:pt x="572" y="6097"/>
                  <a:pt x="334" y="5859"/>
                  <a:pt x="334" y="5585"/>
                </a:cubicBezTo>
                <a:lnTo>
                  <a:pt x="334" y="882"/>
                </a:lnTo>
                <a:cubicBezTo>
                  <a:pt x="334" y="596"/>
                  <a:pt x="572" y="358"/>
                  <a:pt x="858" y="358"/>
                </a:cubicBezTo>
                <a:lnTo>
                  <a:pt x="8062" y="358"/>
                </a:lnTo>
                <a:cubicBezTo>
                  <a:pt x="8347" y="358"/>
                  <a:pt x="8585" y="596"/>
                  <a:pt x="8585" y="882"/>
                </a:cubicBezTo>
                <a:lnTo>
                  <a:pt x="8585" y="4001"/>
                </a:lnTo>
                <a:lnTo>
                  <a:pt x="8478" y="4001"/>
                </a:lnTo>
                <a:lnTo>
                  <a:pt x="8478" y="1215"/>
                </a:lnTo>
                <a:cubicBezTo>
                  <a:pt x="8478" y="822"/>
                  <a:pt x="8157" y="489"/>
                  <a:pt x="7752" y="489"/>
                </a:cubicBezTo>
                <a:lnTo>
                  <a:pt x="1168" y="489"/>
                </a:lnTo>
                <a:cubicBezTo>
                  <a:pt x="775" y="489"/>
                  <a:pt x="442" y="822"/>
                  <a:pt x="442" y="1215"/>
                </a:cubicBezTo>
                <a:lnTo>
                  <a:pt x="442" y="4597"/>
                </a:lnTo>
                <a:cubicBezTo>
                  <a:pt x="442" y="5001"/>
                  <a:pt x="775" y="5323"/>
                  <a:pt x="1168" y="5323"/>
                </a:cubicBezTo>
                <a:lnTo>
                  <a:pt x="3370" y="5323"/>
                </a:lnTo>
                <a:lnTo>
                  <a:pt x="3370" y="6085"/>
                </a:lnTo>
                <a:lnTo>
                  <a:pt x="2001" y="6085"/>
                </a:lnTo>
                <a:cubicBezTo>
                  <a:pt x="1918" y="6085"/>
                  <a:pt x="1846" y="6156"/>
                  <a:pt x="1846" y="6252"/>
                </a:cubicBezTo>
                <a:cubicBezTo>
                  <a:pt x="1846" y="6335"/>
                  <a:pt x="1918" y="6418"/>
                  <a:pt x="2001" y="6418"/>
                </a:cubicBezTo>
                <a:lnTo>
                  <a:pt x="3109" y="6418"/>
                </a:lnTo>
                <a:lnTo>
                  <a:pt x="2811" y="6978"/>
                </a:lnTo>
                <a:lnTo>
                  <a:pt x="2656" y="6978"/>
                </a:lnTo>
                <a:cubicBezTo>
                  <a:pt x="2561" y="6978"/>
                  <a:pt x="2454" y="7026"/>
                  <a:pt x="2358" y="7097"/>
                </a:cubicBezTo>
                <a:cubicBezTo>
                  <a:pt x="2287" y="7168"/>
                  <a:pt x="2239" y="7276"/>
                  <a:pt x="2239" y="7395"/>
                </a:cubicBezTo>
                <a:cubicBezTo>
                  <a:pt x="2239" y="7621"/>
                  <a:pt x="2418" y="7811"/>
                  <a:pt x="2656" y="7811"/>
                </a:cubicBezTo>
                <a:lnTo>
                  <a:pt x="3394" y="7811"/>
                </a:lnTo>
                <a:lnTo>
                  <a:pt x="3394" y="9276"/>
                </a:lnTo>
                <a:lnTo>
                  <a:pt x="3192" y="9276"/>
                </a:lnTo>
                <a:cubicBezTo>
                  <a:pt x="3001" y="9276"/>
                  <a:pt x="2835" y="9431"/>
                  <a:pt x="2835" y="9633"/>
                </a:cubicBezTo>
                <a:cubicBezTo>
                  <a:pt x="2835" y="9823"/>
                  <a:pt x="2918" y="10002"/>
                  <a:pt x="3049" y="10145"/>
                </a:cubicBezTo>
                <a:cubicBezTo>
                  <a:pt x="3180" y="10288"/>
                  <a:pt x="3370" y="10359"/>
                  <a:pt x="3573" y="10359"/>
                </a:cubicBezTo>
                <a:lnTo>
                  <a:pt x="7049" y="10359"/>
                </a:lnTo>
                <a:lnTo>
                  <a:pt x="7049" y="10788"/>
                </a:lnTo>
                <a:cubicBezTo>
                  <a:pt x="7049" y="11062"/>
                  <a:pt x="7276" y="11300"/>
                  <a:pt x="7550" y="11300"/>
                </a:cubicBezTo>
                <a:lnTo>
                  <a:pt x="9002" y="11300"/>
                </a:lnTo>
                <a:cubicBezTo>
                  <a:pt x="9264" y="11300"/>
                  <a:pt x="9502" y="11074"/>
                  <a:pt x="9502" y="10788"/>
                </a:cubicBezTo>
                <a:lnTo>
                  <a:pt x="9502" y="10359"/>
                </a:lnTo>
                <a:lnTo>
                  <a:pt x="10621" y="10359"/>
                </a:lnTo>
                <a:cubicBezTo>
                  <a:pt x="11026" y="10359"/>
                  <a:pt x="11348" y="10026"/>
                  <a:pt x="11348" y="9633"/>
                </a:cubicBezTo>
                <a:cubicBezTo>
                  <a:pt x="11324" y="9526"/>
                  <a:pt x="11276" y="9431"/>
                  <a:pt x="11217" y="9371"/>
                </a:cubicBezTo>
                <a:cubicBezTo>
                  <a:pt x="11157" y="9312"/>
                  <a:pt x="11074" y="9276"/>
                  <a:pt x="10967" y="9276"/>
                </a:cubicBezTo>
                <a:lnTo>
                  <a:pt x="10776" y="9276"/>
                </a:lnTo>
                <a:lnTo>
                  <a:pt x="10776" y="4906"/>
                </a:lnTo>
                <a:cubicBezTo>
                  <a:pt x="10776" y="4418"/>
                  <a:pt x="10371" y="4013"/>
                  <a:pt x="9883" y="4013"/>
                </a:cubicBezTo>
                <a:lnTo>
                  <a:pt x="8931" y="4013"/>
                </a:lnTo>
                <a:lnTo>
                  <a:pt x="8931" y="858"/>
                </a:lnTo>
                <a:cubicBezTo>
                  <a:pt x="8931" y="382"/>
                  <a:pt x="8538" y="1"/>
                  <a:pt x="806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485" name="Google Shape;3485;p37"/>
          <p:cNvGrpSpPr/>
          <p:nvPr/>
        </p:nvGrpSpPr>
        <p:grpSpPr>
          <a:xfrm>
            <a:off x="1938828" y="2284205"/>
            <a:ext cx="359213" cy="327807"/>
            <a:chOff x="1958520" y="2302574"/>
            <a:chExt cx="359213" cy="327807"/>
          </a:xfrm>
        </p:grpSpPr>
        <p:sp>
          <p:nvSpPr>
            <p:cNvPr id="3486" name="Google Shape;3486;p37"/>
            <p:cNvSpPr/>
            <p:nvPr/>
          </p:nvSpPr>
          <p:spPr>
            <a:xfrm>
              <a:off x="1958520" y="2302574"/>
              <a:ext cx="359213" cy="327807"/>
            </a:xfrm>
            <a:custGeom>
              <a:rect b="b" l="l" r="r" t="t"/>
              <a:pathLst>
                <a:path extrusionOk="0" h="10323" w="11312">
                  <a:moveTo>
                    <a:pt x="7168" y="8132"/>
                  </a:moveTo>
                  <a:lnTo>
                    <a:pt x="7501" y="9204"/>
                  </a:lnTo>
                  <a:lnTo>
                    <a:pt x="3799" y="9204"/>
                  </a:lnTo>
                  <a:lnTo>
                    <a:pt x="4120" y="8132"/>
                  </a:lnTo>
                  <a:close/>
                  <a:moveTo>
                    <a:pt x="8466" y="9537"/>
                  </a:moveTo>
                  <a:cubicBezTo>
                    <a:pt x="8597" y="9537"/>
                    <a:pt x="8704" y="9656"/>
                    <a:pt x="8704" y="9775"/>
                  </a:cubicBezTo>
                  <a:cubicBezTo>
                    <a:pt x="8704" y="9906"/>
                    <a:pt x="8597" y="10013"/>
                    <a:pt x="8466" y="10013"/>
                  </a:cubicBezTo>
                  <a:lnTo>
                    <a:pt x="2810" y="10013"/>
                  </a:lnTo>
                  <a:cubicBezTo>
                    <a:pt x="2679" y="10013"/>
                    <a:pt x="2572" y="9906"/>
                    <a:pt x="2572" y="9775"/>
                  </a:cubicBezTo>
                  <a:cubicBezTo>
                    <a:pt x="2572" y="9644"/>
                    <a:pt x="2679" y="9537"/>
                    <a:pt x="2810" y="9537"/>
                  </a:cubicBezTo>
                  <a:close/>
                  <a:moveTo>
                    <a:pt x="1072" y="0"/>
                  </a:moveTo>
                  <a:cubicBezTo>
                    <a:pt x="477" y="0"/>
                    <a:pt x="0" y="476"/>
                    <a:pt x="0" y="1072"/>
                  </a:cubicBezTo>
                  <a:lnTo>
                    <a:pt x="0" y="7049"/>
                  </a:lnTo>
                  <a:cubicBezTo>
                    <a:pt x="0" y="7644"/>
                    <a:pt x="477" y="8120"/>
                    <a:pt x="1072" y="8120"/>
                  </a:cubicBezTo>
                  <a:lnTo>
                    <a:pt x="3763" y="8120"/>
                  </a:lnTo>
                  <a:lnTo>
                    <a:pt x="3441" y="9192"/>
                  </a:lnTo>
                  <a:lnTo>
                    <a:pt x="2822" y="9192"/>
                  </a:lnTo>
                  <a:cubicBezTo>
                    <a:pt x="2513" y="9192"/>
                    <a:pt x="2263" y="9442"/>
                    <a:pt x="2263" y="9751"/>
                  </a:cubicBezTo>
                  <a:cubicBezTo>
                    <a:pt x="2263" y="10073"/>
                    <a:pt x="2513" y="10323"/>
                    <a:pt x="2822" y="10323"/>
                  </a:cubicBezTo>
                  <a:lnTo>
                    <a:pt x="8478" y="10323"/>
                  </a:lnTo>
                  <a:cubicBezTo>
                    <a:pt x="8799" y="10323"/>
                    <a:pt x="9049" y="10073"/>
                    <a:pt x="9049" y="9751"/>
                  </a:cubicBezTo>
                  <a:cubicBezTo>
                    <a:pt x="9049" y="9442"/>
                    <a:pt x="8799" y="9192"/>
                    <a:pt x="8478" y="9192"/>
                  </a:cubicBezTo>
                  <a:lnTo>
                    <a:pt x="7870" y="9192"/>
                  </a:lnTo>
                  <a:lnTo>
                    <a:pt x="7549" y="8120"/>
                  </a:lnTo>
                  <a:lnTo>
                    <a:pt x="10240" y="8120"/>
                  </a:lnTo>
                  <a:cubicBezTo>
                    <a:pt x="10835" y="8120"/>
                    <a:pt x="11311" y="7644"/>
                    <a:pt x="11311" y="7049"/>
                  </a:cubicBezTo>
                  <a:lnTo>
                    <a:pt x="11311" y="1072"/>
                  </a:lnTo>
                  <a:cubicBezTo>
                    <a:pt x="11299" y="488"/>
                    <a:pt x="10823" y="0"/>
                    <a:pt x="10228" y="0"/>
                  </a:cubicBezTo>
                  <a:lnTo>
                    <a:pt x="2786" y="0"/>
                  </a:lnTo>
                  <a:cubicBezTo>
                    <a:pt x="2691" y="0"/>
                    <a:pt x="2620" y="72"/>
                    <a:pt x="2620" y="155"/>
                  </a:cubicBezTo>
                  <a:cubicBezTo>
                    <a:pt x="2620" y="250"/>
                    <a:pt x="2691" y="322"/>
                    <a:pt x="2786" y="322"/>
                  </a:cubicBezTo>
                  <a:lnTo>
                    <a:pt x="10228" y="322"/>
                  </a:lnTo>
                  <a:cubicBezTo>
                    <a:pt x="10621" y="322"/>
                    <a:pt x="10966" y="655"/>
                    <a:pt x="10966" y="1072"/>
                  </a:cubicBezTo>
                  <a:lnTo>
                    <a:pt x="10966" y="7049"/>
                  </a:lnTo>
                  <a:cubicBezTo>
                    <a:pt x="10966" y="7453"/>
                    <a:pt x="10645" y="7799"/>
                    <a:pt x="10228" y="7799"/>
                  </a:cubicBezTo>
                  <a:lnTo>
                    <a:pt x="1072" y="7799"/>
                  </a:lnTo>
                  <a:cubicBezTo>
                    <a:pt x="667" y="7799"/>
                    <a:pt x="322" y="7465"/>
                    <a:pt x="322" y="7049"/>
                  </a:cubicBezTo>
                  <a:lnTo>
                    <a:pt x="322" y="1072"/>
                  </a:lnTo>
                  <a:cubicBezTo>
                    <a:pt x="322" y="667"/>
                    <a:pt x="655" y="322"/>
                    <a:pt x="1072" y="322"/>
                  </a:cubicBezTo>
                  <a:lnTo>
                    <a:pt x="2108" y="322"/>
                  </a:lnTo>
                  <a:cubicBezTo>
                    <a:pt x="2203" y="322"/>
                    <a:pt x="2275" y="250"/>
                    <a:pt x="2275" y="155"/>
                  </a:cubicBezTo>
                  <a:cubicBezTo>
                    <a:pt x="2275" y="72"/>
                    <a:pt x="2203" y="0"/>
                    <a:pt x="210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7" name="Google Shape;3487;p37"/>
            <p:cNvSpPr/>
            <p:nvPr/>
          </p:nvSpPr>
          <p:spPr>
            <a:xfrm>
              <a:off x="1986877" y="2331313"/>
              <a:ext cx="302117" cy="184909"/>
            </a:xfrm>
            <a:custGeom>
              <a:rect b="b" l="l" r="r" t="t"/>
              <a:pathLst>
                <a:path extrusionOk="0" h="5823" w="9514">
                  <a:moveTo>
                    <a:pt x="179" y="0"/>
                  </a:moveTo>
                  <a:cubicBezTo>
                    <a:pt x="72" y="0"/>
                    <a:pt x="0" y="71"/>
                    <a:pt x="0" y="179"/>
                  </a:cubicBezTo>
                  <a:lnTo>
                    <a:pt x="0" y="5656"/>
                  </a:lnTo>
                  <a:cubicBezTo>
                    <a:pt x="0" y="5739"/>
                    <a:pt x="72" y="5822"/>
                    <a:pt x="167" y="5822"/>
                  </a:cubicBezTo>
                  <a:lnTo>
                    <a:pt x="9347" y="5822"/>
                  </a:lnTo>
                  <a:cubicBezTo>
                    <a:pt x="9430" y="5822"/>
                    <a:pt x="9513" y="5739"/>
                    <a:pt x="9513" y="5656"/>
                  </a:cubicBezTo>
                  <a:lnTo>
                    <a:pt x="9513" y="5072"/>
                  </a:lnTo>
                  <a:cubicBezTo>
                    <a:pt x="9513" y="4989"/>
                    <a:pt x="9430" y="4905"/>
                    <a:pt x="9347" y="4905"/>
                  </a:cubicBezTo>
                  <a:cubicBezTo>
                    <a:pt x="9252" y="4905"/>
                    <a:pt x="9180" y="4989"/>
                    <a:pt x="9180" y="5072"/>
                  </a:cubicBezTo>
                  <a:lnTo>
                    <a:pt x="9180" y="5489"/>
                  </a:lnTo>
                  <a:lnTo>
                    <a:pt x="346" y="5489"/>
                  </a:lnTo>
                  <a:lnTo>
                    <a:pt x="346" y="345"/>
                  </a:lnTo>
                  <a:lnTo>
                    <a:pt x="9180" y="345"/>
                  </a:lnTo>
                  <a:lnTo>
                    <a:pt x="9180" y="4405"/>
                  </a:lnTo>
                  <a:cubicBezTo>
                    <a:pt x="9168" y="4489"/>
                    <a:pt x="9240" y="4572"/>
                    <a:pt x="9347" y="4572"/>
                  </a:cubicBezTo>
                  <a:cubicBezTo>
                    <a:pt x="9430" y="4572"/>
                    <a:pt x="9513" y="4489"/>
                    <a:pt x="9513" y="4405"/>
                  </a:cubicBezTo>
                  <a:lnTo>
                    <a:pt x="9513" y="179"/>
                  </a:lnTo>
                  <a:cubicBezTo>
                    <a:pt x="9513" y="71"/>
                    <a:pt x="9430" y="0"/>
                    <a:pt x="933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8" name="Google Shape;3488;p37"/>
            <p:cNvSpPr/>
            <p:nvPr/>
          </p:nvSpPr>
          <p:spPr>
            <a:xfrm>
              <a:off x="2131521" y="2526701"/>
              <a:ext cx="11908" cy="10638"/>
            </a:xfrm>
            <a:custGeom>
              <a:rect b="b" l="l" r="r" t="t"/>
              <a:pathLst>
                <a:path extrusionOk="0" h="335" w="375">
                  <a:moveTo>
                    <a:pt x="176" y="0"/>
                  </a:moveTo>
                  <a:cubicBezTo>
                    <a:pt x="167" y="0"/>
                    <a:pt x="158" y="1"/>
                    <a:pt x="148" y="3"/>
                  </a:cubicBezTo>
                  <a:cubicBezTo>
                    <a:pt x="77" y="26"/>
                    <a:pt x="17" y="86"/>
                    <a:pt x="17" y="157"/>
                  </a:cubicBezTo>
                  <a:cubicBezTo>
                    <a:pt x="1" y="258"/>
                    <a:pt x="95" y="334"/>
                    <a:pt x="186" y="334"/>
                  </a:cubicBezTo>
                  <a:cubicBezTo>
                    <a:pt x="225" y="334"/>
                    <a:pt x="263" y="320"/>
                    <a:pt x="291" y="288"/>
                  </a:cubicBezTo>
                  <a:cubicBezTo>
                    <a:pt x="375" y="229"/>
                    <a:pt x="375" y="145"/>
                    <a:pt x="327" y="86"/>
                  </a:cubicBezTo>
                  <a:cubicBezTo>
                    <a:pt x="296" y="34"/>
                    <a:pt x="238" y="0"/>
                    <a:pt x="17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89" name="Google Shape;3489;p37"/>
          <p:cNvGrpSpPr/>
          <p:nvPr/>
        </p:nvGrpSpPr>
        <p:grpSpPr>
          <a:xfrm>
            <a:off x="2560190" y="2269057"/>
            <a:ext cx="207582" cy="359594"/>
            <a:chOff x="2656082" y="2287427"/>
            <a:chExt cx="207582" cy="359594"/>
          </a:xfrm>
        </p:grpSpPr>
        <p:sp>
          <p:nvSpPr>
            <p:cNvPr id="3490" name="Google Shape;3490;p37"/>
            <p:cNvSpPr/>
            <p:nvPr/>
          </p:nvSpPr>
          <p:spPr>
            <a:xfrm>
              <a:off x="2656082" y="2287427"/>
              <a:ext cx="207582" cy="359594"/>
            </a:xfrm>
            <a:custGeom>
              <a:rect b="b" l="l" r="r" t="t"/>
              <a:pathLst>
                <a:path extrusionOk="0" h="11324" w="6537">
                  <a:moveTo>
                    <a:pt x="5704" y="334"/>
                  </a:moveTo>
                  <a:cubicBezTo>
                    <a:pt x="5965" y="334"/>
                    <a:pt x="6192" y="561"/>
                    <a:pt x="6192" y="834"/>
                  </a:cubicBezTo>
                  <a:lnTo>
                    <a:pt x="6192" y="1323"/>
                  </a:lnTo>
                  <a:lnTo>
                    <a:pt x="346" y="1323"/>
                  </a:lnTo>
                  <a:lnTo>
                    <a:pt x="346" y="834"/>
                  </a:lnTo>
                  <a:cubicBezTo>
                    <a:pt x="346" y="561"/>
                    <a:pt x="560" y="334"/>
                    <a:pt x="834" y="334"/>
                  </a:cubicBezTo>
                  <a:close/>
                  <a:moveTo>
                    <a:pt x="6192" y="1644"/>
                  </a:moveTo>
                  <a:lnTo>
                    <a:pt x="6192" y="8990"/>
                  </a:lnTo>
                  <a:lnTo>
                    <a:pt x="1501" y="8990"/>
                  </a:lnTo>
                  <a:cubicBezTo>
                    <a:pt x="1405" y="8990"/>
                    <a:pt x="1334" y="9062"/>
                    <a:pt x="1334" y="9145"/>
                  </a:cubicBezTo>
                  <a:cubicBezTo>
                    <a:pt x="1334" y="9240"/>
                    <a:pt x="1405" y="9312"/>
                    <a:pt x="1501" y="9312"/>
                  </a:cubicBezTo>
                  <a:lnTo>
                    <a:pt x="6192" y="9312"/>
                  </a:lnTo>
                  <a:lnTo>
                    <a:pt x="6192" y="10478"/>
                  </a:lnTo>
                  <a:cubicBezTo>
                    <a:pt x="6192" y="10740"/>
                    <a:pt x="5965" y="10967"/>
                    <a:pt x="5704" y="10967"/>
                  </a:cubicBezTo>
                  <a:lnTo>
                    <a:pt x="834" y="10967"/>
                  </a:lnTo>
                  <a:cubicBezTo>
                    <a:pt x="560" y="10967"/>
                    <a:pt x="346" y="10740"/>
                    <a:pt x="346" y="10478"/>
                  </a:cubicBezTo>
                  <a:lnTo>
                    <a:pt x="346" y="9312"/>
                  </a:lnTo>
                  <a:lnTo>
                    <a:pt x="834" y="9312"/>
                  </a:lnTo>
                  <a:cubicBezTo>
                    <a:pt x="917" y="9312"/>
                    <a:pt x="1001" y="9240"/>
                    <a:pt x="1001" y="9145"/>
                  </a:cubicBezTo>
                  <a:cubicBezTo>
                    <a:pt x="1001" y="9062"/>
                    <a:pt x="917" y="8990"/>
                    <a:pt x="834" y="8990"/>
                  </a:cubicBezTo>
                  <a:lnTo>
                    <a:pt x="346" y="8990"/>
                  </a:lnTo>
                  <a:lnTo>
                    <a:pt x="346" y="1644"/>
                  </a:lnTo>
                  <a:close/>
                  <a:moveTo>
                    <a:pt x="834" y="1"/>
                  </a:moveTo>
                  <a:cubicBezTo>
                    <a:pt x="370" y="1"/>
                    <a:pt x="0" y="370"/>
                    <a:pt x="0" y="834"/>
                  </a:cubicBezTo>
                  <a:lnTo>
                    <a:pt x="0" y="10490"/>
                  </a:lnTo>
                  <a:cubicBezTo>
                    <a:pt x="0" y="10955"/>
                    <a:pt x="370" y="11324"/>
                    <a:pt x="834" y="11324"/>
                  </a:cubicBezTo>
                  <a:lnTo>
                    <a:pt x="5704" y="11324"/>
                  </a:lnTo>
                  <a:cubicBezTo>
                    <a:pt x="6156" y="11324"/>
                    <a:pt x="6537" y="10955"/>
                    <a:pt x="6537" y="10490"/>
                  </a:cubicBezTo>
                  <a:lnTo>
                    <a:pt x="6537" y="834"/>
                  </a:lnTo>
                  <a:cubicBezTo>
                    <a:pt x="6513" y="370"/>
                    <a:pt x="6144" y="1"/>
                    <a:pt x="570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1" name="Google Shape;3491;p37"/>
            <p:cNvSpPr/>
            <p:nvPr/>
          </p:nvSpPr>
          <p:spPr>
            <a:xfrm>
              <a:off x="2754395" y="2308608"/>
              <a:ext cx="31787" cy="10257"/>
            </a:xfrm>
            <a:custGeom>
              <a:rect b="b" l="l" r="r" t="t"/>
              <a:pathLst>
                <a:path extrusionOk="0" h="323" w="1001">
                  <a:moveTo>
                    <a:pt x="167" y="1"/>
                  </a:moveTo>
                  <a:cubicBezTo>
                    <a:pt x="72" y="1"/>
                    <a:pt x="0" y="72"/>
                    <a:pt x="0" y="167"/>
                  </a:cubicBezTo>
                  <a:cubicBezTo>
                    <a:pt x="0" y="251"/>
                    <a:pt x="72" y="322"/>
                    <a:pt x="167" y="322"/>
                  </a:cubicBezTo>
                  <a:lnTo>
                    <a:pt x="834" y="322"/>
                  </a:lnTo>
                  <a:cubicBezTo>
                    <a:pt x="917" y="322"/>
                    <a:pt x="1000" y="251"/>
                    <a:pt x="1000" y="167"/>
                  </a:cubicBezTo>
                  <a:cubicBezTo>
                    <a:pt x="1000" y="72"/>
                    <a:pt x="917" y="1"/>
                    <a:pt x="83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2" name="Google Shape;3492;p37"/>
            <p:cNvSpPr/>
            <p:nvPr/>
          </p:nvSpPr>
          <p:spPr>
            <a:xfrm>
              <a:off x="2743789" y="2594053"/>
              <a:ext cx="31406" cy="31056"/>
            </a:xfrm>
            <a:custGeom>
              <a:rect b="b" l="l" r="r" t="t"/>
              <a:pathLst>
                <a:path extrusionOk="0" h="978" w="989">
                  <a:moveTo>
                    <a:pt x="501" y="322"/>
                  </a:moveTo>
                  <a:cubicBezTo>
                    <a:pt x="584" y="322"/>
                    <a:pt x="656" y="406"/>
                    <a:pt x="656" y="489"/>
                  </a:cubicBezTo>
                  <a:cubicBezTo>
                    <a:pt x="656" y="584"/>
                    <a:pt x="584" y="656"/>
                    <a:pt x="501" y="656"/>
                  </a:cubicBezTo>
                  <a:cubicBezTo>
                    <a:pt x="406" y="656"/>
                    <a:pt x="334" y="584"/>
                    <a:pt x="334" y="489"/>
                  </a:cubicBezTo>
                  <a:cubicBezTo>
                    <a:pt x="334" y="406"/>
                    <a:pt x="406" y="322"/>
                    <a:pt x="501" y="322"/>
                  </a:cubicBezTo>
                  <a:close/>
                  <a:moveTo>
                    <a:pt x="501" y="1"/>
                  </a:moveTo>
                  <a:cubicBezTo>
                    <a:pt x="227" y="1"/>
                    <a:pt x="1" y="227"/>
                    <a:pt x="1" y="489"/>
                  </a:cubicBezTo>
                  <a:cubicBezTo>
                    <a:pt x="1" y="763"/>
                    <a:pt x="227" y="977"/>
                    <a:pt x="501" y="977"/>
                  </a:cubicBezTo>
                  <a:cubicBezTo>
                    <a:pt x="763" y="977"/>
                    <a:pt x="989" y="763"/>
                    <a:pt x="989" y="489"/>
                  </a:cubicBezTo>
                  <a:cubicBezTo>
                    <a:pt x="989" y="227"/>
                    <a:pt x="775" y="1"/>
                    <a:pt x="50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3" name="Google Shape;3493;p37"/>
            <p:cNvSpPr/>
            <p:nvPr/>
          </p:nvSpPr>
          <p:spPr>
            <a:xfrm>
              <a:off x="2733596" y="2308608"/>
              <a:ext cx="10225" cy="10257"/>
            </a:xfrm>
            <a:custGeom>
              <a:rect b="b" l="l" r="r" t="t"/>
              <a:pathLst>
                <a:path extrusionOk="0" h="323" w="322">
                  <a:moveTo>
                    <a:pt x="155" y="1"/>
                  </a:moveTo>
                  <a:cubicBezTo>
                    <a:pt x="72" y="1"/>
                    <a:pt x="0" y="72"/>
                    <a:pt x="0" y="167"/>
                  </a:cubicBezTo>
                  <a:cubicBezTo>
                    <a:pt x="0" y="251"/>
                    <a:pt x="72" y="322"/>
                    <a:pt x="155" y="322"/>
                  </a:cubicBezTo>
                  <a:cubicBezTo>
                    <a:pt x="250" y="322"/>
                    <a:pt x="322" y="251"/>
                    <a:pt x="322" y="167"/>
                  </a:cubicBezTo>
                  <a:cubicBezTo>
                    <a:pt x="322" y="72"/>
                    <a:pt x="250" y="1"/>
                    <a:pt x="15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94" name="Google Shape;3494;p37"/>
          <p:cNvGrpSpPr/>
          <p:nvPr/>
        </p:nvGrpSpPr>
        <p:grpSpPr>
          <a:xfrm>
            <a:off x="3029961" y="2303099"/>
            <a:ext cx="362991" cy="290018"/>
            <a:chOff x="3049653" y="2321468"/>
            <a:chExt cx="362991" cy="290018"/>
          </a:xfrm>
        </p:grpSpPr>
        <p:sp>
          <p:nvSpPr>
            <p:cNvPr id="3495" name="Google Shape;3495;p37"/>
            <p:cNvSpPr/>
            <p:nvPr/>
          </p:nvSpPr>
          <p:spPr>
            <a:xfrm>
              <a:off x="3280290" y="2429690"/>
              <a:ext cx="29913" cy="73957"/>
            </a:xfrm>
            <a:custGeom>
              <a:rect b="b" l="l" r="r" t="t"/>
              <a:pathLst>
                <a:path extrusionOk="0" h="2329" w="942">
                  <a:moveTo>
                    <a:pt x="200" y="1"/>
                  </a:moveTo>
                  <a:cubicBezTo>
                    <a:pt x="158" y="1"/>
                    <a:pt x="114" y="16"/>
                    <a:pt x="72" y="45"/>
                  </a:cubicBezTo>
                  <a:cubicBezTo>
                    <a:pt x="13" y="93"/>
                    <a:pt x="13" y="200"/>
                    <a:pt x="72" y="283"/>
                  </a:cubicBezTo>
                  <a:cubicBezTo>
                    <a:pt x="572" y="772"/>
                    <a:pt x="572" y="1569"/>
                    <a:pt x="72" y="2046"/>
                  </a:cubicBezTo>
                  <a:cubicBezTo>
                    <a:pt x="1" y="2129"/>
                    <a:pt x="1" y="2224"/>
                    <a:pt x="72" y="2284"/>
                  </a:cubicBezTo>
                  <a:cubicBezTo>
                    <a:pt x="102" y="2313"/>
                    <a:pt x="144" y="2328"/>
                    <a:pt x="187" y="2328"/>
                  </a:cubicBezTo>
                  <a:cubicBezTo>
                    <a:pt x="230" y="2328"/>
                    <a:pt x="275" y="2313"/>
                    <a:pt x="310" y="2284"/>
                  </a:cubicBezTo>
                  <a:cubicBezTo>
                    <a:pt x="941" y="1665"/>
                    <a:pt x="941" y="664"/>
                    <a:pt x="310" y="45"/>
                  </a:cubicBezTo>
                  <a:cubicBezTo>
                    <a:pt x="280" y="16"/>
                    <a:pt x="242" y="1"/>
                    <a:pt x="20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6" name="Google Shape;3496;p37"/>
            <p:cNvSpPr/>
            <p:nvPr/>
          </p:nvSpPr>
          <p:spPr>
            <a:xfrm>
              <a:off x="3317729" y="2392250"/>
              <a:ext cx="49570" cy="148836"/>
            </a:xfrm>
            <a:custGeom>
              <a:rect b="b" l="l" r="r" t="t"/>
              <a:pathLst>
                <a:path extrusionOk="0" h="4687" w="1561">
                  <a:moveTo>
                    <a:pt x="183" y="1"/>
                  </a:moveTo>
                  <a:cubicBezTo>
                    <a:pt x="140" y="1"/>
                    <a:pt x="96" y="16"/>
                    <a:pt x="60" y="46"/>
                  </a:cubicBezTo>
                  <a:cubicBezTo>
                    <a:pt x="0" y="105"/>
                    <a:pt x="0" y="212"/>
                    <a:pt x="60" y="284"/>
                  </a:cubicBezTo>
                  <a:cubicBezTo>
                    <a:pt x="1191" y="1415"/>
                    <a:pt x="1191" y="3272"/>
                    <a:pt x="60" y="4403"/>
                  </a:cubicBezTo>
                  <a:cubicBezTo>
                    <a:pt x="0" y="4475"/>
                    <a:pt x="0" y="4582"/>
                    <a:pt x="60" y="4641"/>
                  </a:cubicBezTo>
                  <a:cubicBezTo>
                    <a:pt x="90" y="4671"/>
                    <a:pt x="131" y="4686"/>
                    <a:pt x="175" y="4686"/>
                  </a:cubicBezTo>
                  <a:cubicBezTo>
                    <a:pt x="218" y="4686"/>
                    <a:pt x="262" y="4671"/>
                    <a:pt x="298" y="4641"/>
                  </a:cubicBezTo>
                  <a:cubicBezTo>
                    <a:pt x="1560" y="3379"/>
                    <a:pt x="1560" y="1308"/>
                    <a:pt x="298" y="46"/>
                  </a:cubicBezTo>
                  <a:cubicBezTo>
                    <a:pt x="268" y="16"/>
                    <a:pt x="227" y="1"/>
                    <a:pt x="18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7" name="Google Shape;3497;p37"/>
            <p:cNvSpPr/>
            <p:nvPr/>
          </p:nvSpPr>
          <p:spPr>
            <a:xfrm>
              <a:off x="3354406" y="2355954"/>
              <a:ext cx="58239" cy="222317"/>
            </a:xfrm>
            <a:custGeom>
              <a:rect b="b" l="l" r="r" t="t"/>
              <a:pathLst>
                <a:path extrusionOk="0" h="7001" w="1834">
                  <a:moveTo>
                    <a:pt x="174" y="1"/>
                  </a:moveTo>
                  <a:cubicBezTo>
                    <a:pt x="131" y="1"/>
                    <a:pt x="90" y="16"/>
                    <a:pt x="60" y="46"/>
                  </a:cubicBezTo>
                  <a:cubicBezTo>
                    <a:pt x="0" y="105"/>
                    <a:pt x="0" y="200"/>
                    <a:pt x="60" y="284"/>
                  </a:cubicBezTo>
                  <a:cubicBezTo>
                    <a:pt x="1834" y="2046"/>
                    <a:pt x="1834" y="4939"/>
                    <a:pt x="60" y="6713"/>
                  </a:cubicBezTo>
                  <a:cubicBezTo>
                    <a:pt x="0" y="6773"/>
                    <a:pt x="0" y="6868"/>
                    <a:pt x="60" y="6951"/>
                  </a:cubicBezTo>
                  <a:cubicBezTo>
                    <a:pt x="88" y="6985"/>
                    <a:pt x="128" y="7000"/>
                    <a:pt x="169" y="7000"/>
                  </a:cubicBezTo>
                  <a:cubicBezTo>
                    <a:pt x="214" y="7000"/>
                    <a:pt x="261" y="6982"/>
                    <a:pt x="298" y="6951"/>
                  </a:cubicBezTo>
                  <a:cubicBezTo>
                    <a:pt x="1227" y="6023"/>
                    <a:pt x="1727" y="4808"/>
                    <a:pt x="1727" y="3498"/>
                  </a:cubicBezTo>
                  <a:cubicBezTo>
                    <a:pt x="1727" y="2189"/>
                    <a:pt x="1227" y="962"/>
                    <a:pt x="298" y="46"/>
                  </a:cubicBezTo>
                  <a:cubicBezTo>
                    <a:pt x="262" y="16"/>
                    <a:pt x="218" y="1"/>
                    <a:pt x="17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8" name="Google Shape;3498;p37"/>
            <p:cNvSpPr/>
            <p:nvPr/>
          </p:nvSpPr>
          <p:spPr>
            <a:xfrm>
              <a:off x="3049653" y="2321468"/>
              <a:ext cx="210250" cy="290018"/>
            </a:xfrm>
            <a:custGeom>
              <a:rect b="b" l="l" r="r" t="t"/>
              <a:pathLst>
                <a:path extrusionOk="0" h="9133" w="6621">
                  <a:moveTo>
                    <a:pt x="5216" y="1072"/>
                  </a:moveTo>
                  <a:lnTo>
                    <a:pt x="5216" y="8097"/>
                  </a:lnTo>
                  <a:cubicBezTo>
                    <a:pt x="4156" y="7751"/>
                    <a:pt x="3287" y="7037"/>
                    <a:pt x="2739" y="6061"/>
                  </a:cubicBezTo>
                  <a:lnTo>
                    <a:pt x="2739" y="3084"/>
                  </a:lnTo>
                  <a:cubicBezTo>
                    <a:pt x="3275" y="2120"/>
                    <a:pt x="4156" y="1405"/>
                    <a:pt x="5216" y="1072"/>
                  </a:cubicBezTo>
                  <a:close/>
                  <a:moveTo>
                    <a:pt x="5716" y="0"/>
                  </a:moveTo>
                  <a:cubicBezTo>
                    <a:pt x="5430" y="0"/>
                    <a:pt x="5216" y="215"/>
                    <a:pt x="5216" y="501"/>
                  </a:cubicBezTo>
                  <a:lnTo>
                    <a:pt x="5216" y="691"/>
                  </a:lnTo>
                  <a:cubicBezTo>
                    <a:pt x="4049" y="1048"/>
                    <a:pt x="3096" y="1810"/>
                    <a:pt x="2489" y="2858"/>
                  </a:cubicBezTo>
                  <a:lnTo>
                    <a:pt x="1227" y="2858"/>
                  </a:lnTo>
                  <a:cubicBezTo>
                    <a:pt x="549" y="2858"/>
                    <a:pt x="13" y="3394"/>
                    <a:pt x="13" y="4061"/>
                  </a:cubicBezTo>
                  <a:lnTo>
                    <a:pt x="13" y="5037"/>
                  </a:lnTo>
                  <a:cubicBezTo>
                    <a:pt x="1" y="5692"/>
                    <a:pt x="489" y="6227"/>
                    <a:pt x="1120" y="6275"/>
                  </a:cubicBezTo>
                  <a:cubicBezTo>
                    <a:pt x="1203" y="6275"/>
                    <a:pt x="1287" y="6216"/>
                    <a:pt x="1299" y="6132"/>
                  </a:cubicBezTo>
                  <a:cubicBezTo>
                    <a:pt x="1299" y="6037"/>
                    <a:pt x="1239" y="5966"/>
                    <a:pt x="1144" y="5954"/>
                  </a:cubicBezTo>
                  <a:cubicBezTo>
                    <a:pt x="703" y="5918"/>
                    <a:pt x="346" y="5537"/>
                    <a:pt x="346" y="5073"/>
                  </a:cubicBezTo>
                  <a:lnTo>
                    <a:pt x="346" y="4084"/>
                  </a:lnTo>
                  <a:cubicBezTo>
                    <a:pt x="346" y="3608"/>
                    <a:pt x="727" y="3215"/>
                    <a:pt x="1227" y="3215"/>
                  </a:cubicBezTo>
                  <a:lnTo>
                    <a:pt x="2418" y="3215"/>
                  </a:lnTo>
                  <a:lnTo>
                    <a:pt x="2418" y="5954"/>
                  </a:lnTo>
                  <a:lnTo>
                    <a:pt x="1918" y="5954"/>
                  </a:lnTo>
                  <a:cubicBezTo>
                    <a:pt x="1834" y="5954"/>
                    <a:pt x="1763" y="6025"/>
                    <a:pt x="1763" y="6108"/>
                  </a:cubicBezTo>
                  <a:cubicBezTo>
                    <a:pt x="1763" y="6204"/>
                    <a:pt x="1834" y="6275"/>
                    <a:pt x="1918" y="6275"/>
                  </a:cubicBezTo>
                  <a:lnTo>
                    <a:pt x="2489" y="6275"/>
                  </a:lnTo>
                  <a:cubicBezTo>
                    <a:pt x="3096" y="7323"/>
                    <a:pt x="4049" y="8097"/>
                    <a:pt x="5216" y="8430"/>
                  </a:cubicBezTo>
                  <a:lnTo>
                    <a:pt x="5216" y="8633"/>
                  </a:lnTo>
                  <a:cubicBezTo>
                    <a:pt x="5216" y="8906"/>
                    <a:pt x="5430" y="9133"/>
                    <a:pt x="5716" y="9133"/>
                  </a:cubicBezTo>
                  <a:lnTo>
                    <a:pt x="6121" y="9133"/>
                  </a:lnTo>
                  <a:cubicBezTo>
                    <a:pt x="6406" y="9133"/>
                    <a:pt x="6621" y="8906"/>
                    <a:pt x="6621" y="8633"/>
                  </a:cubicBezTo>
                  <a:lnTo>
                    <a:pt x="6621" y="4953"/>
                  </a:lnTo>
                  <a:cubicBezTo>
                    <a:pt x="6621" y="4858"/>
                    <a:pt x="6549" y="4787"/>
                    <a:pt x="6466" y="4787"/>
                  </a:cubicBezTo>
                  <a:cubicBezTo>
                    <a:pt x="6371" y="4787"/>
                    <a:pt x="6299" y="4858"/>
                    <a:pt x="6299" y="4953"/>
                  </a:cubicBezTo>
                  <a:lnTo>
                    <a:pt x="6299" y="8633"/>
                  </a:lnTo>
                  <a:cubicBezTo>
                    <a:pt x="6299" y="8728"/>
                    <a:pt x="6228" y="8811"/>
                    <a:pt x="6121" y="8811"/>
                  </a:cubicBezTo>
                  <a:lnTo>
                    <a:pt x="5716" y="8811"/>
                  </a:lnTo>
                  <a:cubicBezTo>
                    <a:pt x="5609" y="8811"/>
                    <a:pt x="5537" y="8728"/>
                    <a:pt x="5537" y="8633"/>
                  </a:cubicBezTo>
                  <a:lnTo>
                    <a:pt x="5537" y="501"/>
                  </a:lnTo>
                  <a:cubicBezTo>
                    <a:pt x="5537" y="393"/>
                    <a:pt x="5609" y="322"/>
                    <a:pt x="5716" y="322"/>
                  </a:cubicBezTo>
                  <a:lnTo>
                    <a:pt x="6121" y="322"/>
                  </a:lnTo>
                  <a:cubicBezTo>
                    <a:pt x="6228" y="322"/>
                    <a:pt x="6299" y="393"/>
                    <a:pt x="6299" y="501"/>
                  </a:cubicBezTo>
                  <a:lnTo>
                    <a:pt x="6299" y="4180"/>
                  </a:lnTo>
                  <a:cubicBezTo>
                    <a:pt x="6299" y="4263"/>
                    <a:pt x="6371" y="4346"/>
                    <a:pt x="6466" y="4346"/>
                  </a:cubicBezTo>
                  <a:cubicBezTo>
                    <a:pt x="6549" y="4346"/>
                    <a:pt x="6621" y="4263"/>
                    <a:pt x="6621" y="4180"/>
                  </a:cubicBezTo>
                  <a:lnTo>
                    <a:pt x="6621" y="501"/>
                  </a:lnTo>
                  <a:cubicBezTo>
                    <a:pt x="6621" y="215"/>
                    <a:pt x="6406" y="0"/>
                    <a:pt x="612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99" name="Google Shape;3499;p37"/>
          <p:cNvGrpSpPr/>
          <p:nvPr/>
        </p:nvGrpSpPr>
        <p:grpSpPr>
          <a:xfrm>
            <a:off x="3544551" y="2271534"/>
            <a:ext cx="422342" cy="355243"/>
            <a:chOff x="3564243" y="2289904"/>
            <a:chExt cx="422342" cy="355243"/>
          </a:xfrm>
        </p:grpSpPr>
        <p:sp>
          <p:nvSpPr>
            <p:cNvPr id="3500" name="Google Shape;3500;p37"/>
            <p:cNvSpPr/>
            <p:nvPr/>
          </p:nvSpPr>
          <p:spPr>
            <a:xfrm>
              <a:off x="3564243" y="2291587"/>
              <a:ext cx="66177" cy="351655"/>
            </a:xfrm>
            <a:custGeom>
              <a:rect b="b" l="l" r="r" t="t"/>
              <a:pathLst>
                <a:path extrusionOk="0" h="11074" w="2084">
                  <a:moveTo>
                    <a:pt x="1703" y="1918"/>
                  </a:moveTo>
                  <a:lnTo>
                    <a:pt x="1703" y="2727"/>
                  </a:lnTo>
                  <a:cubicBezTo>
                    <a:pt x="1703" y="2823"/>
                    <a:pt x="1667" y="2930"/>
                    <a:pt x="1608" y="2966"/>
                  </a:cubicBezTo>
                  <a:cubicBezTo>
                    <a:pt x="1453" y="3085"/>
                    <a:pt x="1298" y="3287"/>
                    <a:pt x="1239" y="3501"/>
                  </a:cubicBezTo>
                  <a:lnTo>
                    <a:pt x="834" y="3501"/>
                  </a:lnTo>
                  <a:cubicBezTo>
                    <a:pt x="798" y="3299"/>
                    <a:pt x="667" y="3085"/>
                    <a:pt x="524" y="2989"/>
                  </a:cubicBezTo>
                  <a:cubicBezTo>
                    <a:pt x="453" y="2942"/>
                    <a:pt x="393" y="2823"/>
                    <a:pt x="393" y="2727"/>
                  </a:cubicBezTo>
                  <a:lnTo>
                    <a:pt x="393" y="1918"/>
                  </a:lnTo>
                  <a:close/>
                  <a:moveTo>
                    <a:pt x="1227" y="3882"/>
                  </a:moveTo>
                  <a:lnTo>
                    <a:pt x="1227" y="5144"/>
                  </a:lnTo>
                  <a:cubicBezTo>
                    <a:pt x="1227" y="6359"/>
                    <a:pt x="1239" y="7549"/>
                    <a:pt x="1369" y="8752"/>
                  </a:cubicBezTo>
                  <a:cubicBezTo>
                    <a:pt x="1453" y="9478"/>
                    <a:pt x="1489" y="10085"/>
                    <a:pt x="1489" y="10205"/>
                  </a:cubicBezTo>
                  <a:cubicBezTo>
                    <a:pt x="1477" y="10478"/>
                    <a:pt x="1298" y="10681"/>
                    <a:pt x="1048" y="10681"/>
                  </a:cubicBezTo>
                  <a:cubicBezTo>
                    <a:pt x="798" y="10681"/>
                    <a:pt x="619" y="10490"/>
                    <a:pt x="619" y="10228"/>
                  </a:cubicBezTo>
                  <a:cubicBezTo>
                    <a:pt x="619" y="10097"/>
                    <a:pt x="655" y="9490"/>
                    <a:pt x="738" y="8764"/>
                  </a:cubicBezTo>
                  <a:cubicBezTo>
                    <a:pt x="869" y="7561"/>
                    <a:pt x="881" y="6371"/>
                    <a:pt x="881" y="5168"/>
                  </a:cubicBezTo>
                  <a:lnTo>
                    <a:pt x="881" y="3882"/>
                  </a:lnTo>
                  <a:close/>
                  <a:moveTo>
                    <a:pt x="203" y="1"/>
                  </a:moveTo>
                  <a:cubicBezTo>
                    <a:pt x="96" y="1"/>
                    <a:pt x="0" y="84"/>
                    <a:pt x="0" y="191"/>
                  </a:cubicBezTo>
                  <a:lnTo>
                    <a:pt x="0" y="2727"/>
                  </a:lnTo>
                  <a:cubicBezTo>
                    <a:pt x="0" y="2966"/>
                    <a:pt x="143" y="3216"/>
                    <a:pt x="334" y="3335"/>
                  </a:cubicBezTo>
                  <a:cubicBezTo>
                    <a:pt x="393" y="3358"/>
                    <a:pt x="477" y="3573"/>
                    <a:pt x="477" y="3692"/>
                  </a:cubicBezTo>
                  <a:lnTo>
                    <a:pt x="477" y="5144"/>
                  </a:lnTo>
                  <a:cubicBezTo>
                    <a:pt x="477" y="6359"/>
                    <a:pt x="465" y="7526"/>
                    <a:pt x="346" y="8716"/>
                  </a:cubicBezTo>
                  <a:cubicBezTo>
                    <a:pt x="274" y="9454"/>
                    <a:pt x="226" y="10074"/>
                    <a:pt x="226" y="10228"/>
                  </a:cubicBezTo>
                  <a:cubicBezTo>
                    <a:pt x="226" y="10705"/>
                    <a:pt x="584" y="11074"/>
                    <a:pt x="1048" y="11074"/>
                  </a:cubicBezTo>
                  <a:cubicBezTo>
                    <a:pt x="1512" y="11074"/>
                    <a:pt x="1870" y="10705"/>
                    <a:pt x="1870" y="10228"/>
                  </a:cubicBezTo>
                  <a:cubicBezTo>
                    <a:pt x="1870" y="10074"/>
                    <a:pt x="1822" y="9454"/>
                    <a:pt x="1750" y="8716"/>
                  </a:cubicBezTo>
                  <a:cubicBezTo>
                    <a:pt x="1608" y="7526"/>
                    <a:pt x="1608" y="6359"/>
                    <a:pt x="1608" y="5144"/>
                  </a:cubicBezTo>
                  <a:lnTo>
                    <a:pt x="1608" y="3692"/>
                  </a:lnTo>
                  <a:cubicBezTo>
                    <a:pt x="1608" y="3561"/>
                    <a:pt x="1715" y="3358"/>
                    <a:pt x="1834" y="3275"/>
                  </a:cubicBezTo>
                  <a:cubicBezTo>
                    <a:pt x="2024" y="3144"/>
                    <a:pt x="2084" y="2906"/>
                    <a:pt x="2084" y="2704"/>
                  </a:cubicBezTo>
                  <a:lnTo>
                    <a:pt x="2084" y="251"/>
                  </a:lnTo>
                  <a:cubicBezTo>
                    <a:pt x="2084" y="168"/>
                    <a:pt x="2001" y="72"/>
                    <a:pt x="1893" y="72"/>
                  </a:cubicBezTo>
                  <a:cubicBezTo>
                    <a:pt x="1786" y="72"/>
                    <a:pt x="1703" y="168"/>
                    <a:pt x="1703" y="263"/>
                  </a:cubicBezTo>
                  <a:lnTo>
                    <a:pt x="1703" y="1537"/>
                  </a:lnTo>
                  <a:lnTo>
                    <a:pt x="1239" y="1537"/>
                  </a:lnTo>
                  <a:lnTo>
                    <a:pt x="1239" y="191"/>
                  </a:lnTo>
                  <a:cubicBezTo>
                    <a:pt x="1239" y="84"/>
                    <a:pt x="1155" y="1"/>
                    <a:pt x="1048" y="1"/>
                  </a:cubicBezTo>
                  <a:cubicBezTo>
                    <a:pt x="941" y="1"/>
                    <a:pt x="858" y="84"/>
                    <a:pt x="858" y="191"/>
                  </a:cubicBezTo>
                  <a:lnTo>
                    <a:pt x="858" y="1537"/>
                  </a:lnTo>
                  <a:lnTo>
                    <a:pt x="393" y="1537"/>
                  </a:lnTo>
                  <a:lnTo>
                    <a:pt x="393" y="191"/>
                  </a:lnTo>
                  <a:cubicBezTo>
                    <a:pt x="393" y="84"/>
                    <a:pt x="298" y="1"/>
                    <a:pt x="20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1" name="Google Shape;3501;p37"/>
            <p:cNvSpPr/>
            <p:nvPr/>
          </p:nvSpPr>
          <p:spPr>
            <a:xfrm>
              <a:off x="3636835" y="2373674"/>
              <a:ext cx="236702" cy="236289"/>
            </a:xfrm>
            <a:custGeom>
              <a:rect b="b" l="l" r="r" t="t"/>
              <a:pathLst>
                <a:path extrusionOk="0" h="7441" w="7454">
                  <a:moveTo>
                    <a:pt x="1175" y="0"/>
                  </a:moveTo>
                  <a:cubicBezTo>
                    <a:pt x="1121" y="0"/>
                    <a:pt x="1069" y="25"/>
                    <a:pt x="1036" y="71"/>
                  </a:cubicBezTo>
                  <a:cubicBezTo>
                    <a:pt x="369" y="881"/>
                    <a:pt x="0" y="1905"/>
                    <a:pt x="0" y="2952"/>
                  </a:cubicBezTo>
                  <a:cubicBezTo>
                    <a:pt x="0" y="5429"/>
                    <a:pt x="2024" y="7441"/>
                    <a:pt x="4489" y="7441"/>
                  </a:cubicBezTo>
                  <a:cubicBezTo>
                    <a:pt x="5537" y="7441"/>
                    <a:pt x="6561" y="7072"/>
                    <a:pt x="7358" y="6405"/>
                  </a:cubicBezTo>
                  <a:cubicBezTo>
                    <a:pt x="7454" y="6322"/>
                    <a:pt x="7454" y="6203"/>
                    <a:pt x="7394" y="6131"/>
                  </a:cubicBezTo>
                  <a:cubicBezTo>
                    <a:pt x="7352" y="6083"/>
                    <a:pt x="7286" y="6058"/>
                    <a:pt x="7224" y="6058"/>
                  </a:cubicBezTo>
                  <a:cubicBezTo>
                    <a:pt x="7180" y="6058"/>
                    <a:pt x="7138" y="6071"/>
                    <a:pt x="7108" y="6096"/>
                  </a:cubicBezTo>
                  <a:cubicBezTo>
                    <a:pt x="6382" y="6703"/>
                    <a:pt x="5441" y="7048"/>
                    <a:pt x="4489" y="7048"/>
                  </a:cubicBezTo>
                  <a:cubicBezTo>
                    <a:pt x="2227" y="7048"/>
                    <a:pt x="381" y="5203"/>
                    <a:pt x="381" y="2928"/>
                  </a:cubicBezTo>
                  <a:cubicBezTo>
                    <a:pt x="381" y="1988"/>
                    <a:pt x="727" y="1047"/>
                    <a:pt x="1334" y="309"/>
                  </a:cubicBezTo>
                  <a:cubicBezTo>
                    <a:pt x="1405" y="226"/>
                    <a:pt x="1393" y="107"/>
                    <a:pt x="1298" y="47"/>
                  </a:cubicBezTo>
                  <a:cubicBezTo>
                    <a:pt x="1261" y="16"/>
                    <a:pt x="1217" y="0"/>
                    <a:pt x="117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2" name="Google Shape;3502;p37"/>
            <p:cNvSpPr/>
            <p:nvPr/>
          </p:nvSpPr>
          <p:spPr>
            <a:xfrm>
              <a:off x="3685230" y="2324104"/>
              <a:ext cx="237083" cy="235971"/>
            </a:xfrm>
            <a:custGeom>
              <a:rect b="b" l="l" r="r" t="t"/>
              <a:pathLst>
                <a:path extrusionOk="0" h="7431" w="7466">
                  <a:moveTo>
                    <a:pt x="2953" y="1"/>
                  </a:moveTo>
                  <a:cubicBezTo>
                    <a:pt x="1905" y="1"/>
                    <a:pt x="893" y="358"/>
                    <a:pt x="96" y="1025"/>
                  </a:cubicBezTo>
                  <a:cubicBezTo>
                    <a:pt x="0" y="1108"/>
                    <a:pt x="0" y="1227"/>
                    <a:pt x="60" y="1299"/>
                  </a:cubicBezTo>
                  <a:cubicBezTo>
                    <a:pt x="99" y="1344"/>
                    <a:pt x="151" y="1364"/>
                    <a:pt x="205" y="1364"/>
                  </a:cubicBezTo>
                  <a:cubicBezTo>
                    <a:pt x="250" y="1364"/>
                    <a:pt x="295" y="1350"/>
                    <a:pt x="334" y="1322"/>
                  </a:cubicBezTo>
                  <a:cubicBezTo>
                    <a:pt x="1060" y="715"/>
                    <a:pt x="2001" y="394"/>
                    <a:pt x="2953" y="394"/>
                  </a:cubicBezTo>
                  <a:cubicBezTo>
                    <a:pt x="5215" y="394"/>
                    <a:pt x="7061" y="2227"/>
                    <a:pt x="7061" y="4501"/>
                  </a:cubicBezTo>
                  <a:cubicBezTo>
                    <a:pt x="7061" y="5454"/>
                    <a:pt x="6727" y="6371"/>
                    <a:pt x="6120" y="7121"/>
                  </a:cubicBezTo>
                  <a:cubicBezTo>
                    <a:pt x="6049" y="7204"/>
                    <a:pt x="6061" y="7323"/>
                    <a:pt x="6156" y="7383"/>
                  </a:cubicBezTo>
                  <a:cubicBezTo>
                    <a:pt x="6180" y="7418"/>
                    <a:pt x="6227" y="7430"/>
                    <a:pt x="6275" y="7430"/>
                  </a:cubicBezTo>
                  <a:cubicBezTo>
                    <a:pt x="6322" y="7430"/>
                    <a:pt x="6382" y="7395"/>
                    <a:pt x="6418" y="7359"/>
                  </a:cubicBezTo>
                  <a:cubicBezTo>
                    <a:pt x="7084" y="6549"/>
                    <a:pt x="7442" y="5537"/>
                    <a:pt x="7442" y="4501"/>
                  </a:cubicBezTo>
                  <a:cubicBezTo>
                    <a:pt x="7465" y="2013"/>
                    <a:pt x="5441" y="1"/>
                    <a:pt x="295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3" name="Google Shape;3503;p37"/>
            <p:cNvSpPr/>
            <p:nvPr/>
          </p:nvSpPr>
          <p:spPr>
            <a:xfrm>
              <a:off x="3663668" y="2351699"/>
              <a:ext cx="230668" cy="230668"/>
            </a:xfrm>
            <a:custGeom>
              <a:rect b="b" l="l" r="r" t="t"/>
              <a:pathLst>
                <a:path extrusionOk="0" h="7264" w="7264">
                  <a:moveTo>
                    <a:pt x="3632" y="382"/>
                  </a:moveTo>
                  <a:cubicBezTo>
                    <a:pt x="5418" y="382"/>
                    <a:pt x="6871" y="1846"/>
                    <a:pt x="6871" y="3632"/>
                  </a:cubicBezTo>
                  <a:cubicBezTo>
                    <a:pt x="6871" y="5418"/>
                    <a:pt x="5418" y="6871"/>
                    <a:pt x="3632" y="6871"/>
                  </a:cubicBezTo>
                  <a:cubicBezTo>
                    <a:pt x="1846" y="6871"/>
                    <a:pt x="382" y="5418"/>
                    <a:pt x="382" y="3632"/>
                  </a:cubicBezTo>
                  <a:cubicBezTo>
                    <a:pt x="382" y="1846"/>
                    <a:pt x="1846" y="382"/>
                    <a:pt x="3632" y="382"/>
                  </a:cubicBezTo>
                  <a:close/>
                  <a:moveTo>
                    <a:pt x="3632" y="1"/>
                  </a:moveTo>
                  <a:cubicBezTo>
                    <a:pt x="1632" y="1"/>
                    <a:pt x="1" y="1632"/>
                    <a:pt x="1" y="3632"/>
                  </a:cubicBezTo>
                  <a:cubicBezTo>
                    <a:pt x="1" y="5633"/>
                    <a:pt x="1632" y="7264"/>
                    <a:pt x="3632" y="7264"/>
                  </a:cubicBezTo>
                  <a:cubicBezTo>
                    <a:pt x="5644" y="7264"/>
                    <a:pt x="7263" y="5621"/>
                    <a:pt x="7263" y="3632"/>
                  </a:cubicBezTo>
                  <a:cubicBezTo>
                    <a:pt x="7263" y="1620"/>
                    <a:pt x="5620" y="1"/>
                    <a:pt x="363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4" name="Google Shape;3504;p37"/>
            <p:cNvSpPr/>
            <p:nvPr/>
          </p:nvSpPr>
          <p:spPr>
            <a:xfrm>
              <a:off x="3933998" y="2289904"/>
              <a:ext cx="52586" cy="355243"/>
            </a:xfrm>
            <a:custGeom>
              <a:rect b="b" l="l" r="r" t="t"/>
              <a:pathLst>
                <a:path extrusionOk="0" h="11187" w="1656">
                  <a:moveTo>
                    <a:pt x="1251" y="554"/>
                  </a:moveTo>
                  <a:lnTo>
                    <a:pt x="1251" y="5555"/>
                  </a:lnTo>
                  <a:lnTo>
                    <a:pt x="715" y="5578"/>
                  </a:lnTo>
                  <a:lnTo>
                    <a:pt x="703" y="5578"/>
                  </a:lnTo>
                  <a:cubicBezTo>
                    <a:pt x="693" y="5580"/>
                    <a:pt x="683" y="5580"/>
                    <a:pt x="673" y="5580"/>
                  </a:cubicBezTo>
                  <a:cubicBezTo>
                    <a:pt x="583" y="5580"/>
                    <a:pt x="481" y="5536"/>
                    <a:pt x="417" y="5483"/>
                  </a:cubicBezTo>
                  <a:cubicBezTo>
                    <a:pt x="382" y="5436"/>
                    <a:pt x="370" y="5412"/>
                    <a:pt x="370" y="5412"/>
                  </a:cubicBezTo>
                  <a:lnTo>
                    <a:pt x="370" y="2411"/>
                  </a:lnTo>
                  <a:cubicBezTo>
                    <a:pt x="370" y="1697"/>
                    <a:pt x="703" y="1006"/>
                    <a:pt x="1251" y="554"/>
                  </a:cubicBezTo>
                  <a:close/>
                  <a:moveTo>
                    <a:pt x="1263" y="5959"/>
                  </a:moveTo>
                  <a:cubicBezTo>
                    <a:pt x="1263" y="9448"/>
                    <a:pt x="1275" y="10258"/>
                    <a:pt x="1275" y="10281"/>
                  </a:cubicBezTo>
                  <a:cubicBezTo>
                    <a:pt x="1263" y="10496"/>
                    <a:pt x="1203" y="10769"/>
                    <a:pt x="941" y="10769"/>
                  </a:cubicBezTo>
                  <a:cubicBezTo>
                    <a:pt x="858" y="10769"/>
                    <a:pt x="620" y="10769"/>
                    <a:pt x="620" y="10258"/>
                  </a:cubicBezTo>
                  <a:cubicBezTo>
                    <a:pt x="620" y="10115"/>
                    <a:pt x="667" y="9710"/>
                    <a:pt x="727" y="9246"/>
                  </a:cubicBezTo>
                  <a:cubicBezTo>
                    <a:pt x="822" y="8472"/>
                    <a:pt x="941" y="7400"/>
                    <a:pt x="941" y="6686"/>
                  </a:cubicBezTo>
                  <a:lnTo>
                    <a:pt x="941" y="5959"/>
                  </a:lnTo>
                  <a:close/>
                  <a:moveTo>
                    <a:pt x="1453" y="0"/>
                  </a:moveTo>
                  <a:cubicBezTo>
                    <a:pt x="1420" y="0"/>
                    <a:pt x="1388" y="6"/>
                    <a:pt x="1358" y="18"/>
                  </a:cubicBezTo>
                  <a:cubicBezTo>
                    <a:pt x="524" y="530"/>
                    <a:pt x="1" y="1447"/>
                    <a:pt x="1" y="2435"/>
                  </a:cubicBezTo>
                  <a:lnTo>
                    <a:pt x="1" y="5424"/>
                  </a:lnTo>
                  <a:cubicBezTo>
                    <a:pt x="1" y="5555"/>
                    <a:pt x="60" y="5674"/>
                    <a:pt x="179" y="5781"/>
                  </a:cubicBezTo>
                  <a:cubicBezTo>
                    <a:pt x="286" y="5876"/>
                    <a:pt x="417" y="5936"/>
                    <a:pt x="548" y="5959"/>
                  </a:cubicBezTo>
                  <a:lnTo>
                    <a:pt x="548" y="6709"/>
                  </a:lnTo>
                  <a:cubicBezTo>
                    <a:pt x="548" y="7400"/>
                    <a:pt x="429" y="8460"/>
                    <a:pt x="346" y="9222"/>
                  </a:cubicBezTo>
                  <a:cubicBezTo>
                    <a:pt x="286" y="9710"/>
                    <a:pt x="239" y="10091"/>
                    <a:pt x="239" y="10281"/>
                  </a:cubicBezTo>
                  <a:cubicBezTo>
                    <a:pt x="239" y="11115"/>
                    <a:pt x="774" y="11186"/>
                    <a:pt x="941" y="11186"/>
                  </a:cubicBezTo>
                  <a:cubicBezTo>
                    <a:pt x="1275" y="11186"/>
                    <a:pt x="1656" y="10948"/>
                    <a:pt x="1656" y="10281"/>
                  </a:cubicBezTo>
                  <a:lnTo>
                    <a:pt x="1656" y="185"/>
                  </a:lnTo>
                  <a:cubicBezTo>
                    <a:pt x="1656" y="113"/>
                    <a:pt x="1608" y="54"/>
                    <a:pt x="1548" y="18"/>
                  </a:cubicBezTo>
                  <a:cubicBezTo>
                    <a:pt x="1519" y="6"/>
                    <a:pt x="1486" y="0"/>
                    <a:pt x="145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505" name="Google Shape;3505;p37"/>
          <p:cNvSpPr/>
          <p:nvPr/>
        </p:nvSpPr>
        <p:spPr>
          <a:xfrm>
            <a:off x="4124143" y="2269820"/>
            <a:ext cx="357688" cy="357339"/>
          </a:xfrm>
          <a:custGeom>
            <a:rect b="b" l="l" r="r" t="t"/>
            <a:pathLst>
              <a:path extrusionOk="0" h="11253" w="11264">
                <a:moveTo>
                  <a:pt x="9847" y="548"/>
                </a:moveTo>
                <a:lnTo>
                  <a:pt x="9847" y="1203"/>
                </a:lnTo>
                <a:cubicBezTo>
                  <a:pt x="9847" y="1299"/>
                  <a:pt x="9930" y="1370"/>
                  <a:pt x="10014" y="1370"/>
                </a:cubicBezTo>
                <a:lnTo>
                  <a:pt x="10669" y="1370"/>
                </a:lnTo>
                <a:lnTo>
                  <a:pt x="9252" y="2811"/>
                </a:lnTo>
                <a:lnTo>
                  <a:pt x="8656" y="2811"/>
                </a:lnTo>
                <a:lnTo>
                  <a:pt x="9609" y="1858"/>
                </a:lnTo>
                <a:cubicBezTo>
                  <a:pt x="9668" y="1799"/>
                  <a:pt x="9668" y="1703"/>
                  <a:pt x="9609" y="1620"/>
                </a:cubicBezTo>
                <a:cubicBezTo>
                  <a:pt x="9579" y="1590"/>
                  <a:pt x="9537" y="1575"/>
                  <a:pt x="9494" y="1575"/>
                </a:cubicBezTo>
                <a:cubicBezTo>
                  <a:pt x="9451" y="1575"/>
                  <a:pt x="9406" y="1590"/>
                  <a:pt x="9371" y="1620"/>
                </a:cubicBezTo>
                <a:lnTo>
                  <a:pt x="8418" y="2572"/>
                </a:lnTo>
                <a:lnTo>
                  <a:pt x="8418" y="1977"/>
                </a:lnTo>
                <a:lnTo>
                  <a:pt x="9847" y="548"/>
                </a:lnTo>
                <a:close/>
                <a:moveTo>
                  <a:pt x="4549" y="2442"/>
                </a:moveTo>
                <a:cubicBezTo>
                  <a:pt x="5668" y="2442"/>
                  <a:pt x="6680" y="2870"/>
                  <a:pt x="7430" y="3573"/>
                </a:cubicBezTo>
                <a:lnTo>
                  <a:pt x="4430" y="6561"/>
                </a:lnTo>
                <a:cubicBezTo>
                  <a:pt x="4370" y="6621"/>
                  <a:pt x="4370" y="6728"/>
                  <a:pt x="4430" y="6799"/>
                </a:cubicBezTo>
                <a:cubicBezTo>
                  <a:pt x="4465" y="6835"/>
                  <a:pt x="4513" y="6847"/>
                  <a:pt x="4549" y="6847"/>
                </a:cubicBezTo>
                <a:cubicBezTo>
                  <a:pt x="4596" y="6847"/>
                  <a:pt x="4644" y="6835"/>
                  <a:pt x="4668" y="6799"/>
                </a:cubicBezTo>
                <a:lnTo>
                  <a:pt x="5418" y="6061"/>
                </a:lnTo>
                <a:cubicBezTo>
                  <a:pt x="5549" y="6240"/>
                  <a:pt x="5620" y="6466"/>
                  <a:pt x="5620" y="6680"/>
                </a:cubicBezTo>
                <a:cubicBezTo>
                  <a:pt x="5620" y="7275"/>
                  <a:pt x="5144" y="7752"/>
                  <a:pt x="4549" y="7752"/>
                </a:cubicBezTo>
                <a:cubicBezTo>
                  <a:pt x="3953" y="7752"/>
                  <a:pt x="3477" y="7275"/>
                  <a:pt x="3477" y="6680"/>
                </a:cubicBezTo>
                <a:cubicBezTo>
                  <a:pt x="3477" y="6085"/>
                  <a:pt x="3953" y="5609"/>
                  <a:pt x="4549" y="5609"/>
                </a:cubicBezTo>
                <a:cubicBezTo>
                  <a:pt x="4608" y="5609"/>
                  <a:pt x="4680" y="5609"/>
                  <a:pt x="4739" y="5632"/>
                </a:cubicBezTo>
                <a:cubicBezTo>
                  <a:pt x="4747" y="5633"/>
                  <a:pt x="4755" y="5634"/>
                  <a:pt x="4763" y="5634"/>
                </a:cubicBezTo>
                <a:cubicBezTo>
                  <a:pt x="4848" y="5634"/>
                  <a:pt x="4920" y="5577"/>
                  <a:pt x="4942" y="5490"/>
                </a:cubicBezTo>
                <a:cubicBezTo>
                  <a:pt x="4954" y="5406"/>
                  <a:pt x="4894" y="5311"/>
                  <a:pt x="4799" y="5299"/>
                </a:cubicBezTo>
                <a:cubicBezTo>
                  <a:pt x="4715" y="5287"/>
                  <a:pt x="4620" y="5275"/>
                  <a:pt x="4549" y="5275"/>
                </a:cubicBezTo>
                <a:cubicBezTo>
                  <a:pt x="3775" y="5275"/>
                  <a:pt x="3156" y="5894"/>
                  <a:pt x="3156" y="6668"/>
                </a:cubicBezTo>
                <a:cubicBezTo>
                  <a:pt x="3156" y="7442"/>
                  <a:pt x="3775" y="8073"/>
                  <a:pt x="4549" y="8073"/>
                </a:cubicBezTo>
                <a:cubicBezTo>
                  <a:pt x="5323" y="8073"/>
                  <a:pt x="5954" y="7442"/>
                  <a:pt x="5954" y="6668"/>
                </a:cubicBezTo>
                <a:cubicBezTo>
                  <a:pt x="5954" y="6359"/>
                  <a:pt x="5847" y="6049"/>
                  <a:pt x="5656" y="5811"/>
                </a:cubicBezTo>
                <a:lnTo>
                  <a:pt x="6168" y="5287"/>
                </a:lnTo>
                <a:cubicBezTo>
                  <a:pt x="6501" y="5668"/>
                  <a:pt x="6680" y="6168"/>
                  <a:pt x="6680" y="6668"/>
                </a:cubicBezTo>
                <a:cubicBezTo>
                  <a:pt x="6680" y="7847"/>
                  <a:pt x="5727" y="8799"/>
                  <a:pt x="4549" y="8799"/>
                </a:cubicBezTo>
                <a:cubicBezTo>
                  <a:pt x="3370" y="8799"/>
                  <a:pt x="2418" y="7847"/>
                  <a:pt x="2418" y="6668"/>
                </a:cubicBezTo>
                <a:cubicBezTo>
                  <a:pt x="2418" y="5490"/>
                  <a:pt x="3370" y="4537"/>
                  <a:pt x="4549" y="4537"/>
                </a:cubicBezTo>
                <a:cubicBezTo>
                  <a:pt x="4906" y="4537"/>
                  <a:pt x="5251" y="4632"/>
                  <a:pt x="5561" y="4799"/>
                </a:cubicBezTo>
                <a:cubicBezTo>
                  <a:pt x="5583" y="4810"/>
                  <a:pt x="5608" y="4815"/>
                  <a:pt x="5635" y="4815"/>
                </a:cubicBezTo>
                <a:cubicBezTo>
                  <a:pt x="5693" y="4815"/>
                  <a:pt x="5754" y="4789"/>
                  <a:pt x="5787" y="4739"/>
                </a:cubicBezTo>
                <a:cubicBezTo>
                  <a:pt x="5835" y="4656"/>
                  <a:pt x="5799" y="4561"/>
                  <a:pt x="5727" y="4513"/>
                </a:cubicBezTo>
                <a:cubicBezTo>
                  <a:pt x="5370" y="4323"/>
                  <a:pt x="4965" y="4216"/>
                  <a:pt x="4561" y="4216"/>
                </a:cubicBezTo>
                <a:cubicBezTo>
                  <a:pt x="3215" y="4216"/>
                  <a:pt x="2108" y="5311"/>
                  <a:pt x="2108" y="6668"/>
                </a:cubicBezTo>
                <a:cubicBezTo>
                  <a:pt x="2108" y="8026"/>
                  <a:pt x="3215" y="9121"/>
                  <a:pt x="4561" y="9121"/>
                </a:cubicBezTo>
                <a:cubicBezTo>
                  <a:pt x="5918" y="9121"/>
                  <a:pt x="7025" y="8026"/>
                  <a:pt x="7025" y="6668"/>
                </a:cubicBezTo>
                <a:cubicBezTo>
                  <a:pt x="7025" y="6073"/>
                  <a:pt x="6811" y="5490"/>
                  <a:pt x="6406" y="5049"/>
                </a:cubicBezTo>
                <a:lnTo>
                  <a:pt x="6930" y="4525"/>
                </a:lnTo>
                <a:cubicBezTo>
                  <a:pt x="7466" y="5109"/>
                  <a:pt x="7752" y="5871"/>
                  <a:pt x="7752" y="6656"/>
                </a:cubicBezTo>
                <a:cubicBezTo>
                  <a:pt x="7752" y="8407"/>
                  <a:pt x="6323" y="9835"/>
                  <a:pt x="4561" y="9835"/>
                </a:cubicBezTo>
                <a:cubicBezTo>
                  <a:pt x="2810" y="9835"/>
                  <a:pt x="1382" y="8407"/>
                  <a:pt x="1382" y="6656"/>
                </a:cubicBezTo>
                <a:cubicBezTo>
                  <a:pt x="1382" y="4894"/>
                  <a:pt x="2810" y="3465"/>
                  <a:pt x="4561" y="3465"/>
                </a:cubicBezTo>
                <a:cubicBezTo>
                  <a:pt x="5180" y="3465"/>
                  <a:pt x="5775" y="3644"/>
                  <a:pt x="6275" y="3977"/>
                </a:cubicBezTo>
                <a:cubicBezTo>
                  <a:pt x="6300" y="3994"/>
                  <a:pt x="6330" y="4002"/>
                  <a:pt x="6360" y="4002"/>
                </a:cubicBezTo>
                <a:cubicBezTo>
                  <a:pt x="6415" y="4002"/>
                  <a:pt x="6471" y="3976"/>
                  <a:pt x="6501" y="3930"/>
                </a:cubicBezTo>
                <a:cubicBezTo>
                  <a:pt x="6549" y="3858"/>
                  <a:pt x="6525" y="3751"/>
                  <a:pt x="6454" y="3704"/>
                </a:cubicBezTo>
                <a:cubicBezTo>
                  <a:pt x="5894" y="3346"/>
                  <a:pt x="5239" y="3156"/>
                  <a:pt x="4561" y="3156"/>
                </a:cubicBezTo>
                <a:cubicBezTo>
                  <a:pt x="2632" y="3156"/>
                  <a:pt x="1048" y="4739"/>
                  <a:pt x="1048" y="6668"/>
                </a:cubicBezTo>
                <a:cubicBezTo>
                  <a:pt x="1048" y="8609"/>
                  <a:pt x="2632" y="10181"/>
                  <a:pt x="4561" y="10181"/>
                </a:cubicBezTo>
                <a:cubicBezTo>
                  <a:pt x="6501" y="10181"/>
                  <a:pt x="8073" y="8609"/>
                  <a:pt x="8073" y="6668"/>
                </a:cubicBezTo>
                <a:cubicBezTo>
                  <a:pt x="8073" y="5787"/>
                  <a:pt x="7752" y="4954"/>
                  <a:pt x="7156" y="4299"/>
                </a:cubicBezTo>
                <a:lnTo>
                  <a:pt x="7680" y="3787"/>
                </a:lnTo>
                <a:cubicBezTo>
                  <a:pt x="8383" y="4561"/>
                  <a:pt x="8799" y="5573"/>
                  <a:pt x="8799" y="6680"/>
                </a:cubicBezTo>
                <a:cubicBezTo>
                  <a:pt x="8799" y="9026"/>
                  <a:pt x="6894" y="10931"/>
                  <a:pt x="4549" y="10931"/>
                </a:cubicBezTo>
                <a:cubicBezTo>
                  <a:pt x="2215" y="10931"/>
                  <a:pt x="310" y="9026"/>
                  <a:pt x="310" y="6680"/>
                </a:cubicBezTo>
                <a:cubicBezTo>
                  <a:pt x="310" y="4347"/>
                  <a:pt x="2215" y="2442"/>
                  <a:pt x="4549" y="2442"/>
                </a:cubicBezTo>
                <a:close/>
                <a:moveTo>
                  <a:pt x="10023" y="1"/>
                </a:moveTo>
                <a:cubicBezTo>
                  <a:pt x="9981" y="1"/>
                  <a:pt x="9938" y="17"/>
                  <a:pt x="9907" y="48"/>
                </a:cubicBezTo>
                <a:lnTo>
                  <a:pt x="8156" y="1799"/>
                </a:lnTo>
                <a:cubicBezTo>
                  <a:pt x="8121" y="1834"/>
                  <a:pt x="8109" y="1882"/>
                  <a:pt x="8109" y="1918"/>
                </a:cubicBezTo>
                <a:lnTo>
                  <a:pt x="8109" y="2906"/>
                </a:lnTo>
                <a:lnTo>
                  <a:pt x="7680" y="3334"/>
                </a:lnTo>
                <a:cubicBezTo>
                  <a:pt x="6859" y="2572"/>
                  <a:pt x="5775" y="2120"/>
                  <a:pt x="4573" y="2120"/>
                </a:cubicBezTo>
                <a:cubicBezTo>
                  <a:pt x="2048" y="2120"/>
                  <a:pt x="1" y="4168"/>
                  <a:pt x="1" y="6680"/>
                </a:cubicBezTo>
                <a:cubicBezTo>
                  <a:pt x="1" y="9204"/>
                  <a:pt x="2048" y="11252"/>
                  <a:pt x="4573" y="11252"/>
                </a:cubicBezTo>
                <a:cubicBezTo>
                  <a:pt x="7085" y="11252"/>
                  <a:pt x="9133" y="9204"/>
                  <a:pt x="9133" y="6680"/>
                </a:cubicBezTo>
                <a:cubicBezTo>
                  <a:pt x="9133" y="5478"/>
                  <a:pt x="8680" y="4394"/>
                  <a:pt x="7918" y="3573"/>
                </a:cubicBezTo>
                <a:lnTo>
                  <a:pt x="8347" y="3144"/>
                </a:lnTo>
                <a:lnTo>
                  <a:pt x="9335" y="3144"/>
                </a:lnTo>
                <a:cubicBezTo>
                  <a:pt x="9371" y="3144"/>
                  <a:pt x="9418" y="3132"/>
                  <a:pt x="9454" y="3096"/>
                </a:cubicBezTo>
                <a:lnTo>
                  <a:pt x="11204" y="1346"/>
                </a:lnTo>
                <a:cubicBezTo>
                  <a:pt x="11252" y="1287"/>
                  <a:pt x="11264" y="1227"/>
                  <a:pt x="11240" y="1168"/>
                </a:cubicBezTo>
                <a:cubicBezTo>
                  <a:pt x="11204" y="1108"/>
                  <a:pt x="11145" y="1060"/>
                  <a:pt x="11085" y="1060"/>
                </a:cubicBezTo>
                <a:lnTo>
                  <a:pt x="10192" y="1060"/>
                </a:lnTo>
                <a:lnTo>
                  <a:pt x="10192" y="167"/>
                </a:lnTo>
                <a:cubicBezTo>
                  <a:pt x="10192" y="108"/>
                  <a:pt x="10145" y="36"/>
                  <a:pt x="10085" y="13"/>
                </a:cubicBezTo>
                <a:cubicBezTo>
                  <a:pt x="10065" y="5"/>
                  <a:pt x="10044" y="1"/>
                  <a:pt x="1002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506" name="Google Shape;3506;p37"/>
          <p:cNvGrpSpPr/>
          <p:nvPr/>
        </p:nvGrpSpPr>
        <p:grpSpPr>
          <a:xfrm>
            <a:off x="4668202" y="2271344"/>
            <a:ext cx="359594" cy="353909"/>
            <a:chOff x="4687894" y="2289713"/>
            <a:chExt cx="359594" cy="353909"/>
          </a:xfrm>
        </p:grpSpPr>
        <p:sp>
          <p:nvSpPr>
            <p:cNvPr id="3507" name="Google Shape;3507;p37"/>
            <p:cNvSpPr/>
            <p:nvPr/>
          </p:nvSpPr>
          <p:spPr>
            <a:xfrm>
              <a:off x="4955207" y="2477227"/>
              <a:ext cx="34041" cy="22356"/>
            </a:xfrm>
            <a:custGeom>
              <a:rect b="b" l="l" r="r" t="t"/>
              <a:pathLst>
                <a:path extrusionOk="0" h="704" w="1072">
                  <a:moveTo>
                    <a:pt x="167" y="1"/>
                  </a:moveTo>
                  <a:cubicBezTo>
                    <a:pt x="72" y="1"/>
                    <a:pt x="0" y="72"/>
                    <a:pt x="0" y="168"/>
                  </a:cubicBezTo>
                  <a:cubicBezTo>
                    <a:pt x="0" y="465"/>
                    <a:pt x="238" y="703"/>
                    <a:pt x="536" y="703"/>
                  </a:cubicBezTo>
                  <a:cubicBezTo>
                    <a:pt x="834" y="703"/>
                    <a:pt x="1072" y="465"/>
                    <a:pt x="1072" y="168"/>
                  </a:cubicBezTo>
                  <a:cubicBezTo>
                    <a:pt x="1072" y="72"/>
                    <a:pt x="1000" y="1"/>
                    <a:pt x="905" y="1"/>
                  </a:cubicBezTo>
                  <a:cubicBezTo>
                    <a:pt x="822" y="1"/>
                    <a:pt x="750" y="72"/>
                    <a:pt x="750" y="168"/>
                  </a:cubicBezTo>
                  <a:cubicBezTo>
                    <a:pt x="750" y="287"/>
                    <a:pt x="655" y="370"/>
                    <a:pt x="536" y="370"/>
                  </a:cubicBezTo>
                  <a:cubicBezTo>
                    <a:pt x="417" y="370"/>
                    <a:pt x="334" y="287"/>
                    <a:pt x="334" y="168"/>
                  </a:cubicBezTo>
                  <a:cubicBezTo>
                    <a:pt x="334" y="72"/>
                    <a:pt x="250" y="1"/>
                    <a:pt x="1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8" name="Google Shape;3508;p37"/>
            <p:cNvSpPr/>
            <p:nvPr/>
          </p:nvSpPr>
          <p:spPr>
            <a:xfrm>
              <a:off x="4687894" y="2289713"/>
              <a:ext cx="359594" cy="353909"/>
            </a:xfrm>
            <a:custGeom>
              <a:rect b="b" l="l" r="r" t="t"/>
              <a:pathLst>
                <a:path extrusionOk="0" h="11145" w="11324">
                  <a:moveTo>
                    <a:pt x="9180" y="3036"/>
                  </a:moveTo>
                  <a:cubicBezTo>
                    <a:pt x="9204" y="3036"/>
                    <a:pt x="9228" y="3036"/>
                    <a:pt x="9240" y="3048"/>
                  </a:cubicBezTo>
                  <a:cubicBezTo>
                    <a:pt x="9299" y="3108"/>
                    <a:pt x="9371" y="3417"/>
                    <a:pt x="9299" y="3977"/>
                  </a:cubicBezTo>
                  <a:cubicBezTo>
                    <a:pt x="9240" y="4513"/>
                    <a:pt x="9061" y="4989"/>
                    <a:pt x="8895" y="5072"/>
                  </a:cubicBezTo>
                  <a:cubicBezTo>
                    <a:pt x="8813" y="5119"/>
                    <a:pt x="8682" y="5149"/>
                    <a:pt x="8533" y="5149"/>
                  </a:cubicBezTo>
                  <a:cubicBezTo>
                    <a:pt x="8336" y="5149"/>
                    <a:pt x="8108" y="5096"/>
                    <a:pt x="7918" y="4953"/>
                  </a:cubicBezTo>
                  <a:cubicBezTo>
                    <a:pt x="7573" y="4703"/>
                    <a:pt x="7466" y="4263"/>
                    <a:pt x="7585" y="3667"/>
                  </a:cubicBezTo>
                  <a:cubicBezTo>
                    <a:pt x="7597" y="3608"/>
                    <a:pt x="7644" y="3572"/>
                    <a:pt x="7704" y="3537"/>
                  </a:cubicBezTo>
                  <a:cubicBezTo>
                    <a:pt x="8526" y="3167"/>
                    <a:pt x="9002" y="3036"/>
                    <a:pt x="9180" y="3036"/>
                  </a:cubicBezTo>
                  <a:close/>
                  <a:moveTo>
                    <a:pt x="620" y="5608"/>
                  </a:moveTo>
                  <a:cubicBezTo>
                    <a:pt x="691" y="5620"/>
                    <a:pt x="798" y="5703"/>
                    <a:pt x="858" y="5846"/>
                  </a:cubicBezTo>
                  <a:cubicBezTo>
                    <a:pt x="870" y="5882"/>
                    <a:pt x="894" y="5942"/>
                    <a:pt x="894" y="6001"/>
                  </a:cubicBezTo>
                  <a:cubicBezTo>
                    <a:pt x="667" y="5953"/>
                    <a:pt x="501" y="5882"/>
                    <a:pt x="453" y="5799"/>
                  </a:cubicBezTo>
                  <a:cubicBezTo>
                    <a:pt x="441" y="5775"/>
                    <a:pt x="489" y="5703"/>
                    <a:pt x="501" y="5668"/>
                  </a:cubicBezTo>
                  <a:cubicBezTo>
                    <a:pt x="548" y="5608"/>
                    <a:pt x="572" y="5608"/>
                    <a:pt x="608" y="5608"/>
                  </a:cubicBezTo>
                  <a:close/>
                  <a:moveTo>
                    <a:pt x="5073" y="0"/>
                  </a:moveTo>
                  <a:cubicBezTo>
                    <a:pt x="4477" y="0"/>
                    <a:pt x="3906" y="238"/>
                    <a:pt x="3477" y="655"/>
                  </a:cubicBezTo>
                  <a:cubicBezTo>
                    <a:pt x="3049" y="1084"/>
                    <a:pt x="2822" y="1632"/>
                    <a:pt x="2822" y="2239"/>
                  </a:cubicBezTo>
                  <a:cubicBezTo>
                    <a:pt x="2822" y="2834"/>
                    <a:pt x="3061" y="3406"/>
                    <a:pt x="3477" y="3834"/>
                  </a:cubicBezTo>
                  <a:cubicBezTo>
                    <a:pt x="3596" y="3953"/>
                    <a:pt x="3727" y="4060"/>
                    <a:pt x="3882" y="4144"/>
                  </a:cubicBezTo>
                  <a:cubicBezTo>
                    <a:pt x="3775" y="4179"/>
                    <a:pt x="3668" y="4203"/>
                    <a:pt x="3584" y="4239"/>
                  </a:cubicBezTo>
                  <a:cubicBezTo>
                    <a:pt x="3489" y="4263"/>
                    <a:pt x="3453" y="4358"/>
                    <a:pt x="3477" y="4441"/>
                  </a:cubicBezTo>
                  <a:cubicBezTo>
                    <a:pt x="3505" y="4515"/>
                    <a:pt x="3561" y="4560"/>
                    <a:pt x="3629" y="4560"/>
                  </a:cubicBezTo>
                  <a:cubicBezTo>
                    <a:pt x="3649" y="4560"/>
                    <a:pt x="3670" y="4557"/>
                    <a:pt x="3692" y="4549"/>
                  </a:cubicBezTo>
                  <a:cubicBezTo>
                    <a:pt x="4138" y="4400"/>
                    <a:pt x="4608" y="4325"/>
                    <a:pt x="5079" y="4325"/>
                  </a:cubicBezTo>
                  <a:cubicBezTo>
                    <a:pt x="5549" y="4325"/>
                    <a:pt x="6019" y="4400"/>
                    <a:pt x="6466" y="4549"/>
                  </a:cubicBezTo>
                  <a:cubicBezTo>
                    <a:pt x="6490" y="4549"/>
                    <a:pt x="6501" y="4560"/>
                    <a:pt x="6525" y="4560"/>
                  </a:cubicBezTo>
                  <a:cubicBezTo>
                    <a:pt x="6609" y="4560"/>
                    <a:pt x="6668" y="4525"/>
                    <a:pt x="6680" y="4441"/>
                  </a:cubicBezTo>
                  <a:cubicBezTo>
                    <a:pt x="6704" y="4358"/>
                    <a:pt x="6668" y="4263"/>
                    <a:pt x="6573" y="4239"/>
                  </a:cubicBezTo>
                  <a:cubicBezTo>
                    <a:pt x="6466" y="4203"/>
                    <a:pt x="6370" y="4179"/>
                    <a:pt x="6275" y="4144"/>
                  </a:cubicBezTo>
                  <a:cubicBezTo>
                    <a:pt x="6406" y="4060"/>
                    <a:pt x="6549" y="3953"/>
                    <a:pt x="6680" y="3834"/>
                  </a:cubicBezTo>
                  <a:cubicBezTo>
                    <a:pt x="6787" y="3727"/>
                    <a:pt x="6882" y="3608"/>
                    <a:pt x="6966" y="3477"/>
                  </a:cubicBezTo>
                  <a:cubicBezTo>
                    <a:pt x="7002" y="3489"/>
                    <a:pt x="7049" y="3489"/>
                    <a:pt x="7097" y="3513"/>
                  </a:cubicBezTo>
                  <a:lnTo>
                    <a:pt x="7275" y="3548"/>
                  </a:lnTo>
                  <a:lnTo>
                    <a:pt x="7275" y="3572"/>
                  </a:lnTo>
                  <a:cubicBezTo>
                    <a:pt x="7204" y="3953"/>
                    <a:pt x="7204" y="4287"/>
                    <a:pt x="7287" y="4560"/>
                  </a:cubicBezTo>
                  <a:cubicBezTo>
                    <a:pt x="7359" y="4822"/>
                    <a:pt x="7513" y="5025"/>
                    <a:pt x="7716" y="5180"/>
                  </a:cubicBezTo>
                  <a:cubicBezTo>
                    <a:pt x="7954" y="5358"/>
                    <a:pt x="8252" y="5430"/>
                    <a:pt x="8526" y="5430"/>
                  </a:cubicBezTo>
                  <a:cubicBezTo>
                    <a:pt x="8728" y="5430"/>
                    <a:pt x="8907" y="5382"/>
                    <a:pt x="9049" y="5311"/>
                  </a:cubicBezTo>
                  <a:cubicBezTo>
                    <a:pt x="9192" y="5215"/>
                    <a:pt x="9323" y="5037"/>
                    <a:pt x="9430" y="4763"/>
                  </a:cubicBezTo>
                  <a:cubicBezTo>
                    <a:pt x="9478" y="4822"/>
                    <a:pt x="9526" y="4882"/>
                    <a:pt x="9561" y="4930"/>
                  </a:cubicBezTo>
                  <a:cubicBezTo>
                    <a:pt x="9740" y="5168"/>
                    <a:pt x="9859" y="5418"/>
                    <a:pt x="9954" y="5692"/>
                  </a:cubicBezTo>
                  <a:cubicBezTo>
                    <a:pt x="10002" y="5858"/>
                    <a:pt x="10133" y="5977"/>
                    <a:pt x="10300" y="6037"/>
                  </a:cubicBezTo>
                  <a:lnTo>
                    <a:pt x="10752" y="6192"/>
                  </a:lnTo>
                  <a:cubicBezTo>
                    <a:pt x="10871" y="6239"/>
                    <a:pt x="10966" y="6334"/>
                    <a:pt x="10966" y="6465"/>
                  </a:cubicBezTo>
                  <a:lnTo>
                    <a:pt x="10966" y="7239"/>
                  </a:lnTo>
                  <a:cubicBezTo>
                    <a:pt x="10966" y="7382"/>
                    <a:pt x="10895" y="7477"/>
                    <a:pt x="10752" y="7525"/>
                  </a:cubicBezTo>
                  <a:lnTo>
                    <a:pt x="10014" y="7763"/>
                  </a:lnTo>
                  <a:cubicBezTo>
                    <a:pt x="9895" y="7811"/>
                    <a:pt x="9788" y="7882"/>
                    <a:pt x="9728" y="8001"/>
                  </a:cubicBezTo>
                  <a:cubicBezTo>
                    <a:pt x="9430" y="8513"/>
                    <a:pt x="8966" y="8930"/>
                    <a:pt x="8359" y="9252"/>
                  </a:cubicBezTo>
                  <a:cubicBezTo>
                    <a:pt x="8287" y="9287"/>
                    <a:pt x="8240" y="9359"/>
                    <a:pt x="8228" y="9430"/>
                  </a:cubicBezTo>
                  <a:lnTo>
                    <a:pt x="7990" y="10692"/>
                  </a:lnTo>
                  <a:cubicBezTo>
                    <a:pt x="7990" y="10728"/>
                    <a:pt x="7954" y="10752"/>
                    <a:pt x="7918" y="10752"/>
                  </a:cubicBezTo>
                  <a:lnTo>
                    <a:pt x="7144" y="10752"/>
                  </a:lnTo>
                  <a:cubicBezTo>
                    <a:pt x="7109" y="10752"/>
                    <a:pt x="7085" y="10728"/>
                    <a:pt x="7061" y="10692"/>
                  </a:cubicBezTo>
                  <a:lnTo>
                    <a:pt x="6930" y="10002"/>
                  </a:lnTo>
                  <a:cubicBezTo>
                    <a:pt x="6897" y="9868"/>
                    <a:pt x="6800" y="9786"/>
                    <a:pt x="6661" y="9786"/>
                  </a:cubicBezTo>
                  <a:cubicBezTo>
                    <a:pt x="6652" y="9786"/>
                    <a:pt x="6642" y="9787"/>
                    <a:pt x="6632" y="9787"/>
                  </a:cubicBezTo>
                  <a:cubicBezTo>
                    <a:pt x="6299" y="9835"/>
                    <a:pt x="5954" y="9859"/>
                    <a:pt x="5608" y="9859"/>
                  </a:cubicBezTo>
                  <a:cubicBezTo>
                    <a:pt x="5358" y="9859"/>
                    <a:pt x="5097" y="9847"/>
                    <a:pt x="4846" y="9823"/>
                  </a:cubicBezTo>
                  <a:cubicBezTo>
                    <a:pt x="4833" y="9821"/>
                    <a:pt x="4819" y="9819"/>
                    <a:pt x="4806" y="9819"/>
                  </a:cubicBezTo>
                  <a:cubicBezTo>
                    <a:pt x="4692" y="9819"/>
                    <a:pt x="4593" y="9908"/>
                    <a:pt x="4561" y="10025"/>
                  </a:cubicBezTo>
                  <a:lnTo>
                    <a:pt x="4442" y="10692"/>
                  </a:lnTo>
                  <a:cubicBezTo>
                    <a:pt x="4442" y="10728"/>
                    <a:pt x="4418" y="10752"/>
                    <a:pt x="4370" y="10752"/>
                  </a:cubicBezTo>
                  <a:lnTo>
                    <a:pt x="3596" y="10752"/>
                  </a:lnTo>
                  <a:cubicBezTo>
                    <a:pt x="3573" y="10752"/>
                    <a:pt x="3537" y="10728"/>
                    <a:pt x="3525" y="10692"/>
                  </a:cubicBezTo>
                  <a:lnTo>
                    <a:pt x="3299" y="9502"/>
                  </a:lnTo>
                  <a:cubicBezTo>
                    <a:pt x="3287" y="9430"/>
                    <a:pt x="3239" y="9359"/>
                    <a:pt x="3168" y="9323"/>
                  </a:cubicBezTo>
                  <a:cubicBezTo>
                    <a:pt x="2108" y="8763"/>
                    <a:pt x="1560" y="7823"/>
                    <a:pt x="1560" y="6620"/>
                  </a:cubicBezTo>
                  <a:cubicBezTo>
                    <a:pt x="1560" y="6013"/>
                    <a:pt x="1691" y="5477"/>
                    <a:pt x="1965" y="5013"/>
                  </a:cubicBezTo>
                  <a:cubicBezTo>
                    <a:pt x="2215" y="4584"/>
                    <a:pt x="2572" y="4239"/>
                    <a:pt x="3037" y="3965"/>
                  </a:cubicBezTo>
                  <a:cubicBezTo>
                    <a:pt x="3108" y="3929"/>
                    <a:pt x="3132" y="3822"/>
                    <a:pt x="3096" y="3751"/>
                  </a:cubicBezTo>
                  <a:cubicBezTo>
                    <a:pt x="3065" y="3696"/>
                    <a:pt x="3008" y="3667"/>
                    <a:pt x="2952" y="3667"/>
                  </a:cubicBezTo>
                  <a:cubicBezTo>
                    <a:pt x="2923" y="3667"/>
                    <a:pt x="2895" y="3675"/>
                    <a:pt x="2870" y="3691"/>
                  </a:cubicBezTo>
                  <a:cubicBezTo>
                    <a:pt x="1977" y="4203"/>
                    <a:pt x="1429" y="5013"/>
                    <a:pt x="1275" y="6025"/>
                  </a:cubicBezTo>
                  <a:lnTo>
                    <a:pt x="1227" y="6025"/>
                  </a:lnTo>
                  <a:cubicBezTo>
                    <a:pt x="1227" y="5918"/>
                    <a:pt x="1215" y="5799"/>
                    <a:pt x="1167" y="5692"/>
                  </a:cubicBezTo>
                  <a:cubicBezTo>
                    <a:pt x="1084" y="5453"/>
                    <a:pt x="870" y="5299"/>
                    <a:pt x="667" y="5263"/>
                  </a:cubicBezTo>
                  <a:cubicBezTo>
                    <a:pt x="654" y="5262"/>
                    <a:pt x="640" y="5261"/>
                    <a:pt x="626" y="5261"/>
                  </a:cubicBezTo>
                  <a:cubicBezTo>
                    <a:pt x="474" y="5261"/>
                    <a:pt x="326" y="5323"/>
                    <a:pt x="239" y="5465"/>
                  </a:cubicBezTo>
                  <a:cubicBezTo>
                    <a:pt x="72" y="5668"/>
                    <a:pt x="96" y="5834"/>
                    <a:pt x="144" y="5942"/>
                  </a:cubicBezTo>
                  <a:cubicBezTo>
                    <a:pt x="239" y="6096"/>
                    <a:pt x="441" y="6239"/>
                    <a:pt x="798" y="6311"/>
                  </a:cubicBezTo>
                  <a:cubicBezTo>
                    <a:pt x="786" y="6323"/>
                    <a:pt x="786" y="6334"/>
                    <a:pt x="775" y="6358"/>
                  </a:cubicBezTo>
                  <a:cubicBezTo>
                    <a:pt x="560" y="6620"/>
                    <a:pt x="310" y="6680"/>
                    <a:pt x="155" y="6680"/>
                  </a:cubicBezTo>
                  <a:cubicBezTo>
                    <a:pt x="72" y="6680"/>
                    <a:pt x="1" y="6751"/>
                    <a:pt x="1" y="6858"/>
                  </a:cubicBezTo>
                  <a:cubicBezTo>
                    <a:pt x="1" y="6954"/>
                    <a:pt x="72" y="7025"/>
                    <a:pt x="155" y="7037"/>
                  </a:cubicBezTo>
                  <a:lnTo>
                    <a:pt x="191" y="7037"/>
                  </a:lnTo>
                  <a:cubicBezTo>
                    <a:pt x="394" y="7037"/>
                    <a:pt x="715" y="6966"/>
                    <a:pt x="1025" y="6573"/>
                  </a:cubicBezTo>
                  <a:cubicBezTo>
                    <a:pt x="1072" y="6513"/>
                    <a:pt x="1108" y="6442"/>
                    <a:pt x="1144" y="6382"/>
                  </a:cubicBezTo>
                  <a:cubicBezTo>
                    <a:pt x="1167" y="6382"/>
                    <a:pt x="1203" y="6382"/>
                    <a:pt x="1227" y="6394"/>
                  </a:cubicBezTo>
                  <a:cubicBezTo>
                    <a:pt x="1227" y="6489"/>
                    <a:pt x="1215" y="6573"/>
                    <a:pt x="1215" y="6668"/>
                  </a:cubicBezTo>
                  <a:cubicBezTo>
                    <a:pt x="1215" y="7347"/>
                    <a:pt x="1382" y="7954"/>
                    <a:pt x="1703" y="8478"/>
                  </a:cubicBezTo>
                  <a:cubicBezTo>
                    <a:pt x="2001" y="8954"/>
                    <a:pt x="2441" y="9359"/>
                    <a:pt x="2977" y="9644"/>
                  </a:cubicBezTo>
                  <a:lnTo>
                    <a:pt x="3192" y="10799"/>
                  </a:lnTo>
                  <a:cubicBezTo>
                    <a:pt x="3227" y="11002"/>
                    <a:pt x="3406" y="11133"/>
                    <a:pt x="3596" y="11133"/>
                  </a:cubicBezTo>
                  <a:lnTo>
                    <a:pt x="4370" y="11133"/>
                  </a:lnTo>
                  <a:cubicBezTo>
                    <a:pt x="4561" y="11133"/>
                    <a:pt x="4727" y="11002"/>
                    <a:pt x="4775" y="10799"/>
                  </a:cubicBezTo>
                  <a:lnTo>
                    <a:pt x="4894" y="10204"/>
                  </a:lnTo>
                  <a:cubicBezTo>
                    <a:pt x="5132" y="10240"/>
                    <a:pt x="5370" y="10252"/>
                    <a:pt x="5620" y="10252"/>
                  </a:cubicBezTo>
                  <a:cubicBezTo>
                    <a:pt x="5966" y="10252"/>
                    <a:pt x="6311" y="10228"/>
                    <a:pt x="6632" y="10180"/>
                  </a:cubicBezTo>
                  <a:lnTo>
                    <a:pt x="6751" y="10823"/>
                  </a:lnTo>
                  <a:cubicBezTo>
                    <a:pt x="6787" y="11014"/>
                    <a:pt x="6966" y="11145"/>
                    <a:pt x="7156" y="11145"/>
                  </a:cubicBezTo>
                  <a:lnTo>
                    <a:pt x="7930" y="11145"/>
                  </a:lnTo>
                  <a:cubicBezTo>
                    <a:pt x="8121" y="11145"/>
                    <a:pt x="8287" y="11014"/>
                    <a:pt x="8335" y="10823"/>
                  </a:cubicBezTo>
                  <a:lnTo>
                    <a:pt x="8573" y="9585"/>
                  </a:lnTo>
                  <a:cubicBezTo>
                    <a:pt x="9228" y="9240"/>
                    <a:pt x="9716" y="8775"/>
                    <a:pt x="10038" y="8228"/>
                  </a:cubicBezTo>
                  <a:cubicBezTo>
                    <a:pt x="10073" y="8180"/>
                    <a:pt x="10097" y="8156"/>
                    <a:pt x="10145" y="8132"/>
                  </a:cubicBezTo>
                  <a:lnTo>
                    <a:pt x="10895" y="7894"/>
                  </a:lnTo>
                  <a:cubicBezTo>
                    <a:pt x="11145" y="7811"/>
                    <a:pt x="11323" y="7573"/>
                    <a:pt x="11323" y="7299"/>
                  </a:cubicBezTo>
                  <a:lnTo>
                    <a:pt x="11323" y="6525"/>
                  </a:lnTo>
                  <a:cubicBezTo>
                    <a:pt x="11312" y="6251"/>
                    <a:pt x="11133" y="6013"/>
                    <a:pt x="10871" y="5918"/>
                  </a:cubicBezTo>
                  <a:lnTo>
                    <a:pt x="10419" y="5775"/>
                  </a:lnTo>
                  <a:cubicBezTo>
                    <a:pt x="10359" y="5763"/>
                    <a:pt x="10311" y="5715"/>
                    <a:pt x="10300" y="5644"/>
                  </a:cubicBezTo>
                  <a:cubicBezTo>
                    <a:pt x="10192" y="5322"/>
                    <a:pt x="10061" y="5049"/>
                    <a:pt x="9859" y="4775"/>
                  </a:cubicBezTo>
                  <a:cubicBezTo>
                    <a:pt x="9776" y="4656"/>
                    <a:pt x="9680" y="4537"/>
                    <a:pt x="9561" y="4429"/>
                  </a:cubicBezTo>
                  <a:cubicBezTo>
                    <a:pt x="9645" y="4132"/>
                    <a:pt x="9669" y="3798"/>
                    <a:pt x="9669" y="3501"/>
                  </a:cubicBezTo>
                  <a:cubicBezTo>
                    <a:pt x="9669" y="3084"/>
                    <a:pt x="9585" y="2822"/>
                    <a:pt x="9418" y="2739"/>
                  </a:cubicBezTo>
                  <a:cubicBezTo>
                    <a:pt x="9384" y="2722"/>
                    <a:pt x="9329" y="2693"/>
                    <a:pt x="9204" y="2693"/>
                  </a:cubicBezTo>
                  <a:cubicBezTo>
                    <a:pt x="8980" y="2693"/>
                    <a:pt x="8533" y="2787"/>
                    <a:pt x="7585" y="3215"/>
                  </a:cubicBezTo>
                  <a:cubicBezTo>
                    <a:pt x="7561" y="3227"/>
                    <a:pt x="7513" y="3239"/>
                    <a:pt x="7478" y="3275"/>
                  </a:cubicBezTo>
                  <a:cubicBezTo>
                    <a:pt x="7383" y="3239"/>
                    <a:pt x="7287" y="3227"/>
                    <a:pt x="7180" y="3191"/>
                  </a:cubicBezTo>
                  <a:cubicBezTo>
                    <a:pt x="7168" y="3191"/>
                    <a:pt x="7156" y="3191"/>
                    <a:pt x="7144" y="3179"/>
                  </a:cubicBezTo>
                  <a:cubicBezTo>
                    <a:pt x="7263" y="2929"/>
                    <a:pt x="7335" y="2644"/>
                    <a:pt x="7347" y="2346"/>
                  </a:cubicBezTo>
                  <a:cubicBezTo>
                    <a:pt x="7347" y="2263"/>
                    <a:pt x="7287" y="2179"/>
                    <a:pt x="7180" y="2167"/>
                  </a:cubicBezTo>
                  <a:cubicBezTo>
                    <a:pt x="7097" y="2167"/>
                    <a:pt x="7025" y="2227"/>
                    <a:pt x="7002" y="2334"/>
                  </a:cubicBezTo>
                  <a:cubicBezTo>
                    <a:pt x="6990" y="2810"/>
                    <a:pt x="6787" y="3251"/>
                    <a:pt x="6442" y="3596"/>
                  </a:cubicBezTo>
                  <a:cubicBezTo>
                    <a:pt x="6228" y="3810"/>
                    <a:pt x="5989" y="3953"/>
                    <a:pt x="5739" y="4048"/>
                  </a:cubicBezTo>
                  <a:cubicBezTo>
                    <a:pt x="5525" y="4019"/>
                    <a:pt x="5302" y="4004"/>
                    <a:pt x="5079" y="4004"/>
                  </a:cubicBezTo>
                  <a:cubicBezTo>
                    <a:pt x="4855" y="4004"/>
                    <a:pt x="4632" y="4019"/>
                    <a:pt x="4418" y="4048"/>
                  </a:cubicBezTo>
                  <a:cubicBezTo>
                    <a:pt x="4168" y="3953"/>
                    <a:pt x="3930" y="3810"/>
                    <a:pt x="3715" y="3596"/>
                  </a:cubicBezTo>
                  <a:cubicBezTo>
                    <a:pt x="3358" y="3239"/>
                    <a:pt x="3156" y="2751"/>
                    <a:pt x="3156" y="2239"/>
                  </a:cubicBezTo>
                  <a:cubicBezTo>
                    <a:pt x="3156" y="1739"/>
                    <a:pt x="3346" y="1251"/>
                    <a:pt x="3715" y="893"/>
                  </a:cubicBezTo>
                  <a:cubicBezTo>
                    <a:pt x="4073" y="536"/>
                    <a:pt x="4561" y="322"/>
                    <a:pt x="5073" y="322"/>
                  </a:cubicBezTo>
                  <a:cubicBezTo>
                    <a:pt x="5573" y="322"/>
                    <a:pt x="6073" y="512"/>
                    <a:pt x="6430" y="893"/>
                  </a:cubicBezTo>
                  <a:cubicBezTo>
                    <a:pt x="6573" y="1036"/>
                    <a:pt x="6692" y="1203"/>
                    <a:pt x="6787" y="1381"/>
                  </a:cubicBezTo>
                  <a:cubicBezTo>
                    <a:pt x="6813" y="1433"/>
                    <a:pt x="6870" y="1472"/>
                    <a:pt x="6930" y="1472"/>
                  </a:cubicBezTo>
                  <a:cubicBezTo>
                    <a:pt x="6954" y="1472"/>
                    <a:pt x="6978" y="1466"/>
                    <a:pt x="7002" y="1453"/>
                  </a:cubicBezTo>
                  <a:cubicBezTo>
                    <a:pt x="7085" y="1405"/>
                    <a:pt x="7121" y="1322"/>
                    <a:pt x="7085" y="1227"/>
                  </a:cubicBezTo>
                  <a:cubicBezTo>
                    <a:pt x="6978" y="1024"/>
                    <a:pt x="6823" y="834"/>
                    <a:pt x="6668" y="655"/>
                  </a:cubicBezTo>
                  <a:cubicBezTo>
                    <a:pt x="6228" y="215"/>
                    <a:pt x="5680" y="0"/>
                    <a:pt x="507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9" name="Google Shape;3509;p37"/>
            <p:cNvSpPr/>
            <p:nvPr/>
          </p:nvSpPr>
          <p:spPr>
            <a:xfrm>
              <a:off x="4829299" y="2324485"/>
              <a:ext cx="42393" cy="75291"/>
            </a:xfrm>
            <a:custGeom>
              <a:rect b="b" l="l" r="r" t="t"/>
              <a:pathLst>
                <a:path extrusionOk="0" h="2371" w="1335">
                  <a:moveTo>
                    <a:pt x="644" y="417"/>
                  </a:moveTo>
                  <a:lnTo>
                    <a:pt x="644" y="941"/>
                  </a:lnTo>
                  <a:cubicBezTo>
                    <a:pt x="501" y="882"/>
                    <a:pt x="370" y="822"/>
                    <a:pt x="370" y="656"/>
                  </a:cubicBezTo>
                  <a:cubicBezTo>
                    <a:pt x="370" y="513"/>
                    <a:pt x="489" y="441"/>
                    <a:pt x="644" y="417"/>
                  </a:cubicBezTo>
                  <a:close/>
                  <a:moveTo>
                    <a:pt x="786" y="1322"/>
                  </a:moveTo>
                  <a:cubicBezTo>
                    <a:pt x="929" y="1382"/>
                    <a:pt x="1036" y="1477"/>
                    <a:pt x="1036" y="1656"/>
                  </a:cubicBezTo>
                  <a:cubicBezTo>
                    <a:pt x="1036" y="1810"/>
                    <a:pt x="929" y="1906"/>
                    <a:pt x="786" y="1941"/>
                  </a:cubicBezTo>
                  <a:lnTo>
                    <a:pt x="786" y="1322"/>
                  </a:lnTo>
                  <a:close/>
                  <a:moveTo>
                    <a:pt x="703" y="1"/>
                  </a:moveTo>
                  <a:cubicBezTo>
                    <a:pt x="655" y="1"/>
                    <a:pt x="620" y="36"/>
                    <a:pt x="620" y="60"/>
                  </a:cubicBezTo>
                  <a:lnTo>
                    <a:pt x="620" y="156"/>
                  </a:lnTo>
                  <a:cubicBezTo>
                    <a:pt x="334" y="179"/>
                    <a:pt x="60" y="334"/>
                    <a:pt x="60" y="691"/>
                  </a:cubicBezTo>
                  <a:cubicBezTo>
                    <a:pt x="60" y="1060"/>
                    <a:pt x="346" y="1168"/>
                    <a:pt x="620" y="1251"/>
                  </a:cubicBezTo>
                  <a:lnTo>
                    <a:pt x="620" y="1941"/>
                  </a:lnTo>
                  <a:cubicBezTo>
                    <a:pt x="322" y="1906"/>
                    <a:pt x="239" y="1715"/>
                    <a:pt x="143" y="1715"/>
                  </a:cubicBezTo>
                  <a:cubicBezTo>
                    <a:pt x="60" y="1715"/>
                    <a:pt x="1" y="1810"/>
                    <a:pt x="1" y="1882"/>
                  </a:cubicBezTo>
                  <a:cubicBezTo>
                    <a:pt x="1" y="2025"/>
                    <a:pt x="239" y="2227"/>
                    <a:pt x="620" y="2227"/>
                  </a:cubicBezTo>
                  <a:lnTo>
                    <a:pt x="620" y="2311"/>
                  </a:lnTo>
                  <a:cubicBezTo>
                    <a:pt x="620" y="2346"/>
                    <a:pt x="644" y="2370"/>
                    <a:pt x="703" y="2370"/>
                  </a:cubicBezTo>
                  <a:cubicBezTo>
                    <a:pt x="751" y="2370"/>
                    <a:pt x="798" y="2346"/>
                    <a:pt x="798" y="2311"/>
                  </a:cubicBezTo>
                  <a:lnTo>
                    <a:pt x="798" y="2203"/>
                  </a:lnTo>
                  <a:cubicBezTo>
                    <a:pt x="1108" y="2168"/>
                    <a:pt x="1310" y="1965"/>
                    <a:pt x="1310" y="1608"/>
                  </a:cubicBezTo>
                  <a:cubicBezTo>
                    <a:pt x="1334" y="1227"/>
                    <a:pt x="1048" y="1096"/>
                    <a:pt x="798" y="1001"/>
                  </a:cubicBezTo>
                  <a:lnTo>
                    <a:pt x="798" y="406"/>
                  </a:lnTo>
                  <a:cubicBezTo>
                    <a:pt x="1001" y="417"/>
                    <a:pt x="1084" y="513"/>
                    <a:pt x="1144" y="513"/>
                  </a:cubicBezTo>
                  <a:cubicBezTo>
                    <a:pt x="1227" y="513"/>
                    <a:pt x="1275" y="406"/>
                    <a:pt x="1275" y="346"/>
                  </a:cubicBezTo>
                  <a:cubicBezTo>
                    <a:pt x="1275" y="203"/>
                    <a:pt x="989" y="144"/>
                    <a:pt x="798" y="144"/>
                  </a:cubicBezTo>
                  <a:lnTo>
                    <a:pt x="798" y="60"/>
                  </a:lnTo>
                  <a:cubicBezTo>
                    <a:pt x="798" y="36"/>
                    <a:pt x="751" y="1"/>
                    <a:pt x="70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510" name="Google Shape;3510;p37"/>
          <p:cNvSpPr/>
          <p:nvPr/>
        </p:nvSpPr>
        <p:spPr>
          <a:xfrm>
            <a:off x="5214928" y="2268708"/>
            <a:ext cx="358832" cy="359562"/>
          </a:xfrm>
          <a:custGeom>
            <a:rect b="b" l="l" r="r" t="t"/>
            <a:pathLst>
              <a:path extrusionOk="0" h="11323" w="11300">
                <a:moveTo>
                  <a:pt x="5620" y="333"/>
                </a:moveTo>
                <a:cubicBezTo>
                  <a:pt x="5715" y="333"/>
                  <a:pt x="5787" y="405"/>
                  <a:pt x="5787" y="500"/>
                </a:cubicBezTo>
                <a:lnTo>
                  <a:pt x="5787" y="560"/>
                </a:lnTo>
                <a:lnTo>
                  <a:pt x="5453" y="560"/>
                </a:lnTo>
                <a:lnTo>
                  <a:pt x="5453" y="500"/>
                </a:lnTo>
                <a:cubicBezTo>
                  <a:pt x="5453" y="405"/>
                  <a:pt x="5536" y="333"/>
                  <a:pt x="5620" y="333"/>
                </a:cubicBezTo>
                <a:close/>
                <a:moveTo>
                  <a:pt x="5465" y="917"/>
                </a:moveTo>
                <a:lnTo>
                  <a:pt x="5465" y="5822"/>
                </a:lnTo>
                <a:cubicBezTo>
                  <a:pt x="5120" y="5560"/>
                  <a:pt x="4703" y="5405"/>
                  <a:pt x="4251" y="5405"/>
                </a:cubicBezTo>
                <a:cubicBezTo>
                  <a:pt x="3810" y="5405"/>
                  <a:pt x="3393" y="5560"/>
                  <a:pt x="3060" y="5810"/>
                </a:cubicBezTo>
                <a:cubicBezTo>
                  <a:pt x="3108" y="4536"/>
                  <a:pt x="3370" y="3322"/>
                  <a:pt x="3834" y="2417"/>
                </a:cubicBezTo>
                <a:cubicBezTo>
                  <a:pt x="4286" y="1524"/>
                  <a:pt x="4846" y="1000"/>
                  <a:pt x="5465" y="917"/>
                </a:cubicBezTo>
                <a:close/>
                <a:moveTo>
                  <a:pt x="5822" y="917"/>
                </a:moveTo>
                <a:cubicBezTo>
                  <a:pt x="6441" y="1000"/>
                  <a:pt x="7037" y="1584"/>
                  <a:pt x="7501" y="2524"/>
                </a:cubicBezTo>
                <a:cubicBezTo>
                  <a:pt x="7526" y="2582"/>
                  <a:pt x="7579" y="2617"/>
                  <a:pt x="7642" y="2617"/>
                </a:cubicBezTo>
                <a:cubicBezTo>
                  <a:pt x="7669" y="2617"/>
                  <a:pt x="7698" y="2610"/>
                  <a:pt x="7727" y="2596"/>
                </a:cubicBezTo>
                <a:cubicBezTo>
                  <a:pt x="7811" y="2548"/>
                  <a:pt x="7834" y="2465"/>
                  <a:pt x="7799" y="2369"/>
                </a:cubicBezTo>
                <a:cubicBezTo>
                  <a:pt x="7525" y="1810"/>
                  <a:pt x="7215" y="1381"/>
                  <a:pt x="6858" y="1060"/>
                </a:cubicBezTo>
                <a:lnTo>
                  <a:pt x="6810" y="1024"/>
                </a:lnTo>
                <a:lnTo>
                  <a:pt x="6810" y="1024"/>
                </a:lnTo>
                <a:cubicBezTo>
                  <a:pt x="7799" y="1238"/>
                  <a:pt x="8692" y="1715"/>
                  <a:pt x="9406" y="2453"/>
                </a:cubicBezTo>
                <a:cubicBezTo>
                  <a:pt x="10311" y="3358"/>
                  <a:pt x="10847" y="4536"/>
                  <a:pt x="10954" y="5798"/>
                </a:cubicBezTo>
                <a:cubicBezTo>
                  <a:pt x="10597" y="5560"/>
                  <a:pt x="10180" y="5405"/>
                  <a:pt x="9751" y="5405"/>
                </a:cubicBezTo>
                <a:cubicBezTo>
                  <a:pt x="9299" y="5405"/>
                  <a:pt x="8870" y="5560"/>
                  <a:pt x="8537" y="5822"/>
                </a:cubicBezTo>
                <a:cubicBezTo>
                  <a:pt x="8513" y="4834"/>
                  <a:pt x="8346" y="3893"/>
                  <a:pt x="8061" y="3060"/>
                </a:cubicBezTo>
                <a:cubicBezTo>
                  <a:pt x="8042" y="2984"/>
                  <a:pt x="7977" y="2946"/>
                  <a:pt x="7909" y="2946"/>
                </a:cubicBezTo>
                <a:cubicBezTo>
                  <a:pt x="7892" y="2946"/>
                  <a:pt x="7875" y="2948"/>
                  <a:pt x="7858" y="2953"/>
                </a:cubicBezTo>
                <a:cubicBezTo>
                  <a:pt x="7763" y="2988"/>
                  <a:pt x="7727" y="3072"/>
                  <a:pt x="7751" y="3167"/>
                </a:cubicBezTo>
                <a:cubicBezTo>
                  <a:pt x="8025" y="3953"/>
                  <a:pt x="8180" y="4858"/>
                  <a:pt x="8215" y="5810"/>
                </a:cubicBezTo>
                <a:cubicBezTo>
                  <a:pt x="7882" y="5560"/>
                  <a:pt x="7453" y="5405"/>
                  <a:pt x="7025" y="5405"/>
                </a:cubicBezTo>
                <a:cubicBezTo>
                  <a:pt x="6572" y="5405"/>
                  <a:pt x="6156" y="5560"/>
                  <a:pt x="5822" y="5822"/>
                </a:cubicBezTo>
                <a:lnTo>
                  <a:pt x="5822" y="917"/>
                </a:lnTo>
                <a:close/>
                <a:moveTo>
                  <a:pt x="5596" y="8299"/>
                </a:moveTo>
                <a:cubicBezTo>
                  <a:pt x="5679" y="8299"/>
                  <a:pt x="5751" y="8370"/>
                  <a:pt x="5751" y="8453"/>
                </a:cubicBezTo>
                <a:lnTo>
                  <a:pt x="5751" y="9894"/>
                </a:lnTo>
                <a:lnTo>
                  <a:pt x="5787" y="9894"/>
                </a:lnTo>
                <a:cubicBezTo>
                  <a:pt x="5787" y="10489"/>
                  <a:pt x="5310" y="10978"/>
                  <a:pt x="4727" y="10978"/>
                </a:cubicBezTo>
                <a:cubicBezTo>
                  <a:pt x="4286" y="10978"/>
                  <a:pt x="3882" y="10704"/>
                  <a:pt x="3715" y="10287"/>
                </a:cubicBezTo>
                <a:cubicBezTo>
                  <a:pt x="3703" y="10239"/>
                  <a:pt x="3703" y="10192"/>
                  <a:pt x="3739" y="10144"/>
                </a:cubicBezTo>
                <a:cubicBezTo>
                  <a:pt x="3762" y="10097"/>
                  <a:pt x="3822" y="10073"/>
                  <a:pt x="3870" y="10073"/>
                </a:cubicBezTo>
                <a:cubicBezTo>
                  <a:pt x="3941" y="10073"/>
                  <a:pt x="4001" y="10108"/>
                  <a:pt x="4012" y="10168"/>
                </a:cubicBezTo>
                <a:cubicBezTo>
                  <a:pt x="4120" y="10454"/>
                  <a:pt x="4393" y="10632"/>
                  <a:pt x="4691" y="10644"/>
                </a:cubicBezTo>
                <a:cubicBezTo>
                  <a:pt x="4882" y="10644"/>
                  <a:pt x="5072" y="10573"/>
                  <a:pt x="5203" y="10442"/>
                </a:cubicBezTo>
                <a:cubicBezTo>
                  <a:pt x="5358" y="10287"/>
                  <a:pt x="5429" y="10097"/>
                  <a:pt x="5429" y="9906"/>
                </a:cubicBezTo>
                <a:lnTo>
                  <a:pt x="5429" y="8453"/>
                </a:lnTo>
                <a:cubicBezTo>
                  <a:pt x="5429" y="8370"/>
                  <a:pt x="5501" y="8299"/>
                  <a:pt x="5596" y="8299"/>
                </a:cubicBezTo>
                <a:close/>
                <a:moveTo>
                  <a:pt x="5644" y="0"/>
                </a:moveTo>
                <a:cubicBezTo>
                  <a:pt x="5370" y="0"/>
                  <a:pt x="5144" y="226"/>
                  <a:pt x="5144" y="500"/>
                </a:cubicBezTo>
                <a:lnTo>
                  <a:pt x="5144" y="583"/>
                </a:lnTo>
                <a:cubicBezTo>
                  <a:pt x="4215" y="667"/>
                  <a:pt x="3322" y="976"/>
                  <a:pt x="2524" y="1500"/>
                </a:cubicBezTo>
                <a:cubicBezTo>
                  <a:pt x="1631" y="2096"/>
                  <a:pt x="917" y="2929"/>
                  <a:pt x="476" y="3905"/>
                </a:cubicBezTo>
                <a:cubicBezTo>
                  <a:pt x="429" y="4001"/>
                  <a:pt x="476" y="4084"/>
                  <a:pt x="560" y="4131"/>
                </a:cubicBezTo>
                <a:cubicBezTo>
                  <a:pt x="585" y="4144"/>
                  <a:pt x="610" y="4150"/>
                  <a:pt x="633" y="4150"/>
                </a:cubicBezTo>
                <a:cubicBezTo>
                  <a:pt x="697" y="4150"/>
                  <a:pt x="751" y="4106"/>
                  <a:pt x="786" y="4036"/>
                </a:cubicBezTo>
                <a:cubicBezTo>
                  <a:pt x="1203" y="3119"/>
                  <a:pt x="1869" y="2346"/>
                  <a:pt x="2727" y="1774"/>
                </a:cubicBezTo>
                <a:cubicBezTo>
                  <a:pt x="3262" y="1417"/>
                  <a:pt x="3858" y="1167"/>
                  <a:pt x="4477" y="1036"/>
                </a:cubicBezTo>
                <a:lnTo>
                  <a:pt x="4477" y="1036"/>
                </a:lnTo>
                <a:cubicBezTo>
                  <a:pt x="4132" y="1310"/>
                  <a:pt x="3822" y="1738"/>
                  <a:pt x="3560" y="2274"/>
                </a:cubicBezTo>
                <a:cubicBezTo>
                  <a:pt x="3072" y="3239"/>
                  <a:pt x="2774" y="4489"/>
                  <a:pt x="2739" y="5822"/>
                </a:cubicBezTo>
                <a:cubicBezTo>
                  <a:pt x="2393" y="5560"/>
                  <a:pt x="1977" y="5405"/>
                  <a:pt x="1536" y="5405"/>
                </a:cubicBezTo>
                <a:cubicBezTo>
                  <a:pt x="1095" y="5405"/>
                  <a:pt x="667" y="5560"/>
                  <a:pt x="345" y="5810"/>
                </a:cubicBezTo>
                <a:cubicBezTo>
                  <a:pt x="369" y="5405"/>
                  <a:pt x="441" y="5024"/>
                  <a:pt x="560" y="4643"/>
                </a:cubicBezTo>
                <a:cubicBezTo>
                  <a:pt x="595" y="4560"/>
                  <a:pt x="548" y="4465"/>
                  <a:pt x="464" y="4441"/>
                </a:cubicBezTo>
                <a:cubicBezTo>
                  <a:pt x="445" y="4436"/>
                  <a:pt x="427" y="4434"/>
                  <a:pt x="409" y="4434"/>
                </a:cubicBezTo>
                <a:cubicBezTo>
                  <a:pt x="338" y="4434"/>
                  <a:pt x="279" y="4472"/>
                  <a:pt x="250" y="4548"/>
                </a:cubicBezTo>
                <a:cubicBezTo>
                  <a:pt x="83" y="5084"/>
                  <a:pt x="0" y="5644"/>
                  <a:pt x="0" y="6227"/>
                </a:cubicBezTo>
                <a:cubicBezTo>
                  <a:pt x="0" y="6287"/>
                  <a:pt x="24" y="6334"/>
                  <a:pt x="72" y="6358"/>
                </a:cubicBezTo>
                <a:cubicBezTo>
                  <a:pt x="107" y="6385"/>
                  <a:pt x="150" y="6398"/>
                  <a:pt x="184" y="6398"/>
                </a:cubicBezTo>
                <a:cubicBezTo>
                  <a:pt x="195" y="6398"/>
                  <a:pt x="205" y="6397"/>
                  <a:pt x="214" y="6394"/>
                </a:cubicBezTo>
                <a:cubicBezTo>
                  <a:pt x="250" y="6370"/>
                  <a:pt x="286" y="6358"/>
                  <a:pt x="298" y="6334"/>
                </a:cubicBezTo>
                <a:cubicBezTo>
                  <a:pt x="583" y="5977"/>
                  <a:pt x="1048" y="5751"/>
                  <a:pt x="1524" y="5751"/>
                </a:cubicBezTo>
                <a:cubicBezTo>
                  <a:pt x="2024" y="5751"/>
                  <a:pt x="2477" y="5977"/>
                  <a:pt x="2762" y="6334"/>
                </a:cubicBezTo>
                <a:cubicBezTo>
                  <a:pt x="2798" y="6370"/>
                  <a:pt x="2834" y="6394"/>
                  <a:pt x="2893" y="6394"/>
                </a:cubicBezTo>
                <a:cubicBezTo>
                  <a:pt x="2941" y="6394"/>
                  <a:pt x="3000" y="6358"/>
                  <a:pt x="3036" y="6334"/>
                </a:cubicBezTo>
                <a:cubicBezTo>
                  <a:pt x="3322" y="5977"/>
                  <a:pt x="3786" y="5751"/>
                  <a:pt x="4263" y="5751"/>
                </a:cubicBezTo>
                <a:cubicBezTo>
                  <a:pt x="4727" y="5751"/>
                  <a:pt x="5179" y="5941"/>
                  <a:pt x="5477" y="6287"/>
                </a:cubicBezTo>
                <a:lnTo>
                  <a:pt x="5477" y="7965"/>
                </a:lnTo>
                <a:cubicBezTo>
                  <a:pt x="5275" y="8049"/>
                  <a:pt x="5132" y="8227"/>
                  <a:pt x="5132" y="8442"/>
                </a:cubicBezTo>
                <a:lnTo>
                  <a:pt x="5132" y="9894"/>
                </a:lnTo>
                <a:cubicBezTo>
                  <a:pt x="5132" y="10013"/>
                  <a:pt x="5084" y="10108"/>
                  <a:pt x="5013" y="10192"/>
                </a:cubicBezTo>
                <a:cubicBezTo>
                  <a:pt x="4941" y="10263"/>
                  <a:pt x="4834" y="10311"/>
                  <a:pt x="4727" y="10311"/>
                </a:cubicBezTo>
                <a:cubicBezTo>
                  <a:pt x="4560" y="10311"/>
                  <a:pt x="4417" y="10204"/>
                  <a:pt x="4358" y="10049"/>
                </a:cubicBezTo>
                <a:cubicBezTo>
                  <a:pt x="4286" y="9858"/>
                  <a:pt x="4108" y="9739"/>
                  <a:pt x="3893" y="9739"/>
                </a:cubicBezTo>
                <a:cubicBezTo>
                  <a:pt x="3739" y="9739"/>
                  <a:pt x="3572" y="9835"/>
                  <a:pt x="3477" y="9966"/>
                </a:cubicBezTo>
                <a:cubicBezTo>
                  <a:pt x="3393" y="10097"/>
                  <a:pt x="3358" y="10275"/>
                  <a:pt x="3441" y="10430"/>
                </a:cubicBezTo>
                <a:cubicBezTo>
                  <a:pt x="3643" y="10966"/>
                  <a:pt x="4179" y="11323"/>
                  <a:pt x="4751" y="11323"/>
                </a:cubicBezTo>
                <a:lnTo>
                  <a:pt x="4763" y="11323"/>
                </a:lnTo>
                <a:cubicBezTo>
                  <a:pt x="5513" y="11299"/>
                  <a:pt x="6144" y="10668"/>
                  <a:pt x="6144" y="9894"/>
                </a:cubicBezTo>
                <a:lnTo>
                  <a:pt x="6144" y="8442"/>
                </a:lnTo>
                <a:cubicBezTo>
                  <a:pt x="6144" y="8227"/>
                  <a:pt x="6013" y="8049"/>
                  <a:pt x="5798" y="7965"/>
                </a:cubicBezTo>
                <a:lnTo>
                  <a:pt x="5798" y="6287"/>
                </a:lnTo>
                <a:cubicBezTo>
                  <a:pt x="6084" y="5941"/>
                  <a:pt x="6537" y="5751"/>
                  <a:pt x="7001" y="5751"/>
                </a:cubicBezTo>
                <a:cubicBezTo>
                  <a:pt x="7501" y="5751"/>
                  <a:pt x="7953" y="5977"/>
                  <a:pt x="8239" y="6334"/>
                </a:cubicBezTo>
                <a:cubicBezTo>
                  <a:pt x="8275" y="6370"/>
                  <a:pt x="8311" y="6394"/>
                  <a:pt x="8370" y="6394"/>
                </a:cubicBezTo>
                <a:cubicBezTo>
                  <a:pt x="8418" y="6394"/>
                  <a:pt x="8477" y="6358"/>
                  <a:pt x="8513" y="6334"/>
                </a:cubicBezTo>
                <a:cubicBezTo>
                  <a:pt x="8799" y="5977"/>
                  <a:pt x="9263" y="5751"/>
                  <a:pt x="9739" y="5751"/>
                </a:cubicBezTo>
                <a:cubicBezTo>
                  <a:pt x="10239" y="5751"/>
                  <a:pt x="10704" y="5977"/>
                  <a:pt x="10978" y="6334"/>
                </a:cubicBezTo>
                <a:cubicBezTo>
                  <a:pt x="11013" y="6370"/>
                  <a:pt x="11049" y="6394"/>
                  <a:pt x="11109" y="6394"/>
                </a:cubicBezTo>
                <a:cubicBezTo>
                  <a:pt x="11132" y="6394"/>
                  <a:pt x="11144" y="6394"/>
                  <a:pt x="11180" y="6370"/>
                </a:cubicBezTo>
                <a:cubicBezTo>
                  <a:pt x="11251" y="6346"/>
                  <a:pt x="11299" y="6287"/>
                  <a:pt x="11299" y="6215"/>
                </a:cubicBezTo>
                <a:cubicBezTo>
                  <a:pt x="11275" y="4715"/>
                  <a:pt x="10704" y="3298"/>
                  <a:pt x="9620" y="2226"/>
                </a:cubicBezTo>
                <a:cubicBezTo>
                  <a:pt x="8668" y="1274"/>
                  <a:pt x="7453" y="702"/>
                  <a:pt x="6132" y="583"/>
                </a:cubicBezTo>
                <a:lnTo>
                  <a:pt x="6132" y="500"/>
                </a:lnTo>
                <a:cubicBezTo>
                  <a:pt x="6132" y="226"/>
                  <a:pt x="5906" y="0"/>
                  <a:pt x="564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511" name="Google Shape;3511;p37"/>
          <p:cNvGrpSpPr/>
          <p:nvPr/>
        </p:nvGrpSpPr>
        <p:grpSpPr>
          <a:xfrm>
            <a:off x="6352932" y="2289857"/>
            <a:ext cx="263567" cy="317614"/>
            <a:chOff x="6421399" y="2308227"/>
            <a:chExt cx="263567" cy="317614"/>
          </a:xfrm>
        </p:grpSpPr>
        <p:sp>
          <p:nvSpPr>
            <p:cNvPr id="3512" name="Google Shape;3512;p37"/>
            <p:cNvSpPr/>
            <p:nvPr/>
          </p:nvSpPr>
          <p:spPr>
            <a:xfrm>
              <a:off x="6421399" y="2308227"/>
              <a:ext cx="263567" cy="317614"/>
            </a:xfrm>
            <a:custGeom>
              <a:rect b="b" l="l" r="r" t="t"/>
              <a:pathLst>
                <a:path extrusionOk="0" h="10002" w="8300">
                  <a:moveTo>
                    <a:pt x="4192" y="298"/>
                  </a:moveTo>
                  <a:cubicBezTo>
                    <a:pt x="4501" y="298"/>
                    <a:pt x="4775" y="513"/>
                    <a:pt x="4835" y="810"/>
                  </a:cubicBezTo>
                  <a:lnTo>
                    <a:pt x="3430" y="810"/>
                  </a:lnTo>
                  <a:cubicBezTo>
                    <a:pt x="3513" y="513"/>
                    <a:pt x="3775" y="298"/>
                    <a:pt x="4085" y="298"/>
                  </a:cubicBezTo>
                  <a:close/>
                  <a:moveTo>
                    <a:pt x="5918" y="1108"/>
                  </a:moveTo>
                  <a:cubicBezTo>
                    <a:pt x="6275" y="1108"/>
                    <a:pt x="6585" y="1275"/>
                    <a:pt x="6799" y="1560"/>
                  </a:cubicBezTo>
                  <a:lnTo>
                    <a:pt x="1465" y="1560"/>
                  </a:lnTo>
                  <a:cubicBezTo>
                    <a:pt x="1680" y="1275"/>
                    <a:pt x="1989" y="1108"/>
                    <a:pt x="2346" y="1108"/>
                  </a:cubicBezTo>
                  <a:close/>
                  <a:moveTo>
                    <a:pt x="4085" y="1"/>
                  </a:moveTo>
                  <a:cubicBezTo>
                    <a:pt x="3608" y="1"/>
                    <a:pt x="3215" y="346"/>
                    <a:pt x="3156" y="810"/>
                  </a:cubicBezTo>
                  <a:lnTo>
                    <a:pt x="2346" y="810"/>
                  </a:lnTo>
                  <a:cubicBezTo>
                    <a:pt x="1822" y="810"/>
                    <a:pt x="1370" y="1096"/>
                    <a:pt x="1132" y="1560"/>
                  </a:cubicBezTo>
                  <a:lnTo>
                    <a:pt x="596" y="1560"/>
                  </a:lnTo>
                  <a:cubicBezTo>
                    <a:pt x="263" y="1560"/>
                    <a:pt x="1" y="1822"/>
                    <a:pt x="1" y="2156"/>
                  </a:cubicBezTo>
                  <a:cubicBezTo>
                    <a:pt x="1" y="2477"/>
                    <a:pt x="263" y="2751"/>
                    <a:pt x="596" y="2751"/>
                  </a:cubicBezTo>
                  <a:lnTo>
                    <a:pt x="1013" y="2751"/>
                  </a:lnTo>
                  <a:lnTo>
                    <a:pt x="1370" y="9359"/>
                  </a:lnTo>
                  <a:cubicBezTo>
                    <a:pt x="1382" y="9716"/>
                    <a:pt x="1680" y="10002"/>
                    <a:pt x="2037" y="10002"/>
                  </a:cubicBezTo>
                  <a:lnTo>
                    <a:pt x="4466" y="10002"/>
                  </a:lnTo>
                  <a:cubicBezTo>
                    <a:pt x="4537" y="10002"/>
                    <a:pt x="4609" y="9942"/>
                    <a:pt x="4609" y="9847"/>
                  </a:cubicBezTo>
                  <a:cubicBezTo>
                    <a:pt x="4609" y="9752"/>
                    <a:pt x="4549" y="9704"/>
                    <a:pt x="4466" y="9704"/>
                  </a:cubicBezTo>
                  <a:lnTo>
                    <a:pt x="2037" y="9704"/>
                  </a:lnTo>
                  <a:cubicBezTo>
                    <a:pt x="1822" y="9704"/>
                    <a:pt x="1668" y="9538"/>
                    <a:pt x="1644" y="9347"/>
                  </a:cubicBezTo>
                  <a:lnTo>
                    <a:pt x="1287" y="2751"/>
                  </a:lnTo>
                  <a:lnTo>
                    <a:pt x="2084" y="2751"/>
                  </a:lnTo>
                  <a:cubicBezTo>
                    <a:pt x="2156" y="2751"/>
                    <a:pt x="2227" y="2692"/>
                    <a:pt x="2227" y="2596"/>
                  </a:cubicBezTo>
                  <a:cubicBezTo>
                    <a:pt x="2227" y="2525"/>
                    <a:pt x="2168" y="2453"/>
                    <a:pt x="2084" y="2453"/>
                  </a:cubicBezTo>
                  <a:lnTo>
                    <a:pt x="596" y="2453"/>
                  </a:lnTo>
                  <a:cubicBezTo>
                    <a:pt x="429" y="2453"/>
                    <a:pt x="298" y="2322"/>
                    <a:pt x="298" y="2156"/>
                  </a:cubicBezTo>
                  <a:cubicBezTo>
                    <a:pt x="298" y="1989"/>
                    <a:pt x="429" y="1858"/>
                    <a:pt x="596" y="1858"/>
                  </a:cubicBezTo>
                  <a:lnTo>
                    <a:pt x="7704" y="1858"/>
                  </a:lnTo>
                  <a:cubicBezTo>
                    <a:pt x="7871" y="1858"/>
                    <a:pt x="8002" y="1989"/>
                    <a:pt x="8002" y="2156"/>
                  </a:cubicBezTo>
                  <a:cubicBezTo>
                    <a:pt x="8002" y="2322"/>
                    <a:pt x="7871" y="2453"/>
                    <a:pt x="7704" y="2453"/>
                  </a:cubicBezTo>
                  <a:lnTo>
                    <a:pt x="2763" y="2453"/>
                  </a:lnTo>
                  <a:cubicBezTo>
                    <a:pt x="2692" y="2453"/>
                    <a:pt x="2620" y="2513"/>
                    <a:pt x="2620" y="2596"/>
                  </a:cubicBezTo>
                  <a:cubicBezTo>
                    <a:pt x="2620" y="2680"/>
                    <a:pt x="2680" y="2751"/>
                    <a:pt x="2763" y="2751"/>
                  </a:cubicBezTo>
                  <a:lnTo>
                    <a:pt x="7002" y="2751"/>
                  </a:lnTo>
                  <a:lnTo>
                    <a:pt x="6633" y="9347"/>
                  </a:lnTo>
                  <a:cubicBezTo>
                    <a:pt x="6621" y="9550"/>
                    <a:pt x="6454" y="9704"/>
                    <a:pt x="6252" y="9704"/>
                  </a:cubicBezTo>
                  <a:lnTo>
                    <a:pt x="5156" y="9704"/>
                  </a:lnTo>
                  <a:cubicBezTo>
                    <a:pt x="5085" y="9704"/>
                    <a:pt x="5013" y="9752"/>
                    <a:pt x="5013" y="9847"/>
                  </a:cubicBezTo>
                  <a:cubicBezTo>
                    <a:pt x="5013" y="9942"/>
                    <a:pt x="5073" y="10002"/>
                    <a:pt x="5156" y="10002"/>
                  </a:cubicBezTo>
                  <a:lnTo>
                    <a:pt x="6252" y="10002"/>
                  </a:lnTo>
                  <a:cubicBezTo>
                    <a:pt x="6609" y="10002"/>
                    <a:pt x="6906" y="9716"/>
                    <a:pt x="6918" y="9359"/>
                  </a:cubicBezTo>
                  <a:lnTo>
                    <a:pt x="7287" y="2751"/>
                  </a:lnTo>
                  <a:lnTo>
                    <a:pt x="7704" y="2751"/>
                  </a:lnTo>
                  <a:cubicBezTo>
                    <a:pt x="8038" y="2751"/>
                    <a:pt x="8299" y="2477"/>
                    <a:pt x="8299" y="2156"/>
                  </a:cubicBezTo>
                  <a:cubicBezTo>
                    <a:pt x="8288" y="1822"/>
                    <a:pt x="8014" y="1560"/>
                    <a:pt x="7692" y="1560"/>
                  </a:cubicBezTo>
                  <a:lnTo>
                    <a:pt x="7145" y="1560"/>
                  </a:lnTo>
                  <a:cubicBezTo>
                    <a:pt x="6906" y="1108"/>
                    <a:pt x="6442" y="810"/>
                    <a:pt x="5918" y="810"/>
                  </a:cubicBezTo>
                  <a:lnTo>
                    <a:pt x="5132" y="810"/>
                  </a:lnTo>
                  <a:cubicBezTo>
                    <a:pt x="5073" y="346"/>
                    <a:pt x="4668" y="1"/>
                    <a:pt x="419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3" name="Google Shape;3513;p37"/>
            <p:cNvSpPr/>
            <p:nvPr/>
          </p:nvSpPr>
          <p:spPr>
            <a:xfrm>
              <a:off x="6539750" y="2414860"/>
              <a:ext cx="26484" cy="162236"/>
            </a:xfrm>
            <a:custGeom>
              <a:rect b="b" l="l" r="r" t="t"/>
              <a:pathLst>
                <a:path extrusionOk="0" h="5109" w="834">
                  <a:moveTo>
                    <a:pt x="405" y="286"/>
                  </a:moveTo>
                  <a:cubicBezTo>
                    <a:pt x="477" y="298"/>
                    <a:pt x="536" y="346"/>
                    <a:pt x="536" y="417"/>
                  </a:cubicBezTo>
                  <a:lnTo>
                    <a:pt x="536" y="4691"/>
                  </a:lnTo>
                  <a:cubicBezTo>
                    <a:pt x="536" y="4763"/>
                    <a:pt x="477" y="4822"/>
                    <a:pt x="405" y="4822"/>
                  </a:cubicBezTo>
                  <a:cubicBezTo>
                    <a:pt x="334" y="4822"/>
                    <a:pt x="274" y="4763"/>
                    <a:pt x="274" y="4691"/>
                  </a:cubicBezTo>
                  <a:lnTo>
                    <a:pt x="274" y="417"/>
                  </a:lnTo>
                  <a:cubicBezTo>
                    <a:pt x="274" y="346"/>
                    <a:pt x="334" y="286"/>
                    <a:pt x="405" y="286"/>
                  </a:cubicBezTo>
                  <a:close/>
                  <a:moveTo>
                    <a:pt x="417" y="0"/>
                  </a:moveTo>
                  <a:cubicBezTo>
                    <a:pt x="179" y="0"/>
                    <a:pt x="0" y="191"/>
                    <a:pt x="0" y="417"/>
                  </a:cubicBezTo>
                  <a:lnTo>
                    <a:pt x="0" y="4691"/>
                  </a:lnTo>
                  <a:cubicBezTo>
                    <a:pt x="0" y="4930"/>
                    <a:pt x="203" y="5108"/>
                    <a:pt x="417" y="5108"/>
                  </a:cubicBezTo>
                  <a:cubicBezTo>
                    <a:pt x="655" y="5108"/>
                    <a:pt x="834" y="4918"/>
                    <a:pt x="834" y="4691"/>
                  </a:cubicBezTo>
                  <a:lnTo>
                    <a:pt x="834" y="417"/>
                  </a:lnTo>
                  <a:cubicBezTo>
                    <a:pt x="834" y="191"/>
                    <a:pt x="643" y="0"/>
                    <a:pt x="41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4" name="Google Shape;3514;p37"/>
            <p:cNvSpPr/>
            <p:nvPr/>
          </p:nvSpPr>
          <p:spPr>
            <a:xfrm>
              <a:off x="6590018" y="2414479"/>
              <a:ext cx="30294" cy="162967"/>
            </a:xfrm>
            <a:custGeom>
              <a:rect b="b" l="l" r="r" t="t"/>
              <a:pathLst>
                <a:path extrusionOk="0" h="5132" w="954">
                  <a:moveTo>
                    <a:pt x="537" y="0"/>
                  </a:moveTo>
                  <a:cubicBezTo>
                    <a:pt x="311" y="0"/>
                    <a:pt x="120" y="179"/>
                    <a:pt x="120" y="417"/>
                  </a:cubicBezTo>
                  <a:lnTo>
                    <a:pt x="1" y="4691"/>
                  </a:lnTo>
                  <a:cubicBezTo>
                    <a:pt x="1" y="4811"/>
                    <a:pt x="49" y="4906"/>
                    <a:pt x="120" y="5001"/>
                  </a:cubicBezTo>
                  <a:cubicBezTo>
                    <a:pt x="191" y="5084"/>
                    <a:pt x="311" y="5132"/>
                    <a:pt x="418" y="5132"/>
                  </a:cubicBezTo>
                  <a:cubicBezTo>
                    <a:pt x="644" y="5132"/>
                    <a:pt x="834" y="4953"/>
                    <a:pt x="834" y="4715"/>
                  </a:cubicBezTo>
                  <a:lnTo>
                    <a:pt x="846" y="4025"/>
                  </a:lnTo>
                  <a:cubicBezTo>
                    <a:pt x="846" y="3953"/>
                    <a:pt x="787" y="3882"/>
                    <a:pt x="703" y="3882"/>
                  </a:cubicBezTo>
                  <a:cubicBezTo>
                    <a:pt x="620" y="3882"/>
                    <a:pt x="549" y="3941"/>
                    <a:pt x="549" y="4025"/>
                  </a:cubicBezTo>
                  <a:lnTo>
                    <a:pt x="537" y="4715"/>
                  </a:lnTo>
                  <a:cubicBezTo>
                    <a:pt x="537" y="4787"/>
                    <a:pt x="477" y="4834"/>
                    <a:pt x="406" y="4834"/>
                  </a:cubicBezTo>
                  <a:cubicBezTo>
                    <a:pt x="370" y="4834"/>
                    <a:pt x="322" y="4822"/>
                    <a:pt x="311" y="4787"/>
                  </a:cubicBezTo>
                  <a:cubicBezTo>
                    <a:pt x="287" y="4763"/>
                    <a:pt x="263" y="4727"/>
                    <a:pt x="287" y="4703"/>
                  </a:cubicBezTo>
                  <a:lnTo>
                    <a:pt x="406" y="429"/>
                  </a:lnTo>
                  <a:cubicBezTo>
                    <a:pt x="406" y="358"/>
                    <a:pt x="465" y="310"/>
                    <a:pt x="537" y="310"/>
                  </a:cubicBezTo>
                  <a:cubicBezTo>
                    <a:pt x="561" y="310"/>
                    <a:pt x="608" y="322"/>
                    <a:pt x="620" y="358"/>
                  </a:cubicBezTo>
                  <a:cubicBezTo>
                    <a:pt x="656" y="381"/>
                    <a:pt x="668" y="417"/>
                    <a:pt x="656" y="441"/>
                  </a:cubicBezTo>
                  <a:lnTo>
                    <a:pt x="561" y="3358"/>
                  </a:lnTo>
                  <a:cubicBezTo>
                    <a:pt x="561" y="3441"/>
                    <a:pt x="644" y="3513"/>
                    <a:pt x="715" y="3513"/>
                  </a:cubicBezTo>
                  <a:cubicBezTo>
                    <a:pt x="787" y="3513"/>
                    <a:pt x="858" y="3453"/>
                    <a:pt x="858" y="3358"/>
                  </a:cubicBezTo>
                  <a:lnTo>
                    <a:pt x="953" y="441"/>
                  </a:lnTo>
                  <a:cubicBezTo>
                    <a:pt x="953" y="322"/>
                    <a:pt x="906" y="227"/>
                    <a:pt x="834" y="131"/>
                  </a:cubicBezTo>
                  <a:cubicBezTo>
                    <a:pt x="763" y="36"/>
                    <a:pt x="644" y="0"/>
                    <a:pt x="53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5" name="Google Shape;3515;p37"/>
            <p:cNvSpPr/>
            <p:nvPr/>
          </p:nvSpPr>
          <p:spPr>
            <a:xfrm>
              <a:off x="6486052" y="2414860"/>
              <a:ext cx="30294" cy="162967"/>
            </a:xfrm>
            <a:custGeom>
              <a:rect b="b" l="l" r="r" t="t"/>
              <a:pathLst>
                <a:path extrusionOk="0" h="5132" w="954">
                  <a:moveTo>
                    <a:pt x="406" y="298"/>
                  </a:moveTo>
                  <a:cubicBezTo>
                    <a:pt x="477" y="298"/>
                    <a:pt x="537" y="358"/>
                    <a:pt x="537" y="417"/>
                  </a:cubicBezTo>
                  <a:lnTo>
                    <a:pt x="656" y="4691"/>
                  </a:lnTo>
                  <a:cubicBezTo>
                    <a:pt x="668" y="4715"/>
                    <a:pt x="656" y="4763"/>
                    <a:pt x="620" y="4775"/>
                  </a:cubicBezTo>
                  <a:cubicBezTo>
                    <a:pt x="596" y="4810"/>
                    <a:pt x="560" y="4822"/>
                    <a:pt x="537" y="4822"/>
                  </a:cubicBezTo>
                  <a:cubicBezTo>
                    <a:pt x="465" y="4822"/>
                    <a:pt x="406" y="4763"/>
                    <a:pt x="406" y="4703"/>
                  </a:cubicBezTo>
                  <a:lnTo>
                    <a:pt x="287" y="429"/>
                  </a:lnTo>
                  <a:cubicBezTo>
                    <a:pt x="287" y="405"/>
                    <a:pt x="298" y="358"/>
                    <a:pt x="310" y="346"/>
                  </a:cubicBezTo>
                  <a:cubicBezTo>
                    <a:pt x="346" y="310"/>
                    <a:pt x="370" y="298"/>
                    <a:pt x="406" y="298"/>
                  </a:cubicBezTo>
                  <a:close/>
                  <a:moveTo>
                    <a:pt x="417" y="0"/>
                  </a:moveTo>
                  <a:cubicBezTo>
                    <a:pt x="298" y="0"/>
                    <a:pt x="191" y="48"/>
                    <a:pt x="120" y="131"/>
                  </a:cubicBezTo>
                  <a:cubicBezTo>
                    <a:pt x="48" y="227"/>
                    <a:pt x="1" y="334"/>
                    <a:pt x="1" y="453"/>
                  </a:cubicBezTo>
                  <a:lnTo>
                    <a:pt x="120" y="4715"/>
                  </a:lnTo>
                  <a:cubicBezTo>
                    <a:pt x="120" y="4941"/>
                    <a:pt x="310" y="5132"/>
                    <a:pt x="537" y="5132"/>
                  </a:cubicBezTo>
                  <a:cubicBezTo>
                    <a:pt x="656" y="5132"/>
                    <a:pt x="763" y="5096"/>
                    <a:pt x="834" y="5001"/>
                  </a:cubicBezTo>
                  <a:cubicBezTo>
                    <a:pt x="906" y="4918"/>
                    <a:pt x="953" y="4810"/>
                    <a:pt x="953" y="4691"/>
                  </a:cubicBezTo>
                  <a:lnTo>
                    <a:pt x="834" y="417"/>
                  </a:lnTo>
                  <a:cubicBezTo>
                    <a:pt x="834" y="179"/>
                    <a:pt x="644" y="0"/>
                    <a:pt x="41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16" name="Google Shape;3516;p37"/>
          <p:cNvGrpSpPr/>
          <p:nvPr/>
        </p:nvGrpSpPr>
        <p:grpSpPr>
          <a:xfrm>
            <a:off x="6850501" y="2277250"/>
            <a:ext cx="360356" cy="343462"/>
            <a:chOff x="6870193" y="2295620"/>
            <a:chExt cx="360356" cy="343462"/>
          </a:xfrm>
        </p:grpSpPr>
        <p:sp>
          <p:nvSpPr>
            <p:cNvPr id="3517" name="Google Shape;3517;p37"/>
            <p:cNvSpPr/>
            <p:nvPr/>
          </p:nvSpPr>
          <p:spPr>
            <a:xfrm>
              <a:off x="6870193" y="2295620"/>
              <a:ext cx="360356" cy="343462"/>
            </a:xfrm>
            <a:custGeom>
              <a:rect b="b" l="l" r="r" t="t"/>
              <a:pathLst>
                <a:path extrusionOk="0" h="10816" w="11348">
                  <a:moveTo>
                    <a:pt x="6027" y="0"/>
                  </a:moveTo>
                  <a:cubicBezTo>
                    <a:pt x="5700" y="0"/>
                    <a:pt x="5448" y="70"/>
                    <a:pt x="5430" y="76"/>
                  </a:cubicBezTo>
                  <a:cubicBezTo>
                    <a:pt x="5358" y="112"/>
                    <a:pt x="5299" y="172"/>
                    <a:pt x="5299" y="255"/>
                  </a:cubicBezTo>
                  <a:lnTo>
                    <a:pt x="5299" y="2731"/>
                  </a:lnTo>
                  <a:lnTo>
                    <a:pt x="3501" y="5017"/>
                  </a:lnTo>
                  <a:cubicBezTo>
                    <a:pt x="3441" y="4767"/>
                    <a:pt x="3215" y="4577"/>
                    <a:pt x="2929" y="4577"/>
                  </a:cubicBezTo>
                  <a:lnTo>
                    <a:pt x="584" y="4577"/>
                  </a:lnTo>
                  <a:cubicBezTo>
                    <a:pt x="274" y="4577"/>
                    <a:pt x="1" y="4827"/>
                    <a:pt x="1" y="5160"/>
                  </a:cubicBezTo>
                  <a:lnTo>
                    <a:pt x="1" y="5732"/>
                  </a:lnTo>
                  <a:cubicBezTo>
                    <a:pt x="1" y="5839"/>
                    <a:pt x="96" y="5910"/>
                    <a:pt x="179" y="5910"/>
                  </a:cubicBezTo>
                  <a:cubicBezTo>
                    <a:pt x="274" y="5910"/>
                    <a:pt x="358" y="5827"/>
                    <a:pt x="358" y="5732"/>
                  </a:cubicBezTo>
                  <a:lnTo>
                    <a:pt x="358" y="5160"/>
                  </a:lnTo>
                  <a:cubicBezTo>
                    <a:pt x="358" y="5041"/>
                    <a:pt x="453" y="4946"/>
                    <a:pt x="572" y="4946"/>
                  </a:cubicBezTo>
                  <a:lnTo>
                    <a:pt x="2918" y="4946"/>
                  </a:lnTo>
                  <a:cubicBezTo>
                    <a:pt x="3037" y="4946"/>
                    <a:pt x="3132" y="5041"/>
                    <a:pt x="3132" y="5160"/>
                  </a:cubicBezTo>
                  <a:lnTo>
                    <a:pt x="3132" y="10232"/>
                  </a:lnTo>
                  <a:cubicBezTo>
                    <a:pt x="3132" y="10351"/>
                    <a:pt x="3037" y="10435"/>
                    <a:pt x="2918" y="10435"/>
                  </a:cubicBezTo>
                  <a:lnTo>
                    <a:pt x="572" y="10435"/>
                  </a:lnTo>
                  <a:cubicBezTo>
                    <a:pt x="453" y="10435"/>
                    <a:pt x="358" y="10351"/>
                    <a:pt x="358" y="10232"/>
                  </a:cubicBezTo>
                  <a:lnTo>
                    <a:pt x="358" y="6506"/>
                  </a:lnTo>
                  <a:cubicBezTo>
                    <a:pt x="358" y="6410"/>
                    <a:pt x="274" y="6327"/>
                    <a:pt x="179" y="6327"/>
                  </a:cubicBezTo>
                  <a:cubicBezTo>
                    <a:pt x="72" y="6327"/>
                    <a:pt x="1" y="6422"/>
                    <a:pt x="1" y="6506"/>
                  </a:cubicBezTo>
                  <a:lnTo>
                    <a:pt x="1" y="10232"/>
                  </a:lnTo>
                  <a:cubicBezTo>
                    <a:pt x="1" y="10542"/>
                    <a:pt x="251" y="10816"/>
                    <a:pt x="584" y="10816"/>
                  </a:cubicBezTo>
                  <a:lnTo>
                    <a:pt x="2929" y="10816"/>
                  </a:lnTo>
                  <a:cubicBezTo>
                    <a:pt x="3251" y="10816"/>
                    <a:pt x="3513" y="10554"/>
                    <a:pt x="3513" y="10232"/>
                  </a:cubicBezTo>
                  <a:lnTo>
                    <a:pt x="3513" y="9744"/>
                  </a:lnTo>
                  <a:lnTo>
                    <a:pt x="4418" y="10185"/>
                  </a:lnTo>
                  <a:cubicBezTo>
                    <a:pt x="4453" y="10197"/>
                    <a:pt x="4477" y="10197"/>
                    <a:pt x="4513" y="10197"/>
                  </a:cubicBezTo>
                  <a:lnTo>
                    <a:pt x="8025" y="10197"/>
                  </a:lnTo>
                  <a:cubicBezTo>
                    <a:pt x="8132" y="10197"/>
                    <a:pt x="8204" y="10113"/>
                    <a:pt x="8204" y="10018"/>
                  </a:cubicBezTo>
                  <a:cubicBezTo>
                    <a:pt x="8204" y="9923"/>
                    <a:pt x="8109" y="9839"/>
                    <a:pt x="8025" y="9839"/>
                  </a:cubicBezTo>
                  <a:lnTo>
                    <a:pt x="4561" y="9839"/>
                  </a:lnTo>
                  <a:lnTo>
                    <a:pt x="3525" y="9327"/>
                  </a:lnTo>
                  <a:lnTo>
                    <a:pt x="3525" y="5589"/>
                  </a:lnTo>
                  <a:lnTo>
                    <a:pt x="5644" y="2910"/>
                  </a:lnTo>
                  <a:cubicBezTo>
                    <a:pt x="5668" y="2874"/>
                    <a:pt x="5692" y="2839"/>
                    <a:pt x="5692" y="2791"/>
                  </a:cubicBezTo>
                  <a:lnTo>
                    <a:pt x="5692" y="398"/>
                  </a:lnTo>
                  <a:cubicBezTo>
                    <a:pt x="5787" y="379"/>
                    <a:pt x="5924" y="358"/>
                    <a:pt x="6080" y="358"/>
                  </a:cubicBezTo>
                  <a:cubicBezTo>
                    <a:pt x="6313" y="358"/>
                    <a:pt x="6587" y="405"/>
                    <a:pt x="6823" y="576"/>
                  </a:cubicBezTo>
                  <a:cubicBezTo>
                    <a:pt x="7132" y="791"/>
                    <a:pt x="7275" y="1207"/>
                    <a:pt x="7275" y="1803"/>
                  </a:cubicBezTo>
                  <a:lnTo>
                    <a:pt x="7275" y="3755"/>
                  </a:lnTo>
                  <a:cubicBezTo>
                    <a:pt x="7275" y="3862"/>
                    <a:pt x="7370" y="3934"/>
                    <a:pt x="7454" y="3934"/>
                  </a:cubicBezTo>
                  <a:lnTo>
                    <a:pt x="10395" y="3934"/>
                  </a:lnTo>
                  <a:cubicBezTo>
                    <a:pt x="10716" y="3934"/>
                    <a:pt x="10990" y="4208"/>
                    <a:pt x="10990" y="4529"/>
                  </a:cubicBezTo>
                  <a:cubicBezTo>
                    <a:pt x="10990" y="4863"/>
                    <a:pt x="10716" y="5125"/>
                    <a:pt x="10395" y="5125"/>
                  </a:cubicBezTo>
                  <a:lnTo>
                    <a:pt x="8823" y="5125"/>
                  </a:lnTo>
                  <a:cubicBezTo>
                    <a:pt x="8728" y="5125"/>
                    <a:pt x="8644" y="5220"/>
                    <a:pt x="8644" y="5303"/>
                  </a:cubicBezTo>
                  <a:cubicBezTo>
                    <a:pt x="8644" y="5410"/>
                    <a:pt x="8740" y="5482"/>
                    <a:pt x="8823" y="5482"/>
                  </a:cubicBezTo>
                  <a:lnTo>
                    <a:pt x="10228" y="5482"/>
                  </a:lnTo>
                  <a:cubicBezTo>
                    <a:pt x="10538" y="5494"/>
                    <a:pt x="10788" y="5767"/>
                    <a:pt x="10788" y="6077"/>
                  </a:cubicBezTo>
                  <a:cubicBezTo>
                    <a:pt x="10788" y="6399"/>
                    <a:pt x="10526" y="6672"/>
                    <a:pt x="10192" y="6672"/>
                  </a:cubicBezTo>
                  <a:lnTo>
                    <a:pt x="8823" y="6672"/>
                  </a:lnTo>
                  <a:cubicBezTo>
                    <a:pt x="8728" y="6672"/>
                    <a:pt x="8644" y="6768"/>
                    <a:pt x="8644" y="6851"/>
                  </a:cubicBezTo>
                  <a:cubicBezTo>
                    <a:pt x="8644" y="6958"/>
                    <a:pt x="8740" y="7030"/>
                    <a:pt x="8823" y="7030"/>
                  </a:cubicBezTo>
                  <a:lnTo>
                    <a:pt x="10073" y="7030"/>
                  </a:lnTo>
                  <a:cubicBezTo>
                    <a:pt x="10371" y="7053"/>
                    <a:pt x="10597" y="7327"/>
                    <a:pt x="10597" y="7625"/>
                  </a:cubicBezTo>
                  <a:cubicBezTo>
                    <a:pt x="10597" y="7946"/>
                    <a:pt x="10335" y="8220"/>
                    <a:pt x="10002" y="8220"/>
                  </a:cubicBezTo>
                  <a:lnTo>
                    <a:pt x="8823" y="8220"/>
                  </a:lnTo>
                  <a:cubicBezTo>
                    <a:pt x="8728" y="8220"/>
                    <a:pt x="8644" y="8315"/>
                    <a:pt x="8644" y="8399"/>
                  </a:cubicBezTo>
                  <a:cubicBezTo>
                    <a:pt x="8644" y="8506"/>
                    <a:pt x="8740" y="8577"/>
                    <a:pt x="8823" y="8577"/>
                  </a:cubicBezTo>
                  <a:lnTo>
                    <a:pt x="9883" y="8577"/>
                  </a:lnTo>
                  <a:cubicBezTo>
                    <a:pt x="9895" y="8577"/>
                    <a:pt x="9918" y="8589"/>
                    <a:pt x="9918" y="8589"/>
                  </a:cubicBezTo>
                  <a:cubicBezTo>
                    <a:pt x="10192" y="8649"/>
                    <a:pt x="10407" y="8887"/>
                    <a:pt x="10407" y="9185"/>
                  </a:cubicBezTo>
                  <a:cubicBezTo>
                    <a:pt x="10407" y="9518"/>
                    <a:pt x="10133" y="9780"/>
                    <a:pt x="9811" y="9780"/>
                  </a:cubicBezTo>
                  <a:lnTo>
                    <a:pt x="8823" y="9780"/>
                  </a:lnTo>
                  <a:cubicBezTo>
                    <a:pt x="8728" y="9780"/>
                    <a:pt x="8644" y="9875"/>
                    <a:pt x="8644" y="9958"/>
                  </a:cubicBezTo>
                  <a:cubicBezTo>
                    <a:pt x="8644" y="10066"/>
                    <a:pt x="8740" y="10137"/>
                    <a:pt x="8823" y="10137"/>
                  </a:cubicBezTo>
                  <a:lnTo>
                    <a:pt x="9811" y="10137"/>
                  </a:lnTo>
                  <a:cubicBezTo>
                    <a:pt x="10347" y="10137"/>
                    <a:pt x="10776" y="9708"/>
                    <a:pt x="10776" y="9173"/>
                  </a:cubicBezTo>
                  <a:cubicBezTo>
                    <a:pt x="10776" y="8887"/>
                    <a:pt x="10657" y="8637"/>
                    <a:pt x="10466" y="8458"/>
                  </a:cubicBezTo>
                  <a:cubicBezTo>
                    <a:pt x="10764" y="8292"/>
                    <a:pt x="10966" y="7982"/>
                    <a:pt x="10966" y="7613"/>
                  </a:cubicBezTo>
                  <a:cubicBezTo>
                    <a:pt x="10966" y="7327"/>
                    <a:pt x="10847" y="7077"/>
                    <a:pt x="10657" y="6899"/>
                  </a:cubicBezTo>
                  <a:cubicBezTo>
                    <a:pt x="10954" y="6803"/>
                    <a:pt x="11145" y="6482"/>
                    <a:pt x="11145" y="6113"/>
                  </a:cubicBezTo>
                  <a:cubicBezTo>
                    <a:pt x="11145" y="5827"/>
                    <a:pt x="11026" y="5577"/>
                    <a:pt x="10835" y="5398"/>
                  </a:cubicBezTo>
                  <a:cubicBezTo>
                    <a:pt x="11133" y="5232"/>
                    <a:pt x="11347" y="4922"/>
                    <a:pt x="11347" y="4541"/>
                  </a:cubicBezTo>
                  <a:cubicBezTo>
                    <a:pt x="11347" y="4005"/>
                    <a:pt x="10907" y="3577"/>
                    <a:pt x="10371" y="3577"/>
                  </a:cubicBezTo>
                  <a:lnTo>
                    <a:pt x="7621" y="3577"/>
                  </a:lnTo>
                  <a:lnTo>
                    <a:pt x="7621" y="1827"/>
                  </a:lnTo>
                  <a:cubicBezTo>
                    <a:pt x="7621" y="1112"/>
                    <a:pt x="7418" y="588"/>
                    <a:pt x="7013" y="291"/>
                  </a:cubicBezTo>
                  <a:cubicBezTo>
                    <a:pt x="6703" y="61"/>
                    <a:pt x="6332" y="0"/>
                    <a:pt x="602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8" name="Google Shape;3518;p37"/>
            <p:cNvSpPr/>
            <p:nvPr/>
          </p:nvSpPr>
          <p:spPr>
            <a:xfrm>
              <a:off x="6920842" y="2577064"/>
              <a:ext cx="36709" cy="36677"/>
            </a:xfrm>
            <a:custGeom>
              <a:rect b="b" l="l" r="r" t="t"/>
              <a:pathLst>
                <a:path extrusionOk="0" h="1155" w="1156">
                  <a:moveTo>
                    <a:pt x="584" y="369"/>
                  </a:moveTo>
                  <a:cubicBezTo>
                    <a:pt x="703" y="369"/>
                    <a:pt x="787" y="464"/>
                    <a:pt x="787" y="584"/>
                  </a:cubicBezTo>
                  <a:cubicBezTo>
                    <a:pt x="787" y="703"/>
                    <a:pt x="703" y="786"/>
                    <a:pt x="584" y="786"/>
                  </a:cubicBezTo>
                  <a:cubicBezTo>
                    <a:pt x="465" y="786"/>
                    <a:pt x="370" y="703"/>
                    <a:pt x="370" y="584"/>
                  </a:cubicBezTo>
                  <a:cubicBezTo>
                    <a:pt x="370" y="464"/>
                    <a:pt x="453" y="369"/>
                    <a:pt x="584" y="369"/>
                  </a:cubicBezTo>
                  <a:close/>
                  <a:moveTo>
                    <a:pt x="584" y="0"/>
                  </a:moveTo>
                  <a:cubicBezTo>
                    <a:pt x="263" y="0"/>
                    <a:pt x="1" y="250"/>
                    <a:pt x="1" y="584"/>
                  </a:cubicBezTo>
                  <a:cubicBezTo>
                    <a:pt x="1" y="905"/>
                    <a:pt x="251" y="1155"/>
                    <a:pt x="584" y="1155"/>
                  </a:cubicBezTo>
                  <a:cubicBezTo>
                    <a:pt x="906" y="1155"/>
                    <a:pt x="1156" y="905"/>
                    <a:pt x="1156" y="584"/>
                  </a:cubicBezTo>
                  <a:cubicBezTo>
                    <a:pt x="1156" y="250"/>
                    <a:pt x="894" y="0"/>
                    <a:pt x="58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19" name="Google Shape;3519;p37"/>
          <p:cNvGrpSpPr/>
          <p:nvPr/>
        </p:nvGrpSpPr>
        <p:grpSpPr>
          <a:xfrm>
            <a:off x="7421773" y="2284490"/>
            <a:ext cx="342192" cy="327140"/>
            <a:chOff x="7441465" y="2302860"/>
            <a:chExt cx="342192" cy="327140"/>
          </a:xfrm>
        </p:grpSpPr>
        <p:sp>
          <p:nvSpPr>
            <p:cNvPr id="3520" name="Google Shape;3520;p37"/>
            <p:cNvSpPr/>
            <p:nvPr/>
          </p:nvSpPr>
          <p:spPr>
            <a:xfrm>
              <a:off x="7441465" y="2337727"/>
              <a:ext cx="299862" cy="292273"/>
            </a:xfrm>
            <a:custGeom>
              <a:rect b="b" l="l" r="r" t="t"/>
              <a:pathLst>
                <a:path extrusionOk="0" h="9204" w="9443">
                  <a:moveTo>
                    <a:pt x="8169" y="0"/>
                  </a:moveTo>
                  <a:cubicBezTo>
                    <a:pt x="7835" y="0"/>
                    <a:pt x="7514" y="131"/>
                    <a:pt x="7276" y="370"/>
                  </a:cubicBezTo>
                  <a:lnTo>
                    <a:pt x="6406" y="1251"/>
                  </a:lnTo>
                  <a:cubicBezTo>
                    <a:pt x="6347" y="1310"/>
                    <a:pt x="6347" y="1417"/>
                    <a:pt x="6406" y="1489"/>
                  </a:cubicBezTo>
                  <a:cubicBezTo>
                    <a:pt x="6436" y="1518"/>
                    <a:pt x="6475" y="1533"/>
                    <a:pt x="6517" y="1533"/>
                  </a:cubicBezTo>
                  <a:cubicBezTo>
                    <a:pt x="6558" y="1533"/>
                    <a:pt x="6603" y="1518"/>
                    <a:pt x="6645" y="1489"/>
                  </a:cubicBezTo>
                  <a:lnTo>
                    <a:pt x="7514" y="608"/>
                  </a:lnTo>
                  <a:cubicBezTo>
                    <a:pt x="7692" y="429"/>
                    <a:pt x="7930" y="346"/>
                    <a:pt x="8169" y="346"/>
                  </a:cubicBezTo>
                  <a:cubicBezTo>
                    <a:pt x="8430" y="346"/>
                    <a:pt x="8645" y="453"/>
                    <a:pt x="8823" y="608"/>
                  </a:cubicBezTo>
                  <a:cubicBezTo>
                    <a:pt x="9014" y="786"/>
                    <a:pt x="9097" y="1024"/>
                    <a:pt x="9097" y="1263"/>
                  </a:cubicBezTo>
                  <a:cubicBezTo>
                    <a:pt x="9097" y="1501"/>
                    <a:pt x="8990" y="1739"/>
                    <a:pt x="8823" y="1917"/>
                  </a:cubicBezTo>
                  <a:lnTo>
                    <a:pt x="7621" y="3132"/>
                  </a:lnTo>
                  <a:cubicBezTo>
                    <a:pt x="7502" y="2834"/>
                    <a:pt x="7323" y="2560"/>
                    <a:pt x="7109" y="2334"/>
                  </a:cubicBezTo>
                  <a:cubicBezTo>
                    <a:pt x="6639" y="1870"/>
                    <a:pt x="6022" y="1638"/>
                    <a:pt x="5408" y="1638"/>
                  </a:cubicBezTo>
                  <a:cubicBezTo>
                    <a:pt x="4793" y="1638"/>
                    <a:pt x="4180" y="1870"/>
                    <a:pt x="3716" y="2334"/>
                  </a:cubicBezTo>
                  <a:lnTo>
                    <a:pt x="941" y="5108"/>
                  </a:lnTo>
                  <a:cubicBezTo>
                    <a:pt x="1" y="6049"/>
                    <a:pt x="1" y="7561"/>
                    <a:pt x="941" y="8502"/>
                  </a:cubicBezTo>
                  <a:cubicBezTo>
                    <a:pt x="1406" y="8966"/>
                    <a:pt x="2025" y="9204"/>
                    <a:pt x="2644" y="9204"/>
                  </a:cubicBezTo>
                  <a:cubicBezTo>
                    <a:pt x="3251" y="9204"/>
                    <a:pt x="3870" y="8966"/>
                    <a:pt x="4335" y="8502"/>
                  </a:cubicBezTo>
                  <a:lnTo>
                    <a:pt x="5811" y="7025"/>
                  </a:lnTo>
                  <a:cubicBezTo>
                    <a:pt x="5871" y="6966"/>
                    <a:pt x="5871" y="6858"/>
                    <a:pt x="5811" y="6787"/>
                  </a:cubicBezTo>
                  <a:cubicBezTo>
                    <a:pt x="5783" y="6778"/>
                    <a:pt x="5750" y="6772"/>
                    <a:pt x="5716" y="6772"/>
                  </a:cubicBezTo>
                  <a:cubicBezTo>
                    <a:pt x="5662" y="6772"/>
                    <a:pt x="5605" y="6786"/>
                    <a:pt x="5561" y="6823"/>
                  </a:cubicBezTo>
                  <a:lnTo>
                    <a:pt x="4085" y="8299"/>
                  </a:lnTo>
                  <a:cubicBezTo>
                    <a:pt x="3692" y="8680"/>
                    <a:pt x="3180" y="8906"/>
                    <a:pt x="2620" y="8906"/>
                  </a:cubicBezTo>
                  <a:cubicBezTo>
                    <a:pt x="2073" y="8906"/>
                    <a:pt x="1549" y="8692"/>
                    <a:pt x="1168" y="8299"/>
                  </a:cubicBezTo>
                  <a:cubicBezTo>
                    <a:pt x="358" y="7489"/>
                    <a:pt x="358" y="6180"/>
                    <a:pt x="1168" y="5358"/>
                  </a:cubicBezTo>
                  <a:lnTo>
                    <a:pt x="3930" y="2596"/>
                  </a:lnTo>
                  <a:cubicBezTo>
                    <a:pt x="4323" y="2203"/>
                    <a:pt x="4847" y="1977"/>
                    <a:pt x="5394" y="1977"/>
                  </a:cubicBezTo>
                  <a:cubicBezTo>
                    <a:pt x="5942" y="1977"/>
                    <a:pt x="6466" y="2191"/>
                    <a:pt x="6847" y="2596"/>
                  </a:cubicBezTo>
                  <a:cubicBezTo>
                    <a:pt x="7073" y="2822"/>
                    <a:pt x="7252" y="3096"/>
                    <a:pt x="7359" y="3394"/>
                  </a:cubicBezTo>
                  <a:lnTo>
                    <a:pt x="6049" y="4703"/>
                  </a:lnTo>
                  <a:cubicBezTo>
                    <a:pt x="5871" y="4882"/>
                    <a:pt x="5633" y="4977"/>
                    <a:pt x="5394" y="4977"/>
                  </a:cubicBezTo>
                  <a:cubicBezTo>
                    <a:pt x="5156" y="4977"/>
                    <a:pt x="4918" y="4870"/>
                    <a:pt x="4740" y="4703"/>
                  </a:cubicBezTo>
                  <a:cubicBezTo>
                    <a:pt x="4644" y="4620"/>
                    <a:pt x="4573" y="4513"/>
                    <a:pt x="4525" y="4394"/>
                  </a:cubicBezTo>
                  <a:cubicBezTo>
                    <a:pt x="4507" y="4321"/>
                    <a:pt x="4440" y="4290"/>
                    <a:pt x="4378" y="4290"/>
                  </a:cubicBezTo>
                  <a:cubicBezTo>
                    <a:pt x="4359" y="4290"/>
                    <a:pt x="4340" y="4293"/>
                    <a:pt x="4323" y="4299"/>
                  </a:cubicBezTo>
                  <a:cubicBezTo>
                    <a:pt x="4239" y="4334"/>
                    <a:pt x="4204" y="4441"/>
                    <a:pt x="4228" y="4513"/>
                  </a:cubicBezTo>
                  <a:cubicBezTo>
                    <a:pt x="4287" y="4680"/>
                    <a:pt x="4394" y="4811"/>
                    <a:pt x="4513" y="4930"/>
                  </a:cubicBezTo>
                  <a:cubicBezTo>
                    <a:pt x="4751" y="5168"/>
                    <a:pt x="5061" y="5299"/>
                    <a:pt x="5406" y="5299"/>
                  </a:cubicBezTo>
                  <a:cubicBezTo>
                    <a:pt x="5752" y="5299"/>
                    <a:pt x="6061" y="5168"/>
                    <a:pt x="6299" y="4930"/>
                  </a:cubicBezTo>
                  <a:lnTo>
                    <a:pt x="9062" y="2155"/>
                  </a:lnTo>
                  <a:cubicBezTo>
                    <a:pt x="9300" y="1917"/>
                    <a:pt x="9443" y="1608"/>
                    <a:pt x="9443" y="1263"/>
                  </a:cubicBezTo>
                  <a:cubicBezTo>
                    <a:pt x="9443" y="929"/>
                    <a:pt x="9300" y="608"/>
                    <a:pt x="9062" y="370"/>
                  </a:cubicBezTo>
                  <a:cubicBezTo>
                    <a:pt x="8823" y="131"/>
                    <a:pt x="8514" y="0"/>
                    <a:pt x="816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1" name="Google Shape;3521;p37"/>
            <p:cNvSpPr/>
            <p:nvPr/>
          </p:nvSpPr>
          <p:spPr>
            <a:xfrm>
              <a:off x="7484588" y="2302860"/>
              <a:ext cx="299069" cy="293130"/>
            </a:xfrm>
            <a:custGeom>
              <a:rect b="b" l="l" r="r" t="t"/>
              <a:pathLst>
                <a:path extrusionOk="0" h="9231" w="9418">
                  <a:moveTo>
                    <a:pt x="6805" y="0"/>
                  </a:moveTo>
                  <a:cubicBezTo>
                    <a:pt x="6191" y="0"/>
                    <a:pt x="5578" y="235"/>
                    <a:pt x="5108" y="706"/>
                  </a:cubicBezTo>
                  <a:lnTo>
                    <a:pt x="3632" y="2170"/>
                  </a:lnTo>
                  <a:cubicBezTo>
                    <a:pt x="3572" y="2230"/>
                    <a:pt x="3572" y="2337"/>
                    <a:pt x="3632" y="2408"/>
                  </a:cubicBezTo>
                  <a:cubicBezTo>
                    <a:pt x="3661" y="2438"/>
                    <a:pt x="3703" y="2453"/>
                    <a:pt x="3746" y="2453"/>
                  </a:cubicBezTo>
                  <a:cubicBezTo>
                    <a:pt x="3789" y="2453"/>
                    <a:pt x="3834" y="2438"/>
                    <a:pt x="3870" y="2408"/>
                  </a:cubicBezTo>
                  <a:lnTo>
                    <a:pt x="5346" y="944"/>
                  </a:lnTo>
                  <a:cubicBezTo>
                    <a:pt x="5745" y="539"/>
                    <a:pt x="6272" y="336"/>
                    <a:pt x="6802" y="336"/>
                  </a:cubicBezTo>
                  <a:cubicBezTo>
                    <a:pt x="7331" y="336"/>
                    <a:pt x="7864" y="539"/>
                    <a:pt x="8275" y="944"/>
                  </a:cubicBezTo>
                  <a:cubicBezTo>
                    <a:pt x="9085" y="1741"/>
                    <a:pt x="9085" y="3051"/>
                    <a:pt x="8275" y="3873"/>
                  </a:cubicBezTo>
                  <a:lnTo>
                    <a:pt x="5513" y="6635"/>
                  </a:lnTo>
                  <a:cubicBezTo>
                    <a:pt x="5120" y="7028"/>
                    <a:pt x="4596" y="7254"/>
                    <a:pt x="4048" y="7254"/>
                  </a:cubicBezTo>
                  <a:cubicBezTo>
                    <a:pt x="3501" y="7254"/>
                    <a:pt x="2977" y="7040"/>
                    <a:pt x="2596" y="6635"/>
                  </a:cubicBezTo>
                  <a:cubicBezTo>
                    <a:pt x="2370" y="6421"/>
                    <a:pt x="2191" y="6135"/>
                    <a:pt x="2084" y="5837"/>
                  </a:cubicBezTo>
                  <a:lnTo>
                    <a:pt x="3393" y="4527"/>
                  </a:lnTo>
                  <a:cubicBezTo>
                    <a:pt x="3572" y="4349"/>
                    <a:pt x="3810" y="4254"/>
                    <a:pt x="4048" y="4254"/>
                  </a:cubicBezTo>
                  <a:cubicBezTo>
                    <a:pt x="4286" y="4254"/>
                    <a:pt x="4525" y="4361"/>
                    <a:pt x="4703" y="4527"/>
                  </a:cubicBezTo>
                  <a:cubicBezTo>
                    <a:pt x="4798" y="4611"/>
                    <a:pt x="4870" y="4718"/>
                    <a:pt x="4917" y="4837"/>
                  </a:cubicBezTo>
                  <a:cubicBezTo>
                    <a:pt x="4936" y="4910"/>
                    <a:pt x="5002" y="4941"/>
                    <a:pt x="5065" y="4941"/>
                  </a:cubicBezTo>
                  <a:cubicBezTo>
                    <a:pt x="5084" y="4941"/>
                    <a:pt x="5103" y="4938"/>
                    <a:pt x="5120" y="4932"/>
                  </a:cubicBezTo>
                  <a:cubicBezTo>
                    <a:pt x="5215" y="4897"/>
                    <a:pt x="5239" y="4789"/>
                    <a:pt x="5215" y="4718"/>
                  </a:cubicBezTo>
                  <a:cubicBezTo>
                    <a:pt x="5156" y="4551"/>
                    <a:pt x="5048" y="4420"/>
                    <a:pt x="4929" y="4301"/>
                  </a:cubicBezTo>
                  <a:cubicBezTo>
                    <a:pt x="4691" y="4063"/>
                    <a:pt x="4382" y="3932"/>
                    <a:pt x="4036" y="3932"/>
                  </a:cubicBezTo>
                  <a:cubicBezTo>
                    <a:pt x="3691" y="3932"/>
                    <a:pt x="3382" y="4063"/>
                    <a:pt x="3143" y="4301"/>
                  </a:cubicBezTo>
                  <a:lnTo>
                    <a:pt x="1786" y="5659"/>
                  </a:lnTo>
                  <a:cubicBezTo>
                    <a:pt x="1762" y="5670"/>
                    <a:pt x="1738" y="5682"/>
                    <a:pt x="1727" y="5718"/>
                  </a:cubicBezTo>
                  <a:lnTo>
                    <a:pt x="369" y="7075"/>
                  </a:lnTo>
                  <a:cubicBezTo>
                    <a:pt x="131" y="7314"/>
                    <a:pt x="0" y="7623"/>
                    <a:pt x="0" y="7968"/>
                  </a:cubicBezTo>
                  <a:cubicBezTo>
                    <a:pt x="0" y="8302"/>
                    <a:pt x="131" y="8623"/>
                    <a:pt x="369" y="8861"/>
                  </a:cubicBezTo>
                  <a:cubicBezTo>
                    <a:pt x="607" y="9099"/>
                    <a:pt x="929" y="9230"/>
                    <a:pt x="1262" y="9230"/>
                  </a:cubicBezTo>
                  <a:cubicBezTo>
                    <a:pt x="1608" y="9230"/>
                    <a:pt x="1917" y="9099"/>
                    <a:pt x="2155" y="8861"/>
                  </a:cubicBezTo>
                  <a:lnTo>
                    <a:pt x="3036" y="7980"/>
                  </a:lnTo>
                  <a:cubicBezTo>
                    <a:pt x="3096" y="7921"/>
                    <a:pt x="3096" y="7814"/>
                    <a:pt x="3036" y="7742"/>
                  </a:cubicBezTo>
                  <a:cubicBezTo>
                    <a:pt x="3006" y="7712"/>
                    <a:pt x="2965" y="7697"/>
                    <a:pt x="2922" y="7697"/>
                  </a:cubicBezTo>
                  <a:cubicBezTo>
                    <a:pt x="2879" y="7697"/>
                    <a:pt x="2834" y="7712"/>
                    <a:pt x="2798" y="7742"/>
                  </a:cubicBezTo>
                  <a:lnTo>
                    <a:pt x="1917" y="8623"/>
                  </a:lnTo>
                  <a:cubicBezTo>
                    <a:pt x="1738" y="8802"/>
                    <a:pt x="1500" y="8885"/>
                    <a:pt x="1262" y="8885"/>
                  </a:cubicBezTo>
                  <a:cubicBezTo>
                    <a:pt x="1012" y="8885"/>
                    <a:pt x="786" y="8778"/>
                    <a:pt x="607" y="8623"/>
                  </a:cubicBezTo>
                  <a:cubicBezTo>
                    <a:pt x="429" y="8445"/>
                    <a:pt x="345" y="8206"/>
                    <a:pt x="345" y="7968"/>
                  </a:cubicBezTo>
                  <a:cubicBezTo>
                    <a:pt x="345" y="7706"/>
                    <a:pt x="453" y="7492"/>
                    <a:pt x="607" y="7314"/>
                  </a:cubicBezTo>
                  <a:lnTo>
                    <a:pt x="1822" y="6099"/>
                  </a:lnTo>
                  <a:cubicBezTo>
                    <a:pt x="1941" y="6397"/>
                    <a:pt x="2119" y="6671"/>
                    <a:pt x="2334" y="6897"/>
                  </a:cubicBezTo>
                  <a:cubicBezTo>
                    <a:pt x="2786" y="7337"/>
                    <a:pt x="3393" y="7587"/>
                    <a:pt x="4036" y="7587"/>
                  </a:cubicBezTo>
                  <a:cubicBezTo>
                    <a:pt x="4679" y="7587"/>
                    <a:pt x="5287" y="7337"/>
                    <a:pt x="5727" y="6897"/>
                  </a:cubicBezTo>
                  <a:lnTo>
                    <a:pt x="8501" y="4123"/>
                  </a:lnTo>
                  <a:cubicBezTo>
                    <a:pt x="9418" y="3158"/>
                    <a:pt x="9418" y="1634"/>
                    <a:pt x="8501" y="706"/>
                  </a:cubicBezTo>
                  <a:cubicBezTo>
                    <a:pt x="8031" y="235"/>
                    <a:pt x="7418" y="0"/>
                    <a:pt x="680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22" name="Google Shape;3522;p37"/>
          <p:cNvGrpSpPr/>
          <p:nvPr/>
        </p:nvGrpSpPr>
        <p:grpSpPr>
          <a:xfrm>
            <a:off x="7969991" y="2331837"/>
            <a:ext cx="332761" cy="234066"/>
            <a:chOff x="7989683" y="2350207"/>
            <a:chExt cx="332761" cy="234066"/>
          </a:xfrm>
        </p:grpSpPr>
        <p:sp>
          <p:nvSpPr>
            <p:cNvPr id="3523" name="Google Shape;3523;p37"/>
            <p:cNvSpPr/>
            <p:nvPr/>
          </p:nvSpPr>
          <p:spPr>
            <a:xfrm>
              <a:off x="8258902" y="2396188"/>
              <a:ext cx="29119" cy="22101"/>
            </a:xfrm>
            <a:custGeom>
              <a:rect b="b" l="l" r="r" t="t"/>
              <a:pathLst>
                <a:path extrusionOk="0" h="696" w="917">
                  <a:moveTo>
                    <a:pt x="165" y="0"/>
                  </a:moveTo>
                  <a:cubicBezTo>
                    <a:pt x="114" y="0"/>
                    <a:pt x="64" y="22"/>
                    <a:pt x="36" y="64"/>
                  </a:cubicBezTo>
                  <a:cubicBezTo>
                    <a:pt x="0" y="148"/>
                    <a:pt x="12" y="243"/>
                    <a:pt x="84" y="291"/>
                  </a:cubicBezTo>
                  <a:cubicBezTo>
                    <a:pt x="262" y="410"/>
                    <a:pt x="441" y="529"/>
                    <a:pt x="631" y="660"/>
                  </a:cubicBezTo>
                  <a:cubicBezTo>
                    <a:pt x="667" y="684"/>
                    <a:pt x="691" y="695"/>
                    <a:pt x="726" y="695"/>
                  </a:cubicBezTo>
                  <a:cubicBezTo>
                    <a:pt x="762" y="695"/>
                    <a:pt x="834" y="660"/>
                    <a:pt x="857" y="624"/>
                  </a:cubicBezTo>
                  <a:cubicBezTo>
                    <a:pt x="917" y="565"/>
                    <a:pt x="893" y="457"/>
                    <a:pt x="810" y="398"/>
                  </a:cubicBezTo>
                  <a:cubicBezTo>
                    <a:pt x="619" y="267"/>
                    <a:pt x="441" y="148"/>
                    <a:pt x="262" y="29"/>
                  </a:cubicBezTo>
                  <a:cubicBezTo>
                    <a:pt x="234" y="10"/>
                    <a:pt x="199" y="0"/>
                    <a:pt x="16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4" name="Google Shape;3524;p37"/>
            <p:cNvSpPr/>
            <p:nvPr/>
          </p:nvSpPr>
          <p:spPr>
            <a:xfrm>
              <a:off x="8051320" y="2350207"/>
              <a:ext cx="194753" cy="49919"/>
            </a:xfrm>
            <a:custGeom>
              <a:rect b="b" l="l" r="r" t="t"/>
              <a:pathLst>
                <a:path extrusionOk="0" h="1572" w="6133">
                  <a:moveTo>
                    <a:pt x="3299" y="0"/>
                  </a:moveTo>
                  <a:cubicBezTo>
                    <a:pt x="2501" y="0"/>
                    <a:pt x="1441" y="417"/>
                    <a:pt x="108" y="1274"/>
                  </a:cubicBezTo>
                  <a:cubicBezTo>
                    <a:pt x="24" y="1322"/>
                    <a:pt x="1" y="1429"/>
                    <a:pt x="60" y="1501"/>
                  </a:cubicBezTo>
                  <a:cubicBezTo>
                    <a:pt x="84" y="1548"/>
                    <a:pt x="144" y="1572"/>
                    <a:pt x="191" y="1572"/>
                  </a:cubicBezTo>
                  <a:cubicBezTo>
                    <a:pt x="227" y="1572"/>
                    <a:pt x="251" y="1560"/>
                    <a:pt x="286" y="1548"/>
                  </a:cubicBezTo>
                  <a:cubicBezTo>
                    <a:pt x="1572" y="727"/>
                    <a:pt x="2560" y="322"/>
                    <a:pt x="3299" y="322"/>
                  </a:cubicBezTo>
                  <a:cubicBezTo>
                    <a:pt x="3954" y="322"/>
                    <a:pt x="4787" y="643"/>
                    <a:pt x="5859" y="1262"/>
                  </a:cubicBezTo>
                  <a:cubicBezTo>
                    <a:pt x="5885" y="1277"/>
                    <a:pt x="5912" y="1284"/>
                    <a:pt x="5939" y="1284"/>
                  </a:cubicBezTo>
                  <a:cubicBezTo>
                    <a:pt x="5997" y="1284"/>
                    <a:pt x="6052" y="1252"/>
                    <a:pt x="6085" y="1203"/>
                  </a:cubicBezTo>
                  <a:cubicBezTo>
                    <a:pt x="6132" y="1131"/>
                    <a:pt x="6097" y="1024"/>
                    <a:pt x="6025" y="977"/>
                  </a:cubicBezTo>
                  <a:cubicBezTo>
                    <a:pt x="4906" y="322"/>
                    <a:pt x="4013" y="0"/>
                    <a:pt x="329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5" name="Google Shape;3525;p37"/>
            <p:cNvSpPr/>
            <p:nvPr/>
          </p:nvSpPr>
          <p:spPr>
            <a:xfrm>
              <a:off x="7989683" y="2378183"/>
              <a:ext cx="332761" cy="206090"/>
            </a:xfrm>
            <a:custGeom>
              <a:rect b="b" l="l" r="r" t="t"/>
              <a:pathLst>
                <a:path extrusionOk="0" h="6490" w="10479">
                  <a:moveTo>
                    <a:pt x="5240" y="334"/>
                  </a:moveTo>
                  <a:cubicBezTo>
                    <a:pt x="6597" y="334"/>
                    <a:pt x="9276" y="2453"/>
                    <a:pt x="10086" y="3096"/>
                  </a:cubicBezTo>
                  <a:cubicBezTo>
                    <a:pt x="10121" y="3132"/>
                    <a:pt x="10157" y="3179"/>
                    <a:pt x="10157" y="3239"/>
                  </a:cubicBezTo>
                  <a:cubicBezTo>
                    <a:pt x="10157" y="3298"/>
                    <a:pt x="10121" y="3346"/>
                    <a:pt x="10086" y="3394"/>
                  </a:cubicBezTo>
                  <a:cubicBezTo>
                    <a:pt x="9288" y="4025"/>
                    <a:pt x="6597" y="6144"/>
                    <a:pt x="5240" y="6144"/>
                  </a:cubicBezTo>
                  <a:cubicBezTo>
                    <a:pt x="3894" y="6144"/>
                    <a:pt x="1215" y="4025"/>
                    <a:pt x="406" y="3394"/>
                  </a:cubicBezTo>
                  <a:cubicBezTo>
                    <a:pt x="358" y="3346"/>
                    <a:pt x="334" y="3298"/>
                    <a:pt x="334" y="3239"/>
                  </a:cubicBezTo>
                  <a:cubicBezTo>
                    <a:pt x="334" y="3179"/>
                    <a:pt x="358" y="3120"/>
                    <a:pt x="406" y="3096"/>
                  </a:cubicBezTo>
                  <a:cubicBezTo>
                    <a:pt x="1192" y="2453"/>
                    <a:pt x="3894" y="334"/>
                    <a:pt x="5240" y="334"/>
                  </a:cubicBezTo>
                  <a:close/>
                  <a:moveTo>
                    <a:pt x="5240" y="0"/>
                  </a:moveTo>
                  <a:cubicBezTo>
                    <a:pt x="3811" y="0"/>
                    <a:pt x="1239" y="1977"/>
                    <a:pt x="191" y="2822"/>
                  </a:cubicBezTo>
                  <a:cubicBezTo>
                    <a:pt x="84" y="2929"/>
                    <a:pt x="1" y="3072"/>
                    <a:pt x="1" y="3239"/>
                  </a:cubicBezTo>
                  <a:cubicBezTo>
                    <a:pt x="1" y="3406"/>
                    <a:pt x="84" y="3548"/>
                    <a:pt x="191" y="3656"/>
                  </a:cubicBezTo>
                  <a:cubicBezTo>
                    <a:pt x="1239" y="4501"/>
                    <a:pt x="3811" y="6489"/>
                    <a:pt x="5240" y="6489"/>
                  </a:cubicBezTo>
                  <a:cubicBezTo>
                    <a:pt x="6657" y="6489"/>
                    <a:pt x="9252" y="4501"/>
                    <a:pt x="10288" y="3656"/>
                  </a:cubicBezTo>
                  <a:cubicBezTo>
                    <a:pt x="10407" y="3548"/>
                    <a:pt x="10478" y="3406"/>
                    <a:pt x="10478" y="3239"/>
                  </a:cubicBezTo>
                  <a:cubicBezTo>
                    <a:pt x="10478" y="3072"/>
                    <a:pt x="10407" y="2929"/>
                    <a:pt x="10288" y="2822"/>
                  </a:cubicBezTo>
                  <a:cubicBezTo>
                    <a:pt x="9252" y="1977"/>
                    <a:pt x="6668" y="0"/>
                    <a:pt x="524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6" name="Google Shape;3526;p37"/>
            <p:cNvSpPr/>
            <p:nvPr/>
          </p:nvSpPr>
          <p:spPr>
            <a:xfrm>
              <a:off x="8081201" y="2405746"/>
              <a:ext cx="151598" cy="149884"/>
            </a:xfrm>
            <a:custGeom>
              <a:rect b="b" l="l" r="r" t="t"/>
              <a:pathLst>
                <a:path extrusionOk="0" h="4720" w="4774">
                  <a:moveTo>
                    <a:pt x="2351" y="1"/>
                  </a:moveTo>
                  <a:cubicBezTo>
                    <a:pt x="2329" y="1"/>
                    <a:pt x="2308" y="1"/>
                    <a:pt x="2286" y="2"/>
                  </a:cubicBezTo>
                  <a:cubicBezTo>
                    <a:pt x="1048" y="49"/>
                    <a:pt x="36" y="1049"/>
                    <a:pt x="12" y="2288"/>
                  </a:cubicBezTo>
                  <a:cubicBezTo>
                    <a:pt x="0" y="2907"/>
                    <a:pt x="203" y="3478"/>
                    <a:pt x="572" y="3907"/>
                  </a:cubicBezTo>
                  <a:cubicBezTo>
                    <a:pt x="602" y="3943"/>
                    <a:pt x="646" y="3960"/>
                    <a:pt x="691" y="3960"/>
                  </a:cubicBezTo>
                  <a:cubicBezTo>
                    <a:pt x="735" y="3960"/>
                    <a:pt x="780" y="3943"/>
                    <a:pt x="810" y="3907"/>
                  </a:cubicBezTo>
                  <a:cubicBezTo>
                    <a:pt x="869" y="3847"/>
                    <a:pt x="869" y="3740"/>
                    <a:pt x="810" y="3681"/>
                  </a:cubicBezTo>
                  <a:cubicBezTo>
                    <a:pt x="488" y="3312"/>
                    <a:pt x="310" y="2800"/>
                    <a:pt x="322" y="2264"/>
                  </a:cubicBezTo>
                  <a:cubicBezTo>
                    <a:pt x="369" y="1228"/>
                    <a:pt x="1215" y="383"/>
                    <a:pt x="2262" y="335"/>
                  </a:cubicBezTo>
                  <a:cubicBezTo>
                    <a:pt x="2297" y="333"/>
                    <a:pt x="2332" y="332"/>
                    <a:pt x="2366" y="332"/>
                  </a:cubicBezTo>
                  <a:cubicBezTo>
                    <a:pt x="3487" y="332"/>
                    <a:pt x="4416" y="1263"/>
                    <a:pt x="4382" y="2407"/>
                  </a:cubicBezTo>
                  <a:cubicBezTo>
                    <a:pt x="4370" y="3478"/>
                    <a:pt x="3489" y="4347"/>
                    <a:pt x="2417" y="4395"/>
                  </a:cubicBezTo>
                  <a:cubicBezTo>
                    <a:pt x="2394" y="4396"/>
                    <a:pt x="2371" y="4396"/>
                    <a:pt x="2348" y="4396"/>
                  </a:cubicBezTo>
                  <a:cubicBezTo>
                    <a:pt x="2003" y="4396"/>
                    <a:pt x="1671" y="4313"/>
                    <a:pt x="1381" y="4157"/>
                  </a:cubicBezTo>
                  <a:cubicBezTo>
                    <a:pt x="1355" y="4141"/>
                    <a:pt x="1323" y="4132"/>
                    <a:pt x="1290" y="4132"/>
                  </a:cubicBezTo>
                  <a:cubicBezTo>
                    <a:pt x="1248" y="4132"/>
                    <a:pt x="1206" y="4147"/>
                    <a:pt x="1179" y="4181"/>
                  </a:cubicBezTo>
                  <a:cubicBezTo>
                    <a:pt x="1108" y="4264"/>
                    <a:pt x="1119" y="4395"/>
                    <a:pt x="1227" y="4443"/>
                  </a:cubicBezTo>
                  <a:cubicBezTo>
                    <a:pt x="1540" y="4615"/>
                    <a:pt x="1902" y="4720"/>
                    <a:pt x="2287" y="4720"/>
                  </a:cubicBezTo>
                  <a:cubicBezTo>
                    <a:pt x="2326" y="4720"/>
                    <a:pt x="2366" y="4719"/>
                    <a:pt x="2405" y="4716"/>
                  </a:cubicBezTo>
                  <a:cubicBezTo>
                    <a:pt x="3655" y="4693"/>
                    <a:pt x="4679" y="3681"/>
                    <a:pt x="4715" y="2442"/>
                  </a:cubicBezTo>
                  <a:cubicBezTo>
                    <a:pt x="4774" y="1095"/>
                    <a:pt x="3690" y="1"/>
                    <a:pt x="235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7" name="Google Shape;3527;p37"/>
            <p:cNvSpPr/>
            <p:nvPr/>
          </p:nvSpPr>
          <p:spPr>
            <a:xfrm>
              <a:off x="8115973" y="2440550"/>
              <a:ext cx="80562" cy="80213"/>
            </a:xfrm>
            <a:custGeom>
              <a:rect b="b" l="l" r="r" t="t"/>
              <a:pathLst>
                <a:path extrusionOk="0" h="2526" w="2537">
                  <a:moveTo>
                    <a:pt x="1263" y="1"/>
                  </a:moveTo>
                  <a:cubicBezTo>
                    <a:pt x="572" y="1"/>
                    <a:pt x="1" y="561"/>
                    <a:pt x="1" y="1263"/>
                  </a:cubicBezTo>
                  <a:cubicBezTo>
                    <a:pt x="1" y="1965"/>
                    <a:pt x="572" y="2525"/>
                    <a:pt x="1263" y="2525"/>
                  </a:cubicBezTo>
                  <a:cubicBezTo>
                    <a:pt x="1965" y="2525"/>
                    <a:pt x="2537" y="1965"/>
                    <a:pt x="2537" y="1263"/>
                  </a:cubicBezTo>
                  <a:cubicBezTo>
                    <a:pt x="2537" y="1168"/>
                    <a:pt x="2453" y="1096"/>
                    <a:pt x="2370" y="1096"/>
                  </a:cubicBezTo>
                  <a:cubicBezTo>
                    <a:pt x="2275" y="1096"/>
                    <a:pt x="2203" y="1168"/>
                    <a:pt x="2203" y="1263"/>
                  </a:cubicBezTo>
                  <a:cubicBezTo>
                    <a:pt x="2203" y="1787"/>
                    <a:pt x="1787" y="2204"/>
                    <a:pt x="1263" y="2204"/>
                  </a:cubicBezTo>
                  <a:cubicBezTo>
                    <a:pt x="751" y="2204"/>
                    <a:pt x="334" y="1787"/>
                    <a:pt x="334" y="1263"/>
                  </a:cubicBezTo>
                  <a:cubicBezTo>
                    <a:pt x="334" y="739"/>
                    <a:pt x="751" y="322"/>
                    <a:pt x="1263" y="322"/>
                  </a:cubicBezTo>
                  <a:cubicBezTo>
                    <a:pt x="1358" y="322"/>
                    <a:pt x="1429" y="251"/>
                    <a:pt x="1429" y="156"/>
                  </a:cubicBezTo>
                  <a:cubicBezTo>
                    <a:pt x="1429" y="72"/>
                    <a:pt x="1358" y="1"/>
                    <a:pt x="126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8" name="Google Shape;3528;p37"/>
            <p:cNvSpPr/>
            <p:nvPr/>
          </p:nvSpPr>
          <p:spPr>
            <a:xfrm>
              <a:off x="8164749" y="2447377"/>
              <a:ext cx="24610" cy="24610"/>
            </a:xfrm>
            <a:custGeom>
              <a:rect b="b" l="l" r="r" t="t"/>
              <a:pathLst>
                <a:path extrusionOk="0" h="775" w="775">
                  <a:moveTo>
                    <a:pt x="382" y="0"/>
                  </a:moveTo>
                  <a:cubicBezTo>
                    <a:pt x="179" y="0"/>
                    <a:pt x="1" y="179"/>
                    <a:pt x="1" y="393"/>
                  </a:cubicBezTo>
                  <a:cubicBezTo>
                    <a:pt x="1" y="596"/>
                    <a:pt x="179" y="774"/>
                    <a:pt x="382" y="774"/>
                  </a:cubicBezTo>
                  <a:cubicBezTo>
                    <a:pt x="596" y="774"/>
                    <a:pt x="774" y="596"/>
                    <a:pt x="774" y="393"/>
                  </a:cubicBezTo>
                  <a:cubicBezTo>
                    <a:pt x="774" y="179"/>
                    <a:pt x="608" y="0"/>
                    <a:pt x="38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29" name="Google Shape;3529;p37"/>
          <p:cNvGrpSpPr/>
          <p:nvPr/>
        </p:nvGrpSpPr>
        <p:grpSpPr>
          <a:xfrm>
            <a:off x="5803602" y="2291381"/>
            <a:ext cx="315327" cy="314978"/>
            <a:chOff x="5823294" y="2309751"/>
            <a:chExt cx="315327" cy="314978"/>
          </a:xfrm>
        </p:grpSpPr>
        <p:sp>
          <p:nvSpPr>
            <p:cNvPr id="3530" name="Google Shape;3530;p37"/>
            <p:cNvSpPr/>
            <p:nvPr/>
          </p:nvSpPr>
          <p:spPr>
            <a:xfrm>
              <a:off x="5823294" y="2309751"/>
              <a:ext cx="315327" cy="314978"/>
            </a:xfrm>
            <a:custGeom>
              <a:rect b="b" l="l" r="r" t="t"/>
              <a:pathLst>
                <a:path extrusionOk="0" h="9919" w="9930">
                  <a:moveTo>
                    <a:pt x="4953" y="0"/>
                  </a:moveTo>
                  <a:cubicBezTo>
                    <a:pt x="3632" y="0"/>
                    <a:pt x="2381" y="524"/>
                    <a:pt x="1465" y="1465"/>
                  </a:cubicBezTo>
                  <a:cubicBezTo>
                    <a:pt x="524" y="2405"/>
                    <a:pt x="0" y="3656"/>
                    <a:pt x="0" y="4965"/>
                  </a:cubicBezTo>
                  <a:cubicBezTo>
                    <a:pt x="0" y="6275"/>
                    <a:pt x="524" y="7537"/>
                    <a:pt x="1465" y="8466"/>
                  </a:cubicBezTo>
                  <a:cubicBezTo>
                    <a:pt x="2393" y="9394"/>
                    <a:pt x="3643" y="9918"/>
                    <a:pt x="4953" y="9918"/>
                  </a:cubicBezTo>
                  <a:cubicBezTo>
                    <a:pt x="6263" y="9918"/>
                    <a:pt x="7537" y="9394"/>
                    <a:pt x="8454" y="8466"/>
                  </a:cubicBezTo>
                  <a:cubicBezTo>
                    <a:pt x="9394" y="7525"/>
                    <a:pt x="9918" y="6275"/>
                    <a:pt x="9918" y="4965"/>
                  </a:cubicBezTo>
                  <a:cubicBezTo>
                    <a:pt x="9930" y="4858"/>
                    <a:pt x="9930" y="4775"/>
                    <a:pt x="9930" y="4680"/>
                  </a:cubicBezTo>
                  <a:cubicBezTo>
                    <a:pt x="9930" y="4613"/>
                    <a:pt x="9869" y="4547"/>
                    <a:pt x="9803" y="4547"/>
                  </a:cubicBezTo>
                  <a:cubicBezTo>
                    <a:pt x="9798" y="4547"/>
                    <a:pt x="9792" y="4548"/>
                    <a:pt x="9787" y="4549"/>
                  </a:cubicBezTo>
                  <a:cubicBezTo>
                    <a:pt x="9704" y="4549"/>
                    <a:pt x="9632" y="4620"/>
                    <a:pt x="9644" y="4691"/>
                  </a:cubicBezTo>
                  <a:lnTo>
                    <a:pt x="9644" y="4953"/>
                  </a:lnTo>
                  <a:cubicBezTo>
                    <a:pt x="9644" y="6204"/>
                    <a:pt x="9156" y="7358"/>
                    <a:pt x="8275" y="8251"/>
                  </a:cubicBezTo>
                  <a:cubicBezTo>
                    <a:pt x="7394" y="9144"/>
                    <a:pt x="6227" y="9621"/>
                    <a:pt x="4977" y="9621"/>
                  </a:cubicBezTo>
                  <a:cubicBezTo>
                    <a:pt x="3727" y="9621"/>
                    <a:pt x="2560" y="9132"/>
                    <a:pt x="1667" y="8251"/>
                  </a:cubicBezTo>
                  <a:cubicBezTo>
                    <a:pt x="774" y="7370"/>
                    <a:pt x="298" y="6204"/>
                    <a:pt x="298" y="4953"/>
                  </a:cubicBezTo>
                  <a:cubicBezTo>
                    <a:pt x="298" y="3703"/>
                    <a:pt x="786" y="2536"/>
                    <a:pt x="1667" y="1643"/>
                  </a:cubicBezTo>
                  <a:cubicBezTo>
                    <a:pt x="2548" y="750"/>
                    <a:pt x="3727" y="274"/>
                    <a:pt x="4977" y="274"/>
                  </a:cubicBezTo>
                  <a:cubicBezTo>
                    <a:pt x="6072" y="274"/>
                    <a:pt x="7144" y="667"/>
                    <a:pt x="7977" y="1382"/>
                  </a:cubicBezTo>
                  <a:cubicBezTo>
                    <a:pt x="8811" y="2072"/>
                    <a:pt x="9382" y="3048"/>
                    <a:pt x="9561" y="4120"/>
                  </a:cubicBezTo>
                  <a:cubicBezTo>
                    <a:pt x="9572" y="4185"/>
                    <a:pt x="9632" y="4241"/>
                    <a:pt x="9697" y="4241"/>
                  </a:cubicBezTo>
                  <a:cubicBezTo>
                    <a:pt x="9703" y="4241"/>
                    <a:pt x="9709" y="4240"/>
                    <a:pt x="9716" y="4239"/>
                  </a:cubicBezTo>
                  <a:cubicBezTo>
                    <a:pt x="9799" y="4215"/>
                    <a:pt x="9858" y="4144"/>
                    <a:pt x="9835" y="4072"/>
                  </a:cubicBezTo>
                  <a:cubicBezTo>
                    <a:pt x="9632" y="2941"/>
                    <a:pt x="9037" y="1917"/>
                    <a:pt x="8156" y="1167"/>
                  </a:cubicBezTo>
                  <a:cubicBezTo>
                    <a:pt x="7263" y="405"/>
                    <a:pt x="6132" y="0"/>
                    <a:pt x="495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1" name="Google Shape;3531;p37"/>
            <p:cNvSpPr/>
            <p:nvPr/>
          </p:nvSpPr>
          <p:spPr>
            <a:xfrm>
              <a:off x="5846348" y="2332805"/>
              <a:ext cx="268457" cy="268489"/>
            </a:xfrm>
            <a:custGeom>
              <a:rect b="b" l="l" r="r" t="t"/>
              <a:pathLst>
                <a:path extrusionOk="0" h="8455" w="8454">
                  <a:moveTo>
                    <a:pt x="4227" y="1"/>
                  </a:moveTo>
                  <a:cubicBezTo>
                    <a:pt x="3632" y="1"/>
                    <a:pt x="3060" y="120"/>
                    <a:pt x="2501" y="370"/>
                  </a:cubicBezTo>
                  <a:cubicBezTo>
                    <a:pt x="1989" y="608"/>
                    <a:pt x="1512" y="929"/>
                    <a:pt x="1120" y="1358"/>
                  </a:cubicBezTo>
                  <a:cubicBezTo>
                    <a:pt x="1060" y="1418"/>
                    <a:pt x="1072" y="1513"/>
                    <a:pt x="1131" y="1572"/>
                  </a:cubicBezTo>
                  <a:cubicBezTo>
                    <a:pt x="1158" y="1599"/>
                    <a:pt x="1192" y="1611"/>
                    <a:pt x="1227" y="1611"/>
                  </a:cubicBezTo>
                  <a:cubicBezTo>
                    <a:pt x="1270" y="1611"/>
                    <a:pt x="1313" y="1593"/>
                    <a:pt x="1346" y="1560"/>
                  </a:cubicBezTo>
                  <a:cubicBezTo>
                    <a:pt x="1715" y="1156"/>
                    <a:pt x="2155" y="846"/>
                    <a:pt x="2644" y="632"/>
                  </a:cubicBezTo>
                  <a:cubicBezTo>
                    <a:pt x="3144" y="405"/>
                    <a:pt x="3679" y="286"/>
                    <a:pt x="4251" y="286"/>
                  </a:cubicBezTo>
                  <a:cubicBezTo>
                    <a:pt x="6418" y="286"/>
                    <a:pt x="8192" y="2060"/>
                    <a:pt x="8192" y="4239"/>
                  </a:cubicBezTo>
                  <a:cubicBezTo>
                    <a:pt x="8192" y="6406"/>
                    <a:pt x="6418" y="8180"/>
                    <a:pt x="4251" y="8180"/>
                  </a:cubicBezTo>
                  <a:cubicBezTo>
                    <a:pt x="2072" y="8180"/>
                    <a:pt x="298" y="6406"/>
                    <a:pt x="298" y="4239"/>
                  </a:cubicBezTo>
                  <a:cubicBezTo>
                    <a:pt x="298" y="3465"/>
                    <a:pt x="524" y="2703"/>
                    <a:pt x="965" y="2060"/>
                  </a:cubicBezTo>
                  <a:cubicBezTo>
                    <a:pt x="1001" y="1989"/>
                    <a:pt x="989" y="1882"/>
                    <a:pt x="917" y="1846"/>
                  </a:cubicBezTo>
                  <a:cubicBezTo>
                    <a:pt x="893" y="1827"/>
                    <a:pt x="862" y="1818"/>
                    <a:pt x="830" y="1818"/>
                  </a:cubicBezTo>
                  <a:cubicBezTo>
                    <a:pt x="781" y="1818"/>
                    <a:pt x="731" y="1839"/>
                    <a:pt x="703" y="1882"/>
                  </a:cubicBezTo>
                  <a:cubicBezTo>
                    <a:pt x="250" y="2584"/>
                    <a:pt x="0" y="3394"/>
                    <a:pt x="0" y="4227"/>
                  </a:cubicBezTo>
                  <a:cubicBezTo>
                    <a:pt x="0" y="5358"/>
                    <a:pt x="453" y="6406"/>
                    <a:pt x="1239" y="7216"/>
                  </a:cubicBezTo>
                  <a:cubicBezTo>
                    <a:pt x="2048" y="8014"/>
                    <a:pt x="3096" y="8454"/>
                    <a:pt x="4227" y="8454"/>
                  </a:cubicBezTo>
                  <a:cubicBezTo>
                    <a:pt x="5358" y="8454"/>
                    <a:pt x="6418" y="8002"/>
                    <a:pt x="7227" y="7216"/>
                  </a:cubicBezTo>
                  <a:cubicBezTo>
                    <a:pt x="8025" y="6430"/>
                    <a:pt x="8454" y="5358"/>
                    <a:pt x="8454" y="4227"/>
                  </a:cubicBezTo>
                  <a:cubicBezTo>
                    <a:pt x="8454" y="3096"/>
                    <a:pt x="8013" y="2037"/>
                    <a:pt x="7227" y="1227"/>
                  </a:cubicBezTo>
                  <a:cubicBezTo>
                    <a:pt x="6418" y="429"/>
                    <a:pt x="5358" y="1"/>
                    <a:pt x="422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2" name="Google Shape;3532;p37"/>
            <p:cNvSpPr/>
            <p:nvPr/>
          </p:nvSpPr>
          <p:spPr>
            <a:xfrm>
              <a:off x="5869402" y="2462111"/>
              <a:ext cx="15909" cy="9495"/>
            </a:xfrm>
            <a:custGeom>
              <a:rect b="b" l="l" r="r" t="t"/>
              <a:pathLst>
                <a:path extrusionOk="0" h="299" w="501">
                  <a:moveTo>
                    <a:pt x="144" y="1"/>
                  </a:moveTo>
                  <a:cubicBezTo>
                    <a:pt x="72" y="1"/>
                    <a:pt x="1" y="72"/>
                    <a:pt x="1" y="155"/>
                  </a:cubicBezTo>
                  <a:cubicBezTo>
                    <a:pt x="1" y="227"/>
                    <a:pt x="60" y="298"/>
                    <a:pt x="144" y="298"/>
                  </a:cubicBezTo>
                  <a:lnTo>
                    <a:pt x="358" y="298"/>
                  </a:lnTo>
                  <a:cubicBezTo>
                    <a:pt x="429" y="298"/>
                    <a:pt x="501" y="239"/>
                    <a:pt x="501" y="155"/>
                  </a:cubicBezTo>
                  <a:cubicBezTo>
                    <a:pt x="501" y="60"/>
                    <a:pt x="441" y="1"/>
                    <a:pt x="35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3" name="Google Shape;3533;p37"/>
            <p:cNvSpPr/>
            <p:nvPr/>
          </p:nvSpPr>
          <p:spPr>
            <a:xfrm>
              <a:off x="5976416" y="2354748"/>
              <a:ext cx="116858" cy="116858"/>
            </a:xfrm>
            <a:custGeom>
              <a:rect b="b" l="l" r="r" t="t"/>
              <a:pathLst>
                <a:path extrusionOk="0" h="3680" w="3680">
                  <a:moveTo>
                    <a:pt x="155" y="0"/>
                  </a:moveTo>
                  <a:cubicBezTo>
                    <a:pt x="60" y="0"/>
                    <a:pt x="0" y="60"/>
                    <a:pt x="0" y="155"/>
                  </a:cubicBezTo>
                  <a:lnTo>
                    <a:pt x="0" y="3536"/>
                  </a:lnTo>
                  <a:cubicBezTo>
                    <a:pt x="0" y="3608"/>
                    <a:pt x="60" y="3679"/>
                    <a:pt x="155" y="3679"/>
                  </a:cubicBezTo>
                  <a:lnTo>
                    <a:pt x="3536" y="3679"/>
                  </a:lnTo>
                  <a:cubicBezTo>
                    <a:pt x="3608" y="3679"/>
                    <a:pt x="3679" y="3620"/>
                    <a:pt x="3679" y="3536"/>
                  </a:cubicBezTo>
                  <a:cubicBezTo>
                    <a:pt x="3679" y="3441"/>
                    <a:pt x="3620" y="3382"/>
                    <a:pt x="3536" y="3382"/>
                  </a:cubicBezTo>
                  <a:lnTo>
                    <a:pt x="298" y="3382"/>
                  </a:lnTo>
                  <a:lnTo>
                    <a:pt x="298" y="155"/>
                  </a:lnTo>
                  <a:cubicBezTo>
                    <a:pt x="298" y="84"/>
                    <a:pt x="238" y="0"/>
                    <a:pt x="15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4" name="Google Shape;3534;p37"/>
            <p:cNvSpPr/>
            <p:nvPr/>
          </p:nvSpPr>
          <p:spPr>
            <a:xfrm>
              <a:off x="5976416" y="2562679"/>
              <a:ext cx="9463" cy="16290"/>
            </a:xfrm>
            <a:custGeom>
              <a:rect b="b" l="l" r="r" t="t"/>
              <a:pathLst>
                <a:path extrusionOk="0" h="513" w="298">
                  <a:moveTo>
                    <a:pt x="155" y="1"/>
                  </a:moveTo>
                  <a:cubicBezTo>
                    <a:pt x="60" y="1"/>
                    <a:pt x="0" y="60"/>
                    <a:pt x="0" y="155"/>
                  </a:cubicBezTo>
                  <a:lnTo>
                    <a:pt x="0" y="358"/>
                  </a:lnTo>
                  <a:cubicBezTo>
                    <a:pt x="0" y="441"/>
                    <a:pt x="60" y="513"/>
                    <a:pt x="155" y="513"/>
                  </a:cubicBezTo>
                  <a:cubicBezTo>
                    <a:pt x="238" y="513"/>
                    <a:pt x="298" y="453"/>
                    <a:pt x="298" y="358"/>
                  </a:cubicBezTo>
                  <a:lnTo>
                    <a:pt x="298" y="155"/>
                  </a:lnTo>
                  <a:cubicBezTo>
                    <a:pt x="298" y="84"/>
                    <a:pt x="238" y="1"/>
                    <a:pt x="15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5" name="Google Shape;3535;p37"/>
            <p:cNvSpPr/>
            <p:nvPr/>
          </p:nvSpPr>
          <p:spPr>
            <a:xfrm>
              <a:off x="5900395" y="2386217"/>
              <a:ext cx="15179" cy="13909"/>
            </a:xfrm>
            <a:custGeom>
              <a:rect b="b" l="l" r="r" t="t"/>
              <a:pathLst>
                <a:path extrusionOk="0" h="438" w="478">
                  <a:moveTo>
                    <a:pt x="168" y="0"/>
                  </a:moveTo>
                  <a:cubicBezTo>
                    <a:pt x="129" y="0"/>
                    <a:pt x="90" y="15"/>
                    <a:pt x="61" y="45"/>
                  </a:cubicBezTo>
                  <a:cubicBezTo>
                    <a:pt x="1" y="105"/>
                    <a:pt x="1" y="188"/>
                    <a:pt x="61" y="247"/>
                  </a:cubicBezTo>
                  <a:lnTo>
                    <a:pt x="215" y="402"/>
                  </a:lnTo>
                  <a:cubicBezTo>
                    <a:pt x="239" y="426"/>
                    <a:pt x="275" y="438"/>
                    <a:pt x="311" y="438"/>
                  </a:cubicBezTo>
                  <a:cubicBezTo>
                    <a:pt x="358" y="438"/>
                    <a:pt x="394" y="426"/>
                    <a:pt x="418" y="402"/>
                  </a:cubicBezTo>
                  <a:cubicBezTo>
                    <a:pt x="477" y="343"/>
                    <a:pt x="477" y="247"/>
                    <a:pt x="418" y="188"/>
                  </a:cubicBezTo>
                  <a:lnTo>
                    <a:pt x="275" y="45"/>
                  </a:lnTo>
                  <a:cubicBezTo>
                    <a:pt x="245" y="15"/>
                    <a:pt x="206" y="0"/>
                    <a:pt x="16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6" name="Google Shape;3536;p37"/>
            <p:cNvSpPr/>
            <p:nvPr/>
          </p:nvSpPr>
          <p:spPr>
            <a:xfrm>
              <a:off x="6047484" y="2533655"/>
              <a:ext cx="15147" cy="13940"/>
            </a:xfrm>
            <a:custGeom>
              <a:rect b="b" l="l" r="r" t="t"/>
              <a:pathLst>
                <a:path extrusionOk="0" h="439" w="477">
                  <a:moveTo>
                    <a:pt x="161" y="1"/>
                  </a:moveTo>
                  <a:cubicBezTo>
                    <a:pt x="126" y="1"/>
                    <a:pt x="90" y="16"/>
                    <a:pt x="60" y="46"/>
                  </a:cubicBezTo>
                  <a:cubicBezTo>
                    <a:pt x="1" y="93"/>
                    <a:pt x="1" y="188"/>
                    <a:pt x="60" y="248"/>
                  </a:cubicBezTo>
                  <a:lnTo>
                    <a:pt x="203" y="391"/>
                  </a:lnTo>
                  <a:cubicBezTo>
                    <a:pt x="239" y="427"/>
                    <a:pt x="262" y="438"/>
                    <a:pt x="310" y="438"/>
                  </a:cubicBezTo>
                  <a:cubicBezTo>
                    <a:pt x="358" y="438"/>
                    <a:pt x="382" y="427"/>
                    <a:pt x="417" y="391"/>
                  </a:cubicBezTo>
                  <a:cubicBezTo>
                    <a:pt x="477" y="343"/>
                    <a:pt x="477" y="248"/>
                    <a:pt x="417" y="188"/>
                  </a:cubicBezTo>
                  <a:lnTo>
                    <a:pt x="262" y="46"/>
                  </a:lnTo>
                  <a:cubicBezTo>
                    <a:pt x="233" y="16"/>
                    <a:pt x="197" y="1"/>
                    <a:pt x="16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7" name="Google Shape;3537;p37"/>
            <p:cNvSpPr/>
            <p:nvPr/>
          </p:nvSpPr>
          <p:spPr>
            <a:xfrm>
              <a:off x="6047484" y="2386217"/>
              <a:ext cx="15147" cy="13909"/>
            </a:xfrm>
            <a:custGeom>
              <a:rect b="b" l="l" r="r" t="t"/>
              <a:pathLst>
                <a:path extrusionOk="0" h="438" w="477">
                  <a:moveTo>
                    <a:pt x="310" y="0"/>
                  </a:moveTo>
                  <a:cubicBezTo>
                    <a:pt x="271" y="0"/>
                    <a:pt x="233" y="15"/>
                    <a:pt x="203" y="45"/>
                  </a:cubicBezTo>
                  <a:lnTo>
                    <a:pt x="60" y="188"/>
                  </a:lnTo>
                  <a:cubicBezTo>
                    <a:pt x="1" y="247"/>
                    <a:pt x="1" y="343"/>
                    <a:pt x="60" y="402"/>
                  </a:cubicBezTo>
                  <a:cubicBezTo>
                    <a:pt x="84" y="426"/>
                    <a:pt x="120" y="438"/>
                    <a:pt x="167" y="438"/>
                  </a:cubicBezTo>
                  <a:cubicBezTo>
                    <a:pt x="203" y="438"/>
                    <a:pt x="239" y="426"/>
                    <a:pt x="262" y="402"/>
                  </a:cubicBezTo>
                  <a:lnTo>
                    <a:pt x="417" y="247"/>
                  </a:lnTo>
                  <a:cubicBezTo>
                    <a:pt x="477" y="188"/>
                    <a:pt x="477" y="105"/>
                    <a:pt x="417" y="45"/>
                  </a:cubicBezTo>
                  <a:cubicBezTo>
                    <a:pt x="387" y="15"/>
                    <a:pt x="349" y="0"/>
                    <a:pt x="31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8" name="Google Shape;3538;p37"/>
            <p:cNvSpPr/>
            <p:nvPr/>
          </p:nvSpPr>
          <p:spPr>
            <a:xfrm>
              <a:off x="5900395" y="2533655"/>
              <a:ext cx="15179" cy="13940"/>
            </a:xfrm>
            <a:custGeom>
              <a:rect b="b" l="l" r="r" t="t"/>
              <a:pathLst>
                <a:path extrusionOk="0" h="439" w="478">
                  <a:moveTo>
                    <a:pt x="316" y="1"/>
                  </a:moveTo>
                  <a:cubicBezTo>
                    <a:pt x="281" y="1"/>
                    <a:pt x="245" y="16"/>
                    <a:pt x="215" y="46"/>
                  </a:cubicBezTo>
                  <a:lnTo>
                    <a:pt x="61" y="188"/>
                  </a:lnTo>
                  <a:cubicBezTo>
                    <a:pt x="1" y="248"/>
                    <a:pt x="1" y="343"/>
                    <a:pt x="61" y="403"/>
                  </a:cubicBezTo>
                  <a:cubicBezTo>
                    <a:pt x="96" y="427"/>
                    <a:pt x="120" y="438"/>
                    <a:pt x="168" y="438"/>
                  </a:cubicBezTo>
                  <a:cubicBezTo>
                    <a:pt x="215" y="438"/>
                    <a:pt x="239" y="427"/>
                    <a:pt x="275" y="403"/>
                  </a:cubicBezTo>
                  <a:lnTo>
                    <a:pt x="418" y="248"/>
                  </a:lnTo>
                  <a:cubicBezTo>
                    <a:pt x="477" y="188"/>
                    <a:pt x="477" y="105"/>
                    <a:pt x="418" y="46"/>
                  </a:cubicBezTo>
                  <a:cubicBezTo>
                    <a:pt x="388" y="16"/>
                    <a:pt x="352" y="1"/>
                    <a:pt x="31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9" name="Google Shape;3539;p37"/>
            <p:cNvSpPr/>
            <p:nvPr/>
          </p:nvSpPr>
          <p:spPr>
            <a:xfrm>
              <a:off x="5877341" y="2420639"/>
              <a:ext cx="16671" cy="11654"/>
            </a:xfrm>
            <a:custGeom>
              <a:rect b="b" l="l" r="r" t="t"/>
              <a:pathLst>
                <a:path extrusionOk="0" h="367" w="525">
                  <a:moveTo>
                    <a:pt x="167" y="0"/>
                  </a:moveTo>
                  <a:cubicBezTo>
                    <a:pt x="106" y="0"/>
                    <a:pt x="52" y="29"/>
                    <a:pt x="25" y="92"/>
                  </a:cubicBezTo>
                  <a:cubicBezTo>
                    <a:pt x="1" y="164"/>
                    <a:pt x="25" y="247"/>
                    <a:pt x="108" y="283"/>
                  </a:cubicBezTo>
                  <a:lnTo>
                    <a:pt x="298" y="354"/>
                  </a:lnTo>
                  <a:cubicBezTo>
                    <a:pt x="310" y="366"/>
                    <a:pt x="346" y="366"/>
                    <a:pt x="358" y="366"/>
                  </a:cubicBezTo>
                  <a:cubicBezTo>
                    <a:pt x="417" y="366"/>
                    <a:pt x="465" y="342"/>
                    <a:pt x="489" y="283"/>
                  </a:cubicBezTo>
                  <a:cubicBezTo>
                    <a:pt x="525" y="187"/>
                    <a:pt x="489" y="116"/>
                    <a:pt x="417" y="92"/>
                  </a:cubicBezTo>
                  <a:lnTo>
                    <a:pt x="227" y="9"/>
                  </a:lnTo>
                  <a:cubicBezTo>
                    <a:pt x="207" y="3"/>
                    <a:pt x="186" y="0"/>
                    <a:pt x="1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0" name="Google Shape;3540;p37"/>
            <p:cNvSpPr/>
            <p:nvPr/>
          </p:nvSpPr>
          <p:spPr>
            <a:xfrm>
              <a:off x="6068665" y="2501519"/>
              <a:ext cx="16671" cy="11654"/>
            </a:xfrm>
            <a:custGeom>
              <a:rect b="b" l="l" r="r" t="t"/>
              <a:pathLst>
                <a:path extrusionOk="0" h="367" w="525">
                  <a:moveTo>
                    <a:pt x="170" y="1"/>
                  </a:moveTo>
                  <a:cubicBezTo>
                    <a:pt x="112" y="1"/>
                    <a:pt x="54" y="28"/>
                    <a:pt x="36" y="81"/>
                  </a:cubicBezTo>
                  <a:cubicBezTo>
                    <a:pt x="0" y="165"/>
                    <a:pt x="36" y="248"/>
                    <a:pt x="107" y="284"/>
                  </a:cubicBezTo>
                  <a:lnTo>
                    <a:pt x="298" y="355"/>
                  </a:lnTo>
                  <a:cubicBezTo>
                    <a:pt x="310" y="367"/>
                    <a:pt x="346" y="367"/>
                    <a:pt x="357" y="367"/>
                  </a:cubicBezTo>
                  <a:cubicBezTo>
                    <a:pt x="417" y="367"/>
                    <a:pt x="465" y="343"/>
                    <a:pt x="488" y="284"/>
                  </a:cubicBezTo>
                  <a:cubicBezTo>
                    <a:pt x="524" y="200"/>
                    <a:pt x="488" y="117"/>
                    <a:pt x="417" y="81"/>
                  </a:cubicBezTo>
                  <a:lnTo>
                    <a:pt x="226" y="10"/>
                  </a:lnTo>
                  <a:cubicBezTo>
                    <a:pt x="209" y="4"/>
                    <a:pt x="189" y="1"/>
                    <a:pt x="17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1" name="Google Shape;3541;p37"/>
            <p:cNvSpPr/>
            <p:nvPr/>
          </p:nvSpPr>
          <p:spPr>
            <a:xfrm>
              <a:off x="6015729" y="2363353"/>
              <a:ext cx="12893" cy="15623"/>
            </a:xfrm>
            <a:custGeom>
              <a:rect b="b" l="l" r="r" t="t"/>
              <a:pathLst>
                <a:path extrusionOk="0" h="492" w="406">
                  <a:moveTo>
                    <a:pt x="237" y="1"/>
                  </a:moveTo>
                  <a:cubicBezTo>
                    <a:pt x="181" y="1"/>
                    <a:pt x="125" y="34"/>
                    <a:pt x="108" y="86"/>
                  </a:cubicBezTo>
                  <a:lnTo>
                    <a:pt x="36" y="277"/>
                  </a:lnTo>
                  <a:cubicBezTo>
                    <a:pt x="0" y="360"/>
                    <a:pt x="36" y="444"/>
                    <a:pt x="108" y="479"/>
                  </a:cubicBezTo>
                  <a:cubicBezTo>
                    <a:pt x="119" y="479"/>
                    <a:pt x="131" y="491"/>
                    <a:pt x="167" y="491"/>
                  </a:cubicBezTo>
                  <a:cubicBezTo>
                    <a:pt x="227" y="491"/>
                    <a:pt x="274" y="467"/>
                    <a:pt x="298" y="396"/>
                  </a:cubicBezTo>
                  <a:lnTo>
                    <a:pt x="369" y="205"/>
                  </a:lnTo>
                  <a:cubicBezTo>
                    <a:pt x="405" y="134"/>
                    <a:pt x="369" y="39"/>
                    <a:pt x="298" y="15"/>
                  </a:cubicBezTo>
                  <a:cubicBezTo>
                    <a:pt x="279" y="5"/>
                    <a:pt x="258" y="1"/>
                    <a:pt x="23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2" name="Google Shape;3542;p37"/>
            <p:cNvSpPr/>
            <p:nvPr/>
          </p:nvSpPr>
          <p:spPr>
            <a:xfrm>
              <a:off x="5934055" y="2554836"/>
              <a:ext cx="13274" cy="15433"/>
            </a:xfrm>
            <a:custGeom>
              <a:rect b="b" l="l" r="r" t="t"/>
              <a:pathLst>
                <a:path extrusionOk="0" h="486" w="418">
                  <a:moveTo>
                    <a:pt x="255" y="1"/>
                  </a:moveTo>
                  <a:cubicBezTo>
                    <a:pt x="197" y="1"/>
                    <a:pt x="138" y="30"/>
                    <a:pt x="120" y="93"/>
                  </a:cubicBezTo>
                  <a:lnTo>
                    <a:pt x="48" y="283"/>
                  </a:lnTo>
                  <a:cubicBezTo>
                    <a:pt x="1" y="355"/>
                    <a:pt x="48" y="450"/>
                    <a:pt x="120" y="474"/>
                  </a:cubicBezTo>
                  <a:cubicBezTo>
                    <a:pt x="132" y="486"/>
                    <a:pt x="167" y="486"/>
                    <a:pt x="179" y="486"/>
                  </a:cubicBezTo>
                  <a:cubicBezTo>
                    <a:pt x="239" y="486"/>
                    <a:pt x="286" y="462"/>
                    <a:pt x="310" y="402"/>
                  </a:cubicBezTo>
                  <a:lnTo>
                    <a:pt x="382" y="212"/>
                  </a:lnTo>
                  <a:cubicBezTo>
                    <a:pt x="417" y="129"/>
                    <a:pt x="382" y="45"/>
                    <a:pt x="310" y="10"/>
                  </a:cubicBezTo>
                  <a:cubicBezTo>
                    <a:pt x="293" y="4"/>
                    <a:pt x="274" y="1"/>
                    <a:pt x="25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3" name="Google Shape;3543;p37"/>
            <p:cNvSpPr/>
            <p:nvPr/>
          </p:nvSpPr>
          <p:spPr>
            <a:xfrm>
              <a:off x="5935960" y="2362401"/>
              <a:ext cx="12861" cy="15814"/>
            </a:xfrm>
            <a:custGeom>
              <a:rect b="b" l="l" r="r" t="t"/>
              <a:pathLst>
                <a:path extrusionOk="0" h="498" w="405">
                  <a:moveTo>
                    <a:pt x="161" y="1"/>
                  </a:moveTo>
                  <a:cubicBezTo>
                    <a:pt x="143" y="1"/>
                    <a:pt x="125" y="3"/>
                    <a:pt x="107" y="9"/>
                  </a:cubicBezTo>
                  <a:cubicBezTo>
                    <a:pt x="24" y="45"/>
                    <a:pt x="0" y="128"/>
                    <a:pt x="24" y="212"/>
                  </a:cubicBezTo>
                  <a:lnTo>
                    <a:pt x="107" y="402"/>
                  </a:lnTo>
                  <a:cubicBezTo>
                    <a:pt x="131" y="462"/>
                    <a:pt x="191" y="497"/>
                    <a:pt x="238" y="497"/>
                  </a:cubicBezTo>
                  <a:cubicBezTo>
                    <a:pt x="250" y="497"/>
                    <a:pt x="262" y="497"/>
                    <a:pt x="298" y="474"/>
                  </a:cubicBezTo>
                  <a:cubicBezTo>
                    <a:pt x="369" y="450"/>
                    <a:pt x="405" y="355"/>
                    <a:pt x="369" y="283"/>
                  </a:cubicBezTo>
                  <a:lnTo>
                    <a:pt x="298" y="93"/>
                  </a:lnTo>
                  <a:cubicBezTo>
                    <a:pt x="271" y="29"/>
                    <a:pt x="216" y="1"/>
                    <a:pt x="16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4" name="Google Shape;3544;p37"/>
            <p:cNvSpPr/>
            <p:nvPr/>
          </p:nvSpPr>
          <p:spPr>
            <a:xfrm>
              <a:off x="6013824" y="2555820"/>
              <a:ext cx="12893" cy="15592"/>
            </a:xfrm>
            <a:custGeom>
              <a:rect b="b" l="l" r="r" t="t"/>
              <a:pathLst>
                <a:path extrusionOk="0" h="491" w="406">
                  <a:moveTo>
                    <a:pt x="167" y="0"/>
                  </a:moveTo>
                  <a:cubicBezTo>
                    <a:pt x="147" y="0"/>
                    <a:pt x="127" y="5"/>
                    <a:pt x="108" y="14"/>
                  </a:cubicBezTo>
                  <a:cubicBezTo>
                    <a:pt x="37" y="38"/>
                    <a:pt x="1" y="133"/>
                    <a:pt x="37" y="205"/>
                  </a:cubicBezTo>
                  <a:lnTo>
                    <a:pt x="108" y="395"/>
                  </a:lnTo>
                  <a:cubicBezTo>
                    <a:pt x="132" y="455"/>
                    <a:pt x="179" y="491"/>
                    <a:pt x="239" y="491"/>
                  </a:cubicBezTo>
                  <a:cubicBezTo>
                    <a:pt x="251" y="491"/>
                    <a:pt x="275" y="491"/>
                    <a:pt x="299" y="479"/>
                  </a:cubicBezTo>
                  <a:cubicBezTo>
                    <a:pt x="370" y="443"/>
                    <a:pt x="406" y="360"/>
                    <a:pt x="370" y="276"/>
                  </a:cubicBezTo>
                  <a:lnTo>
                    <a:pt x="299" y="86"/>
                  </a:lnTo>
                  <a:cubicBezTo>
                    <a:pt x="272" y="33"/>
                    <a:pt x="221" y="0"/>
                    <a:pt x="1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5" name="Google Shape;3545;p37"/>
            <p:cNvSpPr/>
            <p:nvPr/>
          </p:nvSpPr>
          <p:spPr>
            <a:xfrm>
              <a:off x="6069776" y="2422132"/>
              <a:ext cx="16290" cy="11654"/>
            </a:xfrm>
            <a:custGeom>
              <a:rect b="b" l="l" r="r" t="t"/>
              <a:pathLst>
                <a:path extrusionOk="0" h="367" w="513">
                  <a:moveTo>
                    <a:pt x="354" y="1"/>
                  </a:moveTo>
                  <a:cubicBezTo>
                    <a:pt x="335" y="1"/>
                    <a:pt x="316" y="3"/>
                    <a:pt x="299" y="9"/>
                  </a:cubicBezTo>
                  <a:lnTo>
                    <a:pt x="96" y="81"/>
                  </a:lnTo>
                  <a:cubicBezTo>
                    <a:pt x="25" y="117"/>
                    <a:pt x="1" y="200"/>
                    <a:pt x="25" y="283"/>
                  </a:cubicBezTo>
                  <a:cubicBezTo>
                    <a:pt x="37" y="343"/>
                    <a:pt x="96" y="367"/>
                    <a:pt x="156" y="367"/>
                  </a:cubicBezTo>
                  <a:cubicBezTo>
                    <a:pt x="180" y="367"/>
                    <a:pt x="191" y="367"/>
                    <a:pt x="215" y="355"/>
                  </a:cubicBezTo>
                  <a:lnTo>
                    <a:pt x="418" y="283"/>
                  </a:lnTo>
                  <a:cubicBezTo>
                    <a:pt x="489" y="248"/>
                    <a:pt x="513" y="164"/>
                    <a:pt x="489" y="81"/>
                  </a:cubicBezTo>
                  <a:cubicBezTo>
                    <a:pt x="462" y="27"/>
                    <a:pt x="409" y="1"/>
                    <a:pt x="35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6" name="Google Shape;3546;p37"/>
            <p:cNvSpPr/>
            <p:nvPr/>
          </p:nvSpPr>
          <p:spPr>
            <a:xfrm>
              <a:off x="5876960" y="2500027"/>
              <a:ext cx="16290" cy="11654"/>
            </a:xfrm>
            <a:custGeom>
              <a:rect b="b" l="l" r="r" t="t"/>
              <a:pathLst>
                <a:path extrusionOk="0" h="367" w="513">
                  <a:moveTo>
                    <a:pt x="352" y="0"/>
                  </a:moveTo>
                  <a:cubicBezTo>
                    <a:pt x="334" y="0"/>
                    <a:pt x="316" y="3"/>
                    <a:pt x="298" y="9"/>
                  </a:cubicBezTo>
                  <a:lnTo>
                    <a:pt x="96" y="92"/>
                  </a:lnTo>
                  <a:cubicBezTo>
                    <a:pt x="25" y="116"/>
                    <a:pt x="1" y="212"/>
                    <a:pt x="25" y="283"/>
                  </a:cubicBezTo>
                  <a:cubicBezTo>
                    <a:pt x="60" y="343"/>
                    <a:pt x="96" y="366"/>
                    <a:pt x="156" y="366"/>
                  </a:cubicBezTo>
                  <a:cubicBezTo>
                    <a:pt x="179" y="366"/>
                    <a:pt x="191" y="366"/>
                    <a:pt x="215" y="354"/>
                  </a:cubicBezTo>
                  <a:lnTo>
                    <a:pt x="418" y="283"/>
                  </a:lnTo>
                  <a:cubicBezTo>
                    <a:pt x="489" y="247"/>
                    <a:pt x="513" y="164"/>
                    <a:pt x="489" y="92"/>
                  </a:cubicBezTo>
                  <a:cubicBezTo>
                    <a:pt x="462" y="29"/>
                    <a:pt x="408" y="0"/>
                    <a:pt x="35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47" name="Google Shape;3547;p37"/>
          <p:cNvGrpSpPr/>
          <p:nvPr/>
        </p:nvGrpSpPr>
        <p:grpSpPr>
          <a:xfrm>
            <a:off x="2477583" y="2725790"/>
            <a:ext cx="370930" cy="370549"/>
            <a:chOff x="2497275" y="2744159"/>
            <a:chExt cx="370930" cy="370549"/>
          </a:xfrm>
        </p:grpSpPr>
        <p:sp>
          <p:nvSpPr>
            <p:cNvPr id="3548" name="Google Shape;3548;p37"/>
            <p:cNvSpPr/>
            <p:nvPr/>
          </p:nvSpPr>
          <p:spPr>
            <a:xfrm>
              <a:off x="2497275" y="2744159"/>
              <a:ext cx="284366" cy="284747"/>
            </a:xfrm>
            <a:custGeom>
              <a:rect b="b" l="l" r="r" t="t"/>
              <a:pathLst>
                <a:path extrusionOk="0" h="8967" w="8955">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9" name="Google Shape;3549;p37"/>
            <p:cNvSpPr/>
            <p:nvPr/>
          </p:nvSpPr>
          <p:spPr>
            <a:xfrm>
              <a:off x="2592191" y="2821673"/>
              <a:ext cx="113461" cy="98345"/>
            </a:xfrm>
            <a:custGeom>
              <a:rect b="b" l="l" r="r" t="t"/>
              <a:pathLst>
                <a:path extrusionOk="0" h="3097" w="3573">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0" name="Google Shape;3550;p37"/>
            <p:cNvSpPr/>
            <p:nvPr/>
          </p:nvSpPr>
          <p:spPr>
            <a:xfrm>
              <a:off x="2574408" y="2862129"/>
              <a:ext cx="106665" cy="90756"/>
            </a:xfrm>
            <a:custGeom>
              <a:rect b="b" l="l" r="r" t="t"/>
              <a:pathLst>
                <a:path extrusionOk="0" h="2858" w="3359">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1" name="Google Shape;3551;p37"/>
            <p:cNvSpPr/>
            <p:nvPr/>
          </p:nvSpPr>
          <p:spPr>
            <a:xfrm>
              <a:off x="2676881" y="2923385"/>
              <a:ext cx="191324" cy="191324"/>
            </a:xfrm>
            <a:custGeom>
              <a:rect b="b" l="l" r="r" t="t"/>
              <a:pathLst>
                <a:path extrusionOk="0" h="6025" w="6025">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2" name="Google Shape;3552;p37"/>
            <p:cNvSpPr/>
            <p:nvPr/>
          </p:nvSpPr>
          <p:spPr>
            <a:xfrm>
              <a:off x="2738867" y="2986895"/>
              <a:ext cx="65066" cy="65066"/>
            </a:xfrm>
            <a:custGeom>
              <a:rect b="b" l="l" r="r" t="t"/>
              <a:pathLst>
                <a:path extrusionOk="0" h="2049" w="2049">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3" name="Google Shape;3553;p37"/>
            <p:cNvSpPr/>
            <p:nvPr/>
          </p:nvSpPr>
          <p:spPr>
            <a:xfrm>
              <a:off x="2604670" y="2851904"/>
              <a:ext cx="70718" cy="71131"/>
            </a:xfrm>
            <a:custGeom>
              <a:rect b="b" l="l" r="r" t="t"/>
              <a:pathLst>
                <a:path extrusionOk="0" h="2240" w="2227">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54" name="Google Shape;3554;p37"/>
          <p:cNvGrpSpPr/>
          <p:nvPr/>
        </p:nvGrpSpPr>
        <p:grpSpPr>
          <a:xfrm>
            <a:off x="841248" y="2728108"/>
            <a:ext cx="371883" cy="365691"/>
            <a:chOff x="860940" y="2746477"/>
            <a:chExt cx="371883" cy="365691"/>
          </a:xfrm>
        </p:grpSpPr>
        <p:sp>
          <p:nvSpPr>
            <p:cNvPr id="3555" name="Google Shape;3555;p37"/>
            <p:cNvSpPr/>
            <p:nvPr/>
          </p:nvSpPr>
          <p:spPr>
            <a:xfrm>
              <a:off x="908191" y="3026302"/>
              <a:ext cx="30294" cy="28961"/>
            </a:xfrm>
            <a:custGeom>
              <a:rect b="b" l="l" r="r" t="t"/>
              <a:pathLst>
                <a:path extrusionOk="0" h="912" w="954">
                  <a:moveTo>
                    <a:pt x="763" y="1"/>
                  </a:moveTo>
                  <a:cubicBezTo>
                    <a:pt x="718" y="1"/>
                    <a:pt x="674" y="16"/>
                    <a:pt x="644" y="45"/>
                  </a:cubicBezTo>
                  <a:lnTo>
                    <a:pt x="60" y="629"/>
                  </a:lnTo>
                  <a:cubicBezTo>
                    <a:pt x="1" y="688"/>
                    <a:pt x="1" y="807"/>
                    <a:pt x="60" y="867"/>
                  </a:cubicBezTo>
                  <a:cubicBezTo>
                    <a:pt x="90" y="897"/>
                    <a:pt x="135" y="911"/>
                    <a:pt x="179" y="911"/>
                  </a:cubicBezTo>
                  <a:cubicBezTo>
                    <a:pt x="224" y="911"/>
                    <a:pt x="269" y="897"/>
                    <a:pt x="299" y="867"/>
                  </a:cubicBezTo>
                  <a:lnTo>
                    <a:pt x="882" y="283"/>
                  </a:lnTo>
                  <a:cubicBezTo>
                    <a:pt x="953" y="224"/>
                    <a:pt x="953" y="105"/>
                    <a:pt x="882" y="45"/>
                  </a:cubicBezTo>
                  <a:cubicBezTo>
                    <a:pt x="852" y="16"/>
                    <a:pt x="807" y="1"/>
                    <a:pt x="76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6" name="Google Shape;3556;p37"/>
            <p:cNvSpPr/>
            <p:nvPr/>
          </p:nvSpPr>
          <p:spPr>
            <a:xfrm>
              <a:off x="943757" y="3061836"/>
              <a:ext cx="30263" cy="28961"/>
            </a:xfrm>
            <a:custGeom>
              <a:rect b="b" l="l" r="r" t="t"/>
              <a:pathLst>
                <a:path extrusionOk="0" h="912" w="953">
                  <a:moveTo>
                    <a:pt x="762" y="1"/>
                  </a:moveTo>
                  <a:cubicBezTo>
                    <a:pt x="717" y="1"/>
                    <a:pt x="673" y="16"/>
                    <a:pt x="643" y="46"/>
                  </a:cubicBezTo>
                  <a:lnTo>
                    <a:pt x="60" y="629"/>
                  </a:lnTo>
                  <a:cubicBezTo>
                    <a:pt x="0" y="688"/>
                    <a:pt x="0" y="807"/>
                    <a:pt x="60" y="867"/>
                  </a:cubicBezTo>
                  <a:cubicBezTo>
                    <a:pt x="89" y="897"/>
                    <a:pt x="134" y="912"/>
                    <a:pt x="179" y="912"/>
                  </a:cubicBezTo>
                  <a:cubicBezTo>
                    <a:pt x="223" y="912"/>
                    <a:pt x="268" y="897"/>
                    <a:pt x="298" y="867"/>
                  </a:cubicBezTo>
                  <a:lnTo>
                    <a:pt x="881" y="284"/>
                  </a:lnTo>
                  <a:cubicBezTo>
                    <a:pt x="953" y="224"/>
                    <a:pt x="953" y="105"/>
                    <a:pt x="881" y="46"/>
                  </a:cubicBezTo>
                  <a:cubicBezTo>
                    <a:pt x="851" y="16"/>
                    <a:pt x="807" y="1"/>
                    <a:pt x="76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7" name="Google Shape;3557;p37"/>
            <p:cNvSpPr/>
            <p:nvPr/>
          </p:nvSpPr>
          <p:spPr>
            <a:xfrm>
              <a:off x="926355" y="3044085"/>
              <a:ext cx="29881" cy="28579"/>
            </a:xfrm>
            <a:custGeom>
              <a:rect b="b" l="l" r="r" t="t"/>
              <a:pathLst>
                <a:path extrusionOk="0" h="900" w="941">
                  <a:moveTo>
                    <a:pt x="762" y="0"/>
                  </a:moveTo>
                  <a:cubicBezTo>
                    <a:pt x="718" y="0"/>
                    <a:pt x="673" y="15"/>
                    <a:pt x="643" y="45"/>
                  </a:cubicBezTo>
                  <a:lnTo>
                    <a:pt x="60" y="616"/>
                  </a:lnTo>
                  <a:cubicBezTo>
                    <a:pt x="0" y="676"/>
                    <a:pt x="0" y="795"/>
                    <a:pt x="60" y="855"/>
                  </a:cubicBezTo>
                  <a:cubicBezTo>
                    <a:pt x="90" y="884"/>
                    <a:pt x="134" y="899"/>
                    <a:pt x="179" y="899"/>
                  </a:cubicBezTo>
                  <a:cubicBezTo>
                    <a:pt x="224" y="899"/>
                    <a:pt x="268" y="884"/>
                    <a:pt x="298" y="855"/>
                  </a:cubicBezTo>
                  <a:lnTo>
                    <a:pt x="881" y="283"/>
                  </a:lnTo>
                  <a:cubicBezTo>
                    <a:pt x="941" y="224"/>
                    <a:pt x="941" y="116"/>
                    <a:pt x="881" y="45"/>
                  </a:cubicBezTo>
                  <a:cubicBezTo>
                    <a:pt x="852" y="15"/>
                    <a:pt x="807" y="0"/>
                    <a:pt x="76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8" name="Google Shape;3558;p37"/>
            <p:cNvSpPr/>
            <p:nvPr/>
          </p:nvSpPr>
          <p:spPr>
            <a:xfrm>
              <a:off x="860940" y="2746477"/>
              <a:ext cx="371883" cy="365691"/>
            </a:xfrm>
            <a:custGeom>
              <a:rect b="b" l="l" r="r" t="t"/>
              <a:pathLst>
                <a:path extrusionOk="0" h="11516" w="11711">
                  <a:moveTo>
                    <a:pt x="11312" y="344"/>
                  </a:moveTo>
                  <a:lnTo>
                    <a:pt x="10835" y="1987"/>
                  </a:lnTo>
                  <a:lnTo>
                    <a:pt x="9680" y="821"/>
                  </a:lnTo>
                  <a:lnTo>
                    <a:pt x="11312" y="344"/>
                  </a:lnTo>
                  <a:close/>
                  <a:moveTo>
                    <a:pt x="4882" y="3821"/>
                  </a:moveTo>
                  <a:lnTo>
                    <a:pt x="2822" y="5881"/>
                  </a:lnTo>
                  <a:lnTo>
                    <a:pt x="477" y="5690"/>
                  </a:lnTo>
                  <a:cubicBezTo>
                    <a:pt x="453" y="5690"/>
                    <a:pt x="429" y="5643"/>
                    <a:pt x="465" y="5631"/>
                  </a:cubicBezTo>
                  <a:cubicBezTo>
                    <a:pt x="1477" y="4619"/>
                    <a:pt x="2822" y="4000"/>
                    <a:pt x="4227" y="3881"/>
                  </a:cubicBezTo>
                  <a:lnTo>
                    <a:pt x="4882" y="3821"/>
                  </a:lnTo>
                  <a:close/>
                  <a:moveTo>
                    <a:pt x="2894" y="6297"/>
                  </a:moveTo>
                  <a:lnTo>
                    <a:pt x="3811" y="7226"/>
                  </a:lnTo>
                  <a:lnTo>
                    <a:pt x="3477" y="7571"/>
                  </a:lnTo>
                  <a:lnTo>
                    <a:pt x="2549" y="6643"/>
                  </a:lnTo>
                  <a:lnTo>
                    <a:pt x="2894" y="6297"/>
                  </a:lnTo>
                  <a:close/>
                  <a:moveTo>
                    <a:pt x="2727" y="7333"/>
                  </a:moveTo>
                  <a:lnTo>
                    <a:pt x="3203" y="7810"/>
                  </a:lnTo>
                  <a:lnTo>
                    <a:pt x="2799" y="8226"/>
                  </a:lnTo>
                  <a:cubicBezTo>
                    <a:pt x="2787" y="8238"/>
                    <a:pt x="2763" y="8262"/>
                    <a:pt x="2739" y="8298"/>
                  </a:cubicBezTo>
                  <a:lnTo>
                    <a:pt x="2310" y="7869"/>
                  </a:lnTo>
                  <a:cubicBezTo>
                    <a:pt x="2287" y="7833"/>
                    <a:pt x="2287" y="7774"/>
                    <a:pt x="2310" y="7750"/>
                  </a:cubicBezTo>
                  <a:lnTo>
                    <a:pt x="2727" y="7333"/>
                  </a:lnTo>
                  <a:close/>
                  <a:moveTo>
                    <a:pt x="9311" y="916"/>
                  </a:moveTo>
                  <a:lnTo>
                    <a:pt x="10740" y="2345"/>
                  </a:lnTo>
                  <a:lnTo>
                    <a:pt x="10299" y="3821"/>
                  </a:lnTo>
                  <a:lnTo>
                    <a:pt x="5597" y="8524"/>
                  </a:lnTo>
                  <a:lnTo>
                    <a:pt x="4680" y="7595"/>
                  </a:lnTo>
                  <a:lnTo>
                    <a:pt x="6823" y="5452"/>
                  </a:lnTo>
                  <a:cubicBezTo>
                    <a:pt x="6966" y="5309"/>
                    <a:pt x="7001" y="5035"/>
                    <a:pt x="6811" y="4833"/>
                  </a:cubicBezTo>
                  <a:cubicBezTo>
                    <a:pt x="6728" y="4750"/>
                    <a:pt x="6617" y="4708"/>
                    <a:pt x="6506" y="4708"/>
                  </a:cubicBezTo>
                  <a:cubicBezTo>
                    <a:pt x="6394" y="4708"/>
                    <a:pt x="6281" y="4750"/>
                    <a:pt x="6192" y="4833"/>
                  </a:cubicBezTo>
                  <a:lnTo>
                    <a:pt x="4049" y="6976"/>
                  </a:lnTo>
                  <a:lnTo>
                    <a:pt x="3132" y="6047"/>
                  </a:lnTo>
                  <a:lnTo>
                    <a:pt x="7835" y="1344"/>
                  </a:lnTo>
                  <a:lnTo>
                    <a:pt x="9311" y="916"/>
                  </a:lnTo>
                  <a:close/>
                  <a:moveTo>
                    <a:pt x="6495" y="5047"/>
                  </a:moveTo>
                  <a:cubicBezTo>
                    <a:pt x="6522" y="5047"/>
                    <a:pt x="6549" y="5059"/>
                    <a:pt x="6573" y="5083"/>
                  </a:cubicBezTo>
                  <a:cubicBezTo>
                    <a:pt x="6609" y="5131"/>
                    <a:pt x="6609" y="5178"/>
                    <a:pt x="6573" y="5226"/>
                  </a:cubicBezTo>
                  <a:lnTo>
                    <a:pt x="4311" y="7488"/>
                  </a:lnTo>
                  <a:lnTo>
                    <a:pt x="3203" y="8595"/>
                  </a:lnTo>
                  <a:cubicBezTo>
                    <a:pt x="3180" y="8619"/>
                    <a:pt x="3153" y="8631"/>
                    <a:pt x="3127" y="8631"/>
                  </a:cubicBezTo>
                  <a:cubicBezTo>
                    <a:pt x="3102" y="8631"/>
                    <a:pt x="3078" y="8619"/>
                    <a:pt x="3060" y="8595"/>
                  </a:cubicBezTo>
                  <a:cubicBezTo>
                    <a:pt x="3013" y="8548"/>
                    <a:pt x="3013" y="8488"/>
                    <a:pt x="3060" y="8441"/>
                  </a:cubicBezTo>
                  <a:lnTo>
                    <a:pt x="6418" y="5083"/>
                  </a:lnTo>
                  <a:cubicBezTo>
                    <a:pt x="6442" y="5059"/>
                    <a:pt x="6469" y="5047"/>
                    <a:pt x="6495" y="5047"/>
                  </a:cubicBezTo>
                  <a:close/>
                  <a:moveTo>
                    <a:pt x="4430" y="7857"/>
                  </a:moveTo>
                  <a:lnTo>
                    <a:pt x="5346" y="8786"/>
                  </a:lnTo>
                  <a:lnTo>
                    <a:pt x="5001" y="9119"/>
                  </a:lnTo>
                  <a:lnTo>
                    <a:pt x="4989" y="9119"/>
                  </a:lnTo>
                  <a:lnTo>
                    <a:pt x="4084" y="8202"/>
                  </a:lnTo>
                  <a:lnTo>
                    <a:pt x="4430" y="7857"/>
                  </a:lnTo>
                  <a:close/>
                  <a:moveTo>
                    <a:pt x="3846" y="8429"/>
                  </a:moveTo>
                  <a:lnTo>
                    <a:pt x="4323" y="8905"/>
                  </a:lnTo>
                  <a:lnTo>
                    <a:pt x="3906" y="9322"/>
                  </a:lnTo>
                  <a:cubicBezTo>
                    <a:pt x="3894" y="9334"/>
                    <a:pt x="3858" y="9357"/>
                    <a:pt x="3846" y="9357"/>
                  </a:cubicBezTo>
                  <a:cubicBezTo>
                    <a:pt x="3834" y="9357"/>
                    <a:pt x="3811" y="9357"/>
                    <a:pt x="3787" y="9322"/>
                  </a:cubicBezTo>
                  <a:lnTo>
                    <a:pt x="3358" y="8905"/>
                  </a:lnTo>
                  <a:cubicBezTo>
                    <a:pt x="3382" y="8893"/>
                    <a:pt x="3394" y="8881"/>
                    <a:pt x="3430" y="8845"/>
                  </a:cubicBezTo>
                  <a:lnTo>
                    <a:pt x="3846" y="8429"/>
                  </a:lnTo>
                  <a:close/>
                  <a:moveTo>
                    <a:pt x="11322" y="1"/>
                  </a:moveTo>
                  <a:cubicBezTo>
                    <a:pt x="11295" y="1"/>
                    <a:pt x="11267" y="4"/>
                    <a:pt x="11240" y="11"/>
                  </a:cubicBezTo>
                  <a:cubicBezTo>
                    <a:pt x="10514" y="213"/>
                    <a:pt x="8394" y="844"/>
                    <a:pt x="7704" y="1035"/>
                  </a:cubicBezTo>
                  <a:cubicBezTo>
                    <a:pt x="7668" y="1047"/>
                    <a:pt x="7656" y="1059"/>
                    <a:pt x="7621" y="1083"/>
                  </a:cubicBezTo>
                  <a:lnTo>
                    <a:pt x="5263" y="3440"/>
                  </a:lnTo>
                  <a:lnTo>
                    <a:pt x="4203" y="3535"/>
                  </a:lnTo>
                  <a:cubicBezTo>
                    <a:pt x="2703" y="3654"/>
                    <a:pt x="1286" y="4321"/>
                    <a:pt x="227" y="5381"/>
                  </a:cubicBezTo>
                  <a:cubicBezTo>
                    <a:pt x="1" y="5595"/>
                    <a:pt x="143" y="5988"/>
                    <a:pt x="465" y="6024"/>
                  </a:cubicBezTo>
                  <a:lnTo>
                    <a:pt x="2525" y="6190"/>
                  </a:lnTo>
                  <a:lnTo>
                    <a:pt x="2310" y="6405"/>
                  </a:lnTo>
                  <a:cubicBezTo>
                    <a:pt x="2179" y="6536"/>
                    <a:pt x="2179" y="6750"/>
                    <a:pt x="2310" y="6881"/>
                  </a:cubicBezTo>
                  <a:lnTo>
                    <a:pt x="2525" y="7083"/>
                  </a:lnTo>
                  <a:lnTo>
                    <a:pt x="2108" y="7500"/>
                  </a:lnTo>
                  <a:cubicBezTo>
                    <a:pt x="1941" y="7667"/>
                    <a:pt x="1941" y="7941"/>
                    <a:pt x="2108" y="8095"/>
                  </a:cubicBezTo>
                  <a:lnTo>
                    <a:pt x="3561" y="9560"/>
                  </a:lnTo>
                  <a:cubicBezTo>
                    <a:pt x="3644" y="9643"/>
                    <a:pt x="3751" y="9685"/>
                    <a:pt x="3858" y="9685"/>
                  </a:cubicBezTo>
                  <a:cubicBezTo>
                    <a:pt x="3965" y="9685"/>
                    <a:pt x="4073" y="9643"/>
                    <a:pt x="4156" y="9560"/>
                  </a:cubicBezTo>
                  <a:lnTo>
                    <a:pt x="4573" y="9143"/>
                  </a:lnTo>
                  <a:lnTo>
                    <a:pt x="4763" y="9334"/>
                  </a:lnTo>
                  <a:cubicBezTo>
                    <a:pt x="4835" y="9399"/>
                    <a:pt x="4924" y="9432"/>
                    <a:pt x="5015" y="9432"/>
                  </a:cubicBezTo>
                  <a:cubicBezTo>
                    <a:pt x="5105" y="9432"/>
                    <a:pt x="5198" y="9399"/>
                    <a:pt x="5275" y="9334"/>
                  </a:cubicBezTo>
                  <a:lnTo>
                    <a:pt x="5477" y="9131"/>
                  </a:lnTo>
                  <a:lnTo>
                    <a:pt x="5656" y="11179"/>
                  </a:lnTo>
                  <a:cubicBezTo>
                    <a:pt x="5680" y="11334"/>
                    <a:pt x="5763" y="11453"/>
                    <a:pt x="5894" y="11500"/>
                  </a:cubicBezTo>
                  <a:cubicBezTo>
                    <a:pt x="5935" y="11511"/>
                    <a:pt x="5975" y="11516"/>
                    <a:pt x="6015" y="11516"/>
                  </a:cubicBezTo>
                  <a:cubicBezTo>
                    <a:pt x="6115" y="11516"/>
                    <a:pt x="6210" y="11482"/>
                    <a:pt x="6287" y="11405"/>
                  </a:cubicBezTo>
                  <a:cubicBezTo>
                    <a:pt x="6942" y="10750"/>
                    <a:pt x="7430" y="9977"/>
                    <a:pt x="7763" y="9119"/>
                  </a:cubicBezTo>
                  <a:cubicBezTo>
                    <a:pt x="7787" y="9024"/>
                    <a:pt x="7740" y="8941"/>
                    <a:pt x="7656" y="8893"/>
                  </a:cubicBezTo>
                  <a:cubicBezTo>
                    <a:pt x="7635" y="8885"/>
                    <a:pt x="7614" y="8881"/>
                    <a:pt x="7594" y="8881"/>
                  </a:cubicBezTo>
                  <a:cubicBezTo>
                    <a:pt x="7525" y="8881"/>
                    <a:pt x="7467" y="8926"/>
                    <a:pt x="7430" y="9000"/>
                  </a:cubicBezTo>
                  <a:cubicBezTo>
                    <a:pt x="7132" y="9810"/>
                    <a:pt x="6656" y="10560"/>
                    <a:pt x="6037" y="11167"/>
                  </a:cubicBezTo>
                  <a:cubicBezTo>
                    <a:pt x="6027" y="11172"/>
                    <a:pt x="6015" y="11175"/>
                    <a:pt x="6005" y="11175"/>
                  </a:cubicBezTo>
                  <a:cubicBezTo>
                    <a:pt x="5990" y="11175"/>
                    <a:pt x="5978" y="11169"/>
                    <a:pt x="5978" y="11155"/>
                  </a:cubicBezTo>
                  <a:lnTo>
                    <a:pt x="5763" y="8822"/>
                  </a:lnTo>
                  <a:lnTo>
                    <a:pt x="7835" y="6750"/>
                  </a:lnTo>
                  <a:lnTo>
                    <a:pt x="7835" y="6750"/>
                  </a:lnTo>
                  <a:cubicBezTo>
                    <a:pt x="7763" y="7583"/>
                    <a:pt x="7740" y="7810"/>
                    <a:pt x="7656" y="8238"/>
                  </a:cubicBezTo>
                  <a:cubicBezTo>
                    <a:pt x="7644" y="8322"/>
                    <a:pt x="7680" y="8417"/>
                    <a:pt x="7787" y="8441"/>
                  </a:cubicBezTo>
                  <a:cubicBezTo>
                    <a:pt x="7803" y="8445"/>
                    <a:pt x="7819" y="8447"/>
                    <a:pt x="7834" y="8447"/>
                  </a:cubicBezTo>
                  <a:cubicBezTo>
                    <a:pt x="7909" y="8447"/>
                    <a:pt x="7972" y="8399"/>
                    <a:pt x="8002" y="8310"/>
                  </a:cubicBezTo>
                  <a:cubicBezTo>
                    <a:pt x="8121" y="7786"/>
                    <a:pt x="8121" y="7548"/>
                    <a:pt x="8216" y="6393"/>
                  </a:cubicBezTo>
                  <a:lnTo>
                    <a:pt x="10585" y="4023"/>
                  </a:lnTo>
                  <a:cubicBezTo>
                    <a:pt x="10597" y="4011"/>
                    <a:pt x="10621" y="3976"/>
                    <a:pt x="10633" y="3952"/>
                  </a:cubicBezTo>
                  <a:lnTo>
                    <a:pt x="11109" y="2345"/>
                  </a:lnTo>
                  <a:lnTo>
                    <a:pt x="11669" y="404"/>
                  </a:lnTo>
                  <a:cubicBezTo>
                    <a:pt x="11711" y="193"/>
                    <a:pt x="11529" y="1"/>
                    <a:pt x="1132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9" name="Google Shape;3559;p37"/>
            <p:cNvSpPr/>
            <p:nvPr/>
          </p:nvSpPr>
          <p:spPr>
            <a:xfrm>
              <a:off x="1070396" y="2832057"/>
              <a:ext cx="90406" cy="69035"/>
            </a:xfrm>
            <a:custGeom>
              <a:rect b="b" l="l" r="r" t="t"/>
              <a:pathLst>
                <a:path extrusionOk="0" h="2174" w="2847">
                  <a:moveTo>
                    <a:pt x="1730" y="0"/>
                  </a:moveTo>
                  <a:cubicBezTo>
                    <a:pt x="1668" y="0"/>
                    <a:pt x="1610" y="44"/>
                    <a:pt x="1584" y="114"/>
                  </a:cubicBezTo>
                  <a:cubicBezTo>
                    <a:pt x="1537" y="197"/>
                    <a:pt x="1584" y="293"/>
                    <a:pt x="1668" y="328"/>
                  </a:cubicBezTo>
                  <a:cubicBezTo>
                    <a:pt x="2179" y="554"/>
                    <a:pt x="2299" y="1221"/>
                    <a:pt x="1906" y="1614"/>
                  </a:cubicBezTo>
                  <a:cubicBezTo>
                    <a:pt x="1751" y="1769"/>
                    <a:pt x="1551" y="1846"/>
                    <a:pt x="1350" y="1846"/>
                  </a:cubicBezTo>
                  <a:cubicBezTo>
                    <a:pt x="1150" y="1846"/>
                    <a:pt x="947" y="1769"/>
                    <a:pt x="786" y="1614"/>
                  </a:cubicBezTo>
                  <a:cubicBezTo>
                    <a:pt x="405" y="1221"/>
                    <a:pt x="525" y="566"/>
                    <a:pt x="1025" y="328"/>
                  </a:cubicBezTo>
                  <a:cubicBezTo>
                    <a:pt x="1120" y="293"/>
                    <a:pt x="1144" y="197"/>
                    <a:pt x="1120" y="114"/>
                  </a:cubicBezTo>
                  <a:cubicBezTo>
                    <a:pt x="1083" y="41"/>
                    <a:pt x="1019" y="10"/>
                    <a:pt x="954" y="10"/>
                  </a:cubicBezTo>
                  <a:cubicBezTo>
                    <a:pt x="934" y="10"/>
                    <a:pt x="913" y="13"/>
                    <a:pt x="894" y="19"/>
                  </a:cubicBezTo>
                  <a:cubicBezTo>
                    <a:pt x="179" y="352"/>
                    <a:pt x="1" y="1281"/>
                    <a:pt x="572" y="1852"/>
                  </a:cubicBezTo>
                  <a:cubicBezTo>
                    <a:pt x="786" y="2078"/>
                    <a:pt x="1072" y="2174"/>
                    <a:pt x="1370" y="2174"/>
                  </a:cubicBezTo>
                  <a:cubicBezTo>
                    <a:pt x="2334" y="2162"/>
                    <a:pt x="2846" y="947"/>
                    <a:pt x="2132" y="245"/>
                  </a:cubicBezTo>
                  <a:cubicBezTo>
                    <a:pt x="2037" y="150"/>
                    <a:pt x="1918" y="66"/>
                    <a:pt x="1798" y="19"/>
                  </a:cubicBezTo>
                  <a:cubicBezTo>
                    <a:pt x="1776" y="6"/>
                    <a:pt x="1753" y="0"/>
                    <a:pt x="173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60" name="Google Shape;3560;p37"/>
          <p:cNvGrpSpPr/>
          <p:nvPr/>
        </p:nvGrpSpPr>
        <p:grpSpPr>
          <a:xfrm>
            <a:off x="1431144" y="2747889"/>
            <a:ext cx="283985" cy="341080"/>
            <a:chOff x="1493849" y="2775533"/>
            <a:chExt cx="283985" cy="341080"/>
          </a:xfrm>
        </p:grpSpPr>
        <p:sp>
          <p:nvSpPr>
            <p:cNvPr id="3561" name="Google Shape;3561;p37"/>
            <p:cNvSpPr/>
            <p:nvPr/>
          </p:nvSpPr>
          <p:spPr>
            <a:xfrm>
              <a:off x="1493849" y="2775533"/>
              <a:ext cx="283985" cy="341080"/>
            </a:xfrm>
            <a:custGeom>
              <a:rect b="b" l="l" r="r" t="t"/>
              <a:pathLst>
                <a:path extrusionOk="0" h="10741" w="8943">
                  <a:moveTo>
                    <a:pt x="8430" y="1013"/>
                  </a:moveTo>
                  <a:cubicBezTo>
                    <a:pt x="8466" y="1013"/>
                    <a:pt x="8514" y="1025"/>
                    <a:pt x="8549" y="1061"/>
                  </a:cubicBezTo>
                  <a:cubicBezTo>
                    <a:pt x="8573" y="1084"/>
                    <a:pt x="8585" y="1132"/>
                    <a:pt x="8585" y="1180"/>
                  </a:cubicBezTo>
                  <a:lnTo>
                    <a:pt x="8585" y="1846"/>
                  </a:lnTo>
                  <a:cubicBezTo>
                    <a:pt x="8585" y="2454"/>
                    <a:pt x="8454" y="2906"/>
                    <a:pt x="8192" y="3204"/>
                  </a:cubicBezTo>
                  <a:cubicBezTo>
                    <a:pt x="7954" y="3466"/>
                    <a:pt x="7633" y="3585"/>
                    <a:pt x="7323" y="3716"/>
                  </a:cubicBezTo>
                  <a:cubicBezTo>
                    <a:pt x="7180" y="3775"/>
                    <a:pt x="7025" y="3835"/>
                    <a:pt x="6894" y="3918"/>
                  </a:cubicBezTo>
                  <a:cubicBezTo>
                    <a:pt x="7037" y="3466"/>
                    <a:pt x="7121" y="2989"/>
                    <a:pt x="7121" y="2501"/>
                  </a:cubicBezTo>
                  <a:lnTo>
                    <a:pt x="7121" y="1811"/>
                  </a:lnTo>
                  <a:cubicBezTo>
                    <a:pt x="7335" y="1811"/>
                    <a:pt x="7549" y="1715"/>
                    <a:pt x="7680" y="1513"/>
                  </a:cubicBezTo>
                  <a:lnTo>
                    <a:pt x="7799" y="1334"/>
                  </a:lnTo>
                  <a:cubicBezTo>
                    <a:pt x="7954" y="1132"/>
                    <a:pt x="8168" y="1013"/>
                    <a:pt x="8430" y="1013"/>
                  </a:cubicBezTo>
                  <a:close/>
                  <a:moveTo>
                    <a:pt x="453" y="1025"/>
                  </a:moveTo>
                  <a:cubicBezTo>
                    <a:pt x="703" y="1025"/>
                    <a:pt x="929" y="1144"/>
                    <a:pt x="1072" y="1358"/>
                  </a:cubicBezTo>
                  <a:lnTo>
                    <a:pt x="1191" y="1537"/>
                  </a:lnTo>
                  <a:cubicBezTo>
                    <a:pt x="1322" y="1703"/>
                    <a:pt x="1537" y="1834"/>
                    <a:pt x="1763" y="1834"/>
                  </a:cubicBezTo>
                  <a:lnTo>
                    <a:pt x="1763" y="2513"/>
                  </a:lnTo>
                  <a:cubicBezTo>
                    <a:pt x="1763" y="2989"/>
                    <a:pt x="1834" y="3466"/>
                    <a:pt x="1977" y="3930"/>
                  </a:cubicBezTo>
                  <a:cubicBezTo>
                    <a:pt x="1846" y="3835"/>
                    <a:pt x="1703" y="3775"/>
                    <a:pt x="1548" y="3716"/>
                  </a:cubicBezTo>
                  <a:cubicBezTo>
                    <a:pt x="1239" y="3597"/>
                    <a:pt x="929" y="3466"/>
                    <a:pt x="691" y="3204"/>
                  </a:cubicBezTo>
                  <a:cubicBezTo>
                    <a:pt x="417" y="2906"/>
                    <a:pt x="286" y="2454"/>
                    <a:pt x="286" y="1846"/>
                  </a:cubicBezTo>
                  <a:lnTo>
                    <a:pt x="286" y="1191"/>
                  </a:lnTo>
                  <a:cubicBezTo>
                    <a:pt x="286" y="1144"/>
                    <a:pt x="298" y="1096"/>
                    <a:pt x="334" y="1072"/>
                  </a:cubicBezTo>
                  <a:cubicBezTo>
                    <a:pt x="358" y="1037"/>
                    <a:pt x="405" y="1025"/>
                    <a:pt x="453" y="1025"/>
                  </a:cubicBezTo>
                  <a:close/>
                  <a:moveTo>
                    <a:pt x="7097" y="299"/>
                  </a:moveTo>
                  <a:lnTo>
                    <a:pt x="7097" y="668"/>
                  </a:lnTo>
                  <a:lnTo>
                    <a:pt x="5739" y="668"/>
                  </a:lnTo>
                  <a:cubicBezTo>
                    <a:pt x="5656" y="668"/>
                    <a:pt x="5585" y="739"/>
                    <a:pt x="5585" y="834"/>
                  </a:cubicBezTo>
                  <a:cubicBezTo>
                    <a:pt x="5585" y="918"/>
                    <a:pt x="5656" y="1001"/>
                    <a:pt x="5739" y="1001"/>
                  </a:cubicBezTo>
                  <a:lnTo>
                    <a:pt x="6775" y="1001"/>
                  </a:lnTo>
                  <a:lnTo>
                    <a:pt x="6775" y="2513"/>
                  </a:lnTo>
                  <a:cubicBezTo>
                    <a:pt x="6787" y="3882"/>
                    <a:pt x="6132" y="5192"/>
                    <a:pt x="5013" y="6014"/>
                  </a:cubicBezTo>
                  <a:lnTo>
                    <a:pt x="4894" y="6097"/>
                  </a:lnTo>
                  <a:cubicBezTo>
                    <a:pt x="4870" y="6097"/>
                    <a:pt x="4835" y="6085"/>
                    <a:pt x="4811" y="6085"/>
                  </a:cubicBezTo>
                  <a:lnTo>
                    <a:pt x="4037" y="6085"/>
                  </a:lnTo>
                  <a:cubicBezTo>
                    <a:pt x="4001" y="6085"/>
                    <a:pt x="3977" y="6085"/>
                    <a:pt x="3942" y="6097"/>
                  </a:cubicBezTo>
                  <a:lnTo>
                    <a:pt x="3823" y="6014"/>
                  </a:lnTo>
                  <a:cubicBezTo>
                    <a:pt x="2727" y="5192"/>
                    <a:pt x="2060" y="3882"/>
                    <a:pt x="2060" y="2513"/>
                  </a:cubicBezTo>
                  <a:lnTo>
                    <a:pt x="2060" y="1001"/>
                  </a:lnTo>
                  <a:lnTo>
                    <a:pt x="5013" y="1001"/>
                  </a:lnTo>
                  <a:cubicBezTo>
                    <a:pt x="5108" y="1001"/>
                    <a:pt x="5180" y="918"/>
                    <a:pt x="5180" y="834"/>
                  </a:cubicBezTo>
                  <a:cubicBezTo>
                    <a:pt x="5180" y="739"/>
                    <a:pt x="5108" y="668"/>
                    <a:pt x="5013" y="668"/>
                  </a:cubicBezTo>
                  <a:lnTo>
                    <a:pt x="1727" y="668"/>
                  </a:lnTo>
                  <a:lnTo>
                    <a:pt x="1727" y="299"/>
                  </a:lnTo>
                  <a:close/>
                  <a:moveTo>
                    <a:pt x="4823" y="6395"/>
                  </a:moveTo>
                  <a:cubicBezTo>
                    <a:pt x="4882" y="6395"/>
                    <a:pt x="4930" y="6442"/>
                    <a:pt x="4930" y="6502"/>
                  </a:cubicBezTo>
                  <a:lnTo>
                    <a:pt x="4930" y="6621"/>
                  </a:lnTo>
                  <a:cubicBezTo>
                    <a:pt x="4930" y="6680"/>
                    <a:pt x="4882" y="6728"/>
                    <a:pt x="4823" y="6728"/>
                  </a:cubicBezTo>
                  <a:lnTo>
                    <a:pt x="4049" y="6728"/>
                  </a:lnTo>
                  <a:cubicBezTo>
                    <a:pt x="3989" y="6728"/>
                    <a:pt x="3942" y="6680"/>
                    <a:pt x="3942" y="6621"/>
                  </a:cubicBezTo>
                  <a:lnTo>
                    <a:pt x="3942" y="6502"/>
                  </a:lnTo>
                  <a:cubicBezTo>
                    <a:pt x="3942" y="6442"/>
                    <a:pt x="3989" y="6395"/>
                    <a:pt x="4049" y="6395"/>
                  </a:cubicBezTo>
                  <a:close/>
                  <a:moveTo>
                    <a:pt x="4620" y="7037"/>
                  </a:moveTo>
                  <a:lnTo>
                    <a:pt x="4620" y="8573"/>
                  </a:lnTo>
                  <a:lnTo>
                    <a:pt x="4239" y="8573"/>
                  </a:lnTo>
                  <a:lnTo>
                    <a:pt x="4239" y="7037"/>
                  </a:lnTo>
                  <a:close/>
                  <a:moveTo>
                    <a:pt x="5418" y="8883"/>
                  </a:moveTo>
                  <a:cubicBezTo>
                    <a:pt x="5525" y="8883"/>
                    <a:pt x="5608" y="8978"/>
                    <a:pt x="5608" y="9073"/>
                  </a:cubicBezTo>
                  <a:lnTo>
                    <a:pt x="5608" y="9252"/>
                  </a:lnTo>
                  <a:lnTo>
                    <a:pt x="4215" y="9252"/>
                  </a:lnTo>
                  <a:cubicBezTo>
                    <a:pt x="4120" y="9252"/>
                    <a:pt x="4049" y="9335"/>
                    <a:pt x="4049" y="9419"/>
                  </a:cubicBezTo>
                  <a:cubicBezTo>
                    <a:pt x="4049" y="9514"/>
                    <a:pt x="4120" y="9585"/>
                    <a:pt x="4215" y="9585"/>
                  </a:cubicBezTo>
                  <a:lnTo>
                    <a:pt x="6370" y="9585"/>
                  </a:lnTo>
                  <a:cubicBezTo>
                    <a:pt x="6382" y="9585"/>
                    <a:pt x="6406" y="9597"/>
                    <a:pt x="6418" y="9609"/>
                  </a:cubicBezTo>
                  <a:lnTo>
                    <a:pt x="6561" y="10371"/>
                  </a:lnTo>
                  <a:cubicBezTo>
                    <a:pt x="6561" y="10383"/>
                    <a:pt x="6561" y="10407"/>
                    <a:pt x="6549" y="10407"/>
                  </a:cubicBezTo>
                  <a:cubicBezTo>
                    <a:pt x="6549" y="10407"/>
                    <a:pt x="6537" y="10419"/>
                    <a:pt x="6525" y="10419"/>
                  </a:cubicBezTo>
                  <a:lnTo>
                    <a:pt x="2370" y="10419"/>
                  </a:lnTo>
                  <a:cubicBezTo>
                    <a:pt x="2358" y="10419"/>
                    <a:pt x="2334" y="10407"/>
                    <a:pt x="2334" y="10407"/>
                  </a:cubicBezTo>
                  <a:cubicBezTo>
                    <a:pt x="2334" y="10407"/>
                    <a:pt x="2322" y="10383"/>
                    <a:pt x="2322" y="10371"/>
                  </a:cubicBezTo>
                  <a:lnTo>
                    <a:pt x="2477" y="9609"/>
                  </a:lnTo>
                  <a:cubicBezTo>
                    <a:pt x="2477" y="9597"/>
                    <a:pt x="2489" y="9585"/>
                    <a:pt x="2513" y="9585"/>
                  </a:cubicBezTo>
                  <a:lnTo>
                    <a:pt x="3489" y="9585"/>
                  </a:lnTo>
                  <a:cubicBezTo>
                    <a:pt x="3573" y="9585"/>
                    <a:pt x="3644" y="9514"/>
                    <a:pt x="3644" y="9419"/>
                  </a:cubicBezTo>
                  <a:cubicBezTo>
                    <a:pt x="3644" y="9335"/>
                    <a:pt x="3573" y="9252"/>
                    <a:pt x="3489" y="9252"/>
                  </a:cubicBezTo>
                  <a:lnTo>
                    <a:pt x="3263" y="9252"/>
                  </a:lnTo>
                  <a:lnTo>
                    <a:pt x="3263" y="9073"/>
                  </a:lnTo>
                  <a:cubicBezTo>
                    <a:pt x="3263" y="8978"/>
                    <a:pt x="3346" y="8883"/>
                    <a:pt x="3453" y="8883"/>
                  </a:cubicBezTo>
                  <a:close/>
                  <a:moveTo>
                    <a:pt x="1739" y="1"/>
                  </a:moveTo>
                  <a:cubicBezTo>
                    <a:pt x="1572" y="1"/>
                    <a:pt x="1441" y="132"/>
                    <a:pt x="1441" y="299"/>
                  </a:cubicBezTo>
                  <a:lnTo>
                    <a:pt x="1441" y="703"/>
                  </a:lnTo>
                  <a:cubicBezTo>
                    <a:pt x="1441" y="858"/>
                    <a:pt x="1572" y="1001"/>
                    <a:pt x="1739" y="1001"/>
                  </a:cubicBezTo>
                  <a:lnTo>
                    <a:pt x="1775" y="1001"/>
                  </a:lnTo>
                  <a:lnTo>
                    <a:pt x="1775" y="1513"/>
                  </a:lnTo>
                  <a:cubicBezTo>
                    <a:pt x="1656" y="1513"/>
                    <a:pt x="1537" y="1453"/>
                    <a:pt x="1477" y="1358"/>
                  </a:cubicBezTo>
                  <a:lnTo>
                    <a:pt x="1358" y="1180"/>
                  </a:lnTo>
                  <a:cubicBezTo>
                    <a:pt x="1156" y="882"/>
                    <a:pt x="822" y="715"/>
                    <a:pt x="477" y="715"/>
                  </a:cubicBezTo>
                  <a:cubicBezTo>
                    <a:pt x="346" y="715"/>
                    <a:pt x="227" y="763"/>
                    <a:pt x="132" y="846"/>
                  </a:cubicBezTo>
                  <a:cubicBezTo>
                    <a:pt x="48" y="941"/>
                    <a:pt x="1" y="1049"/>
                    <a:pt x="1" y="1191"/>
                  </a:cubicBezTo>
                  <a:lnTo>
                    <a:pt x="1" y="1846"/>
                  </a:lnTo>
                  <a:cubicBezTo>
                    <a:pt x="1" y="3418"/>
                    <a:pt x="798" y="3751"/>
                    <a:pt x="1465" y="4013"/>
                  </a:cubicBezTo>
                  <a:cubicBezTo>
                    <a:pt x="1810" y="4168"/>
                    <a:pt x="2144" y="4299"/>
                    <a:pt x="2299" y="4609"/>
                  </a:cubicBezTo>
                  <a:cubicBezTo>
                    <a:pt x="2334" y="4704"/>
                    <a:pt x="2322" y="4775"/>
                    <a:pt x="2263" y="4847"/>
                  </a:cubicBezTo>
                  <a:cubicBezTo>
                    <a:pt x="2212" y="4914"/>
                    <a:pt x="2120" y="4946"/>
                    <a:pt x="2041" y="4946"/>
                  </a:cubicBezTo>
                  <a:cubicBezTo>
                    <a:pt x="2008" y="4946"/>
                    <a:pt x="1978" y="4940"/>
                    <a:pt x="1953" y="4930"/>
                  </a:cubicBezTo>
                  <a:cubicBezTo>
                    <a:pt x="1834" y="4882"/>
                    <a:pt x="1822" y="4728"/>
                    <a:pt x="1834" y="4632"/>
                  </a:cubicBezTo>
                  <a:cubicBezTo>
                    <a:pt x="1834" y="4537"/>
                    <a:pt x="1775" y="4466"/>
                    <a:pt x="1679" y="4466"/>
                  </a:cubicBezTo>
                  <a:cubicBezTo>
                    <a:pt x="1596" y="4466"/>
                    <a:pt x="1513" y="4525"/>
                    <a:pt x="1513" y="4609"/>
                  </a:cubicBezTo>
                  <a:cubicBezTo>
                    <a:pt x="1513" y="4740"/>
                    <a:pt x="1537" y="5085"/>
                    <a:pt x="1834" y="5228"/>
                  </a:cubicBezTo>
                  <a:cubicBezTo>
                    <a:pt x="1906" y="5252"/>
                    <a:pt x="1965" y="5263"/>
                    <a:pt x="2037" y="5263"/>
                  </a:cubicBezTo>
                  <a:cubicBezTo>
                    <a:pt x="2203" y="5263"/>
                    <a:pt x="2382" y="5192"/>
                    <a:pt x="2489" y="5073"/>
                  </a:cubicBezTo>
                  <a:cubicBezTo>
                    <a:pt x="2501" y="5061"/>
                    <a:pt x="2513" y="5049"/>
                    <a:pt x="2513" y="5025"/>
                  </a:cubicBezTo>
                  <a:cubicBezTo>
                    <a:pt x="2811" y="5502"/>
                    <a:pt x="3215" y="5942"/>
                    <a:pt x="3680" y="6275"/>
                  </a:cubicBezTo>
                  <a:lnTo>
                    <a:pt x="3703" y="6299"/>
                  </a:lnTo>
                  <a:cubicBezTo>
                    <a:pt x="3656" y="6347"/>
                    <a:pt x="3644" y="6430"/>
                    <a:pt x="3644" y="6514"/>
                  </a:cubicBezTo>
                  <a:lnTo>
                    <a:pt x="3644" y="6633"/>
                  </a:lnTo>
                  <a:cubicBezTo>
                    <a:pt x="3644" y="6835"/>
                    <a:pt x="3775" y="6990"/>
                    <a:pt x="3965" y="7037"/>
                  </a:cubicBezTo>
                  <a:lnTo>
                    <a:pt x="3965" y="8585"/>
                  </a:lnTo>
                  <a:lnTo>
                    <a:pt x="3489" y="8585"/>
                  </a:lnTo>
                  <a:cubicBezTo>
                    <a:pt x="3203" y="8585"/>
                    <a:pt x="2977" y="8811"/>
                    <a:pt x="2977" y="9085"/>
                  </a:cubicBezTo>
                  <a:lnTo>
                    <a:pt x="2977" y="9264"/>
                  </a:lnTo>
                  <a:lnTo>
                    <a:pt x="2549" y="9264"/>
                  </a:lnTo>
                  <a:cubicBezTo>
                    <a:pt x="2382" y="9264"/>
                    <a:pt x="2239" y="9383"/>
                    <a:pt x="2203" y="9550"/>
                  </a:cubicBezTo>
                  <a:lnTo>
                    <a:pt x="2060" y="10312"/>
                  </a:lnTo>
                  <a:cubicBezTo>
                    <a:pt x="2037" y="10419"/>
                    <a:pt x="2060" y="10514"/>
                    <a:pt x="2132" y="10609"/>
                  </a:cubicBezTo>
                  <a:cubicBezTo>
                    <a:pt x="2203" y="10693"/>
                    <a:pt x="2299" y="10740"/>
                    <a:pt x="2394" y="10740"/>
                  </a:cubicBezTo>
                  <a:lnTo>
                    <a:pt x="6549" y="10740"/>
                  </a:lnTo>
                  <a:cubicBezTo>
                    <a:pt x="6656" y="10740"/>
                    <a:pt x="6763" y="10693"/>
                    <a:pt x="6823" y="10609"/>
                  </a:cubicBezTo>
                  <a:cubicBezTo>
                    <a:pt x="6894" y="10514"/>
                    <a:pt x="6906" y="10419"/>
                    <a:pt x="6894" y="10312"/>
                  </a:cubicBezTo>
                  <a:lnTo>
                    <a:pt x="6740" y="9550"/>
                  </a:lnTo>
                  <a:cubicBezTo>
                    <a:pt x="6716" y="9383"/>
                    <a:pt x="6561" y="9264"/>
                    <a:pt x="6406" y="9264"/>
                  </a:cubicBezTo>
                  <a:lnTo>
                    <a:pt x="5966" y="9264"/>
                  </a:lnTo>
                  <a:lnTo>
                    <a:pt x="5966" y="9085"/>
                  </a:lnTo>
                  <a:cubicBezTo>
                    <a:pt x="5966" y="8811"/>
                    <a:pt x="5751" y="8585"/>
                    <a:pt x="5466" y="8585"/>
                  </a:cubicBezTo>
                  <a:lnTo>
                    <a:pt x="4989" y="8585"/>
                  </a:lnTo>
                  <a:lnTo>
                    <a:pt x="4989" y="7037"/>
                  </a:lnTo>
                  <a:cubicBezTo>
                    <a:pt x="5168" y="6990"/>
                    <a:pt x="5299" y="6835"/>
                    <a:pt x="5299" y="6633"/>
                  </a:cubicBezTo>
                  <a:lnTo>
                    <a:pt x="5299" y="6502"/>
                  </a:lnTo>
                  <a:cubicBezTo>
                    <a:pt x="5299" y="6430"/>
                    <a:pt x="5275" y="6359"/>
                    <a:pt x="5239" y="6275"/>
                  </a:cubicBezTo>
                  <a:lnTo>
                    <a:pt x="5275" y="6264"/>
                  </a:lnTo>
                  <a:cubicBezTo>
                    <a:pt x="5728" y="5918"/>
                    <a:pt x="6132" y="5490"/>
                    <a:pt x="6430" y="5013"/>
                  </a:cubicBezTo>
                  <a:cubicBezTo>
                    <a:pt x="6442" y="5025"/>
                    <a:pt x="6466" y="5049"/>
                    <a:pt x="6466" y="5061"/>
                  </a:cubicBezTo>
                  <a:cubicBezTo>
                    <a:pt x="6585" y="5180"/>
                    <a:pt x="6740" y="5252"/>
                    <a:pt x="6906" y="5252"/>
                  </a:cubicBezTo>
                  <a:cubicBezTo>
                    <a:pt x="6978" y="5252"/>
                    <a:pt x="7061" y="5240"/>
                    <a:pt x="7121" y="5204"/>
                  </a:cubicBezTo>
                  <a:cubicBezTo>
                    <a:pt x="7418" y="5073"/>
                    <a:pt x="7442" y="4751"/>
                    <a:pt x="7430" y="4597"/>
                  </a:cubicBezTo>
                  <a:cubicBezTo>
                    <a:pt x="7430" y="4513"/>
                    <a:pt x="7359" y="4454"/>
                    <a:pt x="7263" y="4454"/>
                  </a:cubicBezTo>
                  <a:cubicBezTo>
                    <a:pt x="7180" y="4454"/>
                    <a:pt x="7121" y="4525"/>
                    <a:pt x="7121" y="4609"/>
                  </a:cubicBezTo>
                  <a:cubicBezTo>
                    <a:pt x="7121" y="4716"/>
                    <a:pt x="7097" y="4871"/>
                    <a:pt x="7002" y="4906"/>
                  </a:cubicBezTo>
                  <a:cubicBezTo>
                    <a:pt x="6975" y="4920"/>
                    <a:pt x="6945" y="4925"/>
                    <a:pt x="6913" y="4925"/>
                  </a:cubicBezTo>
                  <a:cubicBezTo>
                    <a:pt x="6831" y="4925"/>
                    <a:pt x="6740" y="4886"/>
                    <a:pt x="6680" y="4835"/>
                  </a:cubicBezTo>
                  <a:cubicBezTo>
                    <a:pt x="6621" y="4775"/>
                    <a:pt x="6609" y="4692"/>
                    <a:pt x="6656" y="4597"/>
                  </a:cubicBezTo>
                  <a:cubicBezTo>
                    <a:pt x="6799" y="4287"/>
                    <a:pt x="7121" y="4156"/>
                    <a:pt x="7490" y="4001"/>
                  </a:cubicBezTo>
                  <a:cubicBezTo>
                    <a:pt x="8145" y="3739"/>
                    <a:pt x="8942" y="3406"/>
                    <a:pt x="8942" y="1834"/>
                  </a:cubicBezTo>
                  <a:lnTo>
                    <a:pt x="8942" y="1180"/>
                  </a:lnTo>
                  <a:cubicBezTo>
                    <a:pt x="8907" y="1061"/>
                    <a:pt x="8847" y="941"/>
                    <a:pt x="8752" y="846"/>
                  </a:cubicBezTo>
                  <a:cubicBezTo>
                    <a:pt x="8668" y="763"/>
                    <a:pt x="8549" y="715"/>
                    <a:pt x="8406" y="715"/>
                  </a:cubicBezTo>
                  <a:cubicBezTo>
                    <a:pt x="8049" y="715"/>
                    <a:pt x="7728" y="894"/>
                    <a:pt x="7537" y="1180"/>
                  </a:cubicBezTo>
                  <a:lnTo>
                    <a:pt x="7418" y="1358"/>
                  </a:lnTo>
                  <a:cubicBezTo>
                    <a:pt x="7335" y="1453"/>
                    <a:pt x="7240" y="1513"/>
                    <a:pt x="7121" y="1513"/>
                  </a:cubicBezTo>
                  <a:lnTo>
                    <a:pt x="7121" y="1001"/>
                  </a:lnTo>
                  <a:lnTo>
                    <a:pt x="7144" y="1001"/>
                  </a:lnTo>
                  <a:cubicBezTo>
                    <a:pt x="7311" y="1001"/>
                    <a:pt x="7442" y="858"/>
                    <a:pt x="7442" y="703"/>
                  </a:cubicBezTo>
                  <a:lnTo>
                    <a:pt x="7442" y="299"/>
                  </a:lnTo>
                  <a:cubicBezTo>
                    <a:pt x="7442" y="132"/>
                    <a:pt x="7311" y="1"/>
                    <a:pt x="714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2" name="Google Shape;3562;p37"/>
            <p:cNvSpPr/>
            <p:nvPr/>
          </p:nvSpPr>
          <p:spPr>
            <a:xfrm>
              <a:off x="1590638" y="2834153"/>
              <a:ext cx="88501" cy="84754"/>
            </a:xfrm>
            <a:custGeom>
              <a:rect b="b" l="l" r="r" t="t"/>
              <a:pathLst>
                <a:path extrusionOk="0" h="2669" w="2787">
                  <a:moveTo>
                    <a:pt x="1358" y="488"/>
                  </a:moveTo>
                  <a:lnTo>
                    <a:pt x="1596" y="977"/>
                  </a:lnTo>
                  <a:cubicBezTo>
                    <a:pt x="1632" y="1036"/>
                    <a:pt x="1668" y="1072"/>
                    <a:pt x="1751" y="1084"/>
                  </a:cubicBezTo>
                  <a:lnTo>
                    <a:pt x="2299" y="1155"/>
                  </a:lnTo>
                  <a:lnTo>
                    <a:pt x="1929" y="1548"/>
                  </a:lnTo>
                  <a:cubicBezTo>
                    <a:pt x="1882" y="1596"/>
                    <a:pt x="1870" y="1655"/>
                    <a:pt x="1870" y="1715"/>
                  </a:cubicBezTo>
                  <a:lnTo>
                    <a:pt x="1953" y="2263"/>
                  </a:lnTo>
                  <a:lnTo>
                    <a:pt x="1465" y="2012"/>
                  </a:lnTo>
                  <a:cubicBezTo>
                    <a:pt x="1429" y="1989"/>
                    <a:pt x="1406" y="1989"/>
                    <a:pt x="1370" y="1989"/>
                  </a:cubicBezTo>
                  <a:cubicBezTo>
                    <a:pt x="1346" y="1989"/>
                    <a:pt x="1310" y="1989"/>
                    <a:pt x="1287" y="2012"/>
                  </a:cubicBezTo>
                  <a:lnTo>
                    <a:pt x="798" y="2263"/>
                  </a:lnTo>
                  <a:lnTo>
                    <a:pt x="882" y="1715"/>
                  </a:lnTo>
                  <a:cubicBezTo>
                    <a:pt x="894" y="1655"/>
                    <a:pt x="870" y="1596"/>
                    <a:pt x="822" y="1548"/>
                  </a:cubicBezTo>
                  <a:lnTo>
                    <a:pt x="417" y="1155"/>
                  </a:lnTo>
                  <a:lnTo>
                    <a:pt x="977" y="1084"/>
                  </a:lnTo>
                  <a:cubicBezTo>
                    <a:pt x="1036" y="1072"/>
                    <a:pt x="1096" y="1036"/>
                    <a:pt x="1120" y="977"/>
                  </a:cubicBezTo>
                  <a:lnTo>
                    <a:pt x="1358" y="488"/>
                  </a:lnTo>
                  <a:close/>
                  <a:moveTo>
                    <a:pt x="1406" y="0"/>
                  </a:moveTo>
                  <a:cubicBezTo>
                    <a:pt x="1334" y="0"/>
                    <a:pt x="1275" y="48"/>
                    <a:pt x="1239" y="107"/>
                  </a:cubicBezTo>
                  <a:lnTo>
                    <a:pt x="917" y="774"/>
                  </a:lnTo>
                  <a:lnTo>
                    <a:pt x="179" y="881"/>
                  </a:lnTo>
                  <a:cubicBezTo>
                    <a:pt x="108" y="893"/>
                    <a:pt x="48" y="941"/>
                    <a:pt x="36" y="1012"/>
                  </a:cubicBezTo>
                  <a:cubicBezTo>
                    <a:pt x="1" y="1084"/>
                    <a:pt x="36" y="1155"/>
                    <a:pt x="84" y="1203"/>
                  </a:cubicBezTo>
                  <a:lnTo>
                    <a:pt x="620" y="1727"/>
                  </a:lnTo>
                  <a:lnTo>
                    <a:pt x="501" y="2453"/>
                  </a:lnTo>
                  <a:cubicBezTo>
                    <a:pt x="477" y="2524"/>
                    <a:pt x="513" y="2608"/>
                    <a:pt x="572" y="2632"/>
                  </a:cubicBezTo>
                  <a:cubicBezTo>
                    <a:pt x="604" y="2657"/>
                    <a:pt x="639" y="2669"/>
                    <a:pt x="674" y="2669"/>
                  </a:cubicBezTo>
                  <a:cubicBezTo>
                    <a:pt x="705" y="2669"/>
                    <a:pt x="735" y="2660"/>
                    <a:pt x="763" y="2644"/>
                  </a:cubicBezTo>
                  <a:lnTo>
                    <a:pt x="1417" y="2310"/>
                  </a:lnTo>
                  <a:lnTo>
                    <a:pt x="2072" y="2644"/>
                  </a:lnTo>
                  <a:cubicBezTo>
                    <a:pt x="2108" y="2667"/>
                    <a:pt x="2132" y="2667"/>
                    <a:pt x="2168" y="2667"/>
                  </a:cubicBezTo>
                  <a:cubicBezTo>
                    <a:pt x="2203" y="2667"/>
                    <a:pt x="2239" y="2644"/>
                    <a:pt x="2263" y="2632"/>
                  </a:cubicBezTo>
                  <a:cubicBezTo>
                    <a:pt x="2322" y="2584"/>
                    <a:pt x="2358" y="2513"/>
                    <a:pt x="2346" y="2453"/>
                  </a:cubicBezTo>
                  <a:lnTo>
                    <a:pt x="2227" y="1727"/>
                  </a:lnTo>
                  <a:lnTo>
                    <a:pt x="2763" y="1203"/>
                  </a:lnTo>
                  <a:cubicBezTo>
                    <a:pt x="2775" y="1155"/>
                    <a:pt x="2787" y="1084"/>
                    <a:pt x="2775" y="1012"/>
                  </a:cubicBezTo>
                  <a:cubicBezTo>
                    <a:pt x="2739" y="941"/>
                    <a:pt x="2703" y="893"/>
                    <a:pt x="2620" y="881"/>
                  </a:cubicBezTo>
                  <a:lnTo>
                    <a:pt x="1894" y="774"/>
                  </a:lnTo>
                  <a:lnTo>
                    <a:pt x="1572" y="107"/>
                  </a:lnTo>
                  <a:cubicBezTo>
                    <a:pt x="1537" y="48"/>
                    <a:pt x="1465" y="0"/>
                    <a:pt x="140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63" name="Google Shape;3563;p37"/>
          <p:cNvGrpSpPr/>
          <p:nvPr/>
        </p:nvGrpSpPr>
        <p:grpSpPr>
          <a:xfrm>
            <a:off x="1933144" y="2756052"/>
            <a:ext cx="372835" cy="342573"/>
            <a:chOff x="1952836" y="2774422"/>
            <a:chExt cx="372835" cy="342573"/>
          </a:xfrm>
        </p:grpSpPr>
        <p:sp>
          <p:nvSpPr>
            <p:cNvPr id="3564" name="Google Shape;3564;p37"/>
            <p:cNvSpPr/>
            <p:nvPr/>
          </p:nvSpPr>
          <p:spPr>
            <a:xfrm>
              <a:off x="2076490" y="3057581"/>
              <a:ext cx="40869" cy="40869"/>
            </a:xfrm>
            <a:custGeom>
              <a:rect b="b" l="l" r="r" t="t"/>
              <a:pathLst>
                <a:path extrusionOk="0" h="1287" w="1287">
                  <a:moveTo>
                    <a:pt x="643" y="346"/>
                  </a:moveTo>
                  <a:cubicBezTo>
                    <a:pt x="810" y="346"/>
                    <a:pt x="941" y="477"/>
                    <a:pt x="941" y="644"/>
                  </a:cubicBezTo>
                  <a:cubicBezTo>
                    <a:pt x="941" y="811"/>
                    <a:pt x="810" y="941"/>
                    <a:pt x="643" y="941"/>
                  </a:cubicBezTo>
                  <a:cubicBezTo>
                    <a:pt x="476" y="941"/>
                    <a:pt x="345" y="811"/>
                    <a:pt x="345" y="644"/>
                  </a:cubicBezTo>
                  <a:cubicBezTo>
                    <a:pt x="345" y="477"/>
                    <a:pt x="476" y="346"/>
                    <a:pt x="643" y="346"/>
                  </a:cubicBezTo>
                  <a:close/>
                  <a:moveTo>
                    <a:pt x="643" y="1"/>
                  </a:moveTo>
                  <a:cubicBezTo>
                    <a:pt x="286" y="1"/>
                    <a:pt x="0" y="287"/>
                    <a:pt x="0" y="644"/>
                  </a:cubicBezTo>
                  <a:cubicBezTo>
                    <a:pt x="0" y="1001"/>
                    <a:pt x="286" y="1287"/>
                    <a:pt x="643" y="1287"/>
                  </a:cubicBezTo>
                  <a:cubicBezTo>
                    <a:pt x="1000" y="1287"/>
                    <a:pt x="1286" y="1001"/>
                    <a:pt x="1286" y="644"/>
                  </a:cubicBezTo>
                  <a:cubicBezTo>
                    <a:pt x="1286" y="287"/>
                    <a:pt x="1000" y="1"/>
                    <a:pt x="64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5" name="Google Shape;3565;p37"/>
            <p:cNvSpPr/>
            <p:nvPr/>
          </p:nvSpPr>
          <p:spPr>
            <a:xfrm>
              <a:off x="2208432" y="3057581"/>
              <a:ext cx="40869" cy="40869"/>
            </a:xfrm>
            <a:custGeom>
              <a:rect b="b" l="l" r="r" t="t"/>
              <a:pathLst>
                <a:path extrusionOk="0" h="1287" w="1287">
                  <a:moveTo>
                    <a:pt x="643" y="346"/>
                  </a:moveTo>
                  <a:cubicBezTo>
                    <a:pt x="810" y="346"/>
                    <a:pt x="941" y="477"/>
                    <a:pt x="941" y="644"/>
                  </a:cubicBezTo>
                  <a:cubicBezTo>
                    <a:pt x="941" y="811"/>
                    <a:pt x="810" y="941"/>
                    <a:pt x="643" y="941"/>
                  </a:cubicBezTo>
                  <a:cubicBezTo>
                    <a:pt x="477" y="941"/>
                    <a:pt x="346" y="811"/>
                    <a:pt x="346" y="644"/>
                  </a:cubicBezTo>
                  <a:cubicBezTo>
                    <a:pt x="346" y="477"/>
                    <a:pt x="477" y="346"/>
                    <a:pt x="643" y="346"/>
                  </a:cubicBezTo>
                  <a:close/>
                  <a:moveTo>
                    <a:pt x="643" y="1"/>
                  </a:moveTo>
                  <a:cubicBezTo>
                    <a:pt x="286" y="1"/>
                    <a:pt x="0" y="287"/>
                    <a:pt x="0" y="644"/>
                  </a:cubicBezTo>
                  <a:cubicBezTo>
                    <a:pt x="0" y="1001"/>
                    <a:pt x="286" y="1287"/>
                    <a:pt x="643" y="1287"/>
                  </a:cubicBezTo>
                  <a:cubicBezTo>
                    <a:pt x="1001" y="1287"/>
                    <a:pt x="1286" y="1001"/>
                    <a:pt x="1286" y="644"/>
                  </a:cubicBezTo>
                  <a:cubicBezTo>
                    <a:pt x="1286" y="287"/>
                    <a:pt x="1001" y="1"/>
                    <a:pt x="64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6" name="Google Shape;3566;p37"/>
            <p:cNvSpPr/>
            <p:nvPr/>
          </p:nvSpPr>
          <p:spPr>
            <a:xfrm>
              <a:off x="1952836" y="2774422"/>
              <a:ext cx="372835" cy="342573"/>
            </a:xfrm>
            <a:custGeom>
              <a:rect b="b" l="l" r="r" t="t"/>
              <a:pathLst>
                <a:path extrusionOk="0" h="10788" w="11741">
                  <a:moveTo>
                    <a:pt x="5382" y="1988"/>
                  </a:moveTo>
                  <a:lnTo>
                    <a:pt x="5382" y="3001"/>
                  </a:lnTo>
                  <a:lnTo>
                    <a:pt x="4359" y="3001"/>
                  </a:lnTo>
                  <a:lnTo>
                    <a:pt x="4359" y="1988"/>
                  </a:lnTo>
                  <a:close/>
                  <a:moveTo>
                    <a:pt x="6752" y="1988"/>
                  </a:moveTo>
                  <a:lnTo>
                    <a:pt x="6752" y="3001"/>
                  </a:lnTo>
                  <a:lnTo>
                    <a:pt x="5728" y="3001"/>
                  </a:lnTo>
                  <a:lnTo>
                    <a:pt x="5728" y="1988"/>
                  </a:lnTo>
                  <a:close/>
                  <a:moveTo>
                    <a:pt x="8121" y="1988"/>
                  </a:moveTo>
                  <a:lnTo>
                    <a:pt x="8121" y="3001"/>
                  </a:lnTo>
                  <a:lnTo>
                    <a:pt x="7097" y="3001"/>
                  </a:lnTo>
                  <a:lnTo>
                    <a:pt x="7097" y="1988"/>
                  </a:lnTo>
                  <a:close/>
                  <a:moveTo>
                    <a:pt x="9490" y="1988"/>
                  </a:moveTo>
                  <a:lnTo>
                    <a:pt x="9490" y="3001"/>
                  </a:lnTo>
                  <a:lnTo>
                    <a:pt x="8466" y="3001"/>
                  </a:lnTo>
                  <a:lnTo>
                    <a:pt x="8466" y="1988"/>
                  </a:lnTo>
                  <a:close/>
                  <a:moveTo>
                    <a:pt x="10324" y="1988"/>
                  </a:moveTo>
                  <a:lnTo>
                    <a:pt x="10085" y="3001"/>
                  </a:lnTo>
                  <a:lnTo>
                    <a:pt x="9847" y="3001"/>
                  </a:lnTo>
                  <a:lnTo>
                    <a:pt x="9847" y="1988"/>
                  </a:lnTo>
                  <a:close/>
                  <a:moveTo>
                    <a:pt x="4001" y="2000"/>
                  </a:moveTo>
                  <a:lnTo>
                    <a:pt x="4001" y="3012"/>
                  </a:lnTo>
                  <a:lnTo>
                    <a:pt x="3311" y="3012"/>
                  </a:lnTo>
                  <a:lnTo>
                    <a:pt x="2965" y="2000"/>
                  </a:lnTo>
                  <a:close/>
                  <a:moveTo>
                    <a:pt x="10014" y="3334"/>
                  </a:moveTo>
                  <a:lnTo>
                    <a:pt x="9847" y="4048"/>
                  </a:lnTo>
                  <a:lnTo>
                    <a:pt x="9847" y="3334"/>
                  </a:lnTo>
                  <a:close/>
                  <a:moveTo>
                    <a:pt x="4013" y="3334"/>
                  </a:moveTo>
                  <a:lnTo>
                    <a:pt x="4013" y="4370"/>
                  </a:lnTo>
                  <a:lnTo>
                    <a:pt x="3823" y="4370"/>
                  </a:lnTo>
                  <a:lnTo>
                    <a:pt x="3454" y="3334"/>
                  </a:lnTo>
                  <a:close/>
                  <a:moveTo>
                    <a:pt x="5371" y="3334"/>
                  </a:moveTo>
                  <a:lnTo>
                    <a:pt x="5371" y="4370"/>
                  </a:lnTo>
                  <a:lnTo>
                    <a:pt x="4347" y="4370"/>
                  </a:lnTo>
                  <a:lnTo>
                    <a:pt x="4347" y="3334"/>
                  </a:lnTo>
                  <a:close/>
                  <a:moveTo>
                    <a:pt x="6752" y="3334"/>
                  </a:moveTo>
                  <a:lnTo>
                    <a:pt x="6752" y="4370"/>
                  </a:lnTo>
                  <a:lnTo>
                    <a:pt x="5728" y="4370"/>
                  </a:lnTo>
                  <a:lnTo>
                    <a:pt x="5728" y="3334"/>
                  </a:lnTo>
                  <a:close/>
                  <a:moveTo>
                    <a:pt x="8121" y="3358"/>
                  </a:moveTo>
                  <a:lnTo>
                    <a:pt x="8121" y="4382"/>
                  </a:lnTo>
                  <a:lnTo>
                    <a:pt x="7097" y="4382"/>
                  </a:lnTo>
                  <a:lnTo>
                    <a:pt x="7097" y="3358"/>
                  </a:lnTo>
                  <a:close/>
                  <a:moveTo>
                    <a:pt x="9514" y="3358"/>
                  </a:moveTo>
                  <a:lnTo>
                    <a:pt x="9514" y="4382"/>
                  </a:lnTo>
                  <a:lnTo>
                    <a:pt x="8478" y="4382"/>
                  </a:lnTo>
                  <a:lnTo>
                    <a:pt x="8478" y="3358"/>
                  </a:lnTo>
                  <a:close/>
                  <a:moveTo>
                    <a:pt x="4001" y="4727"/>
                  </a:moveTo>
                  <a:lnTo>
                    <a:pt x="4001" y="4941"/>
                  </a:lnTo>
                  <a:lnTo>
                    <a:pt x="3930" y="4727"/>
                  </a:lnTo>
                  <a:close/>
                  <a:moveTo>
                    <a:pt x="5371" y="4715"/>
                  </a:moveTo>
                  <a:lnTo>
                    <a:pt x="5371" y="5525"/>
                  </a:lnTo>
                  <a:cubicBezTo>
                    <a:pt x="5297" y="5521"/>
                    <a:pt x="5230" y="5520"/>
                    <a:pt x="5167" y="5520"/>
                  </a:cubicBezTo>
                  <a:cubicBezTo>
                    <a:pt x="5049" y="5520"/>
                    <a:pt x="4947" y="5524"/>
                    <a:pt x="4854" y="5524"/>
                  </a:cubicBezTo>
                  <a:cubicBezTo>
                    <a:pt x="4666" y="5524"/>
                    <a:pt x="4516" y="5507"/>
                    <a:pt x="4347" y="5406"/>
                  </a:cubicBezTo>
                  <a:lnTo>
                    <a:pt x="4347" y="4715"/>
                  </a:lnTo>
                  <a:close/>
                  <a:moveTo>
                    <a:pt x="6752" y="4727"/>
                  </a:moveTo>
                  <a:lnTo>
                    <a:pt x="6752" y="5525"/>
                  </a:lnTo>
                  <a:lnTo>
                    <a:pt x="5728" y="5525"/>
                  </a:lnTo>
                  <a:lnTo>
                    <a:pt x="5728" y="4727"/>
                  </a:lnTo>
                  <a:close/>
                  <a:moveTo>
                    <a:pt x="8121" y="4727"/>
                  </a:moveTo>
                  <a:lnTo>
                    <a:pt x="8121" y="5525"/>
                  </a:lnTo>
                  <a:lnTo>
                    <a:pt x="7097" y="5525"/>
                  </a:lnTo>
                  <a:lnTo>
                    <a:pt x="7097" y="4727"/>
                  </a:lnTo>
                  <a:close/>
                  <a:moveTo>
                    <a:pt x="9490" y="4727"/>
                  </a:moveTo>
                  <a:lnTo>
                    <a:pt x="9490" y="5525"/>
                  </a:lnTo>
                  <a:lnTo>
                    <a:pt x="8466" y="5525"/>
                  </a:lnTo>
                  <a:lnTo>
                    <a:pt x="8466" y="4727"/>
                  </a:lnTo>
                  <a:close/>
                  <a:moveTo>
                    <a:pt x="4537" y="8680"/>
                  </a:moveTo>
                  <a:cubicBezTo>
                    <a:pt x="5025" y="8680"/>
                    <a:pt x="5418" y="9085"/>
                    <a:pt x="5418" y="9561"/>
                  </a:cubicBezTo>
                  <a:cubicBezTo>
                    <a:pt x="5418" y="10037"/>
                    <a:pt x="5025" y="10442"/>
                    <a:pt x="4537" y="10442"/>
                  </a:cubicBezTo>
                  <a:cubicBezTo>
                    <a:pt x="4049" y="10442"/>
                    <a:pt x="3656" y="10049"/>
                    <a:pt x="3656" y="9561"/>
                  </a:cubicBezTo>
                  <a:cubicBezTo>
                    <a:pt x="3656" y="9085"/>
                    <a:pt x="4049" y="8680"/>
                    <a:pt x="4537" y="8680"/>
                  </a:cubicBezTo>
                  <a:close/>
                  <a:moveTo>
                    <a:pt x="8692" y="8680"/>
                  </a:moveTo>
                  <a:cubicBezTo>
                    <a:pt x="9181" y="8680"/>
                    <a:pt x="9573" y="9085"/>
                    <a:pt x="9573" y="9561"/>
                  </a:cubicBezTo>
                  <a:cubicBezTo>
                    <a:pt x="9573" y="10037"/>
                    <a:pt x="9181" y="10442"/>
                    <a:pt x="8692" y="10442"/>
                  </a:cubicBezTo>
                  <a:cubicBezTo>
                    <a:pt x="8204" y="10442"/>
                    <a:pt x="7811" y="10049"/>
                    <a:pt x="7811" y="9561"/>
                  </a:cubicBezTo>
                  <a:cubicBezTo>
                    <a:pt x="7811" y="9085"/>
                    <a:pt x="8204" y="8680"/>
                    <a:pt x="8692" y="8680"/>
                  </a:cubicBezTo>
                  <a:close/>
                  <a:moveTo>
                    <a:pt x="620" y="0"/>
                  </a:moveTo>
                  <a:cubicBezTo>
                    <a:pt x="287" y="0"/>
                    <a:pt x="1" y="286"/>
                    <a:pt x="1" y="631"/>
                  </a:cubicBezTo>
                  <a:cubicBezTo>
                    <a:pt x="1" y="976"/>
                    <a:pt x="287" y="1250"/>
                    <a:pt x="620" y="1250"/>
                  </a:cubicBezTo>
                  <a:lnTo>
                    <a:pt x="1394" y="1250"/>
                  </a:lnTo>
                  <a:lnTo>
                    <a:pt x="2346" y="3965"/>
                  </a:lnTo>
                  <a:cubicBezTo>
                    <a:pt x="2374" y="4029"/>
                    <a:pt x="2444" y="4072"/>
                    <a:pt x="2513" y="4072"/>
                  </a:cubicBezTo>
                  <a:cubicBezTo>
                    <a:pt x="2533" y="4072"/>
                    <a:pt x="2553" y="4068"/>
                    <a:pt x="2573" y="4060"/>
                  </a:cubicBezTo>
                  <a:cubicBezTo>
                    <a:pt x="2668" y="4036"/>
                    <a:pt x="2704" y="3929"/>
                    <a:pt x="2680" y="3846"/>
                  </a:cubicBezTo>
                  <a:cubicBezTo>
                    <a:pt x="1739" y="1191"/>
                    <a:pt x="1692" y="1072"/>
                    <a:pt x="1692" y="1072"/>
                  </a:cubicBezTo>
                  <a:cubicBezTo>
                    <a:pt x="1656" y="965"/>
                    <a:pt x="1561" y="905"/>
                    <a:pt x="1441" y="905"/>
                  </a:cubicBezTo>
                  <a:lnTo>
                    <a:pt x="620" y="905"/>
                  </a:lnTo>
                  <a:cubicBezTo>
                    <a:pt x="465" y="905"/>
                    <a:pt x="346" y="774"/>
                    <a:pt x="346" y="631"/>
                  </a:cubicBezTo>
                  <a:cubicBezTo>
                    <a:pt x="346" y="464"/>
                    <a:pt x="477" y="345"/>
                    <a:pt x="620" y="345"/>
                  </a:cubicBezTo>
                  <a:lnTo>
                    <a:pt x="1441" y="345"/>
                  </a:lnTo>
                  <a:cubicBezTo>
                    <a:pt x="1787" y="345"/>
                    <a:pt x="2084" y="536"/>
                    <a:pt x="2215" y="845"/>
                  </a:cubicBezTo>
                  <a:cubicBezTo>
                    <a:pt x="2418" y="1429"/>
                    <a:pt x="3585" y="4703"/>
                    <a:pt x="3751" y="5191"/>
                  </a:cubicBezTo>
                  <a:cubicBezTo>
                    <a:pt x="3870" y="5548"/>
                    <a:pt x="4287" y="5882"/>
                    <a:pt x="4775" y="5882"/>
                  </a:cubicBezTo>
                  <a:lnTo>
                    <a:pt x="10978" y="5882"/>
                  </a:lnTo>
                  <a:cubicBezTo>
                    <a:pt x="11145" y="5882"/>
                    <a:pt x="11264" y="6013"/>
                    <a:pt x="11264" y="6168"/>
                  </a:cubicBezTo>
                  <a:cubicBezTo>
                    <a:pt x="11264" y="6322"/>
                    <a:pt x="11133" y="6441"/>
                    <a:pt x="10978" y="6441"/>
                  </a:cubicBezTo>
                  <a:lnTo>
                    <a:pt x="4775" y="6441"/>
                  </a:lnTo>
                  <a:cubicBezTo>
                    <a:pt x="4108" y="6441"/>
                    <a:pt x="3489" y="6049"/>
                    <a:pt x="3227" y="5417"/>
                  </a:cubicBezTo>
                  <a:lnTo>
                    <a:pt x="2882" y="4453"/>
                  </a:lnTo>
                  <a:cubicBezTo>
                    <a:pt x="2863" y="4377"/>
                    <a:pt x="2791" y="4339"/>
                    <a:pt x="2720" y="4339"/>
                  </a:cubicBezTo>
                  <a:cubicBezTo>
                    <a:pt x="2702" y="4339"/>
                    <a:pt x="2684" y="4341"/>
                    <a:pt x="2668" y="4346"/>
                  </a:cubicBezTo>
                  <a:cubicBezTo>
                    <a:pt x="2573" y="4382"/>
                    <a:pt x="2525" y="4477"/>
                    <a:pt x="2561" y="4572"/>
                  </a:cubicBezTo>
                  <a:cubicBezTo>
                    <a:pt x="2846" y="5275"/>
                    <a:pt x="2846" y="5596"/>
                    <a:pt x="3180" y="6013"/>
                  </a:cubicBezTo>
                  <a:lnTo>
                    <a:pt x="2799" y="6560"/>
                  </a:lnTo>
                  <a:cubicBezTo>
                    <a:pt x="2215" y="7394"/>
                    <a:pt x="2715" y="8549"/>
                    <a:pt x="3716" y="8680"/>
                  </a:cubicBezTo>
                  <a:cubicBezTo>
                    <a:pt x="2918" y="9418"/>
                    <a:pt x="3442" y="10787"/>
                    <a:pt x="4549" y="10787"/>
                  </a:cubicBezTo>
                  <a:cubicBezTo>
                    <a:pt x="5656" y="10787"/>
                    <a:pt x="6168" y="9454"/>
                    <a:pt x="5394" y="8692"/>
                  </a:cubicBezTo>
                  <a:lnTo>
                    <a:pt x="7871" y="8692"/>
                  </a:lnTo>
                  <a:cubicBezTo>
                    <a:pt x="7085" y="9454"/>
                    <a:pt x="7621" y="10787"/>
                    <a:pt x="8716" y="10787"/>
                  </a:cubicBezTo>
                  <a:cubicBezTo>
                    <a:pt x="9823" y="10787"/>
                    <a:pt x="10335" y="9454"/>
                    <a:pt x="9562" y="8692"/>
                  </a:cubicBezTo>
                  <a:lnTo>
                    <a:pt x="9788" y="8692"/>
                  </a:lnTo>
                  <a:cubicBezTo>
                    <a:pt x="10133" y="8692"/>
                    <a:pt x="10419" y="8406"/>
                    <a:pt x="10419" y="8073"/>
                  </a:cubicBezTo>
                  <a:cubicBezTo>
                    <a:pt x="10419" y="7727"/>
                    <a:pt x="10133" y="7442"/>
                    <a:pt x="9788" y="7442"/>
                  </a:cubicBezTo>
                  <a:lnTo>
                    <a:pt x="8228" y="7442"/>
                  </a:lnTo>
                  <a:cubicBezTo>
                    <a:pt x="8133" y="7442"/>
                    <a:pt x="8061" y="7513"/>
                    <a:pt x="8061" y="7608"/>
                  </a:cubicBezTo>
                  <a:cubicBezTo>
                    <a:pt x="8061" y="7692"/>
                    <a:pt x="8133" y="7775"/>
                    <a:pt x="8228" y="7775"/>
                  </a:cubicBezTo>
                  <a:lnTo>
                    <a:pt x="9788" y="7775"/>
                  </a:lnTo>
                  <a:cubicBezTo>
                    <a:pt x="9954" y="7775"/>
                    <a:pt x="10074" y="7906"/>
                    <a:pt x="10074" y="8049"/>
                  </a:cubicBezTo>
                  <a:cubicBezTo>
                    <a:pt x="10074" y="8215"/>
                    <a:pt x="9943" y="8335"/>
                    <a:pt x="9788" y="8335"/>
                  </a:cubicBezTo>
                  <a:lnTo>
                    <a:pt x="3930" y="8335"/>
                  </a:lnTo>
                  <a:cubicBezTo>
                    <a:pt x="3108" y="8335"/>
                    <a:pt x="2620" y="7418"/>
                    <a:pt x="3096" y="6739"/>
                  </a:cubicBezTo>
                  <a:lnTo>
                    <a:pt x="3442" y="6251"/>
                  </a:lnTo>
                  <a:cubicBezTo>
                    <a:pt x="3573" y="6382"/>
                    <a:pt x="3739" y="6489"/>
                    <a:pt x="3906" y="6560"/>
                  </a:cubicBezTo>
                  <a:lnTo>
                    <a:pt x="3573" y="7072"/>
                  </a:lnTo>
                  <a:cubicBezTo>
                    <a:pt x="3358" y="7370"/>
                    <a:pt x="3573" y="7775"/>
                    <a:pt x="3942" y="7775"/>
                  </a:cubicBezTo>
                  <a:lnTo>
                    <a:pt x="7609" y="7775"/>
                  </a:lnTo>
                  <a:cubicBezTo>
                    <a:pt x="7692" y="7775"/>
                    <a:pt x="7764" y="7692"/>
                    <a:pt x="7764" y="7608"/>
                  </a:cubicBezTo>
                  <a:cubicBezTo>
                    <a:pt x="7764" y="7513"/>
                    <a:pt x="7692" y="7442"/>
                    <a:pt x="7609" y="7442"/>
                  </a:cubicBezTo>
                  <a:lnTo>
                    <a:pt x="3942" y="7442"/>
                  </a:lnTo>
                  <a:cubicBezTo>
                    <a:pt x="3847" y="7442"/>
                    <a:pt x="3811" y="7334"/>
                    <a:pt x="3847" y="7263"/>
                  </a:cubicBezTo>
                  <a:lnTo>
                    <a:pt x="4251" y="6703"/>
                  </a:lnTo>
                  <a:cubicBezTo>
                    <a:pt x="4465" y="6762"/>
                    <a:pt x="4535" y="6775"/>
                    <a:pt x="5134" y="6775"/>
                  </a:cubicBezTo>
                  <a:cubicBezTo>
                    <a:pt x="5630" y="6775"/>
                    <a:pt x="6490" y="6766"/>
                    <a:pt x="8097" y="6766"/>
                  </a:cubicBezTo>
                  <a:cubicBezTo>
                    <a:pt x="8881" y="6766"/>
                    <a:pt x="9842" y="6768"/>
                    <a:pt x="11026" y="6775"/>
                  </a:cubicBezTo>
                  <a:cubicBezTo>
                    <a:pt x="11371" y="6775"/>
                    <a:pt x="11645" y="6489"/>
                    <a:pt x="11645" y="6144"/>
                  </a:cubicBezTo>
                  <a:cubicBezTo>
                    <a:pt x="11598" y="5810"/>
                    <a:pt x="11312" y="5525"/>
                    <a:pt x="10966" y="5525"/>
                  </a:cubicBezTo>
                  <a:lnTo>
                    <a:pt x="10788" y="5525"/>
                  </a:lnTo>
                  <a:lnTo>
                    <a:pt x="11598" y="2048"/>
                  </a:lnTo>
                  <a:cubicBezTo>
                    <a:pt x="11740" y="1393"/>
                    <a:pt x="11252" y="762"/>
                    <a:pt x="10562" y="762"/>
                  </a:cubicBezTo>
                  <a:lnTo>
                    <a:pt x="7252" y="762"/>
                  </a:lnTo>
                  <a:cubicBezTo>
                    <a:pt x="7156" y="762"/>
                    <a:pt x="7085" y="834"/>
                    <a:pt x="7085" y="929"/>
                  </a:cubicBezTo>
                  <a:cubicBezTo>
                    <a:pt x="7085" y="1012"/>
                    <a:pt x="7156" y="1096"/>
                    <a:pt x="7252" y="1096"/>
                  </a:cubicBezTo>
                  <a:lnTo>
                    <a:pt x="10562" y="1096"/>
                  </a:lnTo>
                  <a:cubicBezTo>
                    <a:pt x="11026" y="1096"/>
                    <a:pt x="11359" y="1524"/>
                    <a:pt x="11252" y="1953"/>
                  </a:cubicBezTo>
                  <a:lnTo>
                    <a:pt x="10431" y="5525"/>
                  </a:lnTo>
                  <a:lnTo>
                    <a:pt x="9847" y="5525"/>
                  </a:lnTo>
                  <a:cubicBezTo>
                    <a:pt x="9943" y="5144"/>
                    <a:pt x="10585" y="2369"/>
                    <a:pt x="10705" y="1869"/>
                  </a:cubicBezTo>
                  <a:cubicBezTo>
                    <a:pt x="10728" y="1762"/>
                    <a:pt x="10645" y="1655"/>
                    <a:pt x="10538" y="1655"/>
                  </a:cubicBezTo>
                  <a:lnTo>
                    <a:pt x="2858" y="1655"/>
                  </a:lnTo>
                  <a:lnTo>
                    <a:pt x="2668" y="1096"/>
                  </a:lnTo>
                  <a:lnTo>
                    <a:pt x="6621" y="1096"/>
                  </a:lnTo>
                  <a:cubicBezTo>
                    <a:pt x="6716" y="1096"/>
                    <a:pt x="6787" y="1012"/>
                    <a:pt x="6787" y="929"/>
                  </a:cubicBezTo>
                  <a:cubicBezTo>
                    <a:pt x="6787" y="834"/>
                    <a:pt x="6716" y="762"/>
                    <a:pt x="6621" y="762"/>
                  </a:cubicBezTo>
                  <a:lnTo>
                    <a:pt x="2549" y="762"/>
                  </a:lnTo>
                  <a:cubicBezTo>
                    <a:pt x="2394" y="334"/>
                    <a:pt x="1965" y="0"/>
                    <a:pt x="144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67" name="Google Shape;3567;p37"/>
          <p:cNvGrpSpPr/>
          <p:nvPr/>
        </p:nvGrpSpPr>
        <p:grpSpPr>
          <a:xfrm>
            <a:off x="3060224" y="2726107"/>
            <a:ext cx="332729" cy="372518"/>
            <a:chOff x="3079916" y="2744477"/>
            <a:chExt cx="332729" cy="372518"/>
          </a:xfrm>
        </p:grpSpPr>
        <p:sp>
          <p:nvSpPr>
            <p:cNvPr id="3568" name="Google Shape;3568;p37"/>
            <p:cNvSpPr/>
            <p:nvPr/>
          </p:nvSpPr>
          <p:spPr>
            <a:xfrm>
              <a:off x="3079916" y="2840504"/>
              <a:ext cx="313454" cy="276491"/>
            </a:xfrm>
            <a:custGeom>
              <a:rect b="b" l="l" r="r" t="t"/>
              <a:pathLst>
                <a:path extrusionOk="0" h="8707" w="9871">
                  <a:moveTo>
                    <a:pt x="2993" y="1"/>
                  </a:moveTo>
                  <a:cubicBezTo>
                    <a:pt x="2768" y="1"/>
                    <a:pt x="2560" y="25"/>
                    <a:pt x="2370" y="74"/>
                  </a:cubicBezTo>
                  <a:cubicBezTo>
                    <a:pt x="1739" y="241"/>
                    <a:pt x="1179" y="646"/>
                    <a:pt x="750" y="1205"/>
                  </a:cubicBezTo>
                  <a:cubicBezTo>
                    <a:pt x="250" y="1860"/>
                    <a:pt x="0" y="2694"/>
                    <a:pt x="0" y="3622"/>
                  </a:cubicBezTo>
                  <a:cubicBezTo>
                    <a:pt x="0" y="4575"/>
                    <a:pt x="429" y="5825"/>
                    <a:pt x="1120" y="6896"/>
                  </a:cubicBezTo>
                  <a:cubicBezTo>
                    <a:pt x="1882" y="8039"/>
                    <a:pt x="2751" y="8706"/>
                    <a:pt x="3525" y="8706"/>
                  </a:cubicBezTo>
                  <a:cubicBezTo>
                    <a:pt x="3846" y="8706"/>
                    <a:pt x="4156" y="8670"/>
                    <a:pt x="4441" y="8575"/>
                  </a:cubicBezTo>
                  <a:cubicBezTo>
                    <a:pt x="4596" y="8534"/>
                    <a:pt x="4760" y="8513"/>
                    <a:pt x="4924" y="8513"/>
                  </a:cubicBezTo>
                  <a:cubicBezTo>
                    <a:pt x="5087" y="8513"/>
                    <a:pt x="5251" y="8534"/>
                    <a:pt x="5406" y="8575"/>
                  </a:cubicBezTo>
                  <a:cubicBezTo>
                    <a:pt x="5703" y="8670"/>
                    <a:pt x="6013" y="8706"/>
                    <a:pt x="6311" y="8706"/>
                  </a:cubicBezTo>
                  <a:cubicBezTo>
                    <a:pt x="7085" y="8706"/>
                    <a:pt x="7978" y="8051"/>
                    <a:pt x="8728" y="6896"/>
                  </a:cubicBezTo>
                  <a:cubicBezTo>
                    <a:pt x="9418" y="5837"/>
                    <a:pt x="9835" y="4587"/>
                    <a:pt x="9835" y="3622"/>
                  </a:cubicBezTo>
                  <a:cubicBezTo>
                    <a:pt x="9871" y="2920"/>
                    <a:pt x="9716" y="2301"/>
                    <a:pt x="9454" y="1753"/>
                  </a:cubicBezTo>
                  <a:cubicBezTo>
                    <a:pt x="9420" y="1677"/>
                    <a:pt x="9351" y="1637"/>
                    <a:pt x="9275" y="1637"/>
                  </a:cubicBezTo>
                  <a:cubicBezTo>
                    <a:pt x="9244" y="1637"/>
                    <a:pt x="9211" y="1644"/>
                    <a:pt x="9180" y="1658"/>
                  </a:cubicBezTo>
                  <a:cubicBezTo>
                    <a:pt x="9085" y="1705"/>
                    <a:pt x="9049" y="1824"/>
                    <a:pt x="9097" y="1932"/>
                  </a:cubicBezTo>
                  <a:cubicBezTo>
                    <a:pt x="9347" y="2420"/>
                    <a:pt x="9466" y="3003"/>
                    <a:pt x="9466" y="3622"/>
                  </a:cubicBezTo>
                  <a:cubicBezTo>
                    <a:pt x="9466" y="4503"/>
                    <a:pt x="9061" y="5682"/>
                    <a:pt x="8406" y="6670"/>
                  </a:cubicBezTo>
                  <a:cubicBezTo>
                    <a:pt x="7739" y="7694"/>
                    <a:pt x="6966" y="8313"/>
                    <a:pt x="6323" y="8313"/>
                  </a:cubicBezTo>
                  <a:cubicBezTo>
                    <a:pt x="6061" y="8313"/>
                    <a:pt x="5775" y="8266"/>
                    <a:pt x="5525" y="8194"/>
                  </a:cubicBezTo>
                  <a:cubicBezTo>
                    <a:pt x="5328" y="8135"/>
                    <a:pt x="5126" y="8105"/>
                    <a:pt x="4925" y="8105"/>
                  </a:cubicBezTo>
                  <a:cubicBezTo>
                    <a:pt x="4724" y="8105"/>
                    <a:pt x="4525" y="8135"/>
                    <a:pt x="4334" y="8194"/>
                  </a:cubicBezTo>
                  <a:cubicBezTo>
                    <a:pt x="4084" y="8266"/>
                    <a:pt x="3798" y="8313"/>
                    <a:pt x="3525" y="8313"/>
                  </a:cubicBezTo>
                  <a:cubicBezTo>
                    <a:pt x="2894" y="8313"/>
                    <a:pt x="2120" y="7694"/>
                    <a:pt x="1441" y="6670"/>
                  </a:cubicBezTo>
                  <a:cubicBezTo>
                    <a:pt x="786" y="5682"/>
                    <a:pt x="393" y="4503"/>
                    <a:pt x="393" y="3622"/>
                  </a:cubicBezTo>
                  <a:cubicBezTo>
                    <a:pt x="393" y="2789"/>
                    <a:pt x="631" y="2039"/>
                    <a:pt x="1060" y="1443"/>
                  </a:cubicBezTo>
                  <a:cubicBezTo>
                    <a:pt x="1429" y="955"/>
                    <a:pt x="1941" y="598"/>
                    <a:pt x="2453" y="467"/>
                  </a:cubicBezTo>
                  <a:cubicBezTo>
                    <a:pt x="2608" y="425"/>
                    <a:pt x="2783" y="405"/>
                    <a:pt x="2975" y="405"/>
                  </a:cubicBezTo>
                  <a:cubicBezTo>
                    <a:pt x="3270" y="405"/>
                    <a:pt x="3605" y="452"/>
                    <a:pt x="3965" y="539"/>
                  </a:cubicBezTo>
                  <a:cubicBezTo>
                    <a:pt x="4025" y="550"/>
                    <a:pt x="4096" y="574"/>
                    <a:pt x="4156" y="586"/>
                  </a:cubicBezTo>
                  <a:cubicBezTo>
                    <a:pt x="4165" y="587"/>
                    <a:pt x="4174" y="588"/>
                    <a:pt x="4183" y="588"/>
                  </a:cubicBezTo>
                  <a:cubicBezTo>
                    <a:pt x="4278" y="588"/>
                    <a:pt x="4361" y="529"/>
                    <a:pt x="4394" y="431"/>
                  </a:cubicBezTo>
                  <a:cubicBezTo>
                    <a:pt x="4406" y="336"/>
                    <a:pt x="4346" y="229"/>
                    <a:pt x="4239" y="193"/>
                  </a:cubicBezTo>
                  <a:lnTo>
                    <a:pt x="4060" y="158"/>
                  </a:lnTo>
                  <a:cubicBezTo>
                    <a:pt x="3674" y="52"/>
                    <a:pt x="3316" y="1"/>
                    <a:pt x="299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9" name="Google Shape;3569;p37"/>
            <p:cNvSpPr/>
            <p:nvPr/>
          </p:nvSpPr>
          <p:spPr>
            <a:xfrm>
              <a:off x="3244375" y="2840250"/>
              <a:ext cx="124416" cy="45727"/>
            </a:xfrm>
            <a:custGeom>
              <a:rect b="b" l="l" r="r" t="t"/>
              <a:pathLst>
                <a:path extrusionOk="0" h="1440" w="3918">
                  <a:moveTo>
                    <a:pt x="1721" y="0"/>
                  </a:moveTo>
                  <a:cubicBezTo>
                    <a:pt x="1391" y="0"/>
                    <a:pt x="1027" y="53"/>
                    <a:pt x="632" y="154"/>
                  </a:cubicBezTo>
                  <a:cubicBezTo>
                    <a:pt x="477" y="189"/>
                    <a:pt x="334" y="213"/>
                    <a:pt x="191" y="237"/>
                  </a:cubicBezTo>
                  <a:cubicBezTo>
                    <a:pt x="96" y="249"/>
                    <a:pt x="1" y="356"/>
                    <a:pt x="12" y="463"/>
                  </a:cubicBezTo>
                  <a:cubicBezTo>
                    <a:pt x="35" y="563"/>
                    <a:pt x="120" y="643"/>
                    <a:pt x="218" y="643"/>
                  </a:cubicBezTo>
                  <a:cubicBezTo>
                    <a:pt x="225" y="643"/>
                    <a:pt x="232" y="643"/>
                    <a:pt x="239" y="642"/>
                  </a:cubicBezTo>
                  <a:cubicBezTo>
                    <a:pt x="405" y="630"/>
                    <a:pt x="572" y="582"/>
                    <a:pt x="727" y="547"/>
                  </a:cubicBezTo>
                  <a:cubicBezTo>
                    <a:pt x="1080" y="460"/>
                    <a:pt x="1412" y="413"/>
                    <a:pt x="1708" y="413"/>
                  </a:cubicBezTo>
                  <a:cubicBezTo>
                    <a:pt x="1901" y="413"/>
                    <a:pt x="2079" y="433"/>
                    <a:pt x="2239" y="475"/>
                  </a:cubicBezTo>
                  <a:cubicBezTo>
                    <a:pt x="2727" y="606"/>
                    <a:pt x="3203" y="928"/>
                    <a:pt x="3561" y="1368"/>
                  </a:cubicBezTo>
                  <a:cubicBezTo>
                    <a:pt x="3608" y="1416"/>
                    <a:pt x="3668" y="1439"/>
                    <a:pt x="3703" y="1439"/>
                  </a:cubicBezTo>
                  <a:cubicBezTo>
                    <a:pt x="3751" y="1439"/>
                    <a:pt x="3799" y="1428"/>
                    <a:pt x="3822" y="1404"/>
                  </a:cubicBezTo>
                  <a:cubicBezTo>
                    <a:pt x="3918" y="1309"/>
                    <a:pt x="3918" y="1189"/>
                    <a:pt x="3858" y="1106"/>
                  </a:cubicBezTo>
                  <a:cubicBezTo>
                    <a:pt x="3441" y="594"/>
                    <a:pt x="2894" y="225"/>
                    <a:pt x="2322" y="70"/>
                  </a:cubicBezTo>
                  <a:cubicBezTo>
                    <a:pt x="2138" y="23"/>
                    <a:pt x="1937" y="0"/>
                    <a:pt x="172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0" name="Google Shape;3570;p37"/>
            <p:cNvSpPr/>
            <p:nvPr/>
          </p:nvSpPr>
          <p:spPr>
            <a:xfrm>
              <a:off x="3198267" y="2744477"/>
              <a:ext cx="214378" cy="145279"/>
            </a:xfrm>
            <a:custGeom>
              <a:rect b="b" l="l" r="r" t="t"/>
              <a:pathLst>
                <a:path extrusionOk="0" h="4575" w="6751">
                  <a:moveTo>
                    <a:pt x="4113" y="1"/>
                  </a:moveTo>
                  <a:cubicBezTo>
                    <a:pt x="3977" y="1"/>
                    <a:pt x="3841" y="10"/>
                    <a:pt x="3703" y="26"/>
                  </a:cubicBezTo>
                  <a:cubicBezTo>
                    <a:pt x="3060" y="74"/>
                    <a:pt x="2500" y="407"/>
                    <a:pt x="2060" y="1026"/>
                  </a:cubicBezTo>
                  <a:cubicBezTo>
                    <a:pt x="1786" y="1407"/>
                    <a:pt x="1643" y="1777"/>
                    <a:pt x="1607" y="1884"/>
                  </a:cubicBezTo>
                  <a:lnTo>
                    <a:pt x="1083" y="2693"/>
                  </a:lnTo>
                  <a:cubicBezTo>
                    <a:pt x="929" y="2241"/>
                    <a:pt x="786" y="1955"/>
                    <a:pt x="774" y="1943"/>
                  </a:cubicBezTo>
                  <a:cubicBezTo>
                    <a:pt x="742" y="1871"/>
                    <a:pt x="666" y="1837"/>
                    <a:pt x="595" y="1837"/>
                  </a:cubicBezTo>
                  <a:cubicBezTo>
                    <a:pt x="560" y="1837"/>
                    <a:pt x="527" y="1844"/>
                    <a:pt x="500" y="1860"/>
                  </a:cubicBezTo>
                  <a:cubicBezTo>
                    <a:pt x="393" y="1896"/>
                    <a:pt x="369" y="2039"/>
                    <a:pt x="417" y="2122"/>
                  </a:cubicBezTo>
                  <a:cubicBezTo>
                    <a:pt x="417" y="2134"/>
                    <a:pt x="869" y="3015"/>
                    <a:pt x="964" y="4158"/>
                  </a:cubicBezTo>
                  <a:cubicBezTo>
                    <a:pt x="810" y="4146"/>
                    <a:pt x="667" y="4098"/>
                    <a:pt x="560" y="4063"/>
                  </a:cubicBezTo>
                  <a:cubicBezTo>
                    <a:pt x="429" y="4003"/>
                    <a:pt x="381" y="3944"/>
                    <a:pt x="381" y="3920"/>
                  </a:cubicBezTo>
                  <a:cubicBezTo>
                    <a:pt x="381" y="3824"/>
                    <a:pt x="286" y="3729"/>
                    <a:pt x="191" y="3729"/>
                  </a:cubicBezTo>
                  <a:cubicBezTo>
                    <a:pt x="83" y="3729"/>
                    <a:pt x="0" y="3824"/>
                    <a:pt x="0" y="3920"/>
                  </a:cubicBezTo>
                  <a:cubicBezTo>
                    <a:pt x="0" y="4039"/>
                    <a:pt x="60" y="4265"/>
                    <a:pt x="393" y="4432"/>
                  </a:cubicBezTo>
                  <a:cubicBezTo>
                    <a:pt x="607" y="4515"/>
                    <a:pt x="893" y="4575"/>
                    <a:pt x="1191" y="4575"/>
                  </a:cubicBezTo>
                  <a:cubicBezTo>
                    <a:pt x="1488" y="4575"/>
                    <a:pt x="1750" y="4515"/>
                    <a:pt x="1976" y="4432"/>
                  </a:cubicBezTo>
                  <a:cubicBezTo>
                    <a:pt x="2334" y="4265"/>
                    <a:pt x="2381" y="4039"/>
                    <a:pt x="2381" y="3920"/>
                  </a:cubicBezTo>
                  <a:cubicBezTo>
                    <a:pt x="2381" y="3824"/>
                    <a:pt x="2286" y="3729"/>
                    <a:pt x="2179" y="3729"/>
                  </a:cubicBezTo>
                  <a:cubicBezTo>
                    <a:pt x="2084" y="3729"/>
                    <a:pt x="1988" y="3824"/>
                    <a:pt x="1988" y="3920"/>
                  </a:cubicBezTo>
                  <a:cubicBezTo>
                    <a:pt x="1988" y="3944"/>
                    <a:pt x="1941" y="4003"/>
                    <a:pt x="1810" y="4063"/>
                  </a:cubicBezTo>
                  <a:cubicBezTo>
                    <a:pt x="1691" y="4122"/>
                    <a:pt x="1548" y="4146"/>
                    <a:pt x="1381" y="4158"/>
                  </a:cubicBezTo>
                  <a:cubicBezTo>
                    <a:pt x="1345" y="3801"/>
                    <a:pt x="1286" y="3479"/>
                    <a:pt x="1226" y="3193"/>
                  </a:cubicBezTo>
                  <a:lnTo>
                    <a:pt x="1917" y="2158"/>
                  </a:lnTo>
                  <a:cubicBezTo>
                    <a:pt x="1941" y="2158"/>
                    <a:pt x="1976" y="2169"/>
                    <a:pt x="2048" y="2181"/>
                  </a:cubicBezTo>
                  <a:cubicBezTo>
                    <a:pt x="2167" y="2229"/>
                    <a:pt x="2334" y="2312"/>
                    <a:pt x="2512" y="2420"/>
                  </a:cubicBezTo>
                  <a:cubicBezTo>
                    <a:pt x="2977" y="2693"/>
                    <a:pt x="3584" y="3027"/>
                    <a:pt x="4251" y="3027"/>
                  </a:cubicBezTo>
                  <a:cubicBezTo>
                    <a:pt x="4477" y="3027"/>
                    <a:pt x="4715" y="2991"/>
                    <a:pt x="4953" y="2896"/>
                  </a:cubicBezTo>
                  <a:cubicBezTo>
                    <a:pt x="6441" y="2312"/>
                    <a:pt x="6739" y="431"/>
                    <a:pt x="6739" y="348"/>
                  </a:cubicBezTo>
                  <a:cubicBezTo>
                    <a:pt x="6751" y="312"/>
                    <a:pt x="6727" y="229"/>
                    <a:pt x="6644" y="193"/>
                  </a:cubicBezTo>
                  <a:cubicBezTo>
                    <a:pt x="6614" y="169"/>
                    <a:pt x="6578" y="157"/>
                    <a:pt x="6541" y="157"/>
                  </a:cubicBezTo>
                  <a:cubicBezTo>
                    <a:pt x="6504" y="157"/>
                    <a:pt x="6465" y="169"/>
                    <a:pt x="6429" y="193"/>
                  </a:cubicBezTo>
                  <a:cubicBezTo>
                    <a:pt x="6298" y="275"/>
                    <a:pt x="6157" y="307"/>
                    <a:pt x="5995" y="307"/>
                  </a:cubicBezTo>
                  <a:cubicBezTo>
                    <a:pt x="5805" y="307"/>
                    <a:pt x="5586" y="263"/>
                    <a:pt x="5322" y="205"/>
                  </a:cubicBezTo>
                  <a:cubicBezTo>
                    <a:pt x="5274" y="193"/>
                    <a:pt x="5239" y="193"/>
                    <a:pt x="5191" y="169"/>
                  </a:cubicBezTo>
                  <a:cubicBezTo>
                    <a:pt x="5177" y="166"/>
                    <a:pt x="5163" y="165"/>
                    <a:pt x="5149" y="165"/>
                  </a:cubicBezTo>
                  <a:cubicBezTo>
                    <a:pt x="5057" y="165"/>
                    <a:pt x="4974" y="231"/>
                    <a:pt x="4953" y="324"/>
                  </a:cubicBezTo>
                  <a:cubicBezTo>
                    <a:pt x="4917" y="431"/>
                    <a:pt x="5001" y="526"/>
                    <a:pt x="5096" y="562"/>
                  </a:cubicBezTo>
                  <a:cubicBezTo>
                    <a:pt x="5144" y="574"/>
                    <a:pt x="5191" y="574"/>
                    <a:pt x="5239" y="586"/>
                  </a:cubicBezTo>
                  <a:cubicBezTo>
                    <a:pt x="5513" y="648"/>
                    <a:pt x="5761" y="703"/>
                    <a:pt x="6002" y="703"/>
                  </a:cubicBezTo>
                  <a:cubicBezTo>
                    <a:pt x="6085" y="703"/>
                    <a:pt x="6168" y="697"/>
                    <a:pt x="6251" y="681"/>
                  </a:cubicBezTo>
                  <a:lnTo>
                    <a:pt x="6251" y="681"/>
                  </a:lnTo>
                  <a:cubicBezTo>
                    <a:pt x="6096" y="1217"/>
                    <a:pt x="5691" y="2217"/>
                    <a:pt x="4786" y="2550"/>
                  </a:cubicBezTo>
                  <a:cubicBezTo>
                    <a:pt x="4600" y="2622"/>
                    <a:pt x="4417" y="2652"/>
                    <a:pt x="4237" y="2652"/>
                  </a:cubicBezTo>
                  <a:cubicBezTo>
                    <a:pt x="3671" y="2652"/>
                    <a:pt x="3146" y="2351"/>
                    <a:pt x="2703" y="2098"/>
                  </a:cubicBezTo>
                  <a:cubicBezTo>
                    <a:pt x="2465" y="1955"/>
                    <a:pt x="2262" y="1836"/>
                    <a:pt x="2084" y="1777"/>
                  </a:cubicBezTo>
                  <a:cubicBezTo>
                    <a:pt x="2286" y="1336"/>
                    <a:pt x="2810" y="503"/>
                    <a:pt x="3727" y="431"/>
                  </a:cubicBezTo>
                  <a:cubicBezTo>
                    <a:pt x="3850" y="420"/>
                    <a:pt x="3970" y="415"/>
                    <a:pt x="4092" y="415"/>
                  </a:cubicBezTo>
                  <a:cubicBezTo>
                    <a:pt x="4241" y="415"/>
                    <a:pt x="4391" y="423"/>
                    <a:pt x="4548" y="443"/>
                  </a:cubicBezTo>
                  <a:cubicBezTo>
                    <a:pt x="4556" y="444"/>
                    <a:pt x="4564" y="444"/>
                    <a:pt x="4571" y="444"/>
                  </a:cubicBezTo>
                  <a:cubicBezTo>
                    <a:pt x="4670" y="444"/>
                    <a:pt x="4763" y="375"/>
                    <a:pt x="4774" y="264"/>
                  </a:cubicBezTo>
                  <a:cubicBezTo>
                    <a:pt x="4786" y="157"/>
                    <a:pt x="4715" y="50"/>
                    <a:pt x="4596" y="38"/>
                  </a:cubicBezTo>
                  <a:cubicBezTo>
                    <a:pt x="4430" y="13"/>
                    <a:pt x="4271" y="1"/>
                    <a:pt x="411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71" name="Google Shape;3571;p37"/>
          <p:cNvGrpSpPr/>
          <p:nvPr/>
        </p:nvGrpSpPr>
        <p:grpSpPr>
          <a:xfrm>
            <a:off x="3600884" y="2727155"/>
            <a:ext cx="336889" cy="355592"/>
            <a:chOff x="3620576" y="2745525"/>
            <a:chExt cx="336889" cy="355592"/>
          </a:xfrm>
        </p:grpSpPr>
        <p:sp>
          <p:nvSpPr>
            <p:cNvPr id="3572" name="Google Shape;3572;p37"/>
            <p:cNvSpPr/>
            <p:nvPr/>
          </p:nvSpPr>
          <p:spPr>
            <a:xfrm>
              <a:off x="3620576" y="2745525"/>
              <a:ext cx="336889" cy="355592"/>
            </a:xfrm>
            <a:custGeom>
              <a:rect b="b" l="l" r="r" t="t"/>
              <a:pathLst>
                <a:path extrusionOk="0" h="11198" w="10609">
                  <a:moveTo>
                    <a:pt x="9856" y="0"/>
                  </a:moveTo>
                  <a:cubicBezTo>
                    <a:pt x="9825" y="0"/>
                    <a:pt x="9794" y="2"/>
                    <a:pt x="9763" y="5"/>
                  </a:cubicBezTo>
                  <a:lnTo>
                    <a:pt x="3310" y="1148"/>
                  </a:lnTo>
                  <a:cubicBezTo>
                    <a:pt x="2965" y="1208"/>
                    <a:pt x="2691" y="1505"/>
                    <a:pt x="2691" y="1863"/>
                  </a:cubicBezTo>
                  <a:lnTo>
                    <a:pt x="2691" y="7161"/>
                  </a:lnTo>
                  <a:cubicBezTo>
                    <a:pt x="2512" y="7101"/>
                    <a:pt x="2324" y="7075"/>
                    <a:pt x="2134" y="7075"/>
                  </a:cubicBezTo>
                  <a:cubicBezTo>
                    <a:pt x="2098" y="7075"/>
                    <a:pt x="2061" y="7076"/>
                    <a:pt x="2024" y="7078"/>
                  </a:cubicBezTo>
                  <a:cubicBezTo>
                    <a:pt x="1489" y="7089"/>
                    <a:pt x="1000" y="7304"/>
                    <a:pt x="608" y="7685"/>
                  </a:cubicBezTo>
                  <a:cubicBezTo>
                    <a:pt x="238" y="8078"/>
                    <a:pt x="12" y="8566"/>
                    <a:pt x="12" y="9102"/>
                  </a:cubicBezTo>
                  <a:cubicBezTo>
                    <a:pt x="0" y="9661"/>
                    <a:pt x="227" y="10185"/>
                    <a:pt x="608" y="10590"/>
                  </a:cubicBezTo>
                  <a:cubicBezTo>
                    <a:pt x="1000" y="10971"/>
                    <a:pt x="1524" y="11197"/>
                    <a:pt x="2072" y="11197"/>
                  </a:cubicBezTo>
                  <a:lnTo>
                    <a:pt x="2096" y="11197"/>
                  </a:lnTo>
                  <a:cubicBezTo>
                    <a:pt x="3215" y="11185"/>
                    <a:pt x="4120" y="10245"/>
                    <a:pt x="4120" y="9114"/>
                  </a:cubicBezTo>
                  <a:lnTo>
                    <a:pt x="4120" y="4934"/>
                  </a:lnTo>
                  <a:cubicBezTo>
                    <a:pt x="4120" y="4827"/>
                    <a:pt x="4037" y="4744"/>
                    <a:pt x="3929" y="4744"/>
                  </a:cubicBezTo>
                  <a:cubicBezTo>
                    <a:pt x="3822" y="4744"/>
                    <a:pt x="3739" y="4827"/>
                    <a:pt x="3739" y="4934"/>
                  </a:cubicBezTo>
                  <a:lnTo>
                    <a:pt x="3739" y="9114"/>
                  </a:lnTo>
                  <a:cubicBezTo>
                    <a:pt x="3739" y="10042"/>
                    <a:pt x="3013" y="10780"/>
                    <a:pt x="2096" y="10792"/>
                  </a:cubicBezTo>
                  <a:lnTo>
                    <a:pt x="2072" y="10792"/>
                  </a:lnTo>
                  <a:cubicBezTo>
                    <a:pt x="1620" y="10792"/>
                    <a:pt x="1203" y="10614"/>
                    <a:pt x="893" y="10304"/>
                  </a:cubicBezTo>
                  <a:cubicBezTo>
                    <a:pt x="572" y="9983"/>
                    <a:pt x="405" y="9566"/>
                    <a:pt x="405" y="9102"/>
                  </a:cubicBezTo>
                  <a:cubicBezTo>
                    <a:pt x="417" y="8221"/>
                    <a:pt x="1143" y="7494"/>
                    <a:pt x="2024" y="7482"/>
                  </a:cubicBezTo>
                  <a:cubicBezTo>
                    <a:pt x="2298" y="7482"/>
                    <a:pt x="2560" y="7518"/>
                    <a:pt x="2798" y="7637"/>
                  </a:cubicBezTo>
                  <a:cubicBezTo>
                    <a:pt x="2826" y="7654"/>
                    <a:pt x="2856" y="7663"/>
                    <a:pt x="2886" y="7663"/>
                  </a:cubicBezTo>
                  <a:cubicBezTo>
                    <a:pt x="2922" y="7663"/>
                    <a:pt x="2957" y="7651"/>
                    <a:pt x="2989" y="7625"/>
                  </a:cubicBezTo>
                  <a:cubicBezTo>
                    <a:pt x="3048" y="7601"/>
                    <a:pt x="3084" y="7518"/>
                    <a:pt x="3084" y="7459"/>
                  </a:cubicBezTo>
                  <a:lnTo>
                    <a:pt x="3084" y="1863"/>
                  </a:lnTo>
                  <a:cubicBezTo>
                    <a:pt x="3084" y="1708"/>
                    <a:pt x="3203" y="1565"/>
                    <a:pt x="3346" y="1541"/>
                  </a:cubicBezTo>
                  <a:lnTo>
                    <a:pt x="9811" y="398"/>
                  </a:lnTo>
                  <a:cubicBezTo>
                    <a:pt x="9834" y="393"/>
                    <a:pt x="9856" y="391"/>
                    <a:pt x="9877" y="391"/>
                  </a:cubicBezTo>
                  <a:cubicBezTo>
                    <a:pt x="9953" y="391"/>
                    <a:pt x="10017" y="423"/>
                    <a:pt x="10073" y="470"/>
                  </a:cubicBezTo>
                  <a:cubicBezTo>
                    <a:pt x="10156" y="529"/>
                    <a:pt x="10192" y="612"/>
                    <a:pt x="10192" y="720"/>
                  </a:cubicBezTo>
                  <a:lnTo>
                    <a:pt x="10192" y="2910"/>
                  </a:lnTo>
                  <a:cubicBezTo>
                    <a:pt x="10192" y="3018"/>
                    <a:pt x="10287" y="3101"/>
                    <a:pt x="10394" y="3101"/>
                  </a:cubicBezTo>
                  <a:cubicBezTo>
                    <a:pt x="10490" y="3101"/>
                    <a:pt x="10585" y="3018"/>
                    <a:pt x="10585" y="2910"/>
                  </a:cubicBezTo>
                  <a:lnTo>
                    <a:pt x="10585" y="720"/>
                  </a:lnTo>
                  <a:cubicBezTo>
                    <a:pt x="10609" y="529"/>
                    <a:pt x="10525" y="315"/>
                    <a:pt x="10359" y="172"/>
                  </a:cubicBezTo>
                  <a:cubicBezTo>
                    <a:pt x="10216" y="60"/>
                    <a:pt x="10039" y="0"/>
                    <a:pt x="985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3" name="Google Shape;3573;p37"/>
            <p:cNvSpPr/>
            <p:nvPr/>
          </p:nvSpPr>
          <p:spPr>
            <a:xfrm>
              <a:off x="3738896" y="2800747"/>
              <a:ext cx="218570" cy="258771"/>
            </a:xfrm>
            <a:custGeom>
              <a:rect b="b" l="l" r="r" t="t"/>
              <a:pathLst>
                <a:path extrusionOk="0" h="8149" w="6883">
                  <a:moveTo>
                    <a:pt x="5651" y="0"/>
                  </a:moveTo>
                  <a:cubicBezTo>
                    <a:pt x="5637" y="0"/>
                    <a:pt x="5623" y="2"/>
                    <a:pt x="5609" y="5"/>
                  </a:cubicBezTo>
                  <a:lnTo>
                    <a:pt x="156" y="981"/>
                  </a:lnTo>
                  <a:cubicBezTo>
                    <a:pt x="72" y="993"/>
                    <a:pt x="1" y="1076"/>
                    <a:pt x="1" y="1171"/>
                  </a:cubicBezTo>
                  <a:lnTo>
                    <a:pt x="1" y="2267"/>
                  </a:lnTo>
                  <a:cubicBezTo>
                    <a:pt x="1" y="2374"/>
                    <a:pt x="84" y="2469"/>
                    <a:pt x="191" y="2469"/>
                  </a:cubicBezTo>
                  <a:cubicBezTo>
                    <a:pt x="287" y="2469"/>
                    <a:pt x="382" y="2374"/>
                    <a:pt x="382" y="2267"/>
                  </a:cubicBezTo>
                  <a:lnTo>
                    <a:pt x="382" y="1338"/>
                  </a:lnTo>
                  <a:lnTo>
                    <a:pt x="5430" y="445"/>
                  </a:lnTo>
                  <a:lnTo>
                    <a:pt x="5430" y="4112"/>
                  </a:lnTo>
                  <a:cubicBezTo>
                    <a:pt x="5241" y="4052"/>
                    <a:pt x="5051" y="4026"/>
                    <a:pt x="4862" y="4026"/>
                  </a:cubicBezTo>
                  <a:cubicBezTo>
                    <a:pt x="4825" y="4026"/>
                    <a:pt x="4788" y="4027"/>
                    <a:pt x="4752" y="4029"/>
                  </a:cubicBezTo>
                  <a:cubicBezTo>
                    <a:pt x="4216" y="4041"/>
                    <a:pt x="3728" y="4243"/>
                    <a:pt x="3347" y="4636"/>
                  </a:cubicBezTo>
                  <a:cubicBezTo>
                    <a:pt x="2966" y="5029"/>
                    <a:pt x="2751" y="5517"/>
                    <a:pt x="2751" y="6053"/>
                  </a:cubicBezTo>
                  <a:cubicBezTo>
                    <a:pt x="2727" y="6613"/>
                    <a:pt x="2954" y="7136"/>
                    <a:pt x="3347" y="7541"/>
                  </a:cubicBezTo>
                  <a:cubicBezTo>
                    <a:pt x="3728" y="7922"/>
                    <a:pt x="4251" y="8148"/>
                    <a:pt x="4799" y="8148"/>
                  </a:cubicBezTo>
                  <a:lnTo>
                    <a:pt x="4835" y="8148"/>
                  </a:lnTo>
                  <a:cubicBezTo>
                    <a:pt x="5942" y="8137"/>
                    <a:pt x="6859" y="7196"/>
                    <a:pt x="6859" y="6065"/>
                  </a:cubicBezTo>
                  <a:lnTo>
                    <a:pt x="6859" y="2148"/>
                  </a:lnTo>
                  <a:cubicBezTo>
                    <a:pt x="6883" y="2017"/>
                    <a:pt x="6799" y="1933"/>
                    <a:pt x="6692" y="1933"/>
                  </a:cubicBezTo>
                  <a:cubicBezTo>
                    <a:pt x="6585" y="1933"/>
                    <a:pt x="6502" y="2017"/>
                    <a:pt x="6502" y="2124"/>
                  </a:cubicBezTo>
                  <a:lnTo>
                    <a:pt x="6502" y="6041"/>
                  </a:lnTo>
                  <a:cubicBezTo>
                    <a:pt x="6502" y="6958"/>
                    <a:pt x="5775" y="7708"/>
                    <a:pt x="4859" y="7720"/>
                  </a:cubicBezTo>
                  <a:lnTo>
                    <a:pt x="4835" y="7720"/>
                  </a:lnTo>
                  <a:cubicBezTo>
                    <a:pt x="4382" y="7720"/>
                    <a:pt x="3966" y="7541"/>
                    <a:pt x="3656" y="7232"/>
                  </a:cubicBezTo>
                  <a:cubicBezTo>
                    <a:pt x="3335" y="6898"/>
                    <a:pt x="3168" y="6482"/>
                    <a:pt x="3168" y="6017"/>
                  </a:cubicBezTo>
                  <a:cubicBezTo>
                    <a:pt x="3180" y="5148"/>
                    <a:pt x="3906" y="4410"/>
                    <a:pt x="4787" y="4398"/>
                  </a:cubicBezTo>
                  <a:cubicBezTo>
                    <a:pt x="5061" y="4398"/>
                    <a:pt x="5323" y="4446"/>
                    <a:pt x="5561" y="4565"/>
                  </a:cubicBezTo>
                  <a:cubicBezTo>
                    <a:pt x="5588" y="4575"/>
                    <a:pt x="5617" y="4581"/>
                    <a:pt x="5646" y="4581"/>
                  </a:cubicBezTo>
                  <a:cubicBezTo>
                    <a:pt x="5683" y="4581"/>
                    <a:pt x="5719" y="4572"/>
                    <a:pt x="5752" y="4553"/>
                  </a:cubicBezTo>
                  <a:cubicBezTo>
                    <a:pt x="5811" y="4517"/>
                    <a:pt x="5847" y="4446"/>
                    <a:pt x="5847" y="4386"/>
                  </a:cubicBezTo>
                  <a:lnTo>
                    <a:pt x="5847" y="207"/>
                  </a:lnTo>
                  <a:cubicBezTo>
                    <a:pt x="5847" y="147"/>
                    <a:pt x="5811" y="88"/>
                    <a:pt x="5775" y="52"/>
                  </a:cubicBezTo>
                  <a:cubicBezTo>
                    <a:pt x="5739" y="16"/>
                    <a:pt x="5696" y="0"/>
                    <a:pt x="565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74" name="Google Shape;3574;p37"/>
          <p:cNvGrpSpPr/>
          <p:nvPr/>
        </p:nvGrpSpPr>
        <p:grpSpPr>
          <a:xfrm>
            <a:off x="4107123" y="2742334"/>
            <a:ext cx="380393" cy="363118"/>
            <a:chOff x="4126815" y="2760704"/>
            <a:chExt cx="380393" cy="363118"/>
          </a:xfrm>
        </p:grpSpPr>
        <p:sp>
          <p:nvSpPr>
            <p:cNvPr id="3575" name="Google Shape;3575;p37"/>
            <p:cNvSpPr/>
            <p:nvPr/>
          </p:nvSpPr>
          <p:spPr>
            <a:xfrm>
              <a:off x="4219825" y="2822435"/>
              <a:ext cx="103267" cy="29056"/>
            </a:xfrm>
            <a:custGeom>
              <a:rect b="b" l="l" r="r" t="t"/>
              <a:pathLst>
                <a:path extrusionOk="0" h="915" w="3252">
                  <a:moveTo>
                    <a:pt x="1620" y="0"/>
                  </a:moveTo>
                  <a:cubicBezTo>
                    <a:pt x="1025" y="0"/>
                    <a:pt x="477" y="215"/>
                    <a:pt x="60" y="631"/>
                  </a:cubicBezTo>
                  <a:cubicBezTo>
                    <a:pt x="1" y="691"/>
                    <a:pt x="1" y="810"/>
                    <a:pt x="60" y="869"/>
                  </a:cubicBezTo>
                  <a:cubicBezTo>
                    <a:pt x="90" y="899"/>
                    <a:pt x="132" y="914"/>
                    <a:pt x="175" y="914"/>
                  </a:cubicBezTo>
                  <a:cubicBezTo>
                    <a:pt x="218" y="914"/>
                    <a:pt x="263" y="899"/>
                    <a:pt x="298" y="869"/>
                  </a:cubicBezTo>
                  <a:cubicBezTo>
                    <a:pt x="656" y="512"/>
                    <a:pt x="1120" y="322"/>
                    <a:pt x="1620" y="322"/>
                  </a:cubicBezTo>
                  <a:cubicBezTo>
                    <a:pt x="2132" y="322"/>
                    <a:pt x="2596" y="512"/>
                    <a:pt x="2953" y="869"/>
                  </a:cubicBezTo>
                  <a:cubicBezTo>
                    <a:pt x="2983" y="899"/>
                    <a:pt x="3028" y="914"/>
                    <a:pt x="3073" y="914"/>
                  </a:cubicBezTo>
                  <a:cubicBezTo>
                    <a:pt x="3117" y="914"/>
                    <a:pt x="3162" y="899"/>
                    <a:pt x="3192" y="869"/>
                  </a:cubicBezTo>
                  <a:cubicBezTo>
                    <a:pt x="3251" y="810"/>
                    <a:pt x="3251" y="691"/>
                    <a:pt x="3192" y="631"/>
                  </a:cubicBezTo>
                  <a:cubicBezTo>
                    <a:pt x="2775" y="215"/>
                    <a:pt x="2215" y="0"/>
                    <a:pt x="162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6" name="Google Shape;3576;p37"/>
            <p:cNvSpPr/>
            <p:nvPr/>
          </p:nvSpPr>
          <p:spPr>
            <a:xfrm>
              <a:off x="4126815" y="2760704"/>
              <a:ext cx="380393" cy="363118"/>
            </a:xfrm>
            <a:custGeom>
              <a:rect b="b" l="l" r="r" t="t"/>
              <a:pathLst>
                <a:path extrusionOk="0" h="11435" w="11979">
                  <a:moveTo>
                    <a:pt x="7621" y="6921"/>
                  </a:moveTo>
                  <a:lnTo>
                    <a:pt x="8061" y="7373"/>
                  </a:lnTo>
                  <a:lnTo>
                    <a:pt x="7787" y="7659"/>
                  </a:lnTo>
                  <a:lnTo>
                    <a:pt x="7335" y="7207"/>
                  </a:lnTo>
                  <a:cubicBezTo>
                    <a:pt x="7442" y="7123"/>
                    <a:pt x="7526" y="7016"/>
                    <a:pt x="7621" y="6921"/>
                  </a:cubicBezTo>
                  <a:close/>
                  <a:moveTo>
                    <a:pt x="4552" y="328"/>
                  </a:moveTo>
                  <a:cubicBezTo>
                    <a:pt x="5525" y="328"/>
                    <a:pt x="6496" y="700"/>
                    <a:pt x="7228" y="1444"/>
                  </a:cubicBezTo>
                  <a:cubicBezTo>
                    <a:pt x="8645" y="2861"/>
                    <a:pt x="8704" y="5076"/>
                    <a:pt x="7466" y="6564"/>
                  </a:cubicBezTo>
                  <a:cubicBezTo>
                    <a:pt x="7311" y="6766"/>
                    <a:pt x="7156" y="6909"/>
                    <a:pt x="6978" y="7064"/>
                  </a:cubicBezTo>
                  <a:cubicBezTo>
                    <a:pt x="6279" y="7651"/>
                    <a:pt x="5417" y="7944"/>
                    <a:pt x="4554" y="7944"/>
                  </a:cubicBezTo>
                  <a:cubicBezTo>
                    <a:pt x="3579" y="7944"/>
                    <a:pt x="2603" y="7571"/>
                    <a:pt x="1858" y="6826"/>
                  </a:cubicBezTo>
                  <a:cubicBezTo>
                    <a:pt x="370" y="5338"/>
                    <a:pt x="370" y="2921"/>
                    <a:pt x="1858" y="1444"/>
                  </a:cubicBezTo>
                  <a:cubicBezTo>
                    <a:pt x="2602" y="700"/>
                    <a:pt x="3579" y="328"/>
                    <a:pt x="4552" y="328"/>
                  </a:cubicBezTo>
                  <a:close/>
                  <a:moveTo>
                    <a:pt x="8518" y="7440"/>
                  </a:moveTo>
                  <a:cubicBezTo>
                    <a:pt x="8550" y="7440"/>
                    <a:pt x="8580" y="7453"/>
                    <a:pt x="8597" y="7481"/>
                  </a:cubicBezTo>
                  <a:lnTo>
                    <a:pt x="9061" y="7897"/>
                  </a:lnTo>
                  <a:lnTo>
                    <a:pt x="8276" y="8683"/>
                  </a:lnTo>
                  <a:lnTo>
                    <a:pt x="7883" y="8195"/>
                  </a:lnTo>
                  <a:cubicBezTo>
                    <a:pt x="7847" y="8135"/>
                    <a:pt x="7847" y="8052"/>
                    <a:pt x="7883" y="8016"/>
                  </a:cubicBezTo>
                  <a:lnTo>
                    <a:pt x="8418" y="7481"/>
                  </a:lnTo>
                  <a:cubicBezTo>
                    <a:pt x="8444" y="7456"/>
                    <a:pt x="8482" y="7440"/>
                    <a:pt x="8518" y="7440"/>
                  </a:cubicBezTo>
                  <a:close/>
                  <a:moveTo>
                    <a:pt x="9335" y="8100"/>
                  </a:moveTo>
                  <a:lnTo>
                    <a:pt x="11252" y="9779"/>
                  </a:lnTo>
                  <a:cubicBezTo>
                    <a:pt x="11574" y="10064"/>
                    <a:pt x="11597" y="10576"/>
                    <a:pt x="11276" y="10886"/>
                  </a:cubicBezTo>
                  <a:cubicBezTo>
                    <a:pt x="11128" y="11033"/>
                    <a:pt x="10940" y="11105"/>
                    <a:pt x="10752" y="11105"/>
                  </a:cubicBezTo>
                  <a:cubicBezTo>
                    <a:pt x="10544" y="11105"/>
                    <a:pt x="10336" y="11018"/>
                    <a:pt x="10181" y="10850"/>
                  </a:cubicBezTo>
                  <a:lnTo>
                    <a:pt x="8514" y="8921"/>
                  </a:lnTo>
                  <a:lnTo>
                    <a:pt x="9335" y="8100"/>
                  </a:lnTo>
                  <a:close/>
                  <a:moveTo>
                    <a:pt x="4543" y="1"/>
                  </a:moveTo>
                  <a:cubicBezTo>
                    <a:pt x="3483" y="1"/>
                    <a:pt x="2424" y="402"/>
                    <a:pt x="1620" y="1206"/>
                  </a:cubicBezTo>
                  <a:cubicBezTo>
                    <a:pt x="1" y="2837"/>
                    <a:pt x="1" y="5457"/>
                    <a:pt x="1620" y="7064"/>
                  </a:cubicBezTo>
                  <a:cubicBezTo>
                    <a:pt x="2431" y="7875"/>
                    <a:pt x="3489" y="8272"/>
                    <a:pt x="4543" y="8272"/>
                  </a:cubicBezTo>
                  <a:cubicBezTo>
                    <a:pt x="5440" y="8272"/>
                    <a:pt x="6334" y="7985"/>
                    <a:pt x="7073" y="7421"/>
                  </a:cubicBezTo>
                  <a:lnTo>
                    <a:pt x="7561" y="7909"/>
                  </a:lnTo>
                  <a:cubicBezTo>
                    <a:pt x="7490" y="8076"/>
                    <a:pt x="7502" y="8278"/>
                    <a:pt x="7633" y="8409"/>
                  </a:cubicBezTo>
                  <a:lnTo>
                    <a:pt x="9954" y="11064"/>
                  </a:lnTo>
                  <a:cubicBezTo>
                    <a:pt x="10171" y="11312"/>
                    <a:pt x="10471" y="11434"/>
                    <a:pt x="10771" y="11434"/>
                  </a:cubicBezTo>
                  <a:cubicBezTo>
                    <a:pt x="11049" y="11434"/>
                    <a:pt x="11326" y="11330"/>
                    <a:pt x="11538" y="11124"/>
                  </a:cubicBezTo>
                  <a:cubicBezTo>
                    <a:pt x="11978" y="10671"/>
                    <a:pt x="11955" y="9945"/>
                    <a:pt x="11478" y="9540"/>
                  </a:cubicBezTo>
                  <a:lnTo>
                    <a:pt x="8823" y="7219"/>
                  </a:lnTo>
                  <a:cubicBezTo>
                    <a:pt x="8737" y="7139"/>
                    <a:pt x="8629" y="7104"/>
                    <a:pt x="8522" y="7104"/>
                  </a:cubicBezTo>
                  <a:cubicBezTo>
                    <a:pt x="8453" y="7104"/>
                    <a:pt x="8384" y="7119"/>
                    <a:pt x="8323" y="7147"/>
                  </a:cubicBezTo>
                  <a:lnTo>
                    <a:pt x="7823" y="6659"/>
                  </a:lnTo>
                  <a:cubicBezTo>
                    <a:pt x="9073" y="5052"/>
                    <a:pt x="8978" y="2694"/>
                    <a:pt x="7466" y="1206"/>
                  </a:cubicBezTo>
                  <a:cubicBezTo>
                    <a:pt x="6662" y="402"/>
                    <a:pt x="5603" y="1"/>
                    <a:pt x="454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7" name="Google Shape;3577;p37"/>
            <p:cNvSpPr/>
            <p:nvPr/>
          </p:nvSpPr>
          <p:spPr>
            <a:xfrm>
              <a:off x="4278826" y="2791379"/>
              <a:ext cx="103998" cy="201962"/>
            </a:xfrm>
            <a:custGeom>
              <a:rect b="b" l="l" r="r" t="t"/>
              <a:pathLst>
                <a:path extrusionOk="0" h="6360" w="3275">
                  <a:moveTo>
                    <a:pt x="191" y="0"/>
                  </a:moveTo>
                  <a:cubicBezTo>
                    <a:pt x="106" y="0"/>
                    <a:pt x="35" y="59"/>
                    <a:pt x="24" y="157"/>
                  </a:cubicBezTo>
                  <a:cubicBezTo>
                    <a:pt x="0" y="264"/>
                    <a:pt x="60" y="335"/>
                    <a:pt x="167" y="347"/>
                  </a:cubicBezTo>
                  <a:cubicBezTo>
                    <a:pt x="798" y="442"/>
                    <a:pt x="1345" y="716"/>
                    <a:pt x="1786" y="1169"/>
                  </a:cubicBezTo>
                  <a:cubicBezTo>
                    <a:pt x="2905" y="2288"/>
                    <a:pt x="2905" y="4110"/>
                    <a:pt x="1786" y="5229"/>
                  </a:cubicBezTo>
                  <a:cubicBezTo>
                    <a:pt x="1345" y="5645"/>
                    <a:pt x="774" y="5931"/>
                    <a:pt x="167" y="6015"/>
                  </a:cubicBezTo>
                  <a:cubicBezTo>
                    <a:pt x="83" y="6038"/>
                    <a:pt x="24" y="6122"/>
                    <a:pt x="24" y="6217"/>
                  </a:cubicBezTo>
                  <a:cubicBezTo>
                    <a:pt x="36" y="6300"/>
                    <a:pt x="107" y="6360"/>
                    <a:pt x="179" y="6360"/>
                  </a:cubicBezTo>
                  <a:lnTo>
                    <a:pt x="214" y="6360"/>
                  </a:lnTo>
                  <a:cubicBezTo>
                    <a:pt x="917" y="6253"/>
                    <a:pt x="1536" y="5943"/>
                    <a:pt x="2024" y="5455"/>
                  </a:cubicBezTo>
                  <a:cubicBezTo>
                    <a:pt x="3274" y="4205"/>
                    <a:pt x="3274" y="2169"/>
                    <a:pt x="2024" y="919"/>
                  </a:cubicBezTo>
                  <a:cubicBezTo>
                    <a:pt x="1536" y="419"/>
                    <a:pt x="917" y="109"/>
                    <a:pt x="214" y="2"/>
                  </a:cubicBezTo>
                  <a:cubicBezTo>
                    <a:pt x="206" y="1"/>
                    <a:pt x="198" y="0"/>
                    <a:pt x="19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8" name="Google Shape;3578;p37"/>
            <p:cNvSpPr/>
            <p:nvPr/>
          </p:nvSpPr>
          <p:spPr>
            <a:xfrm>
              <a:off x="4159332" y="2791379"/>
              <a:ext cx="105903" cy="201962"/>
            </a:xfrm>
            <a:custGeom>
              <a:rect b="b" l="l" r="r" t="t"/>
              <a:pathLst>
                <a:path extrusionOk="0" h="6360" w="3335">
                  <a:moveTo>
                    <a:pt x="3162" y="1"/>
                  </a:moveTo>
                  <a:cubicBezTo>
                    <a:pt x="3156" y="1"/>
                    <a:pt x="3150" y="1"/>
                    <a:pt x="3144" y="2"/>
                  </a:cubicBezTo>
                  <a:cubicBezTo>
                    <a:pt x="2430" y="61"/>
                    <a:pt x="1775" y="383"/>
                    <a:pt x="1251" y="895"/>
                  </a:cubicBezTo>
                  <a:cubicBezTo>
                    <a:pt x="1" y="2145"/>
                    <a:pt x="1" y="4193"/>
                    <a:pt x="1251" y="5443"/>
                  </a:cubicBezTo>
                  <a:cubicBezTo>
                    <a:pt x="1775" y="5955"/>
                    <a:pt x="2430" y="6277"/>
                    <a:pt x="3144" y="6360"/>
                  </a:cubicBezTo>
                  <a:lnTo>
                    <a:pt x="3156" y="6360"/>
                  </a:lnTo>
                  <a:cubicBezTo>
                    <a:pt x="3251" y="6360"/>
                    <a:pt x="3311" y="6300"/>
                    <a:pt x="3323" y="6217"/>
                  </a:cubicBezTo>
                  <a:cubicBezTo>
                    <a:pt x="3334" y="6122"/>
                    <a:pt x="3263" y="6038"/>
                    <a:pt x="3168" y="6038"/>
                  </a:cubicBezTo>
                  <a:cubicBezTo>
                    <a:pt x="2537" y="5955"/>
                    <a:pt x="1941" y="5681"/>
                    <a:pt x="1477" y="5217"/>
                  </a:cubicBezTo>
                  <a:cubicBezTo>
                    <a:pt x="358" y="4098"/>
                    <a:pt x="358" y="2264"/>
                    <a:pt x="1477" y="1157"/>
                  </a:cubicBezTo>
                  <a:cubicBezTo>
                    <a:pt x="1941" y="692"/>
                    <a:pt x="2513" y="407"/>
                    <a:pt x="3168" y="335"/>
                  </a:cubicBezTo>
                  <a:cubicBezTo>
                    <a:pt x="3263" y="311"/>
                    <a:pt x="3334" y="240"/>
                    <a:pt x="3323" y="157"/>
                  </a:cubicBezTo>
                  <a:cubicBezTo>
                    <a:pt x="3312" y="68"/>
                    <a:pt x="3239" y="1"/>
                    <a:pt x="316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79" name="Google Shape;3579;p37"/>
          <p:cNvGrpSpPr/>
          <p:nvPr/>
        </p:nvGrpSpPr>
        <p:grpSpPr>
          <a:xfrm>
            <a:off x="4656294" y="2727314"/>
            <a:ext cx="381346" cy="368644"/>
            <a:chOff x="4675986" y="2745684"/>
            <a:chExt cx="381346" cy="368644"/>
          </a:xfrm>
        </p:grpSpPr>
        <p:sp>
          <p:nvSpPr>
            <p:cNvPr id="3580" name="Google Shape;3580;p37"/>
            <p:cNvSpPr/>
            <p:nvPr/>
          </p:nvSpPr>
          <p:spPr>
            <a:xfrm>
              <a:off x="4828918" y="2895345"/>
              <a:ext cx="69226" cy="69258"/>
            </a:xfrm>
            <a:custGeom>
              <a:rect b="b" l="l" r="r" t="t"/>
              <a:pathLst>
                <a:path extrusionOk="0" h="2181" w="2180">
                  <a:moveTo>
                    <a:pt x="1100" y="1"/>
                  </a:moveTo>
                  <a:cubicBezTo>
                    <a:pt x="535" y="1"/>
                    <a:pt x="1" y="443"/>
                    <a:pt x="1" y="1098"/>
                  </a:cubicBezTo>
                  <a:cubicBezTo>
                    <a:pt x="1" y="1705"/>
                    <a:pt x="501" y="2181"/>
                    <a:pt x="1096" y="2181"/>
                  </a:cubicBezTo>
                  <a:cubicBezTo>
                    <a:pt x="1703" y="2181"/>
                    <a:pt x="2180" y="1693"/>
                    <a:pt x="2180" y="1098"/>
                  </a:cubicBezTo>
                  <a:cubicBezTo>
                    <a:pt x="2180" y="1014"/>
                    <a:pt x="2180" y="955"/>
                    <a:pt x="2168" y="895"/>
                  </a:cubicBezTo>
                  <a:cubicBezTo>
                    <a:pt x="2146" y="819"/>
                    <a:pt x="2074" y="763"/>
                    <a:pt x="1989" y="763"/>
                  </a:cubicBezTo>
                  <a:cubicBezTo>
                    <a:pt x="1981" y="763"/>
                    <a:pt x="1973" y="763"/>
                    <a:pt x="1965" y="764"/>
                  </a:cubicBezTo>
                  <a:cubicBezTo>
                    <a:pt x="1882" y="776"/>
                    <a:pt x="1822" y="871"/>
                    <a:pt x="1834" y="955"/>
                  </a:cubicBezTo>
                  <a:cubicBezTo>
                    <a:pt x="1915" y="1442"/>
                    <a:pt x="1524" y="1834"/>
                    <a:pt x="1092" y="1834"/>
                  </a:cubicBezTo>
                  <a:cubicBezTo>
                    <a:pt x="954" y="1834"/>
                    <a:pt x="812" y="1794"/>
                    <a:pt x="679" y="1705"/>
                  </a:cubicBezTo>
                  <a:cubicBezTo>
                    <a:pt x="60" y="1288"/>
                    <a:pt x="358" y="336"/>
                    <a:pt x="1096" y="336"/>
                  </a:cubicBezTo>
                  <a:cubicBezTo>
                    <a:pt x="1251" y="336"/>
                    <a:pt x="1418" y="395"/>
                    <a:pt x="1548" y="502"/>
                  </a:cubicBezTo>
                  <a:cubicBezTo>
                    <a:pt x="1581" y="525"/>
                    <a:pt x="1615" y="536"/>
                    <a:pt x="1649" y="536"/>
                  </a:cubicBezTo>
                  <a:cubicBezTo>
                    <a:pt x="1701" y="536"/>
                    <a:pt x="1750" y="510"/>
                    <a:pt x="1787" y="466"/>
                  </a:cubicBezTo>
                  <a:cubicBezTo>
                    <a:pt x="1846" y="395"/>
                    <a:pt x="1834" y="288"/>
                    <a:pt x="1763" y="228"/>
                  </a:cubicBezTo>
                  <a:cubicBezTo>
                    <a:pt x="1558" y="72"/>
                    <a:pt x="1327" y="1"/>
                    <a:pt x="110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1" name="Google Shape;3581;p37"/>
            <p:cNvSpPr/>
            <p:nvPr/>
          </p:nvSpPr>
          <p:spPr>
            <a:xfrm>
              <a:off x="4675986" y="2745684"/>
              <a:ext cx="381346" cy="368644"/>
            </a:xfrm>
            <a:custGeom>
              <a:rect b="b" l="l" r="r" t="t"/>
              <a:pathLst>
                <a:path extrusionOk="0" h="11609" w="12009">
                  <a:moveTo>
                    <a:pt x="1049" y="2188"/>
                  </a:moveTo>
                  <a:cubicBezTo>
                    <a:pt x="1173" y="2188"/>
                    <a:pt x="1299" y="2229"/>
                    <a:pt x="1411" y="2322"/>
                  </a:cubicBezTo>
                  <a:cubicBezTo>
                    <a:pt x="1650" y="2512"/>
                    <a:pt x="1697" y="2846"/>
                    <a:pt x="1531" y="3096"/>
                  </a:cubicBezTo>
                  <a:cubicBezTo>
                    <a:pt x="1413" y="3272"/>
                    <a:pt x="1231" y="3354"/>
                    <a:pt x="1049" y="3354"/>
                  </a:cubicBezTo>
                  <a:cubicBezTo>
                    <a:pt x="791" y="3354"/>
                    <a:pt x="534" y="3188"/>
                    <a:pt x="471" y="2893"/>
                  </a:cubicBezTo>
                  <a:cubicBezTo>
                    <a:pt x="401" y="2493"/>
                    <a:pt x="714" y="2188"/>
                    <a:pt x="1049" y="2188"/>
                  </a:cubicBezTo>
                  <a:close/>
                  <a:moveTo>
                    <a:pt x="4317" y="3036"/>
                  </a:moveTo>
                  <a:cubicBezTo>
                    <a:pt x="4400" y="3084"/>
                    <a:pt x="5472" y="3703"/>
                    <a:pt x="5567" y="3751"/>
                  </a:cubicBezTo>
                  <a:lnTo>
                    <a:pt x="4317" y="4465"/>
                  </a:lnTo>
                  <a:lnTo>
                    <a:pt x="4317" y="3036"/>
                  </a:lnTo>
                  <a:close/>
                  <a:moveTo>
                    <a:pt x="7496" y="3036"/>
                  </a:moveTo>
                  <a:lnTo>
                    <a:pt x="7496" y="4465"/>
                  </a:lnTo>
                  <a:lnTo>
                    <a:pt x="6245" y="3751"/>
                  </a:lnTo>
                  <a:lnTo>
                    <a:pt x="7496" y="3036"/>
                  </a:lnTo>
                  <a:close/>
                  <a:moveTo>
                    <a:pt x="9246" y="2262"/>
                  </a:moveTo>
                  <a:cubicBezTo>
                    <a:pt x="10115" y="2262"/>
                    <a:pt x="10829" y="2965"/>
                    <a:pt x="10829" y="3858"/>
                  </a:cubicBezTo>
                  <a:cubicBezTo>
                    <a:pt x="10829" y="4429"/>
                    <a:pt x="10520" y="4953"/>
                    <a:pt x="10032" y="5239"/>
                  </a:cubicBezTo>
                  <a:lnTo>
                    <a:pt x="9448" y="5572"/>
                  </a:lnTo>
                  <a:cubicBezTo>
                    <a:pt x="9270" y="5477"/>
                    <a:pt x="8055" y="4775"/>
                    <a:pt x="7841" y="4656"/>
                  </a:cubicBezTo>
                  <a:lnTo>
                    <a:pt x="7841" y="2834"/>
                  </a:lnTo>
                  <a:cubicBezTo>
                    <a:pt x="8305" y="2596"/>
                    <a:pt x="8627" y="2262"/>
                    <a:pt x="9246" y="2262"/>
                  </a:cubicBezTo>
                  <a:close/>
                  <a:moveTo>
                    <a:pt x="2565" y="2283"/>
                  </a:moveTo>
                  <a:cubicBezTo>
                    <a:pt x="2837" y="2283"/>
                    <a:pt x="3111" y="2352"/>
                    <a:pt x="3364" y="2489"/>
                  </a:cubicBezTo>
                  <a:cubicBezTo>
                    <a:pt x="3745" y="2715"/>
                    <a:pt x="3602" y="2620"/>
                    <a:pt x="3971" y="2846"/>
                  </a:cubicBezTo>
                  <a:lnTo>
                    <a:pt x="3971" y="4656"/>
                  </a:lnTo>
                  <a:lnTo>
                    <a:pt x="2352" y="5584"/>
                  </a:lnTo>
                  <a:lnTo>
                    <a:pt x="1769" y="5251"/>
                  </a:lnTo>
                  <a:cubicBezTo>
                    <a:pt x="1400" y="5049"/>
                    <a:pt x="1126" y="4703"/>
                    <a:pt x="1030" y="4287"/>
                  </a:cubicBezTo>
                  <a:cubicBezTo>
                    <a:pt x="971" y="4096"/>
                    <a:pt x="947" y="3882"/>
                    <a:pt x="983" y="3691"/>
                  </a:cubicBezTo>
                  <a:lnTo>
                    <a:pt x="983" y="3691"/>
                  </a:lnTo>
                  <a:cubicBezTo>
                    <a:pt x="1005" y="3693"/>
                    <a:pt x="1027" y="3694"/>
                    <a:pt x="1049" y="3694"/>
                  </a:cubicBezTo>
                  <a:cubicBezTo>
                    <a:pt x="1694" y="3694"/>
                    <a:pt x="2153" y="3028"/>
                    <a:pt x="1900" y="2429"/>
                  </a:cubicBezTo>
                  <a:cubicBezTo>
                    <a:pt x="2111" y="2332"/>
                    <a:pt x="2337" y="2283"/>
                    <a:pt x="2565" y="2283"/>
                  </a:cubicBezTo>
                  <a:close/>
                  <a:moveTo>
                    <a:pt x="7841" y="5060"/>
                  </a:moveTo>
                  <a:cubicBezTo>
                    <a:pt x="8008" y="5156"/>
                    <a:pt x="8960" y="5703"/>
                    <a:pt x="9127" y="5787"/>
                  </a:cubicBezTo>
                  <a:lnTo>
                    <a:pt x="7841" y="6513"/>
                  </a:lnTo>
                  <a:lnTo>
                    <a:pt x="7841" y="5060"/>
                  </a:lnTo>
                  <a:close/>
                  <a:moveTo>
                    <a:pt x="3971" y="5060"/>
                  </a:moveTo>
                  <a:lnTo>
                    <a:pt x="3971" y="6525"/>
                  </a:lnTo>
                  <a:lnTo>
                    <a:pt x="2697" y="5787"/>
                  </a:lnTo>
                  <a:lnTo>
                    <a:pt x="3971" y="5060"/>
                  </a:lnTo>
                  <a:close/>
                  <a:moveTo>
                    <a:pt x="5900" y="3965"/>
                  </a:moveTo>
                  <a:lnTo>
                    <a:pt x="7496" y="4870"/>
                  </a:lnTo>
                  <a:lnTo>
                    <a:pt x="7496" y="6715"/>
                  </a:lnTo>
                  <a:lnTo>
                    <a:pt x="5900" y="7620"/>
                  </a:lnTo>
                  <a:lnTo>
                    <a:pt x="4317" y="6715"/>
                  </a:lnTo>
                  <a:lnTo>
                    <a:pt x="4317" y="4870"/>
                  </a:lnTo>
                  <a:lnTo>
                    <a:pt x="5900" y="3965"/>
                  </a:lnTo>
                  <a:close/>
                  <a:moveTo>
                    <a:pt x="4317" y="7120"/>
                  </a:moveTo>
                  <a:lnTo>
                    <a:pt x="5567" y="7835"/>
                  </a:lnTo>
                  <a:lnTo>
                    <a:pt x="4317" y="8549"/>
                  </a:lnTo>
                  <a:lnTo>
                    <a:pt x="4317" y="7120"/>
                  </a:lnTo>
                  <a:close/>
                  <a:moveTo>
                    <a:pt x="7496" y="7108"/>
                  </a:moveTo>
                  <a:lnTo>
                    <a:pt x="7496" y="8549"/>
                  </a:lnTo>
                  <a:cubicBezTo>
                    <a:pt x="7412" y="8501"/>
                    <a:pt x="6341" y="7870"/>
                    <a:pt x="6245" y="7835"/>
                  </a:cubicBezTo>
                  <a:lnTo>
                    <a:pt x="7496" y="7108"/>
                  </a:lnTo>
                  <a:close/>
                  <a:moveTo>
                    <a:pt x="9484" y="5965"/>
                  </a:moveTo>
                  <a:lnTo>
                    <a:pt x="10055" y="6299"/>
                  </a:lnTo>
                  <a:cubicBezTo>
                    <a:pt x="10436" y="6501"/>
                    <a:pt x="10698" y="6846"/>
                    <a:pt x="10806" y="7263"/>
                  </a:cubicBezTo>
                  <a:cubicBezTo>
                    <a:pt x="10853" y="7442"/>
                    <a:pt x="10865" y="7620"/>
                    <a:pt x="10865" y="7799"/>
                  </a:cubicBezTo>
                  <a:cubicBezTo>
                    <a:pt x="10859" y="7799"/>
                    <a:pt x="10853" y="7799"/>
                    <a:pt x="10847" y="7799"/>
                  </a:cubicBezTo>
                  <a:cubicBezTo>
                    <a:pt x="10143" y="7799"/>
                    <a:pt x="9677" y="8506"/>
                    <a:pt x="9972" y="9120"/>
                  </a:cubicBezTo>
                  <a:cubicBezTo>
                    <a:pt x="9748" y="9235"/>
                    <a:pt x="9502" y="9295"/>
                    <a:pt x="9253" y="9295"/>
                  </a:cubicBezTo>
                  <a:cubicBezTo>
                    <a:pt x="8987" y="9295"/>
                    <a:pt x="8718" y="9226"/>
                    <a:pt x="8472" y="9085"/>
                  </a:cubicBezTo>
                  <a:cubicBezTo>
                    <a:pt x="8079" y="8859"/>
                    <a:pt x="8234" y="8942"/>
                    <a:pt x="7853" y="8728"/>
                  </a:cubicBezTo>
                  <a:lnTo>
                    <a:pt x="7853" y="6894"/>
                  </a:lnTo>
                  <a:lnTo>
                    <a:pt x="9484" y="5965"/>
                  </a:lnTo>
                  <a:close/>
                  <a:moveTo>
                    <a:pt x="10799" y="8158"/>
                  </a:moveTo>
                  <a:cubicBezTo>
                    <a:pt x="10910" y="8158"/>
                    <a:pt x="11021" y="8189"/>
                    <a:pt x="11115" y="8251"/>
                  </a:cubicBezTo>
                  <a:cubicBezTo>
                    <a:pt x="11568" y="8549"/>
                    <a:pt x="11413" y="9216"/>
                    <a:pt x="10913" y="9299"/>
                  </a:cubicBezTo>
                  <a:cubicBezTo>
                    <a:pt x="10869" y="9308"/>
                    <a:pt x="10827" y="9312"/>
                    <a:pt x="10786" y="9312"/>
                  </a:cubicBezTo>
                  <a:cubicBezTo>
                    <a:pt x="10343" y="9312"/>
                    <a:pt x="10056" y="8809"/>
                    <a:pt x="10317" y="8406"/>
                  </a:cubicBezTo>
                  <a:cubicBezTo>
                    <a:pt x="10429" y="8243"/>
                    <a:pt x="10614" y="8158"/>
                    <a:pt x="10799" y="8158"/>
                  </a:cubicBezTo>
                  <a:close/>
                  <a:moveTo>
                    <a:pt x="5900" y="8025"/>
                  </a:moveTo>
                  <a:cubicBezTo>
                    <a:pt x="6103" y="8144"/>
                    <a:pt x="7305" y="8823"/>
                    <a:pt x="7496" y="8930"/>
                  </a:cubicBezTo>
                  <a:lnTo>
                    <a:pt x="7496" y="9644"/>
                  </a:lnTo>
                  <a:cubicBezTo>
                    <a:pt x="7496" y="10525"/>
                    <a:pt x="6781" y="11240"/>
                    <a:pt x="5900" y="11240"/>
                  </a:cubicBezTo>
                  <a:cubicBezTo>
                    <a:pt x="5031" y="11240"/>
                    <a:pt x="4317" y="10525"/>
                    <a:pt x="4317" y="9644"/>
                  </a:cubicBezTo>
                  <a:lnTo>
                    <a:pt x="4317" y="8930"/>
                  </a:lnTo>
                  <a:lnTo>
                    <a:pt x="5900" y="8025"/>
                  </a:lnTo>
                  <a:close/>
                  <a:moveTo>
                    <a:pt x="5900" y="0"/>
                  </a:moveTo>
                  <a:cubicBezTo>
                    <a:pt x="4829" y="0"/>
                    <a:pt x="3971" y="869"/>
                    <a:pt x="3971" y="1941"/>
                  </a:cubicBezTo>
                  <a:lnTo>
                    <a:pt x="3971" y="2441"/>
                  </a:lnTo>
                  <a:cubicBezTo>
                    <a:pt x="3686" y="2274"/>
                    <a:pt x="3793" y="2334"/>
                    <a:pt x="3519" y="2191"/>
                  </a:cubicBezTo>
                  <a:cubicBezTo>
                    <a:pt x="3219" y="2016"/>
                    <a:pt x="2890" y="1933"/>
                    <a:pt x="2564" y="1933"/>
                  </a:cubicBezTo>
                  <a:cubicBezTo>
                    <a:pt x="2268" y="1933"/>
                    <a:pt x="1975" y="2001"/>
                    <a:pt x="1709" y="2131"/>
                  </a:cubicBezTo>
                  <a:cubicBezTo>
                    <a:pt x="1515" y="1930"/>
                    <a:pt x="1277" y="1842"/>
                    <a:pt x="1045" y="1842"/>
                  </a:cubicBezTo>
                  <a:cubicBezTo>
                    <a:pt x="508" y="1842"/>
                    <a:pt x="1" y="2313"/>
                    <a:pt x="126" y="2953"/>
                  </a:cubicBezTo>
                  <a:cubicBezTo>
                    <a:pt x="185" y="3251"/>
                    <a:pt x="388" y="3489"/>
                    <a:pt x="638" y="3608"/>
                  </a:cubicBezTo>
                  <a:cubicBezTo>
                    <a:pt x="530" y="4358"/>
                    <a:pt x="888" y="5156"/>
                    <a:pt x="1590" y="5549"/>
                  </a:cubicBezTo>
                  <a:cubicBezTo>
                    <a:pt x="1828" y="5691"/>
                    <a:pt x="1757" y="5644"/>
                    <a:pt x="1995" y="5787"/>
                  </a:cubicBezTo>
                  <a:lnTo>
                    <a:pt x="1590" y="6025"/>
                  </a:lnTo>
                  <a:cubicBezTo>
                    <a:pt x="995" y="6370"/>
                    <a:pt x="626" y="7025"/>
                    <a:pt x="626" y="7716"/>
                  </a:cubicBezTo>
                  <a:cubicBezTo>
                    <a:pt x="626" y="8704"/>
                    <a:pt x="1400" y="9537"/>
                    <a:pt x="2388" y="9632"/>
                  </a:cubicBezTo>
                  <a:lnTo>
                    <a:pt x="2412" y="9632"/>
                  </a:lnTo>
                  <a:cubicBezTo>
                    <a:pt x="2495" y="9632"/>
                    <a:pt x="2566" y="9573"/>
                    <a:pt x="2566" y="9478"/>
                  </a:cubicBezTo>
                  <a:cubicBezTo>
                    <a:pt x="2590" y="9394"/>
                    <a:pt x="2507" y="9299"/>
                    <a:pt x="2424" y="9299"/>
                  </a:cubicBezTo>
                  <a:cubicBezTo>
                    <a:pt x="1602" y="9228"/>
                    <a:pt x="959" y="8549"/>
                    <a:pt x="959" y="7727"/>
                  </a:cubicBezTo>
                  <a:cubicBezTo>
                    <a:pt x="959" y="7144"/>
                    <a:pt x="1281" y="6620"/>
                    <a:pt x="1769" y="6346"/>
                  </a:cubicBezTo>
                  <a:lnTo>
                    <a:pt x="2352" y="6013"/>
                  </a:lnTo>
                  <a:lnTo>
                    <a:pt x="3971" y="6942"/>
                  </a:lnTo>
                  <a:lnTo>
                    <a:pt x="3971" y="8763"/>
                  </a:lnTo>
                  <a:cubicBezTo>
                    <a:pt x="3436" y="9061"/>
                    <a:pt x="3305" y="9168"/>
                    <a:pt x="3031" y="9263"/>
                  </a:cubicBezTo>
                  <a:cubicBezTo>
                    <a:pt x="2947" y="9287"/>
                    <a:pt x="2900" y="9382"/>
                    <a:pt x="2912" y="9466"/>
                  </a:cubicBezTo>
                  <a:cubicBezTo>
                    <a:pt x="2943" y="9549"/>
                    <a:pt x="3011" y="9587"/>
                    <a:pt x="3091" y="9587"/>
                  </a:cubicBezTo>
                  <a:cubicBezTo>
                    <a:pt x="3103" y="9587"/>
                    <a:pt x="3114" y="9586"/>
                    <a:pt x="3126" y="9585"/>
                  </a:cubicBezTo>
                  <a:cubicBezTo>
                    <a:pt x="3436" y="9501"/>
                    <a:pt x="3578" y="9359"/>
                    <a:pt x="3959" y="9168"/>
                  </a:cubicBezTo>
                  <a:lnTo>
                    <a:pt x="3959" y="9680"/>
                  </a:lnTo>
                  <a:cubicBezTo>
                    <a:pt x="3959" y="10752"/>
                    <a:pt x="4817" y="11609"/>
                    <a:pt x="5888" y="11609"/>
                  </a:cubicBezTo>
                  <a:cubicBezTo>
                    <a:pt x="6960" y="11609"/>
                    <a:pt x="7829" y="10752"/>
                    <a:pt x="7829" y="9680"/>
                  </a:cubicBezTo>
                  <a:lnTo>
                    <a:pt x="7829" y="9168"/>
                  </a:lnTo>
                  <a:cubicBezTo>
                    <a:pt x="8317" y="9454"/>
                    <a:pt x="8627" y="9680"/>
                    <a:pt x="9222" y="9680"/>
                  </a:cubicBezTo>
                  <a:cubicBezTo>
                    <a:pt x="9555" y="9680"/>
                    <a:pt x="9865" y="9597"/>
                    <a:pt x="10151" y="9442"/>
                  </a:cubicBezTo>
                  <a:cubicBezTo>
                    <a:pt x="10315" y="9597"/>
                    <a:pt x="10543" y="9696"/>
                    <a:pt x="10788" y="9696"/>
                  </a:cubicBezTo>
                  <a:cubicBezTo>
                    <a:pt x="10845" y="9696"/>
                    <a:pt x="10902" y="9691"/>
                    <a:pt x="10960" y="9680"/>
                  </a:cubicBezTo>
                  <a:cubicBezTo>
                    <a:pt x="11865" y="9466"/>
                    <a:pt x="12008" y="8263"/>
                    <a:pt x="11175" y="7894"/>
                  </a:cubicBezTo>
                  <a:cubicBezTo>
                    <a:pt x="11246" y="7156"/>
                    <a:pt x="10889" y="6406"/>
                    <a:pt x="10210" y="6013"/>
                  </a:cubicBezTo>
                  <a:cubicBezTo>
                    <a:pt x="9972" y="5882"/>
                    <a:pt x="10044" y="5918"/>
                    <a:pt x="9805" y="5775"/>
                  </a:cubicBezTo>
                  <a:lnTo>
                    <a:pt x="10210" y="5537"/>
                  </a:lnTo>
                  <a:cubicBezTo>
                    <a:pt x="11127" y="5001"/>
                    <a:pt x="11460" y="3810"/>
                    <a:pt x="10925" y="2882"/>
                  </a:cubicBezTo>
                  <a:cubicBezTo>
                    <a:pt x="10579" y="2286"/>
                    <a:pt x="9924" y="1917"/>
                    <a:pt x="9246" y="1917"/>
                  </a:cubicBezTo>
                  <a:cubicBezTo>
                    <a:pt x="8531" y="1917"/>
                    <a:pt x="8139" y="2286"/>
                    <a:pt x="7841" y="2429"/>
                  </a:cubicBezTo>
                  <a:cubicBezTo>
                    <a:pt x="7829" y="2012"/>
                    <a:pt x="7865" y="1810"/>
                    <a:pt x="7793" y="1489"/>
                  </a:cubicBezTo>
                  <a:cubicBezTo>
                    <a:pt x="7783" y="1408"/>
                    <a:pt x="7704" y="1352"/>
                    <a:pt x="7629" y="1352"/>
                  </a:cubicBezTo>
                  <a:cubicBezTo>
                    <a:pt x="7616" y="1352"/>
                    <a:pt x="7603" y="1354"/>
                    <a:pt x="7591" y="1358"/>
                  </a:cubicBezTo>
                  <a:cubicBezTo>
                    <a:pt x="7496" y="1369"/>
                    <a:pt x="7436" y="1477"/>
                    <a:pt x="7448" y="1560"/>
                  </a:cubicBezTo>
                  <a:cubicBezTo>
                    <a:pt x="7507" y="1834"/>
                    <a:pt x="7484" y="1989"/>
                    <a:pt x="7496" y="2620"/>
                  </a:cubicBezTo>
                  <a:lnTo>
                    <a:pt x="5900" y="3525"/>
                  </a:lnTo>
                  <a:lnTo>
                    <a:pt x="4317" y="2620"/>
                  </a:lnTo>
                  <a:lnTo>
                    <a:pt x="4317" y="1941"/>
                  </a:lnTo>
                  <a:cubicBezTo>
                    <a:pt x="4317" y="1060"/>
                    <a:pt x="5031" y="346"/>
                    <a:pt x="5900" y="346"/>
                  </a:cubicBezTo>
                  <a:cubicBezTo>
                    <a:pt x="6424" y="346"/>
                    <a:pt x="6912" y="596"/>
                    <a:pt x="7210" y="1024"/>
                  </a:cubicBezTo>
                  <a:cubicBezTo>
                    <a:pt x="7246" y="1075"/>
                    <a:pt x="7301" y="1100"/>
                    <a:pt x="7354" y="1100"/>
                  </a:cubicBezTo>
                  <a:cubicBezTo>
                    <a:pt x="7388" y="1100"/>
                    <a:pt x="7420" y="1090"/>
                    <a:pt x="7448" y="1072"/>
                  </a:cubicBezTo>
                  <a:cubicBezTo>
                    <a:pt x="7531" y="1012"/>
                    <a:pt x="7543" y="905"/>
                    <a:pt x="7496" y="834"/>
                  </a:cubicBezTo>
                  <a:cubicBezTo>
                    <a:pt x="7138" y="310"/>
                    <a:pt x="6543" y="0"/>
                    <a:pt x="590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82" name="Google Shape;3582;p37"/>
          <p:cNvGrpSpPr/>
          <p:nvPr/>
        </p:nvGrpSpPr>
        <p:grpSpPr>
          <a:xfrm>
            <a:off x="5200924" y="2772692"/>
            <a:ext cx="373185" cy="302466"/>
            <a:chOff x="5220616" y="2791061"/>
            <a:chExt cx="373185" cy="302466"/>
          </a:xfrm>
        </p:grpSpPr>
        <p:sp>
          <p:nvSpPr>
            <p:cNvPr id="3583" name="Google Shape;3583;p37"/>
            <p:cNvSpPr/>
            <p:nvPr/>
          </p:nvSpPr>
          <p:spPr>
            <a:xfrm>
              <a:off x="5220616" y="2791061"/>
              <a:ext cx="373185" cy="302466"/>
            </a:xfrm>
            <a:custGeom>
              <a:rect b="b" l="l" r="r" t="t"/>
              <a:pathLst>
                <a:path extrusionOk="0" h="9525" w="11752">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4" name="Google Shape;3584;p37"/>
            <p:cNvSpPr/>
            <p:nvPr/>
          </p:nvSpPr>
          <p:spPr>
            <a:xfrm>
              <a:off x="5244432" y="2849268"/>
              <a:ext cx="326314" cy="11368"/>
            </a:xfrm>
            <a:custGeom>
              <a:rect b="b" l="l" r="r" t="t"/>
              <a:pathLst>
                <a:path extrusionOk="0" h="358" w="10276">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5" name="Google Shape;3585;p37"/>
            <p:cNvSpPr/>
            <p:nvPr/>
          </p:nvSpPr>
          <p:spPr>
            <a:xfrm>
              <a:off x="5261834" y="2896139"/>
              <a:ext cx="46521" cy="11400"/>
            </a:xfrm>
            <a:custGeom>
              <a:rect b="b" l="l" r="r" t="t"/>
              <a:pathLst>
                <a:path extrusionOk="0" h="359" w="1465">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6" name="Google Shape;3586;p37"/>
            <p:cNvSpPr/>
            <p:nvPr/>
          </p:nvSpPr>
          <p:spPr>
            <a:xfrm>
              <a:off x="5343507" y="2896139"/>
              <a:ext cx="46521" cy="11400"/>
            </a:xfrm>
            <a:custGeom>
              <a:rect b="b" l="l" r="r" t="t"/>
              <a:pathLst>
                <a:path extrusionOk="0" h="359" w="1465">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7" name="Google Shape;3587;p37"/>
            <p:cNvSpPr/>
            <p:nvPr/>
          </p:nvSpPr>
          <p:spPr>
            <a:xfrm>
              <a:off x="5506823" y="2896139"/>
              <a:ext cx="46172" cy="11400"/>
            </a:xfrm>
            <a:custGeom>
              <a:rect b="b" l="l" r="r" t="t"/>
              <a:pathLst>
                <a:path extrusionOk="0" h="359" w="1454">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8" name="Google Shape;3588;p37"/>
            <p:cNvSpPr/>
            <p:nvPr/>
          </p:nvSpPr>
          <p:spPr>
            <a:xfrm>
              <a:off x="5261834" y="2942660"/>
              <a:ext cx="46521" cy="11368"/>
            </a:xfrm>
            <a:custGeom>
              <a:rect b="b" l="l" r="r" t="t"/>
              <a:pathLst>
                <a:path extrusionOk="0" h="358" w="1465">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9" name="Google Shape;3589;p37"/>
            <p:cNvSpPr/>
            <p:nvPr/>
          </p:nvSpPr>
          <p:spPr>
            <a:xfrm>
              <a:off x="5424768" y="2942660"/>
              <a:ext cx="46553" cy="11368"/>
            </a:xfrm>
            <a:custGeom>
              <a:rect b="b" l="l" r="r" t="t"/>
              <a:pathLst>
                <a:path extrusionOk="0" h="358" w="1466">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0" name="Google Shape;3590;p37"/>
            <p:cNvSpPr/>
            <p:nvPr/>
          </p:nvSpPr>
          <p:spPr>
            <a:xfrm>
              <a:off x="5261834" y="2989149"/>
              <a:ext cx="46521" cy="11400"/>
            </a:xfrm>
            <a:custGeom>
              <a:rect b="b" l="l" r="r" t="t"/>
              <a:pathLst>
                <a:path extrusionOk="0" h="359" w="1465">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1" name="Google Shape;3591;p37"/>
            <p:cNvSpPr/>
            <p:nvPr/>
          </p:nvSpPr>
          <p:spPr>
            <a:xfrm>
              <a:off x="5343507" y="2989149"/>
              <a:ext cx="46521" cy="11400"/>
            </a:xfrm>
            <a:custGeom>
              <a:rect b="b" l="l" r="r" t="t"/>
              <a:pathLst>
                <a:path extrusionOk="0" h="359" w="1465">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2" name="Google Shape;3592;p37"/>
            <p:cNvSpPr/>
            <p:nvPr/>
          </p:nvSpPr>
          <p:spPr>
            <a:xfrm>
              <a:off x="5506823" y="2989149"/>
              <a:ext cx="46172" cy="11400"/>
            </a:xfrm>
            <a:custGeom>
              <a:rect b="b" l="l" r="r" t="t"/>
              <a:pathLst>
                <a:path extrusionOk="0" h="359" w="1454">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3" name="Google Shape;3593;p37"/>
            <p:cNvSpPr/>
            <p:nvPr/>
          </p:nvSpPr>
          <p:spPr>
            <a:xfrm>
              <a:off x="5343507" y="3036051"/>
              <a:ext cx="46521" cy="10987"/>
            </a:xfrm>
            <a:custGeom>
              <a:rect b="b" l="l" r="r" t="t"/>
              <a:pathLst>
                <a:path extrusionOk="0" h="346" w="1465">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4" name="Google Shape;3594;p37"/>
            <p:cNvSpPr/>
            <p:nvPr/>
          </p:nvSpPr>
          <p:spPr>
            <a:xfrm>
              <a:off x="5424768" y="3036051"/>
              <a:ext cx="46553" cy="10987"/>
            </a:xfrm>
            <a:custGeom>
              <a:rect b="b" l="l" r="r" t="t"/>
              <a:pathLst>
                <a:path extrusionOk="0" h="346" w="1466">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5" name="Google Shape;3595;p37"/>
            <p:cNvSpPr/>
            <p:nvPr/>
          </p:nvSpPr>
          <p:spPr>
            <a:xfrm>
              <a:off x="5506823" y="3036051"/>
              <a:ext cx="46172" cy="10987"/>
            </a:xfrm>
            <a:custGeom>
              <a:rect b="b" l="l" r="r" t="t"/>
              <a:pathLst>
                <a:path extrusionOk="0" h="346" w="1454">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6" name="Google Shape;3596;p37"/>
            <p:cNvSpPr/>
            <p:nvPr/>
          </p:nvSpPr>
          <p:spPr>
            <a:xfrm>
              <a:off x="5343126" y="2930752"/>
              <a:ext cx="46902" cy="33851"/>
            </a:xfrm>
            <a:custGeom>
              <a:rect b="b" l="l" r="r" t="t"/>
              <a:pathLst>
                <a:path extrusionOk="0" h="1066" w="1477">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7" name="Google Shape;3597;p37"/>
            <p:cNvSpPr/>
            <p:nvPr/>
          </p:nvSpPr>
          <p:spPr>
            <a:xfrm>
              <a:off x="5506442" y="2930752"/>
              <a:ext cx="47283" cy="33851"/>
            </a:xfrm>
            <a:custGeom>
              <a:rect b="b" l="l" r="r" t="t"/>
              <a:pathLst>
                <a:path extrusionOk="0" h="1066" w="1489">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8" name="Google Shape;3598;p37"/>
            <p:cNvSpPr/>
            <p:nvPr/>
          </p:nvSpPr>
          <p:spPr>
            <a:xfrm>
              <a:off x="5424419" y="2977336"/>
              <a:ext cx="47283" cy="34168"/>
            </a:xfrm>
            <a:custGeom>
              <a:rect b="b" l="l" r="r" t="t"/>
              <a:pathLst>
                <a:path extrusionOk="0" h="1076" w="1489">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9" name="Google Shape;3599;p37"/>
            <p:cNvSpPr/>
            <p:nvPr/>
          </p:nvSpPr>
          <p:spPr>
            <a:xfrm>
              <a:off x="5261453" y="3024143"/>
              <a:ext cx="47283" cy="33851"/>
            </a:xfrm>
            <a:custGeom>
              <a:rect b="b" l="l" r="r" t="t"/>
              <a:pathLst>
                <a:path extrusionOk="0" h="1066" w="1489">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0" name="Google Shape;3600;p37"/>
            <p:cNvSpPr/>
            <p:nvPr/>
          </p:nvSpPr>
          <p:spPr>
            <a:xfrm>
              <a:off x="5424419" y="2884231"/>
              <a:ext cx="47283" cy="33883"/>
            </a:xfrm>
            <a:custGeom>
              <a:rect b="b" l="l" r="r" t="t"/>
              <a:pathLst>
                <a:path extrusionOk="0" h="1067" w="1489">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01" name="Google Shape;3601;p37"/>
          <p:cNvGrpSpPr/>
          <p:nvPr/>
        </p:nvGrpSpPr>
        <p:grpSpPr>
          <a:xfrm>
            <a:off x="5768969" y="2754147"/>
            <a:ext cx="284366" cy="344097"/>
            <a:chOff x="5864861" y="2772517"/>
            <a:chExt cx="284366" cy="344097"/>
          </a:xfrm>
        </p:grpSpPr>
        <p:sp>
          <p:nvSpPr>
            <p:cNvPr id="3602" name="Google Shape;3602;p37"/>
            <p:cNvSpPr/>
            <p:nvPr/>
          </p:nvSpPr>
          <p:spPr>
            <a:xfrm>
              <a:off x="6089464" y="3014490"/>
              <a:ext cx="15147" cy="15147"/>
            </a:xfrm>
            <a:custGeom>
              <a:rect b="b" l="l" r="r" t="t"/>
              <a:pathLst>
                <a:path extrusionOk="0" h="477" w="477">
                  <a:moveTo>
                    <a:pt x="238" y="1"/>
                  </a:moveTo>
                  <a:cubicBezTo>
                    <a:pt x="107" y="1"/>
                    <a:pt x="0" y="108"/>
                    <a:pt x="0" y="239"/>
                  </a:cubicBezTo>
                  <a:cubicBezTo>
                    <a:pt x="0" y="382"/>
                    <a:pt x="107" y="477"/>
                    <a:pt x="238" y="477"/>
                  </a:cubicBezTo>
                  <a:cubicBezTo>
                    <a:pt x="369" y="477"/>
                    <a:pt x="476" y="382"/>
                    <a:pt x="476" y="239"/>
                  </a:cubicBezTo>
                  <a:cubicBezTo>
                    <a:pt x="476" y="108"/>
                    <a:pt x="369" y="1"/>
                    <a:pt x="23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3" name="Google Shape;3603;p37"/>
            <p:cNvSpPr/>
            <p:nvPr/>
          </p:nvSpPr>
          <p:spPr>
            <a:xfrm>
              <a:off x="6051644" y="3070823"/>
              <a:ext cx="13274" cy="13274"/>
            </a:xfrm>
            <a:custGeom>
              <a:rect b="b" l="l" r="r" t="t"/>
              <a:pathLst>
                <a:path extrusionOk="0" h="418" w="418">
                  <a:moveTo>
                    <a:pt x="203" y="1"/>
                  </a:moveTo>
                  <a:cubicBezTo>
                    <a:pt x="84" y="1"/>
                    <a:pt x="0" y="96"/>
                    <a:pt x="0" y="215"/>
                  </a:cubicBezTo>
                  <a:cubicBezTo>
                    <a:pt x="0" y="322"/>
                    <a:pt x="84" y="417"/>
                    <a:pt x="203" y="417"/>
                  </a:cubicBezTo>
                  <a:cubicBezTo>
                    <a:pt x="334" y="417"/>
                    <a:pt x="417" y="334"/>
                    <a:pt x="417" y="215"/>
                  </a:cubicBezTo>
                  <a:cubicBezTo>
                    <a:pt x="417" y="96"/>
                    <a:pt x="334" y="1"/>
                    <a:pt x="20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4" name="Google Shape;3604;p37"/>
            <p:cNvSpPr/>
            <p:nvPr/>
          </p:nvSpPr>
          <p:spPr>
            <a:xfrm>
              <a:off x="5943518" y="3005789"/>
              <a:ext cx="13242" cy="12893"/>
            </a:xfrm>
            <a:custGeom>
              <a:rect b="b" l="l" r="r" t="t"/>
              <a:pathLst>
                <a:path extrusionOk="0" h="406" w="417">
                  <a:moveTo>
                    <a:pt x="203" y="1"/>
                  </a:moveTo>
                  <a:cubicBezTo>
                    <a:pt x="84" y="1"/>
                    <a:pt x="0" y="84"/>
                    <a:pt x="0" y="203"/>
                  </a:cubicBezTo>
                  <a:cubicBezTo>
                    <a:pt x="0" y="322"/>
                    <a:pt x="84" y="406"/>
                    <a:pt x="203" y="406"/>
                  </a:cubicBezTo>
                  <a:cubicBezTo>
                    <a:pt x="322" y="406"/>
                    <a:pt x="417" y="322"/>
                    <a:pt x="417" y="203"/>
                  </a:cubicBezTo>
                  <a:cubicBezTo>
                    <a:pt x="417" y="84"/>
                    <a:pt x="322" y="1"/>
                    <a:pt x="20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5" name="Google Shape;3605;p37"/>
            <p:cNvSpPr/>
            <p:nvPr/>
          </p:nvSpPr>
          <p:spPr>
            <a:xfrm>
              <a:off x="5965429" y="3070823"/>
              <a:ext cx="13655" cy="13274"/>
            </a:xfrm>
            <a:custGeom>
              <a:rect b="b" l="l" r="r" t="t"/>
              <a:pathLst>
                <a:path extrusionOk="0" h="418" w="430">
                  <a:moveTo>
                    <a:pt x="215" y="1"/>
                  </a:moveTo>
                  <a:cubicBezTo>
                    <a:pt x="96" y="1"/>
                    <a:pt x="1" y="96"/>
                    <a:pt x="1" y="215"/>
                  </a:cubicBezTo>
                  <a:cubicBezTo>
                    <a:pt x="1" y="322"/>
                    <a:pt x="96" y="417"/>
                    <a:pt x="215" y="417"/>
                  </a:cubicBezTo>
                  <a:cubicBezTo>
                    <a:pt x="334" y="417"/>
                    <a:pt x="429" y="334"/>
                    <a:pt x="429" y="215"/>
                  </a:cubicBezTo>
                  <a:cubicBezTo>
                    <a:pt x="429" y="96"/>
                    <a:pt x="334" y="1"/>
                    <a:pt x="21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6" name="Google Shape;3606;p37"/>
            <p:cNvSpPr/>
            <p:nvPr/>
          </p:nvSpPr>
          <p:spPr>
            <a:xfrm>
              <a:off x="6004392" y="3019412"/>
              <a:ext cx="16290" cy="15909"/>
            </a:xfrm>
            <a:custGeom>
              <a:rect b="b" l="l" r="r" t="t"/>
              <a:pathLst>
                <a:path extrusionOk="0" h="501" w="513">
                  <a:moveTo>
                    <a:pt x="250" y="0"/>
                  </a:moveTo>
                  <a:cubicBezTo>
                    <a:pt x="119" y="0"/>
                    <a:pt x="0" y="119"/>
                    <a:pt x="0" y="250"/>
                  </a:cubicBezTo>
                  <a:cubicBezTo>
                    <a:pt x="0" y="381"/>
                    <a:pt x="119" y="500"/>
                    <a:pt x="250" y="500"/>
                  </a:cubicBezTo>
                  <a:cubicBezTo>
                    <a:pt x="393" y="500"/>
                    <a:pt x="512" y="381"/>
                    <a:pt x="512" y="250"/>
                  </a:cubicBezTo>
                  <a:cubicBezTo>
                    <a:pt x="512" y="119"/>
                    <a:pt x="405" y="0"/>
                    <a:pt x="25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7" name="Google Shape;3607;p37"/>
            <p:cNvSpPr/>
            <p:nvPr/>
          </p:nvSpPr>
          <p:spPr>
            <a:xfrm>
              <a:off x="5864861" y="2772517"/>
              <a:ext cx="284366" cy="344097"/>
            </a:xfrm>
            <a:custGeom>
              <a:rect b="b" l="l" r="r" t="t"/>
              <a:pathLst>
                <a:path extrusionOk="0" h="10836" w="8955">
                  <a:moveTo>
                    <a:pt x="2983" y="6406"/>
                  </a:moveTo>
                  <a:cubicBezTo>
                    <a:pt x="3566" y="6406"/>
                    <a:pt x="4114" y="6556"/>
                    <a:pt x="4632" y="6871"/>
                  </a:cubicBezTo>
                  <a:cubicBezTo>
                    <a:pt x="5211" y="7197"/>
                    <a:pt x="5769" y="7306"/>
                    <a:pt x="6260" y="7306"/>
                  </a:cubicBezTo>
                  <a:cubicBezTo>
                    <a:pt x="6628" y="7306"/>
                    <a:pt x="6957" y="7245"/>
                    <a:pt x="7228" y="7168"/>
                  </a:cubicBezTo>
                  <a:cubicBezTo>
                    <a:pt x="7645" y="7049"/>
                    <a:pt x="7966" y="6871"/>
                    <a:pt x="8145" y="6751"/>
                  </a:cubicBezTo>
                  <a:lnTo>
                    <a:pt x="8145" y="6751"/>
                  </a:lnTo>
                  <a:cubicBezTo>
                    <a:pt x="8514" y="7954"/>
                    <a:pt x="8204" y="9276"/>
                    <a:pt x="7299" y="10216"/>
                  </a:cubicBezTo>
                  <a:cubicBezTo>
                    <a:pt x="7109" y="10407"/>
                    <a:pt x="6835" y="10526"/>
                    <a:pt x="6561" y="10526"/>
                  </a:cubicBezTo>
                  <a:lnTo>
                    <a:pt x="2906" y="10526"/>
                  </a:lnTo>
                  <a:cubicBezTo>
                    <a:pt x="2644" y="10526"/>
                    <a:pt x="2370" y="10407"/>
                    <a:pt x="2180" y="10228"/>
                  </a:cubicBezTo>
                  <a:cubicBezTo>
                    <a:pt x="1346" y="9383"/>
                    <a:pt x="941" y="8133"/>
                    <a:pt x="1275" y="6823"/>
                  </a:cubicBezTo>
                  <a:cubicBezTo>
                    <a:pt x="1406" y="6751"/>
                    <a:pt x="1775" y="6573"/>
                    <a:pt x="2263" y="6478"/>
                  </a:cubicBezTo>
                  <a:cubicBezTo>
                    <a:pt x="2509" y="6430"/>
                    <a:pt x="2748" y="6406"/>
                    <a:pt x="2983" y="6406"/>
                  </a:cubicBezTo>
                  <a:close/>
                  <a:moveTo>
                    <a:pt x="3239" y="1"/>
                  </a:moveTo>
                  <a:cubicBezTo>
                    <a:pt x="3001" y="1"/>
                    <a:pt x="2823" y="191"/>
                    <a:pt x="2823" y="417"/>
                  </a:cubicBezTo>
                  <a:lnTo>
                    <a:pt x="2823" y="786"/>
                  </a:lnTo>
                  <a:cubicBezTo>
                    <a:pt x="2823" y="1036"/>
                    <a:pt x="3013" y="1203"/>
                    <a:pt x="3239" y="1203"/>
                  </a:cubicBezTo>
                  <a:lnTo>
                    <a:pt x="3454" y="1203"/>
                  </a:lnTo>
                  <a:lnTo>
                    <a:pt x="3454" y="2525"/>
                  </a:lnTo>
                  <a:cubicBezTo>
                    <a:pt x="3454" y="2608"/>
                    <a:pt x="3537" y="2680"/>
                    <a:pt x="3620" y="2680"/>
                  </a:cubicBezTo>
                  <a:cubicBezTo>
                    <a:pt x="3704" y="2680"/>
                    <a:pt x="3787" y="2608"/>
                    <a:pt x="3787" y="2525"/>
                  </a:cubicBezTo>
                  <a:lnTo>
                    <a:pt x="3787" y="1203"/>
                  </a:lnTo>
                  <a:lnTo>
                    <a:pt x="5692" y="1203"/>
                  </a:lnTo>
                  <a:lnTo>
                    <a:pt x="5692" y="3858"/>
                  </a:lnTo>
                  <a:cubicBezTo>
                    <a:pt x="5692" y="4096"/>
                    <a:pt x="5835" y="4311"/>
                    <a:pt x="6049" y="4394"/>
                  </a:cubicBezTo>
                  <a:cubicBezTo>
                    <a:pt x="6978" y="4763"/>
                    <a:pt x="7692" y="5513"/>
                    <a:pt x="8049" y="6418"/>
                  </a:cubicBezTo>
                  <a:cubicBezTo>
                    <a:pt x="7907" y="6525"/>
                    <a:pt x="7573" y="6716"/>
                    <a:pt x="7133" y="6847"/>
                  </a:cubicBezTo>
                  <a:cubicBezTo>
                    <a:pt x="6830" y="6934"/>
                    <a:pt x="6535" y="6978"/>
                    <a:pt x="6245" y="6978"/>
                  </a:cubicBezTo>
                  <a:cubicBezTo>
                    <a:pt x="5748" y="6978"/>
                    <a:pt x="5270" y="6848"/>
                    <a:pt x="4811" y="6585"/>
                  </a:cubicBezTo>
                  <a:cubicBezTo>
                    <a:pt x="4225" y="6246"/>
                    <a:pt x="3592" y="6086"/>
                    <a:pt x="2961" y="6086"/>
                  </a:cubicBezTo>
                  <a:cubicBezTo>
                    <a:pt x="2437" y="6086"/>
                    <a:pt x="1914" y="6196"/>
                    <a:pt x="1418" y="6406"/>
                  </a:cubicBezTo>
                  <a:cubicBezTo>
                    <a:pt x="1775" y="5501"/>
                    <a:pt x="2477" y="4763"/>
                    <a:pt x="3430" y="4394"/>
                  </a:cubicBezTo>
                  <a:cubicBezTo>
                    <a:pt x="3656" y="4311"/>
                    <a:pt x="3787" y="4096"/>
                    <a:pt x="3787" y="3858"/>
                  </a:cubicBezTo>
                  <a:lnTo>
                    <a:pt x="3787" y="3322"/>
                  </a:lnTo>
                  <a:cubicBezTo>
                    <a:pt x="3787" y="3239"/>
                    <a:pt x="3716" y="3156"/>
                    <a:pt x="3620" y="3156"/>
                  </a:cubicBezTo>
                  <a:cubicBezTo>
                    <a:pt x="3537" y="3156"/>
                    <a:pt x="3454" y="3239"/>
                    <a:pt x="3454" y="3322"/>
                  </a:cubicBezTo>
                  <a:lnTo>
                    <a:pt x="3454" y="3858"/>
                  </a:lnTo>
                  <a:cubicBezTo>
                    <a:pt x="3454" y="3965"/>
                    <a:pt x="3394" y="4049"/>
                    <a:pt x="3299" y="4096"/>
                  </a:cubicBezTo>
                  <a:cubicBezTo>
                    <a:pt x="703" y="5120"/>
                    <a:pt x="1" y="8478"/>
                    <a:pt x="1942" y="10442"/>
                  </a:cubicBezTo>
                  <a:cubicBezTo>
                    <a:pt x="2192" y="10692"/>
                    <a:pt x="2537" y="10835"/>
                    <a:pt x="2894" y="10835"/>
                  </a:cubicBezTo>
                  <a:lnTo>
                    <a:pt x="6549" y="10835"/>
                  </a:lnTo>
                  <a:cubicBezTo>
                    <a:pt x="6906" y="10835"/>
                    <a:pt x="7252" y="10692"/>
                    <a:pt x="7502" y="10442"/>
                  </a:cubicBezTo>
                  <a:cubicBezTo>
                    <a:pt x="8907" y="9026"/>
                    <a:pt x="8954" y="6930"/>
                    <a:pt x="7907" y="5466"/>
                  </a:cubicBezTo>
                  <a:cubicBezTo>
                    <a:pt x="7478" y="4858"/>
                    <a:pt x="6871" y="4370"/>
                    <a:pt x="6168" y="4096"/>
                  </a:cubicBezTo>
                  <a:cubicBezTo>
                    <a:pt x="6061" y="4049"/>
                    <a:pt x="6002" y="3965"/>
                    <a:pt x="6002" y="3858"/>
                  </a:cubicBezTo>
                  <a:lnTo>
                    <a:pt x="6002" y="1203"/>
                  </a:lnTo>
                  <a:lnTo>
                    <a:pt x="6228" y="1203"/>
                  </a:lnTo>
                  <a:cubicBezTo>
                    <a:pt x="6466" y="1203"/>
                    <a:pt x="6644" y="1013"/>
                    <a:pt x="6644" y="786"/>
                  </a:cubicBezTo>
                  <a:lnTo>
                    <a:pt x="6644" y="417"/>
                  </a:lnTo>
                  <a:cubicBezTo>
                    <a:pt x="6644" y="179"/>
                    <a:pt x="6454" y="1"/>
                    <a:pt x="6228" y="1"/>
                  </a:cubicBezTo>
                  <a:lnTo>
                    <a:pt x="5394" y="1"/>
                  </a:lnTo>
                  <a:cubicBezTo>
                    <a:pt x="5299" y="1"/>
                    <a:pt x="5228" y="72"/>
                    <a:pt x="5228" y="167"/>
                  </a:cubicBezTo>
                  <a:cubicBezTo>
                    <a:pt x="5228" y="263"/>
                    <a:pt x="5299" y="334"/>
                    <a:pt x="5394" y="334"/>
                  </a:cubicBezTo>
                  <a:lnTo>
                    <a:pt x="6228" y="334"/>
                  </a:lnTo>
                  <a:cubicBezTo>
                    <a:pt x="6287" y="334"/>
                    <a:pt x="6335" y="382"/>
                    <a:pt x="6335" y="441"/>
                  </a:cubicBezTo>
                  <a:lnTo>
                    <a:pt x="6335" y="810"/>
                  </a:lnTo>
                  <a:cubicBezTo>
                    <a:pt x="6335" y="870"/>
                    <a:pt x="6287" y="905"/>
                    <a:pt x="6228" y="905"/>
                  </a:cubicBezTo>
                  <a:lnTo>
                    <a:pt x="3239" y="905"/>
                  </a:lnTo>
                  <a:cubicBezTo>
                    <a:pt x="3168" y="905"/>
                    <a:pt x="3132" y="870"/>
                    <a:pt x="3132" y="810"/>
                  </a:cubicBezTo>
                  <a:lnTo>
                    <a:pt x="3132" y="441"/>
                  </a:lnTo>
                  <a:cubicBezTo>
                    <a:pt x="3132" y="382"/>
                    <a:pt x="3168" y="334"/>
                    <a:pt x="3239" y="334"/>
                  </a:cubicBezTo>
                  <a:lnTo>
                    <a:pt x="4609" y="334"/>
                  </a:lnTo>
                  <a:cubicBezTo>
                    <a:pt x="4692" y="334"/>
                    <a:pt x="4763" y="263"/>
                    <a:pt x="4763" y="167"/>
                  </a:cubicBezTo>
                  <a:cubicBezTo>
                    <a:pt x="4763" y="72"/>
                    <a:pt x="4692" y="1"/>
                    <a:pt x="460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608" name="Google Shape;3608;p37"/>
          <p:cNvSpPr/>
          <p:nvPr/>
        </p:nvSpPr>
        <p:spPr>
          <a:xfrm>
            <a:off x="6321177" y="2752273"/>
            <a:ext cx="343335" cy="343303"/>
          </a:xfrm>
          <a:custGeom>
            <a:rect b="b" l="l" r="r" t="t"/>
            <a:pathLst>
              <a:path extrusionOk="0" h="10811" w="10812">
                <a:moveTo>
                  <a:pt x="2769" y="2858"/>
                </a:moveTo>
                <a:cubicBezTo>
                  <a:pt x="2830" y="2858"/>
                  <a:pt x="2892" y="2866"/>
                  <a:pt x="2954" y="2881"/>
                </a:cubicBezTo>
                <a:cubicBezTo>
                  <a:pt x="3251" y="2941"/>
                  <a:pt x="3489" y="3191"/>
                  <a:pt x="3549" y="3489"/>
                </a:cubicBezTo>
                <a:cubicBezTo>
                  <a:pt x="3608" y="3774"/>
                  <a:pt x="3501" y="4036"/>
                  <a:pt x="3275" y="4227"/>
                </a:cubicBezTo>
                <a:cubicBezTo>
                  <a:pt x="3132" y="4346"/>
                  <a:pt x="3037" y="4548"/>
                  <a:pt x="3037" y="4739"/>
                </a:cubicBezTo>
                <a:lnTo>
                  <a:pt x="3037" y="5084"/>
                </a:lnTo>
                <a:cubicBezTo>
                  <a:pt x="3037" y="5346"/>
                  <a:pt x="3263" y="5572"/>
                  <a:pt x="3525" y="5572"/>
                </a:cubicBezTo>
                <a:lnTo>
                  <a:pt x="5228" y="5572"/>
                </a:lnTo>
                <a:lnTo>
                  <a:pt x="5228" y="7263"/>
                </a:lnTo>
                <a:cubicBezTo>
                  <a:pt x="5228" y="7370"/>
                  <a:pt x="5156" y="7441"/>
                  <a:pt x="5049" y="7441"/>
                </a:cubicBezTo>
                <a:lnTo>
                  <a:pt x="4704" y="7441"/>
                </a:lnTo>
                <a:cubicBezTo>
                  <a:pt x="4597" y="7441"/>
                  <a:pt x="4513" y="7406"/>
                  <a:pt x="4442" y="7322"/>
                </a:cubicBezTo>
                <a:cubicBezTo>
                  <a:pt x="4225" y="7076"/>
                  <a:pt x="3925" y="6935"/>
                  <a:pt x="3599" y="6935"/>
                </a:cubicBezTo>
                <a:cubicBezTo>
                  <a:pt x="3532" y="6935"/>
                  <a:pt x="3463" y="6941"/>
                  <a:pt x="3394" y="6953"/>
                </a:cubicBezTo>
                <a:cubicBezTo>
                  <a:pt x="2965" y="7025"/>
                  <a:pt x="2620" y="7370"/>
                  <a:pt x="2537" y="7787"/>
                </a:cubicBezTo>
                <a:cubicBezTo>
                  <a:pt x="2453" y="8120"/>
                  <a:pt x="2549" y="8454"/>
                  <a:pt x="2751" y="8715"/>
                </a:cubicBezTo>
                <a:cubicBezTo>
                  <a:pt x="2965" y="8965"/>
                  <a:pt x="3275" y="9108"/>
                  <a:pt x="3608" y="9108"/>
                </a:cubicBezTo>
                <a:cubicBezTo>
                  <a:pt x="3930" y="9108"/>
                  <a:pt x="4227" y="8965"/>
                  <a:pt x="4442" y="8715"/>
                </a:cubicBezTo>
                <a:cubicBezTo>
                  <a:pt x="4501" y="8632"/>
                  <a:pt x="4585" y="8608"/>
                  <a:pt x="4692" y="8608"/>
                </a:cubicBezTo>
                <a:lnTo>
                  <a:pt x="5037" y="8608"/>
                </a:lnTo>
                <a:cubicBezTo>
                  <a:pt x="5132" y="8608"/>
                  <a:pt x="5216" y="8680"/>
                  <a:pt x="5216" y="8787"/>
                </a:cubicBezTo>
                <a:lnTo>
                  <a:pt x="5216" y="10501"/>
                </a:lnTo>
                <a:lnTo>
                  <a:pt x="846" y="10501"/>
                </a:lnTo>
                <a:cubicBezTo>
                  <a:pt x="572" y="10501"/>
                  <a:pt x="334" y="10263"/>
                  <a:pt x="334" y="9977"/>
                </a:cubicBezTo>
                <a:lnTo>
                  <a:pt x="334" y="5572"/>
                </a:lnTo>
                <a:lnTo>
                  <a:pt x="2025" y="5572"/>
                </a:lnTo>
                <a:cubicBezTo>
                  <a:pt x="2299" y="5572"/>
                  <a:pt x="2513" y="5346"/>
                  <a:pt x="2513" y="5084"/>
                </a:cubicBezTo>
                <a:lnTo>
                  <a:pt x="2513" y="4727"/>
                </a:lnTo>
                <a:cubicBezTo>
                  <a:pt x="2513" y="4513"/>
                  <a:pt x="2430" y="4334"/>
                  <a:pt x="2299" y="4215"/>
                </a:cubicBezTo>
                <a:cubicBezTo>
                  <a:pt x="2120" y="4072"/>
                  <a:pt x="2013" y="3858"/>
                  <a:pt x="2013" y="3620"/>
                </a:cubicBezTo>
                <a:cubicBezTo>
                  <a:pt x="2013" y="3381"/>
                  <a:pt x="2120" y="3179"/>
                  <a:pt x="2299" y="3024"/>
                </a:cubicBezTo>
                <a:cubicBezTo>
                  <a:pt x="2431" y="2919"/>
                  <a:pt x="2596" y="2858"/>
                  <a:pt x="2769" y="2858"/>
                </a:cubicBezTo>
                <a:close/>
                <a:moveTo>
                  <a:pt x="10014" y="298"/>
                </a:moveTo>
                <a:cubicBezTo>
                  <a:pt x="10300" y="298"/>
                  <a:pt x="10538" y="536"/>
                  <a:pt x="10538" y="822"/>
                </a:cubicBezTo>
                <a:lnTo>
                  <a:pt x="10538" y="5239"/>
                </a:lnTo>
                <a:lnTo>
                  <a:pt x="10312" y="5239"/>
                </a:lnTo>
                <a:cubicBezTo>
                  <a:pt x="10228" y="5239"/>
                  <a:pt x="10157" y="5322"/>
                  <a:pt x="10157" y="5406"/>
                </a:cubicBezTo>
                <a:cubicBezTo>
                  <a:pt x="10157" y="5501"/>
                  <a:pt x="10228" y="5572"/>
                  <a:pt x="10312" y="5572"/>
                </a:cubicBezTo>
                <a:lnTo>
                  <a:pt x="10490" y="5572"/>
                </a:lnTo>
                <a:lnTo>
                  <a:pt x="10490" y="9977"/>
                </a:lnTo>
                <a:cubicBezTo>
                  <a:pt x="10490" y="10263"/>
                  <a:pt x="10252" y="10501"/>
                  <a:pt x="9978" y="10501"/>
                </a:cubicBezTo>
                <a:lnTo>
                  <a:pt x="5573" y="10501"/>
                </a:lnTo>
                <a:lnTo>
                  <a:pt x="5573" y="8799"/>
                </a:lnTo>
                <a:cubicBezTo>
                  <a:pt x="5573" y="8537"/>
                  <a:pt x="5347" y="8311"/>
                  <a:pt x="5073" y="8311"/>
                </a:cubicBezTo>
                <a:lnTo>
                  <a:pt x="4739" y="8311"/>
                </a:lnTo>
                <a:cubicBezTo>
                  <a:pt x="4525" y="8311"/>
                  <a:pt x="4347" y="8394"/>
                  <a:pt x="4227" y="8537"/>
                </a:cubicBezTo>
                <a:cubicBezTo>
                  <a:pt x="4085" y="8715"/>
                  <a:pt x="3870" y="8811"/>
                  <a:pt x="3632" y="8811"/>
                </a:cubicBezTo>
                <a:cubicBezTo>
                  <a:pt x="3394" y="8811"/>
                  <a:pt x="3192" y="8715"/>
                  <a:pt x="3037" y="8537"/>
                </a:cubicBezTo>
                <a:cubicBezTo>
                  <a:pt x="2894" y="8358"/>
                  <a:pt x="2834" y="8120"/>
                  <a:pt x="2894" y="7882"/>
                </a:cubicBezTo>
                <a:cubicBezTo>
                  <a:pt x="2954" y="7584"/>
                  <a:pt x="3204" y="7346"/>
                  <a:pt x="3501" y="7287"/>
                </a:cubicBezTo>
                <a:cubicBezTo>
                  <a:pt x="3557" y="7275"/>
                  <a:pt x="3612" y="7269"/>
                  <a:pt x="3665" y="7269"/>
                </a:cubicBezTo>
                <a:cubicBezTo>
                  <a:pt x="3887" y="7269"/>
                  <a:pt x="4086" y="7367"/>
                  <a:pt x="4239" y="7549"/>
                </a:cubicBezTo>
                <a:cubicBezTo>
                  <a:pt x="4358" y="7703"/>
                  <a:pt x="4561" y="7787"/>
                  <a:pt x="4751" y="7787"/>
                </a:cubicBezTo>
                <a:lnTo>
                  <a:pt x="5097" y="7787"/>
                </a:lnTo>
                <a:cubicBezTo>
                  <a:pt x="5359" y="7787"/>
                  <a:pt x="5585" y="7561"/>
                  <a:pt x="5585" y="7299"/>
                </a:cubicBezTo>
                <a:lnTo>
                  <a:pt x="5585" y="5596"/>
                </a:lnTo>
                <a:lnTo>
                  <a:pt x="7275" y="5596"/>
                </a:lnTo>
                <a:cubicBezTo>
                  <a:pt x="7383" y="5596"/>
                  <a:pt x="7454" y="5679"/>
                  <a:pt x="7454" y="5775"/>
                </a:cubicBezTo>
                <a:lnTo>
                  <a:pt x="7454" y="6120"/>
                </a:lnTo>
                <a:cubicBezTo>
                  <a:pt x="7454" y="6227"/>
                  <a:pt x="7418" y="6310"/>
                  <a:pt x="7335" y="6394"/>
                </a:cubicBezTo>
                <a:cubicBezTo>
                  <a:pt x="7037" y="6644"/>
                  <a:pt x="6894" y="7025"/>
                  <a:pt x="6966" y="7430"/>
                </a:cubicBezTo>
                <a:cubicBezTo>
                  <a:pt x="7037" y="7858"/>
                  <a:pt x="7383" y="8203"/>
                  <a:pt x="7799" y="8299"/>
                </a:cubicBezTo>
                <a:cubicBezTo>
                  <a:pt x="7871" y="8311"/>
                  <a:pt x="7954" y="8323"/>
                  <a:pt x="8037" y="8323"/>
                </a:cubicBezTo>
                <a:cubicBezTo>
                  <a:pt x="8288" y="8323"/>
                  <a:pt x="8526" y="8239"/>
                  <a:pt x="8728" y="8084"/>
                </a:cubicBezTo>
                <a:cubicBezTo>
                  <a:pt x="8978" y="7882"/>
                  <a:pt x="9121" y="7561"/>
                  <a:pt x="9121" y="7239"/>
                </a:cubicBezTo>
                <a:cubicBezTo>
                  <a:pt x="9121" y="6906"/>
                  <a:pt x="8978" y="6608"/>
                  <a:pt x="8728" y="6406"/>
                </a:cubicBezTo>
                <a:cubicBezTo>
                  <a:pt x="8645" y="6346"/>
                  <a:pt x="8621" y="6251"/>
                  <a:pt x="8621" y="6132"/>
                </a:cubicBezTo>
                <a:lnTo>
                  <a:pt x="8621" y="5798"/>
                </a:lnTo>
                <a:cubicBezTo>
                  <a:pt x="8621" y="5691"/>
                  <a:pt x="8692" y="5620"/>
                  <a:pt x="8799" y="5620"/>
                </a:cubicBezTo>
                <a:lnTo>
                  <a:pt x="9645" y="5620"/>
                </a:lnTo>
                <a:cubicBezTo>
                  <a:pt x="9740" y="5620"/>
                  <a:pt x="9812" y="5536"/>
                  <a:pt x="9812" y="5453"/>
                </a:cubicBezTo>
                <a:cubicBezTo>
                  <a:pt x="9812" y="5358"/>
                  <a:pt x="9740" y="5286"/>
                  <a:pt x="9645" y="5286"/>
                </a:cubicBezTo>
                <a:lnTo>
                  <a:pt x="8799" y="5286"/>
                </a:lnTo>
                <a:cubicBezTo>
                  <a:pt x="8526" y="5286"/>
                  <a:pt x="8311" y="5513"/>
                  <a:pt x="8311" y="5775"/>
                </a:cubicBezTo>
                <a:lnTo>
                  <a:pt x="8311" y="6120"/>
                </a:lnTo>
                <a:cubicBezTo>
                  <a:pt x="8311" y="6334"/>
                  <a:pt x="8395" y="6513"/>
                  <a:pt x="8526" y="6632"/>
                </a:cubicBezTo>
                <a:cubicBezTo>
                  <a:pt x="8704" y="6775"/>
                  <a:pt x="8811" y="6989"/>
                  <a:pt x="8811" y="7227"/>
                </a:cubicBezTo>
                <a:cubicBezTo>
                  <a:pt x="8811" y="7465"/>
                  <a:pt x="8704" y="7668"/>
                  <a:pt x="8526" y="7822"/>
                </a:cubicBezTo>
                <a:cubicBezTo>
                  <a:pt x="8394" y="7928"/>
                  <a:pt x="8229" y="7988"/>
                  <a:pt x="8056" y="7988"/>
                </a:cubicBezTo>
                <a:cubicBezTo>
                  <a:pt x="7995" y="7988"/>
                  <a:pt x="7933" y="7981"/>
                  <a:pt x="7871" y="7965"/>
                </a:cubicBezTo>
                <a:cubicBezTo>
                  <a:pt x="7573" y="7906"/>
                  <a:pt x="7335" y="7656"/>
                  <a:pt x="7275" y="7358"/>
                </a:cubicBezTo>
                <a:cubicBezTo>
                  <a:pt x="7216" y="7072"/>
                  <a:pt x="7323" y="6810"/>
                  <a:pt x="7549" y="6608"/>
                </a:cubicBezTo>
                <a:cubicBezTo>
                  <a:pt x="7692" y="6489"/>
                  <a:pt x="7787" y="6298"/>
                  <a:pt x="7787" y="6108"/>
                </a:cubicBezTo>
                <a:lnTo>
                  <a:pt x="7787" y="5763"/>
                </a:lnTo>
                <a:cubicBezTo>
                  <a:pt x="7787" y="5501"/>
                  <a:pt x="7561" y="5275"/>
                  <a:pt x="7287" y="5275"/>
                </a:cubicBezTo>
                <a:lnTo>
                  <a:pt x="5597" y="5275"/>
                </a:lnTo>
                <a:lnTo>
                  <a:pt x="5597" y="3572"/>
                </a:lnTo>
                <a:cubicBezTo>
                  <a:pt x="5597" y="3477"/>
                  <a:pt x="5668" y="3393"/>
                  <a:pt x="5775" y="3393"/>
                </a:cubicBezTo>
                <a:lnTo>
                  <a:pt x="6121" y="3393"/>
                </a:lnTo>
                <a:cubicBezTo>
                  <a:pt x="6216" y="3393"/>
                  <a:pt x="6311" y="3441"/>
                  <a:pt x="6383" y="3512"/>
                </a:cubicBezTo>
                <a:cubicBezTo>
                  <a:pt x="6592" y="3762"/>
                  <a:pt x="6901" y="3911"/>
                  <a:pt x="7234" y="3911"/>
                </a:cubicBezTo>
                <a:cubicBezTo>
                  <a:pt x="7299" y="3911"/>
                  <a:pt x="7364" y="3905"/>
                  <a:pt x="7430" y="3893"/>
                </a:cubicBezTo>
                <a:cubicBezTo>
                  <a:pt x="7859" y="3810"/>
                  <a:pt x="8204" y="3477"/>
                  <a:pt x="8288" y="3060"/>
                </a:cubicBezTo>
                <a:cubicBezTo>
                  <a:pt x="8359" y="2727"/>
                  <a:pt x="8276" y="2381"/>
                  <a:pt x="8061" y="2131"/>
                </a:cubicBezTo>
                <a:cubicBezTo>
                  <a:pt x="7859" y="1881"/>
                  <a:pt x="7549" y="1726"/>
                  <a:pt x="7216" y="1726"/>
                </a:cubicBezTo>
                <a:cubicBezTo>
                  <a:pt x="6894" y="1726"/>
                  <a:pt x="6597" y="1881"/>
                  <a:pt x="6383" y="2131"/>
                </a:cubicBezTo>
                <a:cubicBezTo>
                  <a:pt x="6323" y="2203"/>
                  <a:pt x="6240" y="2238"/>
                  <a:pt x="6132" y="2238"/>
                </a:cubicBezTo>
                <a:lnTo>
                  <a:pt x="5787" y="2238"/>
                </a:lnTo>
                <a:cubicBezTo>
                  <a:pt x="5680" y="2238"/>
                  <a:pt x="5609" y="2167"/>
                  <a:pt x="5609" y="2060"/>
                </a:cubicBezTo>
                <a:lnTo>
                  <a:pt x="5609" y="1215"/>
                </a:lnTo>
                <a:cubicBezTo>
                  <a:pt x="5609" y="1119"/>
                  <a:pt x="5537" y="1048"/>
                  <a:pt x="5442" y="1048"/>
                </a:cubicBezTo>
                <a:cubicBezTo>
                  <a:pt x="5359" y="1048"/>
                  <a:pt x="5287" y="1119"/>
                  <a:pt x="5287" y="1215"/>
                </a:cubicBezTo>
                <a:lnTo>
                  <a:pt x="5287" y="2060"/>
                </a:lnTo>
                <a:cubicBezTo>
                  <a:pt x="5287" y="2322"/>
                  <a:pt x="5501" y="2548"/>
                  <a:pt x="5775" y="2548"/>
                </a:cubicBezTo>
                <a:lnTo>
                  <a:pt x="6121" y="2548"/>
                </a:lnTo>
                <a:cubicBezTo>
                  <a:pt x="6323" y="2548"/>
                  <a:pt x="6502" y="2465"/>
                  <a:pt x="6621" y="2322"/>
                </a:cubicBezTo>
                <a:cubicBezTo>
                  <a:pt x="6775" y="2143"/>
                  <a:pt x="6978" y="2048"/>
                  <a:pt x="7216" y="2048"/>
                </a:cubicBezTo>
                <a:cubicBezTo>
                  <a:pt x="7454" y="2048"/>
                  <a:pt x="7668" y="2143"/>
                  <a:pt x="7811" y="2322"/>
                </a:cubicBezTo>
                <a:cubicBezTo>
                  <a:pt x="7966" y="2500"/>
                  <a:pt x="8026" y="2739"/>
                  <a:pt x="7966" y="2977"/>
                </a:cubicBezTo>
                <a:cubicBezTo>
                  <a:pt x="7907" y="3274"/>
                  <a:pt x="7656" y="3512"/>
                  <a:pt x="7359" y="3572"/>
                </a:cubicBezTo>
                <a:cubicBezTo>
                  <a:pt x="7303" y="3584"/>
                  <a:pt x="7248" y="3589"/>
                  <a:pt x="7193" y="3589"/>
                </a:cubicBezTo>
                <a:cubicBezTo>
                  <a:pt x="6969" y="3589"/>
                  <a:pt x="6762" y="3492"/>
                  <a:pt x="6609" y="3310"/>
                </a:cubicBezTo>
                <a:cubicBezTo>
                  <a:pt x="6490" y="3155"/>
                  <a:pt x="6299" y="3072"/>
                  <a:pt x="6097" y="3072"/>
                </a:cubicBezTo>
                <a:lnTo>
                  <a:pt x="5763" y="3072"/>
                </a:lnTo>
                <a:cubicBezTo>
                  <a:pt x="5490" y="3072"/>
                  <a:pt x="5275" y="3298"/>
                  <a:pt x="5275" y="3560"/>
                </a:cubicBezTo>
                <a:lnTo>
                  <a:pt x="5275" y="5263"/>
                </a:lnTo>
                <a:lnTo>
                  <a:pt x="3573" y="5263"/>
                </a:lnTo>
                <a:cubicBezTo>
                  <a:pt x="3465" y="5263"/>
                  <a:pt x="3394" y="5179"/>
                  <a:pt x="3394" y="5084"/>
                </a:cubicBezTo>
                <a:lnTo>
                  <a:pt x="3394" y="4727"/>
                </a:lnTo>
                <a:cubicBezTo>
                  <a:pt x="3394" y="4620"/>
                  <a:pt x="3442" y="4524"/>
                  <a:pt x="3513" y="4453"/>
                </a:cubicBezTo>
                <a:cubicBezTo>
                  <a:pt x="3811" y="4203"/>
                  <a:pt x="3954" y="3810"/>
                  <a:pt x="3882" y="3417"/>
                </a:cubicBezTo>
                <a:cubicBezTo>
                  <a:pt x="3811" y="2977"/>
                  <a:pt x="3465" y="2643"/>
                  <a:pt x="3049" y="2548"/>
                </a:cubicBezTo>
                <a:cubicBezTo>
                  <a:pt x="2973" y="2531"/>
                  <a:pt x="2896" y="2523"/>
                  <a:pt x="2820" y="2523"/>
                </a:cubicBezTo>
                <a:cubicBezTo>
                  <a:pt x="2570" y="2523"/>
                  <a:pt x="2323" y="2610"/>
                  <a:pt x="2132" y="2774"/>
                </a:cubicBezTo>
                <a:cubicBezTo>
                  <a:pt x="1870" y="2977"/>
                  <a:pt x="1727" y="3298"/>
                  <a:pt x="1727" y="3620"/>
                </a:cubicBezTo>
                <a:cubicBezTo>
                  <a:pt x="1727" y="3941"/>
                  <a:pt x="1870" y="4239"/>
                  <a:pt x="2132" y="4453"/>
                </a:cubicBezTo>
                <a:cubicBezTo>
                  <a:pt x="2203" y="4513"/>
                  <a:pt x="2227" y="4608"/>
                  <a:pt x="2227" y="4703"/>
                </a:cubicBezTo>
                <a:lnTo>
                  <a:pt x="2227" y="5048"/>
                </a:lnTo>
                <a:cubicBezTo>
                  <a:pt x="2227" y="5155"/>
                  <a:pt x="2156" y="5227"/>
                  <a:pt x="2049" y="5227"/>
                </a:cubicBezTo>
                <a:lnTo>
                  <a:pt x="358" y="5227"/>
                </a:lnTo>
                <a:lnTo>
                  <a:pt x="358" y="822"/>
                </a:lnTo>
                <a:cubicBezTo>
                  <a:pt x="358" y="536"/>
                  <a:pt x="596" y="298"/>
                  <a:pt x="882" y="298"/>
                </a:cubicBezTo>
                <a:lnTo>
                  <a:pt x="5287" y="298"/>
                </a:lnTo>
                <a:lnTo>
                  <a:pt x="5287" y="476"/>
                </a:lnTo>
                <a:cubicBezTo>
                  <a:pt x="5287" y="572"/>
                  <a:pt x="5359" y="643"/>
                  <a:pt x="5442" y="643"/>
                </a:cubicBezTo>
                <a:cubicBezTo>
                  <a:pt x="5537" y="643"/>
                  <a:pt x="5609" y="572"/>
                  <a:pt x="5609" y="476"/>
                </a:cubicBezTo>
                <a:lnTo>
                  <a:pt x="5609" y="298"/>
                </a:lnTo>
                <a:close/>
                <a:moveTo>
                  <a:pt x="834" y="0"/>
                </a:moveTo>
                <a:cubicBezTo>
                  <a:pt x="370" y="0"/>
                  <a:pt x="1" y="381"/>
                  <a:pt x="1" y="834"/>
                </a:cubicBezTo>
                <a:lnTo>
                  <a:pt x="1" y="9977"/>
                </a:lnTo>
                <a:cubicBezTo>
                  <a:pt x="1" y="10442"/>
                  <a:pt x="370" y="10811"/>
                  <a:pt x="834" y="10811"/>
                </a:cubicBezTo>
                <a:lnTo>
                  <a:pt x="9978" y="10811"/>
                </a:lnTo>
                <a:cubicBezTo>
                  <a:pt x="10431" y="10811"/>
                  <a:pt x="10812" y="10442"/>
                  <a:pt x="10812" y="9977"/>
                </a:cubicBezTo>
                <a:lnTo>
                  <a:pt x="10812" y="834"/>
                </a:lnTo>
                <a:cubicBezTo>
                  <a:pt x="10812" y="381"/>
                  <a:pt x="10431" y="0"/>
                  <a:pt x="997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609" name="Google Shape;3609;p37"/>
          <p:cNvGrpSpPr/>
          <p:nvPr/>
        </p:nvGrpSpPr>
        <p:grpSpPr>
          <a:xfrm>
            <a:off x="6954467" y="2771168"/>
            <a:ext cx="255247" cy="327458"/>
            <a:chOff x="6974158" y="2789537"/>
            <a:chExt cx="255247" cy="327458"/>
          </a:xfrm>
        </p:grpSpPr>
        <p:sp>
          <p:nvSpPr>
            <p:cNvPr id="3610" name="Google Shape;3610;p37"/>
            <p:cNvSpPr/>
            <p:nvPr/>
          </p:nvSpPr>
          <p:spPr>
            <a:xfrm>
              <a:off x="7066407" y="2897282"/>
              <a:ext cx="9876" cy="14798"/>
            </a:xfrm>
            <a:custGeom>
              <a:rect b="b" l="l" r="r" t="t"/>
              <a:pathLst>
                <a:path extrusionOk="0" h="466" w="311">
                  <a:moveTo>
                    <a:pt x="144" y="1"/>
                  </a:moveTo>
                  <a:cubicBezTo>
                    <a:pt x="60" y="1"/>
                    <a:pt x="1" y="84"/>
                    <a:pt x="1" y="155"/>
                  </a:cubicBezTo>
                  <a:lnTo>
                    <a:pt x="1" y="322"/>
                  </a:lnTo>
                  <a:cubicBezTo>
                    <a:pt x="1" y="405"/>
                    <a:pt x="72" y="465"/>
                    <a:pt x="144" y="465"/>
                  </a:cubicBezTo>
                  <a:cubicBezTo>
                    <a:pt x="227" y="465"/>
                    <a:pt x="299" y="394"/>
                    <a:pt x="299" y="322"/>
                  </a:cubicBezTo>
                  <a:lnTo>
                    <a:pt x="299" y="155"/>
                  </a:lnTo>
                  <a:cubicBezTo>
                    <a:pt x="310" y="60"/>
                    <a:pt x="239" y="1"/>
                    <a:pt x="14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1" name="Google Shape;3611;p37"/>
            <p:cNvSpPr/>
            <p:nvPr/>
          </p:nvSpPr>
          <p:spPr>
            <a:xfrm>
              <a:off x="7127662" y="2897282"/>
              <a:ext cx="9495" cy="14798"/>
            </a:xfrm>
            <a:custGeom>
              <a:rect b="b" l="l" r="r" t="t"/>
              <a:pathLst>
                <a:path extrusionOk="0" h="466" w="299">
                  <a:moveTo>
                    <a:pt x="155" y="1"/>
                  </a:moveTo>
                  <a:cubicBezTo>
                    <a:pt x="60" y="1"/>
                    <a:pt x="1" y="84"/>
                    <a:pt x="1" y="155"/>
                  </a:cubicBezTo>
                  <a:lnTo>
                    <a:pt x="1" y="322"/>
                  </a:lnTo>
                  <a:cubicBezTo>
                    <a:pt x="1" y="405"/>
                    <a:pt x="84" y="465"/>
                    <a:pt x="155" y="465"/>
                  </a:cubicBezTo>
                  <a:cubicBezTo>
                    <a:pt x="227" y="465"/>
                    <a:pt x="298" y="394"/>
                    <a:pt x="298" y="322"/>
                  </a:cubicBezTo>
                  <a:lnTo>
                    <a:pt x="298" y="155"/>
                  </a:lnTo>
                  <a:cubicBezTo>
                    <a:pt x="298" y="60"/>
                    <a:pt x="239" y="1"/>
                    <a:pt x="15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2" name="Google Shape;3612;p37"/>
            <p:cNvSpPr/>
            <p:nvPr/>
          </p:nvSpPr>
          <p:spPr>
            <a:xfrm>
              <a:off x="7081935" y="2933292"/>
              <a:ext cx="40837" cy="14703"/>
            </a:xfrm>
            <a:custGeom>
              <a:rect b="b" l="l" r="r" t="t"/>
              <a:pathLst>
                <a:path extrusionOk="0" h="463" w="1286">
                  <a:moveTo>
                    <a:pt x="162" y="1"/>
                  </a:moveTo>
                  <a:cubicBezTo>
                    <a:pt x="125" y="1"/>
                    <a:pt x="89" y="16"/>
                    <a:pt x="60" y="45"/>
                  </a:cubicBezTo>
                  <a:cubicBezTo>
                    <a:pt x="0" y="105"/>
                    <a:pt x="0" y="200"/>
                    <a:pt x="60" y="260"/>
                  </a:cubicBezTo>
                  <a:cubicBezTo>
                    <a:pt x="191" y="391"/>
                    <a:pt x="417" y="462"/>
                    <a:pt x="655" y="462"/>
                  </a:cubicBezTo>
                  <a:cubicBezTo>
                    <a:pt x="893" y="462"/>
                    <a:pt x="1119" y="391"/>
                    <a:pt x="1250" y="260"/>
                  </a:cubicBezTo>
                  <a:cubicBezTo>
                    <a:pt x="1286" y="200"/>
                    <a:pt x="1286" y="105"/>
                    <a:pt x="1226" y="45"/>
                  </a:cubicBezTo>
                  <a:cubicBezTo>
                    <a:pt x="1197" y="16"/>
                    <a:pt x="1158" y="1"/>
                    <a:pt x="1119" y="1"/>
                  </a:cubicBezTo>
                  <a:cubicBezTo>
                    <a:pt x="1081" y="1"/>
                    <a:pt x="1042" y="16"/>
                    <a:pt x="1012" y="45"/>
                  </a:cubicBezTo>
                  <a:cubicBezTo>
                    <a:pt x="953" y="105"/>
                    <a:pt x="822" y="164"/>
                    <a:pt x="643" y="164"/>
                  </a:cubicBezTo>
                  <a:cubicBezTo>
                    <a:pt x="464" y="164"/>
                    <a:pt x="310" y="105"/>
                    <a:pt x="274" y="45"/>
                  </a:cubicBezTo>
                  <a:cubicBezTo>
                    <a:pt x="238" y="16"/>
                    <a:pt x="199" y="1"/>
                    <a:pt x="16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3" name="Google Shape;3613;p37"/>
            <p:cNvSpPr/>
            <p:nvPr/>
          </p:nvSpPr>
          <p:spPr>
            <a:xfrm>
              <a:off x="6974158" y="2789537"/>
              <a:ext cx="255247" cy="327458"/>
            </a:xfrm>
            <a:custGeom>
              <a:rect b="b" l="l" r="r" t="t"/>
              <a:pathLst>
                <a:path extrusionOk="0" h="10312" w="8038">
                  <a:moveTo>
                    <a:pt x="6228" y="2167"/>
                  </a:moveTo>
                  <a:lnTo>
                    <a:pt x="6132" y="3239"/>
                  </a:lnTo>
                  <a:lnTo>
                    <a:pt x="6121" y="3239"/>
                  </a:lnTo>
                  <a:cubicBezTo>
                    <a:pt x="6025" y="3239"/>
                    <a:pt x="5942" y="3156"/>
                    <a:pt x="5942" y="3060"/>
                  </a:cubicBezTo>
                  <a:lnTo>
                    <a:pt x="5942" y="2227"/>
                  </a:lnTo>
                  <a:cubicBezTo>
                    <a:pt x="6049" y="2227"/>
                    <a:pt x="6132" y="2191"/>
                    <a:pt x="6228" y="2167"/>
                  </a:cubicBezTo>
                  <a:close/>
                  <a:moveTo>
                    <a:pt x="5787" y="322"/>
                  </a:moveTo>
                  <a:cubicBezTo>
                    <a:pt x="6240" y="322"/>
                    <a:pt x="6609" y="691"/>
                    <a:pt x="6609" y="1131"/>
                  </a:cubicBezTo>
                  <a:cubicBezTo>
                    <a:pt x="6609" y="1584"/>
                    <a:pt x="6240" y="1953"/>
                    <a:pt x="5787" y="1953"/>
                  </a:cubicBezTo>
                  <a:cubicBezTo>
                    <a:pt x="5490" y="1953"/>
                    <a:pt x="5228" y="1786"/>
                    <a:pt x="5073" y="1536"/>
                  </a:cubicBezTo>
                  <a:cubicBezTo>
                    <a:pt x="5048" y="1487"/>
                    <a:pt x="4996" y="1455"/>
                    <a:pt x="4942" y="1455"/>
                  </a:cubicBezTo>
                  <a:cubicBezTo>
                    <a:pt x="4918" y="1455"/>
                    <a:pt x="4893" y="1462"/>
                    <a:pt x="4870" y="1477"/>
                  </a:cubicBezTo>
                  <a:cubicBezTo>
                    <a:pt x="4799" y="1524"/>
                    <a:pt x="4763" y="1608"/>
                    <a:pt x="4811" y="1691"/>
                  </a:cubicBezTo>
                  <a:cubicBezTo>
                    <a:pt x="4823" y="1703"/>
                    <a:pt x="4823" y="1715"/>
                    <a:pt x="4835" y="1727"/>
                  </a:cubicBezTo>
                  <a:cubicBezTo>
                    <a:pt x="4775" y="1763"/>
                    <a:pt x="4716" y="1786"/>
                    <a:pt x="4656" y="1786"/>
                  </a:cubicBezTo>
                  <a:cubicBezTo>
                    <a:pt x="4477" y="1786"/>
                    <a:pt x="4335" y="1643"/>
                    <a:pt x="4335" y="1465"/>
                  </a:cubicBezTo>
                  <a:cubicBezTo>
                    <a:pt x="4335" y="1370"/>
                    <a:pt x="4263" y="1310"/>
                    <a:pt x="4180" y="1310"/>
                  </a:cubicBezTo>
                  <a:cubicBezTo>
                    <a:pt x="4108" y="1310"/>
                    <a:pt x="4037" y="1393"/>
                    <a:pt x="4037" y="1465"/>
                  </a:cubicBezTo>
                  <a:cubicBezTo>
                    <a:pt x="4037" y="1810"/>
                    <a:pt x="4323" y="2108"/>
                    <a:pt x="4680" y="2108"/>
                  </a:cubicBezTo>
                  <a:cubicBezTo>
                    <a:pt x="4811" y="2108"/>
                    <a:pt x="4942" y="2060"/>
                    <a:pt x="5061" y="1965"/>
                  </a:cubicBezTo>
                  <a:cubicBezTo>
                    <a:pt x="5228" y="2120"/>
                    <a:pt x="5442" y="2227"/>
                    <a:pt x="5668" y="2251"/>
                  </a:cubicBezTo>
                  <a:lnTo>
                    <a:pt x="5668" y="3072"/>
                  </a:lnTo>
                  <a:cubicBezTo>
                    <a:pt x="5668" y="3334"/>
                    <a:pt x="5882" y="3548"/>
                    <a:pt x="6144" y="3548"/>
                  </a:cubicBezTo>
                  <a:lnTo>
                    <a:pt x="6382" y="3548"/>
                  </a:lnTo>
                  <a:cubicBezTo>
                    <a:pt x="6454" y="3548"/>
                    <a:pt x="6513" y="3572"/>
                    <a:pt x="6573" y="3632"/>
                  </a:cubicBezTo>
                  <a:cubicBezTo>
                    <a:pt x="6621" y="3691"/>
                    <a:pt x="6656" y="3751"/>
                    <a:pt x="6633" y="3834"/>
                  </a:cubicBezTo>
                  <a:cubicBezTo>
                    <a:pt x="6621" y="3953"/>
                    <a:pt x="6502" y="4049"/>
                    <a:pt x="6371" y="4049"/>
                  </a:cubicBezTo>
                  <a:lnTo>
                    <a:pt x="6299" y="4049"/>
                  </a:lnTo>
                  <a:lnTo>
                    <a:pt x="6299" y="4037"/>
                  </a:lnTo>
                  <a:cubicBezTo>
                    <a:pt x="6299" y="3953"/>
                    <a:pt x="6216" y="3894"/>
                    <a:pt x="6144" y="3894"/>
                  </a:cubicBezTo>
                  <a:cubicBezTo>
                    <a:pt x="6061" y="3894"/>
                    <a:pt x="6001" y="3965"/>
                    <a:pt x="6001" y="4037"/>
                  </a:cubicBezTo>
                  <a:cubicBezTo>
                    <a:pt x="6001" y="5108"/>
                    <a:pt x="5120" y="5977"/>
                    <a:pt x="4049" y="5977"/>
                  </a:cubicBezTo>
                  <a:cubicBezTo>
                    <a:pt x="2953" y="5977"/>
                    <a:pt x="2084" y="5096"/>
                    <a:pt x="2084" y="4025"/>
                  </a:cubicBezTo>
                  <a:cubicBezTo>
                    <a:pt x="2084" y="3929"/>
                    <a:pt x="2013" y="3870"/>
                    <a:pt x="1941" y="3870"/>
                  </a:cubicBezTo>
                  <a:cubicBezTo>
                    <a:pt x="1858" y="3870"/>
                    <a:pt x="1787" y="3953"/>
                    <a:pt x="1787" y="4025"/>
                  </a:cubicBezTo>
                  <a:lnTo>
                    <a:pt x="1787" y="4037"/>
                  </a:lnTo>
                  <a:lnTo>
                    <a:pt x="1703" y="4037"/>
                  </a:lnTo>
                  <a:cubicBezTo>
                    <a:pt x="1620" y="4037"/>
                    <a:pt x="1560" y="4013"/>
                    <a:pt x="1501" y="3953"/>
                  </a:cubicBezTo>
                  <a:cubicBezTo>
                    <a:pt x="1465" y="3894"/>
                    <a:pt x="1429" y="3834"/>
                    <a:pt x="1441" y="3751"/>
                  </a:cubicBezTo>
                  <a:cubicBezTo>
                    <a:pt x="1465" y="3632"/>
                    <a:pt x="1584" y="3537"/>
                    <a:pt x="1715" y="3537"/>
                  </a:cubicBezTo>
                  <a:lnTo>
                    <a:pt x="1941" y="3537"/>
                  </a:lnTo>
                  <a:cubicBezTo>
                    <a:pt x="2203" y="3537"/>
                    <a:pt x="2418" y="3322"/>
                    <a:pt x="2418" y="3060"/>
                  </a:cubicBezTo>
                  <a:lnTo>
                    <a:pt x="2418" y="2358"/>
                  </a:lnTo>
                  <a:cubicBezTo>
                    <a:pt x="2418" y="2084"/>
                    <a:pt x="2632" y="1870"/>
                    <a:pt x="2906" y="1870"/>
                  </a:cubicBezTo>
                  <a:lnTo>
                    <a:pt x="3525" y="1870"/>
                  </a:lnTo>
                  <a:cubicBezTo>
                    <a:pt x="3620" y="1870"/>
                    <a:pt x="3680" y="1786"/>
                    <a:pt x="3680" y="1715"/>
                  </a:cubicBezTo>
                  <a:cubicBezTo>
                    <a:pt x="3680" y="1632"/>
                    <a:pt x="3608" y="1572"/>
                    <a:pt x="3525" y="1572"/>
                  </a:cubicBezTo>
                  <a:lnTo>
                    <a:pt x="2906" y="1572"/>
                  </a:lnTo>
                  <a:cubicBezTo>
                    <a:pt x="2477" y="1572"/>
                    <a:pt x="2120" y="1929"/>
                    <a:pt x="2120" y="2358"/>
                  </a:cubicBezTo>
                  <a:lnTo>
                    <a:pt x="2120" y="3060"/>
                  </a:lnTo>
                  <a:cubicBezTo>
                    <a:pt x="2120" y="3144"/>
                    <a:pt x="2037" y="3239"/>
                    <a:pt x="1941" y="3239"/>
                  </a:cubicBezTo>
                  <a:lnTo>
                    <a:pt x="1906" y="3239"/>
                  </a:lnTo>
                  <a:lnTo>
                    <a:pt x="1739" y="1572"/>
                  </a:lnTo>
                  <a:cubicBezTo>
                    <a:pt x="1715" y="1251"/>
                    <a:pt x="1822" y="929"/>
                    <a:pt x="2025" y="691"/>
                  </a:cubicBezTo>
                  <a:cubicBezTo>
                    <a:pt x="2239" y="453"/>
                    <a:pt x="2549" y="322"/>
                    <a:pt x="2870" y="322"/>
                  </a:cubicBezTo>
                  <a:close/>
                  <a:moveTo>
                    <a:pt x="5013" y="6013"/>
                  </a:moveTo>
                  <a:lnTo>
                    <a:pt x="5013" y="6537"/>
                  </a:lnTo>
                  <a:cubicBezTo>
                    <a:pt x="5013" y="6823"/>
                    <a:pt x="5204" y="7073"/>
                    <a:pt x="5478" y="7144"/>
                  </a:cubicBezTo>
                  <a:lnTo>
                    <a:pt x="5740" y="7227"/>
                  </a:lnTo>
                  <a:cubicBezTo>
                    <a:pt x="5668" y="7478"/>
                    <a:pt x="5537" y="7716"/>
                    <a:pt x="5370" y="7906"/>
                  </a:cubicBezTo>
                  <a:cubicBezTo>
                    <a:pt x="5311" y="7966"/>
                    <a:pt x="5323" y="8073"/>
                    <a:pt x="5382" y="8120"/>
                  </a:cubicBezTo>
                  <a:cubicBezTo>
                    <a:pt x="5418" y="8144"/>
                    <a:pt x="5442" y="8156"/>
                    <a:pt x="5490" y="8156"/>
                  </a:cubicBezTo>
                  <a:cubicBezTo>
                    <a:pt x="5537" y="8156"/>
                    <a:pt x="5585" y="8144"/>
                    <a:pt x="5609" y="8120"/>
                  </a:cubicBezTo>
                  <a:cubicBezTo>
                    <a:pt x="5823" y="7882"/>
                    <a:pt x="5966" y="7608"/>
                    <a:pt x="6061" y="7311"/>
                  </a:cubicBezTo>
                  <a:lnTo>
                    <a:pt x="6382" y="7418"/>
                  </a:lnTo>
                  <a:cubicBezTo>
                    <a:pt x="6204" y="7906"/>
                    <a:pt x="5930" y="8335"/>
                    <a:pt x="5525" y="8668"/>
                  </a:cubicBezTo>
                  <a:cubicBezTo>
                    <a:pt x="5085" y="9013"/>
                    <a:pt x="4573" y="9204"/>
                    <a:pt x="4001" y="9204"/>
                  </a:cubicBezTo>
                  <a:cubicBezTo>
                    <a:pt x="3442" y="9204"/>
                    <a:pt x="2918" y="9025"/>
                    <a:pt x="2489" y="8668"/>
                  </a:cubicBezTo>
                  <a:cubicBezTo>
                    <a:pt x="2096" y="8359"/>
                    <a:pt x="1810" y="7918"/>
                    <a:pt x="1668" y="7442"/>
                  </a:cubicBezTo>
                  <a:lnTo>
                    <a:pt x="2001" y="7347"/>
                  </a:lnTo>
                  <a:cubicBezTo>
                    <a:pt x="2108" y="7739"/>
                    <a:pt x="2358" y="8097"/>
                    <a:pt x="2680" y="8370"/>
                  </a:cubicBezTo>
                  <a:cubicBezTo>
                    <a:pt x="3049" y="8668"/>
                    <a:pt x="3513" y="8847"/>
                    <a:pt x="4001" y="8847"/>
                  </a:cubicBezTo>
                  <a:cubicBezTo>
                    <a:pt x="4382" y="8847"/>
                    <a:pt x="4739" y="8751"/>
                    <a:pt x="5049" y="8561"/>
                  </a:cubicBezTo>
                  <a:cubicBezTo>
                    <a:pt x="5120" y="8513"/>
                    <a:pt x="5132" y="8430"/>
                    <a:pt x="5109" y="8359"/>
                  </a:cubicBezTo>
                  <a:cubicBezTo>
                    <a:pt x="5077" y="8304"/>
                    <a:pt x="5031" y="8280"/>
                    <a:pt x="4979" y="8280"/>
                  </a:cubicBezTo>
                  <a:cubicBezTo>
                    <a:pt x="4952" y="8280"/>
                    <a:pt x="4923" y="8287"/>
                    <a:pt x="4894" y="8299"/>
                  </a:cubicBezTo>
                  <a:cubicBezTo>
                    <a:pt x="4632" y="8442"/>
                    <a:pt x="4311" y="8537"/>
                    <a:pt x="4001" y="8537"/>
                  </a:cubicBezTo>
                  <a:cubicBezTo>
                    <a:pt x="3215" y="8537"/>
                    <a:pt x="2513" y="8001"/>
                    <a:pt x="2299" y="7239"/>
                  </a:cubicBezTo>
                  <a:lnTo>
                    <a:pt x="2596" y="7144"/>
                  </a:lnTo>
                  <a:cubicBezTo>
                    <a:pt x="2858" y="7073"/>
                    <a:pt x="3049" y="6823"/>
                    <a:pt x="3049" y="6537"/>
                  </a:cubicBezTo>
                  <a:lnTo>
                    <a:pt x="3049" y="6013"/>
                  </a:lnTo>
                  <a:cubicBezTo>
                    <a:pt x="3346" y="6168"/>
                    <a:pt x="3680" y="6239"/>
                    <a:pt x="4037" y="6239"/>
                  </a:cubicBezTo>
                  <a:cubicBezTo>
                    <a:pt x="4394" y="6239"/>
                    <a:pt x="4716" y="6168"/>
                    <a:pt x="5013" y="6013"/>
                  </a:cubicBezTo>
                  <a:close/>
                  <a:moveTo>
                    <a:pt x="2870" y="0"/>
                  </a:moveTo>
                  <a:cubicBezTo>
                    <a:pt x="2477" y="0"/>
                    <a:pt x="2084" y="179"/>
                    <a:pt x="1799" y="477"/>
                  </a:cubicBezTo>
                  <a:cubicBezTo>
                    <a:pt x="1537" y="774"/>
                    <a:pt x="1406" y="1179"/>
                    <a:pt x="1429" y="1596"/>
                  </a:cubicBezTo>
                  <a:lnTo>
                    <a:pt x="1596" y="3251"/>
                  </a:lnTo>
                  <a:cubicBezTo>
                    <a:pt x="1358" y="3298"/>
                    <a:pt x="1144" y="3489"/>
                    <a:pt x="1132" y="3739"/>
                  </a:cubicBezTo>
                  <a:cubicBezTo>
                    <a:pt x="1120" y="3894"/>
                    <a:pt x="1168" y="4049"/>
                    <a:pt x="1263" y="4168"/>
                  </a:cubicBezTo>
                  <a:cubicBezTo>
                    <a:pt x="1370" y="4287"/>
                    <a:pt x="1525" y="4346"/>
                    <a:pt x="1680" y="4346"/>
                  </a:cubicBezTo>
                  <a:lnTo>
                    <a:pt x="1799" y="4346"/>
                  </a:lnTo>
                  <a:cubicBezTo>
                    <a:pt x="1894" y="4989"/>
                    <a:pt x="2251" y="5525"/>
                    <a:pt x="2739" y="5882"/>
                  </a:cubicBezTo>
                  <a:lnTo>
                    <a:pt x="2739" y="6585"/>
                  </a:lnTo>
                  <a:cubicBezTo>
                    <a:pt x="2739" y="6727"/>
                    <a:pt x="2632" y="6870"/>
                    <a:pt x="2501" y="6894"/>
                  </a:cubicBezTo>
                  <a:lnTo>
                    <a:pt x="810" y="7406"/>
                  </a:lnTo>
                  <a:cubicBezTo>
                    <a:pt x="322" y="7537"/>
                    <a:pt x="1" y="7978"/>
                    <a:pt x="1" y="8478"/>
                  </a:cubicBezTo>
                  <a:lnTo>
                    <a:pt x="1" y="10168"/>
                  </a:lnTo>
                  <a:cubicBezTo>
                    <a:pt x="1" y="10252"/>
                    <a:pt x="72" y="10311"/>
                    <a:pt x="144" y="10311"/>
                  </a:cubicBezTo>
                  <a:cubicBezTo>
                    <a:pt x="227" y="10311"/>
                    <a:pt x="298" y="10240"/>
                    <a:pt x="298" y="10168"/>
                  </a:cubicBezTo>
                  <a:lnTo>
                    <a:pt x="298" y="8466"/>
                  </a:lnTo>
                  <a:cubicBezTo>
                    <a:pt x="298" y="8109"/>
                    <a:pt x="537" y="7787"/>
                    <a:pt x="882" y="7680"/>
                  </a:cubicBezTo>
                  <a:lnTo>
                    <a:pt x="1370" y="7537"/>
                  </a:lnTo>
                  <a:cubicBezTo>
                    <a:pt x="1513" y="8073"/>
                    <a:pt x="1846" y="8549"/>
                    <a:pt x="2275" y="8906"/>
                  </a:cubicBezTo>
                  <a:cubicBezTo>
                    <a:pt x="2751" y="9287"/>
                    <a:pt x="3358" y="9502"/>
                    <a:pt x="3989" y="9502"/>
                  </a:cubicBezTo>
                  <a:cubicBezTo>
                    <a:pt x="4608" y="9502"/>
                    <a:pt x="5204" y="9287"/>
                    <a:pt x="5704" y="8906"/>
                  </a:cubicBezTo>
                  <a:cubicBezTo>
                    <a:pt x="6144" y="8549"/>
                    <a:pt x="6454" y="8073"/>
                    <a:pt x="6621" y="7537"/>
                  </a:cubicBezTo>
                  <a:lnTo>
                    <a:pt x="7144" y="7680"/>
                  </a:lnTo>
                  <a:cubicBezTo>
                    <a:pt x="7490" y="7787"/>
                    <a:pt x="7728" y="8097"/>
                    <a:pt x="7728" y="8466"/>
                  </a:cubicBezTo>
                  <a:lnTo>
                    <a:pt x="7728" y="10168"/>
                  </a:lnTo>
                  <a:cubicBezTo>
                    <a:pt x="7728" y="10252"/>
                    <a:pt x="7799" y="10311"/>
                    <a:pt x="7871" y="10311"/>
                  </a:cubicBezTo>
                  <a:cubicBezTo>
                    <a:pt x="7966" y="10311"/>
                    <a:pt x="8026" y="10240"/>
                    <a:pt x="8026" y="10168"/>
                  </a:cubicBezTo>
                  <a:lnTo>
                    <a:pt x="8026" y="8466"/>
                  </a:lnTo>
                  <a:cubicBezTo>
                    <a:pt x="8037" y="7966"/>
                    <a:pt x="7716" y="7525"/>
                    <a:pt x="7240" y="7382"/>
                  </a:cubicBezTo>
                  <a:lnTo>
                    <a:pt x="5537" y="6882"/>
                  </a:lnTo>
                  <a:cubicBezTo>
                    <a:pt x="5406" y="6835"/>
                    <a:pt x="5299" y="6704"/>
                    <a:pt x="5299" y="6573"/>
                  </a:cubicBezTo>
                  <a:lnTo>
                    <a:pt x="5299" y="5870"/>
                  </a:lnTo>
                  <a:cubicBezTo>
                    <a:pt x="5811" y="5525"/>
                    <a:pt x="6168" y="4977"/>
                    <a:pt x="6240" y="4334"/>
                  </a:cubicBezTo>
                  <a:lnTo>
                    <a:pt x="6323" y="4334"/>
                  </a:lnTo>
                  <a:cubicBezTo>
                    <a:pt x="6621" y="4334"/>
                    <a:pt x="6871" y="4108"/>
                    <a:pt x="6906" y="3846"/>
                  </a:cubicBezTo>
                  <a:cubicBezTo>
                    <a:pt x="6918" y="3691"/>
                    <a:pt x="6871" y="3525"/>
                    <a:pt x="6775" y="3417"/>
                  </a:cubicBezTo>
                  <a:cubicBezTo>
                    <a:pt x="6680" y="3322"/>
                    <a:pt x="6561" y="3251"/>
                    <a:pt x="6442" y="3239"/>
                  </a:cubicBezTo>
                  <a:lnTo>
                    <a:pt x="6549" y="1941"/>
                  </a:lnTo>
                  <a:cubicBezTo>
                    <a:pt x="6775" y="1727"/>
                    <a:pt x="6906" y="1453"/>
                    <a:pt x="6906" y="1120"/>
                  </a:cubicBezTo>
                  <a:cubicBezTo>
                    <a:pt x="6906" y="512"/>
                    <a:pt x="6394" y="0"/>
                    <a:pt x="578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4" name="Google Shape;3614;p37"/>
            <p:cNvSpPr/>
            <p:nvPr/>
          </p:nvSpPr>
          <p:spPr>
            <a:xfrm>
              <a:off x="7061135" y="2881785"/>
              <a:ext cx="20069" cy="9495"/>
            </a:xfrm>
            <a:custGeom>
              <a:rect b="b" l="l" r="r" t="t"/>
              <a:pathLst>
                <a:path extrusionOk="0" h="299" w="632">
                  <a:moveTo>
                    <a:pt x="155" y="1"/>
                  </a:moveTo>
                  <a:cubicBezTo>
                    <a:pt x="60" y="1"/>
                    <a:pt x="0" y="72"/>
                    <a:pt x="0" y="155"/>
                  </a:cubicBezTo>
                  <a:cubicBezTo>
                    <a:pt x="0" y="227"/>
                    <a:pt x="72" y="298"/>
                    <a:pt x="155" y="298"/>
                  </a:cubicBezTo>
                  <a:lnTo>
                    <a:pt x="476" y="298"/>
                  </a:lnTo>
                  <a:cubicBezTo>
                    <a:pt x="560" y="298"/>
                    <a:pt x="631" y="227"/>
                    <a:pt x="631" y="155"/>
                  </a:cubicBezTo>
                  <a:cubicBezTo>
                    <a:pt x="631" y="72"/>
                    <a:pt x="572" y="1"/>
                    <a:pt x="47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5" name="Google Shape;3615;p37"/>
            <p:cNvSpPr/>
            <p:nvPr/>
          </p:nvSpPr>
          <p:spPr>
            <a:xfrm>
              <a:off x="7122740" y="2881785"/>
              <a:ext cx="19688" cy="9495"/>
            </a:xfrm>
            <a:custGeom>
              <a:rect b="b" l="l" r="r" t="t"/>
              <a:pathLst>
                <a:path extrusionOk="0" h="299" w="620">
                  <a:moveTo>
                    <a:pt x="144" y="1"/>
                  </a:moveTo>
                  <a:cubicBezTo>
                    <a:pt x="60" y="1"/>
                    <a:pt x="1" y="72"/>
                    <a:pt x="1" y="155"/>
                  </a:cubicBezTo>
                  <a:cubicBezTo>
                    <a:pt x="1" y="227"/>
                    <a:pt x="72" y="298"/>
                    <a:pt x="144" y="298"/>
                  </a:cubicBezTo>
                  <a:lnTo>
                    <a:pt x="477" y="298"/>
                  </a:lnTo>
                  <a:cubicBezTo>
                    <a:pt x="560" y="298"/>
                    <a:pt x="620" y="227"/>
                    <a:pt x="620" y="155"/>
                  </a:cubicBezTo>
                  <a:cubicBezTo>
                    <a:pt x="620" y="72"/>
                    <a:pt x="560" y="1"/>
                    <a:pt x="47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16" name="Google Shape;3616;p37"/>
          <p:cNvGrpSpPr/>
          <p:nvPr/>
        </p:nvGrpSpPr>
        <p:grpSpPr>
          <a:xfrm>
            <a:off x="7511005" y="2771930"/>
            <a:ext cx="244291" cy="326314"/>
            <a:chOff x="7530697" y="2790299"/>
            <a:chExt cx="244291" cy="326314"/>
          </a:xfrm>
        </p:grpSpPr>
        <p:sp>
          <p:nvSpPr>
            <p:cNvPr id="3617" name="Google Shape;3617;p37"/>
            <p:cNvSpPr/>
            <p:nvPr/>
          </p:nvSpPr>
          <p:spPr>
            <a:xfrm>
              <a:off x="7616911" y="2907507"/>
              <a:ext cx="9463" cy="14385"/>
            </a:xfrm>
            <a:custGeom>
              <a:rect b="b" l="l" r="r" t="t"/>
              <a:pathLst>
                <a:path extrusionOk="0" h="453" w="298">
                  <a:moveTo>
                    <a:pt x="155" y="0"/>
                  </a:moveTo>
                  <a:cubicBezTo>
                    <a:pt x="60" y="0"/>
                    <a:pt x="0" y="72"/>
                    <a:pt x="0" y="143"/>
                  </a:cubicBezTo>
                  <a:lnTo>
                    <a:pt x="0" y="310"/>
                  </a:lnTo>
                  <a:cubicBezTo>
                    <a:pt x="0" y="393"/>
                    <a:pt x="72" y="453"/>
                    <a:pt x="155" y="453"/>
                  </a:cubicBezTo>
                  <a:cubicBezTo>
                    <a:pt x="227" y="453"/>
                    <a:pt x="298" y="381"/>
                    <a:pt x="298" y="310"/>
                  </a:cubicBezTo>
                  <a:lnTo>
                    <a:pt x="298" y="143"/>
                  </a:lnTo>
                  <a:cubicBezTo>
                    <a:pt x="298" y="72"/>
                    <a:pt x="238" y="0"/>
                    <a:pt x="15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8" name="Google Shape;3618;p37"/>
            <p:cNvSpPr/>
            <p:nvPr/>
          </p:nvSpPr>
          <p:spPr>
            <a:xfrm>
              <a:off x="7678548" y="2907507"/>
              <a:ext cx="9463" cy="14385"/>
            </a:xfrm>
            <a:custGeom>
              <a:rect b="b" l="l" r="r" t="t"/>
              <a:pathLst>
                <a:path extrusionOk="0" h="453" w="298">
                  <a:moveTo>
                    <a:pt x="143" y="0"/>
                  </a:moveTo>
                  <a:cubicBezTo>
                    <a:pt x="60" y="0"/>
                    <a:pt x="0" y="72"/>
                    <a:pt x="0" y="143"/>
                  </a:cubicBezTo>
                  <a:lnTo>
                    <a:pt x="0" y="310"/>
                  </a:lnTo>
                  <a:cubicBezTo>
                    <a:pt x="0" y="393"/>
                    <a:pt x="72" y="453"/>
                    <a:pt x="143" y="453"/>
                  </a:cubicBezTo>
                  <a:cubicBezTo>
                    <a:pt x="214" y="453"/>
                    <a:pt x="298" y="381"/>
                    <a:pt x="298" y="310"/>
                  </a:cubicBezTo>
                  <a:lnTo>
                    <a:pt x="298" y="143"/>
                  </a:lnTo>
                  <a:cubicBezTo>
                    <a:pt x="298" y="72"/>
                    <a:pt x="238" y="0"/>
                    <a:pt x="14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9" name="Google Shape;3619;p37"/>
            <p:cNvSpPr/>
            <p:nvPr/>
          </p:nvSpPr>
          <p:spPr>
            <a:xfrm>
              <a:off x="7632408" y="2943136"/>
              <a:ext cx="40869" cy="14671"/>
            </a:xfrm>
            <a:custGeom>
              <a:rect b="b" l="l" r="r" t="t"/>
              <a:pathLst>
                <a:path extrusionOk="0" h="462" w="1287">
                  <a:moveTo>
                    <a:pt x="167" y="0"/>
                  </a:moveTo>
                  <a:cubicBezTo>
                    <a:pt x="129" y="0"/>
                    <a:pt x="90" y="15"/>
                    <a:pt x="60" y="45"/>
                  </a:cubicBezTo>
                  <a:cubicBezTo>
                    <a:pt x="1" y="104"/>
                    <a:pt x="1" y="200"/>
                    <a:pt x="60" y="259"/>
                  </a:cubicBezTo>
                  <a:cubicBezTo>
                    <a:pt x="203" y="390"/>
                    <a:pt x="417" y="462"/>
                    <a:pt x="655" y="462"/>
                  </a:cubicBezTo>
                  <a:cubicBezTo>
                    <a:pt x="893" y="462"/>
                    <a:pt x="1120" y="390"/>
                    <a:pt x="1251" y="259"/>
                  </a:cubicBezTo>
                  <a:cubicBezTo>
                    <a:pt x="1286" y="212"/>
                    <a:pt x="1286" y="104"/>
                    <a:pt x="1227" y="45"/>
                  </a:cubicBezTo>
                  <a:cubicBezTo>
                    <a:pt x="1197" y="15"/>
                    <a:pt x="1158" y="0"/>
                    <a:pt x="1120" y="0"/>
                  </a:cubicBezTo>
                  <a:cubicBezTo>
                    <a:pt x="1081" y="0"/>
                    <a:pt x="1042" y="15"/>
                    <a:pt x="1013" y="45"/>
                  </a:cubicBezTo>
                  <a:cubicBezTo>
                    <a:pt x="953" y="104"/>
                    <a:pt x="822" y="164"/>
                    <a:pt x="643" y="164"/>
                  </a:cubicBezTo>
                  <a:cubicBezTo>
                    <a:pt x="465" y="164"/>
                    <a:pt x="322" y="104"/>
                    <a:pt x="274" y="45"/>
                  </a:cubicBezTo>
                  <a:cubicBezTo>
                    <a:pt x="245" y="15"/>
                    <a:pt x="206" y="0"/>
                    <a:pt x="1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0" name="Google Shape;3620;p37"/>
            <p:cNvSpPr/>
            <p:nvPr/>
          </p:nvSpPr>
          <p:spPr>
            <a:xfrm>
              <a:off x="7530697" y="2790299"/>
              <a:ext cx="244291" cy="326314"/>
            </a:xfrm>
            <a:custGeom>
              <a:rect b="b" l="l" r="r" t="t"/>
              <a:pathLst>
                <a:path extrusionOk="0" h="10276" w="7693">
                  <a:moveTo>
                    <a:pt x="3846" y="298"/>
                  </a:moveTo>
                  <a:cubicBezTo>
                    <a:pt x="5275" y="298"/>
                    <a:pt x="6442" y="1453"/>
                    <a:pt x="6442" y="2882"/>
                  </a:cubicBezTo>
                  <a:lnTo>
                    <a:pt x="6442" y="4013"/>
                  </a:lnTo>
                  <a:cubicBezTo>
                    <a:pt x="6442" y="4846"/>
                    <a:pt x="6633" y="5489"/>
                    <a:pt x="6799" y="5870"/>
                  </a:cubicBezTo>
                  <a:cubicBezTo>
                    <a:pt x="6811" y="5918"/>
                    <a:pt x="6811" y="5965"/>
                    <a:pt x="6799" y="6001"/>
                  </a:cubicBezTo>
                  <a:cubicBezTo>
                    <a:pt x="6775" y="6049"/>
                    <a:pt x="6752" y="6084"/>
                    <a:pt x="6704" y="6096"/>
                  </a:cubicBezTo>
                  <a:cubicBezTo>
                    <a:pt x="6359" y="6227"/>
                    <a:pt x="5692" y="6489"/>
                    <a:pt x="4978" y="6632"/>
                  </a:cubicBezTo>
                  <a:lnTo>
                    <a:pt x="4978" y="6132"/>
                  </a:lnTo>
                  <a:cubicBezTo>
                    <a:pt x="5644" y="5739"/>
                    <a:pt x="6109" y="5013"/>
                    <a:pt x="6109" y="4179"/>
                  </a:cubicBezTo>
                  <a:lnTo>
                    <a:pt x="6109" y="3536"/>
                  </a:lnTo>
                  <a:cubicBezTo>
                    <a:pt x="6109" y="3108"/>
                    <a:pt x="5751" y="2751"/>
                    <a:pt x="5323" y="2751"/>
                  </a:cubicBezTo>
                  <a:lnTo>
                    <a:pt x="5073" y="2751"/>
                  </a:lnTo>
                  <a:lnTo>
                    <a:pt x="4311" y="1989"/>
                  </a:lnTo>
                  <a:cubicBezTo>
                    <a:pt x="4282" y="1960"/>
                    <a:pt x="4249" y="1944"/>
                    <a:pt x="4214" y="1944"/>
                  </a:cubicBezTo>
                  <a:cubicBezTo>
                    <a:pt x="4191" y="1944"/>
                    <a:pt x="4168" y="1951"/>
                    <a:pt x="4144" y="1965"/>
                  </a:cubicBezTo>
                  <a:cubicBezTo>
                    <a:pt x="4085" y="1989"/>
                    <a:pt x="4061" y="2036"/>
                    <a:pt x="4061" y="2096"/>
                  </a:cubicBezTo>
                  <a:lnTo>
                    <a:pt x="4061" y="2751"/>
                  </a:lnTo>
                  <a:lnTo>
                    <a:pt x="3239" y="2751"/>
                  </a:lnTo>
                  <a:cubicBezTo>
                    <a:pt x="3144" y="2751"/>
                    <a:pt x="3084" y="2822"/>
                    <a:pt x="3084" y="2893"/>
                  </a:cubicBezTo>
                  <a:cubicBezTo>
                    <a:pt x="3084" y="2965"/>
                    <a:pt x="3168" y="3048"/>
                    <a:pt x="3239" y="3048"/>
                  </a:cubicBezTo>
                  <a:lnTo>
                    <a:pt x="4204" y="3048"/>
                  </a:lnTo>
                  <a:cubicBezTo>
                    <a:pt x="4299" y="3048"/>
                    <a:pt x="4358" y="2965"/>
                    <a:pt x="4358" y="2893"/>
                  </a:cubicBezTo>
                  <a:lnTo>
                    <a:pt x="4358" y="2453"/>
                  </a:lnTo>
                  <a:lnTo>
                    <a:pt x="4906" y="3001"/>
                  </a:lnTo>
                  <a:cubicBezTo>
                    <a:pt x="4930" y="3024"/>
                    <a:pt x="4966" y="3048"/>
                    <a:pt x="5013" y="3048"/>
                  </a:cubicBezTo>
                  <a:lnTo>
                    <a:pt x="5335" y="3048"/>
                  </a:lnTo>
                  <a:cubicBezTo>
                    <a:pt x="5609" y="3048"/>
                    <a:pt x="5823" y="3263"/>
                    <a:pt x="5823" y="3536"/>
                  </a:cubicBezTo>
                  <a:lnTo>
                    <a:pt x="5823" y="4179"/>
                  </a:lnTo>
                  <a:cubicBezTo>
                    <a:pt x="5823" y="5251"/>
                    <a:pt x="4954" y="6132"/>
                    <a:pt x="3882" y="6132"/>
                  </a:cubicBezTo>
                  <a:cubicBezTo>
                    <a:pt x="2811" y="6132"/>
                    <a:pt x="1930" y="5251"/>
                    <a:pt x="1930" y="4179"/>
                  </a:cubicBezTo>
                  <a:lnTo>
                    <a:pt x="1930" y="3536"/>
                  </a:lnTo>
                  <a:cubicBezTo>
                    <a:pt x="1930" y="3263"/>
                    <a:pt x="2156" y="3048"/>
                    <a:pt x="2418" y="3048"/>
                  </a:cubicBezTo>
                  <a:lnTo>
                    <a:pt x="2584" y="3048"/>
                  </a:lnTo>
                  <a:cubicBezTo>
                    <a:pt x="2668" y="3048"/>
                    <a:pt x="2727" y="2965"/>
                    <a:pt x="2727" y="2893"/>
                  </a:cubicBezTo>
                  <a:cubicBezTo>
                    <a:pt x="2727" y="2822"/>
                    <a:pt x="2656" y="2751"/>
                    <a:pt x="2584" y="2751"/>
                  </a:cubicBezTo>
                  <a:lnTo>
                    <a:pt x="2418" y="2751"/>
                  </a:lnTo>
                  <a:cubicBezTo>
                    <a:pt x="1989" y="2751"/>
                    <a:pt x="1632" y="3108"/>
                    <a:pt x="1632" y="3536"/>
                  </a:cubicBezTo>
                  <a:lnTo>
                    <a:pt x="1632" y="4179"/>
                  </a:lnTo>
                  <a:cubicBezTo>
                    <a:pt x="1632" y="5013"/>
                    <a:pt x="2096" y="5739"/>
                    <a:pt x="2763" y="6132"/>
                  </a:cubicBezTo>
                  <a:lnTo>
                    <a:pt x="2763" y="6632"/>
                  </a:lnTo>
                  <a:cubicBezTo>
                    <a:pt x="2001" y="6465"/>
                    <a:pt x="1334" y="6227"/>
                    <a:pt x="989" y="6096"/>
                  </a:cubicBezTo>
                  <a:cubicBezTo>
                    <a:pt x="941" y="6084"/>
                    <a:pt x="918" y="6049"/>
                    <a:pt x="906" y="6001"/>
                  </a:cubicBezTo>
                  <a:cubicBezTo>
                    <a:pt x="882" y="5965"/>
                    <a:pt x="882" y="5918"/>
                    <a:pt x="906" y="5870"/>
                  </a:cubicBezTo>
                  <a:cubicBezTo>
                    <a:pt x="1060" y="5489"/>
                    <a:pt x="1263" y="4846"/>
                    <a:pt x="1263" y="4013"/>
                  </a:cubicBezTo>
                  <a:lnTo>
                    <a:pt x="1263" y="2882"/>
                  </a:lnTo>
                  <a:cubicBezTo>
                    <a:pt x="1263" y="1453"/>
                    <a:pt x="2418" y="298"/>
                    <a:pt x="3846" y="298"/>
                  </a:cubicBezTo>
                  <a:close/>
                  <a:moveTo>
                    <a:pt x="4632" y="6275"/>
                  </a:moveTo>
                  <a:lnTo>
                    <a:pt x="4632" y="6787"/>
                  </a:lnTo>
                  <a:cubicBezTo>
                    <a:pt x="4632" y="7025"/>
                    <a:pt x="4739" y="7239"/>
                    <a:pt x="4918" y="7394"/>
                  </a:cubicBezTo>
                  <a:cubicBezTo>
                    <a:pt x="4894" y="7442"/>
                    <a:pt x="4858" y="7477"/>
                    <a:pt x="4835" y="7513"/>
                  </a:cubicBezTo>
                  <a:cubicBezTo>
                    <a:pt x="4787" y="7573"/>
                    <a:pt x="4787" y="7680"/>
                    <a:pt x="4858" y="7715"/>
                  </a:cubicBezTo>
                  <a:cubicBezTo>
                    <a:pt x="4894" y="7739"/>
                    <a:pt x="4918" y="7751"/>
                    <a:pt x="4954" y="7751"/>
                  </a:cubicBezTo>
                  <a:cubicBezTo>
                    <a:pt x="4989" y="7751"/>
                    <a:pt x="5037" y="7739"/>
                    <a:pt x="5073" y="7692"/>
                  </a:cubicBezTo>
                  <a:cubicBezTo>
                    <a:pt x="5109" y="7632"/>
                    <a:pt x="5156" y="7584"/>
                    <a:pt x="5192" y="7525"/>
                  </a:cubicBezTo>
                  <a:lnTo>
                    <a:pt x="5525" y="7644"/>
                  </a:lnTo>
                  <a:cubicBezTo>
                    <a:pt x="4918" y="8573"/>
                    <a:pt x="4299" y="8894"/>
                    <a:pt x="3882" y="9001"/>
                  </a:cubicBezTo>
                  <a:cubicBezTo>
                    <a:pt x="3864" y="9007"/>
                    <a:pt x="3849" y="9010"/>
                    <a:pt x="3835" y="9010"/>
                  </a:cubicBezTo>
                  <a:cubicBezTo>
                    <a:pt x="3820" y="9010"/>
                    <a:pt x="3805" y="9007"/>
                    <a:pt x="3787" y="9001"/>
                  </a:cubicBezTo>
                  <a:cubicBezTo>
                    <a:pt x="3370" y="8882"/>
                    <a:pt x="2751" y="8549"/>
                    <a:pt x="2120" y="7644"/>
                  </a:cubicBezTo>
                  <a:lnTo>
                    <a:pt x="2465" y="7525"/>
                  </a:lnTo>
                  <a:cubicBezTo>
                    <a:pt x="2763" y="7942"/>
                    <a:pt x="3204" y="8442"/>
                    <a:pt x="3787" y="8644"/>
                  </a:cubicBezTo>
                  <a:cubicBezTo>
                    <a:pt x="3799" y="8644"/>
                    <a:pt x="3823" y="8656"/>
                    <a:pt x="3835" y="8656"/>
                  </a:cubicBezTo>
                  <a:cubicBezTo>
                    <a:pt x="3846" y="8656"/>
                    <a:pt x="3858" y="8656"/>
                    <a:pt x="3882" y="8644"/>
                  </a:cubicBezTo>
                  <a:cubicBezTo>
                    <a:pt x="4144" y="8549"/>
                    <a:pt x="4418" y="8382"/>
                    <a:pt x="4668" y="8132"/>
                  </a:cubicBezTo>
                  <a:cubicBezTo>
                    <a:pt x="4728" y="8073"/>
                    <a:pt x="4728" y="7989"/>
                    <a:pt x="4668" y="7930"/>
                  </a:cubicBezTo>
                  <a:cubicBezTo>
                    <a:pt x="4638" y="7900"/>
                    <a:pt x="4600" y="7885"/>
                    <a:pt x="4561" y="7885"/>
                  </a:cubicBezTo>
                  <a:cubicBezTo>
                    <a:pt x="4522" y="7885"/>
                    <a:pt x="4483" y="7900"/>
                    <a:pt x="4454" y="7930"/>
                  </a:cubicBezTo>
                  <a:cubicBezTo>
                    <a:pt x="4251" y="8120"/>
                    <a:pt x="4025" y="8275"/>
                    <a:pt x="3823" y="8346"/>
                  </a:cubicBezTo>
                  <a:cubicBezTo>
                    <a:pt x="3358" y="8168"/>
                    <a:pt x="2965" y="7751"/>
                    <a:pt x="2715" y="7394"/>
                  </a:cubicBezTo>
                  <a:cubicBezTo>
                    <a:pt x="2894" y="7239"/>
                    <a:pt x="3001" y="7025"/>
                    <a:pt x="3001" y="6787"/>
                  </a:cubicBezTo>
                  <a:lnTo>
                    <a:pt x="3001" y="6275"/>
                  </a:lnTo>
                  <a:cubicBezTo>
                    <a:pt x="3251" y="6382"/>
                    <a:pt x="3525" y="6430"/>
                    <a:pt x="3823" y="6430"/>
                  </a:cubicBezTo>
                  <a:cubicBezTo>
                    <a:pt x="4120" y="6430"/>
                    <a:pt x="4382" y="6370"/>
                    <a:pt x="4632" y="6275"/>
                  </a:cubicBezTo>
                  <a:close/>
                  <a:moveTo>
                    <a:pt x="3846" y="0"/>
                  </a:moveTo>
                  <a:cubicBezTo>
                    <a:pt x="2251" y="0"/>
                    <a:pt x="953" y="1286"/>
                    <a:pt x="953" y="2882"/>
                  </a:cubicBezTo>
                  <a:lnTo>
                    <a:pt x="953" y="4013"/>
                  </a:lnTo>
                  <a:cubicBezTo>
                    <a:pt x="953" y="4846"/>
                    <a:pt x="751" y="5453"/>
                    <a:pt x="632" y="5775"/>
                  </a:cubicBezTo>
                  <a:cubicBezTo>
                    <a:pt x="584" y="5894"/>
                    <a:pt x="584" y="6013"/>
                    <a:pt x="632" y="6132"/>
                  </a:cubicBezTo>
                  <a:cubicBezTo>
                    <a:pt x="679" y="6251"/>
                    <a:pt x="775" y="6334"/>
                    <a:pt x="894" y="6382"/>
                  </a:cubicBezTo>
                  <a:cubicBezTo>
                    <a:pt x="1251" y="6525"/>
                    <a:pt x="1965" y="6787"/>
                    <a:pt x="2715" y="6930"/>
                  </a:cubicBezTo>
                  <a:cubicBezTo>
                    <a:pt x="2668" y="7084"/>
                    <a:pt x="2549" y="7180"/>
                    <a:pt x="2418" y="7239"/>
                  </a:cubicBezTo>
                  <a:lnTo>
                    <a:pt x="751" y="7823"/>
                  </a:lnTo>
                  <a:cubicBezTo>
                    <a:pt x="298" y="7989"/>
                    <a:pt x="1" y="8406"/>
                    <a:pt x="1" y="8882"/>
                  </a:cubicBezTo>
                  <a:lnTo>
                    <a:pt x="1" y="10132"/>
                  </a:lnTo>
                  <a:cubicBezTo>
                    <a:pt x="1" y="10216"/>
                    <a:pt x="84" y="10275"/>
                    <a:pt x="156" y="10275"/>
                  </a:cubicBezTo>
                  <a:cubicBezTo>
                    <a:pt x="227" y="10275"/>
                    <a:pt x="298" y="10204"/>
                    <a:pt x="298" y="10132"/>
                  </a:cubicBezTo>
                  <a:lnTo>
                    <a:pt x="298" y="8882"/>
                  </a:lnTo>
                  <a:cubicBezTo>
                    <a:pt x="298" y="8775"/>
                    <a:pt x="322" y="8692"/>
                    <a:pt x="358" y="8597"/>
                  </a:cubicBezTo>
                  <a:lnTo>
                    <a:pt x="1120" y="9251"/>
                  </a:lnTo>
                  <a:cubicBezTo>
                    <a:pt x="1227" y="9347"/>
                    <a:pt x="1299" y="9478"/>
                    <a:pt x="1299" y="9620"/>
                  </a:cubicBezTo>
                  <a:lnTo>
                    <a:pt x="1299" y="10132"/>
                  </a:lnTo>
                  <a:cubicBezTo>
                    <a:pt x="1299" y="10216"/>
                    <a:pt x="1370" y="10275"/>
                    <a:pt x="1453" y="10275"/>
                  </a:cubicBezTo>
                  <a:cubicBezTo>
                    <a:pt x="1525" y="10275"/>
                    <a:pt x="1596" y="10204"/>
                    <a:pt x="1596" y="10132"/>
                  </a:cubicBezTo>
                  <a:lnTo>
                    <a:pt x="1596" y="9609"/>
                  </a:lnTo>
                  <a:cubicBezTo>
                    <a:pt x="1596" y="9370"/>
                    <a:pt x="1489" y="9168"/>
                    <a:pt x="1310" y="9001"/>
                  </a:cubicBezTo>
                  <a:lnTo>
                    <a:pt x="513" y="8311"/>
                  </a:lnTo>
                  <a:cubicBezTo>
                    <a:pt x="596" y="8216"/>
                    <a:pt x="715" y="8132"/>
                    <a:pt x="834" y="8085"/>
                  </a:cubicBezTo>
                  <a:lnTo>
                    <a:pt x="1846" y="7739"/>
                  </a:lnTo>
                  <a:cubicBezTo>
                    <a:pt x="2537" y="8775"/>
                    <a:pt x="3251" y="9144"/>
                    <a:pt x="3727" y="9275"/>
                  </a:cubicBezTo>
                  <a:cubicBezTo>
                    <a:pt x="3775" y="9299"/>
                    <a:pt x="3799" y="9299"/>
                    <a:pt x="3846" y="9299"/>
                  </a:cubicBezTo>
                  <a:cubicBezTo>
                    <a:pt x="3894" y="9299"/>
                    <a:pt x="3930" y="9299"/>
                    <a:pt x="3966" y="9275"/>
                  </a:cubicBezTo>
                  <a:cubicBezTo>
                    <a:pt x="4442" y="9144"/>
                    <a:pt x="5156" y="8775"/>
                    <a:pt x="5835" y="7739"/>
                  </a:cubicBezTo>
                  <a:lnTo>
                    <a:pt x="6847" y="8085"/>
                  </a:lnTo>
                  <a:cubicBezTo>
                    <a:pt x="6990" y="8132"/>
                    <a:pt x="7085" y="8216"/>
                    <a:pt x="7180" y="8311"/>
                  </a:cubicBezTo>
                  <a:lnTo>
                    <a:pt x="6371" y="9001"/>
                  </a:lnTo>
                  <a:cubicBezTo>
                    <a:pt x="6192" y="9144"/>
                    <a:pt x="6097" y="9370"/>
                    <a:pt x="6097" y="9609"/>
                  </a:cubicBezTo>
                  <a:lnTo>
                    <a:pt x="6097" y="10120"/>
                  </a:lnTo>
                  <a:cubicBezTo>
                    <a:pt x="6097" y="10204"/>
                    <a:pt x="6168" y="10263"/>
                    <a:pt x="6240" y="10263"/>
                  </a:cubicBezTo>
                  <a:cubicBezTo>
                    <a:pt x="6311" y="10263"/>
                    <a:pt x="6394" y="10192"/>
                    <a:pt x="6394" y="10120"/>
                  </a:cubicBezTo>
                  <a:lnTo>
                    <a:pt x="6394" y="9609"/>
                  </a:lnTo>
                  <a:cubicBezTo>
                    <a:pt x="6394" y="9466"/>
                    <a:pt x="6454" y="9323"/>
                    <a:pt x="6573" y="9239"/>
                  </a:cubicBezTo>
                  <a:lnTo>
                    <a:pt x="7323" y="8585"/>
                  </a:lnTo>
                  <a:cubicBezTo>
                    <a:pt x="7359" y="8668"/>
                    <a:pt x="7383" y="8775"/>
                    <a:pt x="7383" y="8870"/>
                  </a:cubicBezTo>
                  <a:lnTo>
                    <a:pt x="7383" y="10120"/>
                  </a:lnTo>
                  <a:cubicBezTo>
                    <a:pt x="7383" y="10204"/>
                    <a:pt x="7466" y="10263"/>
                    <a:pt x="7537" y="10263"/>
                  </a:cubicBezTo>
                  <a:cubicBezTo>
                    <a:pt x="7609" y="10263"/>
                    <a:pt x="7680" y="10192"/>
                    <a:pt x="7680" y="10120"/>
                  </a:cubicBezTo>
                  <a:lnTo>
                    <a:pt x="7680" y="8870"/>
                  </a:lnTo>
                  <a:cubicBezTo>
                    <a:pt x="7692" y="8406"/>
                    <a:pt x="7395" y="7977"/>
                    <a:pt x="6942" y="7823"/>
                  </a:cubicBezTo>
                  <a:lnTo>
                    <a:pt x="5275" y="7239"/>
                  </a:lnTo>
                  <a:cubicBezTo>
                    <a:pt x="5132" y="7203"/>
                    <a:pt x="5025" y="7084"/>
                    <a:pt x="4978" y="6930"/>
                  </a:cubicBezTo>
                  <a:cubicBezTo>
                    <a:pt x="5740" y="6787"/>
                    <a:pt x="6442" y="6513"/>
                    <a:pt x="6799" y="6382"/>
                  </a:cubicBezTo>
                  <a:cubicBezTo>
                    <a:pt x="6918" y="6334"/>
                    <a:pt x="7002" y="6251"/>
                    <a:pt x="7061" y="6132"/>
                  </a:cubicBezTo>
                  <a:cubicBezTo>
                    <a:pt x="7109" y="6013"/>
                    <a:pt x="7109" y="5894"/>
                    <a:pt x="7061" y="5775"/>
                  </a:cubicBezTo>
                  <a:cubicBezTo>
                    <a:pt x="6942" y="5477"/>
                    <a:pt x="6740" y="4846"/>
                    <a:pt x="6740" y="4013"/>
                  </a:cubicBezTo>
                  <a:lnTo>
                    <a:pt x="6740" y="2882"/>
                  </a:lnTo>
                  <a:cubicBezTo>
                    <a:pt x="6740" y="1286"/>
                    <a:pt x="5442" y="0"/>
                    <a:pt x="384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1" name="Google Shape;3621;p37"/>
            <p:cNvSpPr/>
            <p:nvPr/>
          </p:nvSpPr>
          <p:spPr>
            <a:xfrm>
              <a:off x="7611608" y="2891630"/>
              <a:ext cx="20069" cy="9463"/>
            </a:xfrm>
            <a:custGeom>
              <a:rect b="b" l="l" r="r" t="t"/>
              <a:pathLst>
                <a:path extrusionOk="0" h="298" w="632">
                  <a:moveTo>
                    <a:pt x="155" y="0"/>
                  </a:moveTo>
                  <a:cubicBezTo>
                    <a:pt x="60" y="0"/>
                    <a:pt x="1" y="83"/>
                    <a:pt x="1" y="155"/>
                  </a:cubicBezTo>
                  <a:cubicBezTo>
                    <a:pt x="1" y="226"/>
                    <a:pt x="84" y="298"/>
                    <a:pt x="155" y="298"/>
                  </a:cubicBezTo>
                  <a:lnTo>
                    <a:pt x="477" y="298"/>
                  </a:lnTo>
                  <a:cubicBezTo>
                    <a:pt x="572" y="298"/>
                    <a:pt x="632" y="226"/>
                    <a:pt x="632" y="155"/>
                  </a:cubicBezTo>
                  <a:cubicBezTo>
                    <a:pt x="632" y="83"/>
                    <a:pt x="572" y="0"/>
                    <a:pt x="47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2" name="Google Shape;3622;p37"/>
            <p:cNvSpPr/>
            <p:nvPr/>
          </p:nvSpPr>
          <p:spPr>
            <a:xfrm>
              <a:off x="7673245" y="2891630"/>
              <a:ext cx="19688" cy="9463"/>
            </a:xfrm>
            <a:custGeom>
              <a:rect b="b" l="l" r="r" t="t"/>
              <a:pathLst>
                <a:path extrusionOk="0" h="298" w="620">
                  <a:moveTo>
                    <a:pt x="143" y="0"/>
                  </a:moveTo>
                  <a:cubicBezTo>
                    <a:pt x="60" y="0"/>
                    <a:pt x="0" y="83"/>
                    <a:pt x="0" y="155"/>
                  </a:cubicBezTo>
                  <a:cubicBezTo>
                    <a:pt x="0" y="226"/>
                    <a:pt x="72" y="298"/>
                    <a:pt x="143" y="298"/>
                  </a:cubicBezTo>
                  <a:lnTo>
                    <a:pt x="477" y="298"/>
                  </a:lnTo>
                  <a:cubicBezTo>
                    <a:pt x="560" y="298"/>
                    <a:pt x="620" y="226"/>
                    <a:pt x="620" y="155"/>
                  </a:cubicBezTo>
                  <a:cubicBezTo>
                    <a:pt x="620" y="83"/>
                    <a:pt x="548" y="0"/>
                    <a:pt x="47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23" name="Google Shape;3623;p37"/>
          <p:cNvGrpSpPr/>
          <p:nvPr/>
        </p:nvGrpSpPr>
        <p:grpSpPr>
          <a:xfrm>
            <a:off x="7968499" y="2813878"/>
            <a:ext cx="332348" cy="283985"/>
            <a:chOff x="7988191" y="2832248"/>
            <a:chExt cx="332348" cy="283985"/>
          </a:xfrm>
        </p:grpSpPr>
        <p:sp>
          <p:nvSpPr>
            <p:cNvPr id="3624" name="Google Shape;3624;p37"/>
            <p:cNvSpPr/>
            <p:nvPr/>
          </p:nvSpPr>
          <p:spPr>
            <a:xfrm>
              <a:off x="8046398" y="2894646"/>
              <a:ext cx="40869" cy="45759"/>
            </a:xfrm>
            <a:custGeom>
              <a:rect b="b" l="l" r="r" t="t"/>
              <a:pathLst>
                <a:path extrusionOk="0" h="1441" w="1287">
                  <a:moveTo>
                    <a:pt x="644" y="0"/>
                  </a:moveTo>
                  <a:cubicBezTo>
                    <a:pt x="287" y="0"/>
                    <a:pt x="1" y="286"/>
                    <a:pt x="1" y="643"/>
                  </a:cubicBezTo>
                  <a:lnTo>
                    <a:pt x="1" y="798"/>
                  </a:lnTo>
                  <a:cubicBezTo>
                    <a:pt x="1" y="1155"/>
                    <a:pt x="287" y="1441"/>
                    <a:pt x="644" y="1441"/>
                  </a:cubicBezTo>
                  <a:cubicBezTo>
                    <a:pt x="1001" y="1441"/>
                    <a:pt x="1287" y="1155"/>
                    <a:pt x="1287" y="798"/>
                  </a:cubicBezTo>
                  <a:lnTo>
                    <a:pt x="1287" y="643"/>
                  </a:lnTo>
                  <a:cubicBezTo>
                    <a:pt x="1287" y="548"/>
                    <a:pt x="1215" y="488"/>
                    <a:pt x="1132" y="488"/>
                  </a:cubicBezTo>
                  <a:cubicBezTo>
                    <a:pt x="1049" y="488"/>
                    <a:pt x="989" y="560"/>
                    <a:pt x="989" y="643"/>
                  </a:cubicBezTo>
                  <a:lnTo>
                    <a:pt x="989" y="798"/>
                  </a:lnTo>
                  <a:cubicBezTo>
                    <a:pt x="989" y="977"/>
                    <a:pt x="834" y="1143"/>
                    <a:pt x="644" y="1143"/>
                  </a:cubicBezTo>
                  <a:cubicBezTo>
                    <a:pt x="453" y="1143"/>
                    <a:pt x="299" y="1000"/>
                    <a:pt x="299" y="798"/>
                  </a:cubicBezTo>
                  <a:lnTo>
                    <a:pt x="299" y="643"/>
                  </a:lnTo>
                  <a:cubicBezTo>
                    <a:pt x="299" y="465"/>
                    <a:pt x="453" y="298"/>
                    <a:pt x="644" y="298"/>
                  </a:cubicBezTo>
                  <a:cubicBezTo>
                    <a:pt x="739" y="298"/>
                    <a:pt x="799" y="227"/>
                    <a:pt x="799" y="143"/>
                  </a:cubicBezTo>
                  <a:cubicBezTo>
                    <a:pt x="799" y="60"/>
                    <a:pt x="715" y="0"/>
                    <a:pt x="64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5" name="Google Shape;3625;p37"/>
            <p:cNvSpPr/>
            <p:nvPr/>
          </p:nvSpPr>
          <p:spPr>
            <a:xfrm>
              <a:off x="7988191" y="2832248"/>
              <a:ext cx="332348" cy="283985"/>
            </a:xfrm>
            <a:custGeom>
              <a:rect b="b" l="l" r="r" t="t"/>
              <a:pathLst>
                <a:path extrusionOk="0" h="8943" w="10466">
                  <a:moveTo>
                    <a:pt x="929" y="2942"/>
                  </a:moveTo>
                  <a:lnTo>
                    <a:pt x="929" y="2942"/>
                  </a:lnTo>
                  <a:cubicBezTo>
                    <a:pt x="905" y="3037"/>
                    <a:pt x="881" y="3144"/>
                    <a:pt x="869" y="3227"/>
                  </a:cubicBezTo>
                  <a:cubicBezTo>
                    <a:pt x="858" y="3299"/>
                    <a:pt x="858" y="3358"/>
                    <a:pt x="858" y="3418"/>
                  </a:cubicBezTo>
                  <a:lnTo>
                    <a:pt x="488" y="3120"/>
                  </a:lnTo>
                  <a:lnTo>
                    <a:pt x="929" y="2942"/>
                  </a:lnTo>
                  <a:close/>
                  <a:moveTo>
                    <a:pt x="4156" y="310"/>
                  </a:moveTo>
                  <a:lnTo>
                    <a:pt x="3894" y="668"/>
                  </a:lnTo>
                  <a:cubicBezTo>
                    <a:pt x="3858" y="715"/>
                    <a:pt x="3846" y="763"/>
                    <a:pt x="3858" y="822"/>
                  </a:cubicBezTo>
                  <a:cubicBezTo>
                    <a:pt x="3882" y="882"/>
                    <a:pt x="3917" y="906"/>
                    <a:pt x="3965" y="918"/>
                  </a:cubicBezTo>
                  <a:cubicBezTo>
                    <a:pt x="4608" y="1072"/>
                    <a:pt x="5168" y="1489"/>
                    <a:pt x="5549" y="2084"/>
                  </a:cubicBezTo>
                  <a:cubicBezTo>
                    <a:pt x="5965" y="2751"/>
                    <a:pt x="6418" y="3287"/>
                    <a:pt x="6894" y="3656"/>
                  </a:cubicBezTo>
                  <a:cubicBezTo>
                    <a:pt x="7287" y="3977"/>
                    <a:pt x="7692" y="4168"/>
                    <a:pt x="8085" y="4275"/>
                  </a:cubicBezTo>
                  <a:cubicBezTo>
                    <a:pt x="8288" y="4321"/>
                    <a:pt x="8455" y="4339"/>
                    <a:pt x="8603" y="4339"/>
                  </a:cubicBezTo>
                  <a:cubicBezTo>
                    <a:pt x="8646" y="4339"/>
                    <a:pt x="8687" y="4337"/>
                    <a:pt x="8728" y="4335"/>
                  </a:cubicBezTo>
                  <a:lnTo>
                    <a:pt x="8728" y="4335"/>
                  </a:lnTo>
                  <a:cubicBezTo>
                    <a:pt x="8168" y="4847"/>
                    <a:pt x="7585" y="5204"/>
                    <a:pt x="7037" y="5406"/>
                  </a:cubicBezTo>
                  <a:cubicBezTo>
                    <a:pt x="6732" y="5508"/>
                    <a:pt x="6437" y="5559"/>
                    <a:pt x="6158" y="5559"/>
                  </a:cubicBezTo>
                  <a:cubicBezTo>
                    <a:pt x="5914" y="5559"/>
                    <a:pt x="5682" y="5520"/>
                    <a:pt x="5465" y="5442"/>
                  </a:cubicBezTo>
                  <a:cubicBezTo>
                    <a:pt x="5203" y="5359"/>
                    <a:pt x="4965" y="5204"/>
                    <a:pt x="4775" y="5001"/>
                  </a:cubicBezTo>
                  <a:lnTo>
                    <a:pt x="4775" y="5001"/>
                  </a:lnTo>
                  <a:cubicBezTo>
                    <a:pt x="5001" y="5120"/>
                    <a:pt x="5275" y="5204"/>
                    <a:pt x="5596" y="5228"/>
                  </a:cubicBezTo>
                  <a:cubicBezTo>
                    <a:pt x="5680" y="5228"/>
                    <a:pt x="5751" y="5240"/>
                    <a:pt x="5822" y="5240"/>
                  </a:cubicBezTo>
                  <a:cubicBezTo>
                    <a:pt x="6096" y="5240"/>
                    <a:pt x="6382" y="5204"/>
                    <a:pt x="6644" y="5132"/>
                  </a:cubicBezTo>
                  <a:cubicBezTo>
                    <a:pt x="6715" y="5120"/>
                    <a:pt x="6775" y="5025"/>
                    <a:pt x="6751" y="4954"/>
                  </a:cubicBezTo>
                  <a:cubicBezTo>
                    <a:pt x="6741" y="4893"/>
                    <a:pt x="6671" y="4841"/>
                    <a:pt x="6607" y="4841"/>
                  </a:cubicBezTo>
                  <a:cubicBezTo>
                    <a:pt x="6595" y="4841"/>
                    <a:pt x="6583" y="4843"/>
                    <a:pt x="6573" y="4847"/>
                  </a:cubicBezTo>
                  <a:cubicBezTo>
                    <a:pt x="6317" y="4912"/>
                    <a:pt x="6067" y="4943"/>
                    <a:pt x="5831" y="4943"/>
                  </a:cubicBezTo>
                  <a:cubicBezTo>
                    <a:pt x="5418" y="4943"/>
                    <a:pt x="5052" y="4846"/>
                    <a:pt x="4787" y="4656"/>
                  </a:cubicBezTo>
                  <a:cubicBezTo>
                    <a:pt x="4477" y="4430"/>
                    <a:pt x="4310" y="4097"/>
                    <a:pt x="4263" y="3632"/>
                  </a:cubicBezTo>
                  <a:cubicBezTo>
                    <a:pt x="4310" y="3156"/>
                    <a:pt x="4572" y="2751"/>
                    <a:pt x="5025" y="2501"/>
                  </a:cubicBezTo>
                  <a:cubicBezTo>
                    <a:pt x="5096" y="2453"/>
                    <a:pt x="5120" y="2370"/>
                    <a:pt x="5084" y="2287"/>
                  </a:cubicBezTo>
                  <a:cubicBezTo>
                    <a:pt x="5051" y="2237"/>
                    <a:pt x="4996" y="2211"/>
                    <a:pt x="4941" y="2211"/>
                  </a:cubicBezTo>
                  <a:cubicBezTo>
                    <a:pt x="4916" y="2211"/>
                    <a:pt x="4892" y="2216"/>
                    <a:pt x="4870" y="2227"/>
                  </a:cubicBezTo>
                  <a:cubicBezTo>
                    <a:pt x="4227" y="2584"/>
                    <a:pt x="3906" y="3227"/>
                    <a:pt x="3965" y="3942"/>
                  </a:cubicBezTo>
                  <a:cubicBezTo>
                    <a:pt x="4037" y="4751"/>
                    <a:pt x="4596" y="5442"/>
                    <a:pt x="5382" y="5728"/>
                  </a:cubicBezTo>
                  <a:cubicBezTo>
                    <a:pt x="5631" y="5816"/>
                    <a:pt x="5895" y="5861"/>
                    <a:pt x="6170" y="5861"/>
                  </a:cubicBezTo>
                  <a:cubicBezTo>
                    <a:pt x="6487" y="5861"/>
                    <a:pt x="6818" y="5801"/>
                    <a:pt x="7156" y="5680"/>
                  </a:cubicBezTo>
                  <a:cubicBezTo>
                    <a:pt x="7596" y="5537"/>
                    <a:pt x="8061" y="5263"/>
                    <a:pt x="8525" y="4906"/>
                  </a:cubicBezTo>
                  <a:lnTo>
                    <a:pt x="8549" y="4906"/>
                  </a:lnTo>
                  <a:cubicBezTo>
                    <a:pt x="8694" y="4930"/>
                    <a:pt x="8833" y="4940"/>
                    <a:pt x="8965" y="4940"/>
                  </a:cubicBezTo>
                  <a:cubicBezTo>
                    <a:pt x="9431" y="4940"/>
                    <a:pt x="9813" y="4812"/>
                    <a:pt x="10073" y="4692"/>
                  </a:cubicBezTo>
                  <a:lnTo>
                    <a:pt x="10073" y="4692"/>
                  </a:lnTo>
                  <a:cubicBezTo>
                    <a:pt x="9430" y="6454"/>
                    <a:pt x="7608" y="7668"/>
                    <a:pt x="5572" y="7668"/>
                  </a:cubicBezTo>
                  <a:cubicBezTo>
                    <a:pt x="4179" y="7668"/>
                    <a:pt x="2894" y="7145"/>
                    <a:pt x="2072" y="6216"/>
                  </a:cubicBezTo>
                  <a:cubicBezTo>
                    <a:pt x="1358" y="5430"/>
                    <a:pt x="1060" y="4406"/>
                    <a:pt x="1179" y="3275"/>
                  </a:cubicBezTo>
                  <a:cubicBezTo>
                    <a:pt x="1286" y="2584"/>
                    <a:pt x="1524" y="2013"/>
                    <a:pt x="1881" y="1537"/>
                  </a:cubicBezTo>
                  <a:cubicBezTo>
                    <a:pt x="2167" y="1156"/>
                    <a:pt x="2536" y="858"/>
                    <a:pt x="2989" y="656"/>
                  </a:cubicBezTo>
                  <a:cubicBezTo>
                    <a:pt x="3429" y="441"/>
                    <a:pt x="3882" y="358"/>
                    <a:pt x="4156" y="310"/>
                  </a:cubicBezTo>
                  <a:close/>
                  <a:moveTo>
                    <a:pt x="5644" y="7954"/>
                  </a:moveTo>
                  <a:lnTo>
                    <a:pt x="5322" y="8645"/>
                  </a:lnTo>
                  <a:lnTo>
                    <a:pt x="5013" y="8645"/>
                  </a:lnTo>
                  <a:lnTo>
                    <a:pt x="5346" y="7954"/>
                  </a:lnTo>
                  <a:close/>
                  <a:moveTo>
                    <a:pt x="4422" y="1"/>
                  </a:moveTo>
                  <a:cubicBezTo>
                    <a:pt x="4268" y="1"/>
                    <a:pt x="3580" y="20"/>
                    <a:pt x="2834" y="382"/>
                  </a:cubicBezTo>
                  <a:cubicBezTo>
                    <a:pt x="2346" y="620"/>
                    <a:pt x="1929" y="941"/>
                    <a:pt x="1608" y="1358"/>
                  </a:cubicBezTo>
                  <a:cubicBezTo>
                    <a:pt x="1334" y="1703"/>
                    <a:pt x="1119" y="2108"/>
                    <a:pt x="989" y="2584"/>
                  </a:cubicBezTo>
                  <a:lnTo>
                    <a:pt x="96" y="2965"/>
                  </a:lnTo>
                  <a:cubicBezTo>
                    <a:pt x="48" y="2977"/>
                    <a:pt x="0" y="3025"/>
                    <a:pt x="0" y="3085"/>
                  </a:cubicBezTo>
                  <a:cubicBezTo>
                    <a:pt x="0" y="3144"/>
                    <a:pt x="24" y="3180"/>
                    <a:pt x="60" y="3215"/>
                  </a:cubicBezTo>
                  <a:lnTo>
                    <a:pt x="810" y="3811"/>
                  </a:lnTo>
                  <a:cubicBezTo>
                    <a:pt x="822" y="4811"/>
                    <a:pt x="1155" y="5704"/>
                    <a:pt x="1810" y="6430"/>
                  </a:cubicBezTo>
                  <a:cubicBezTo>
                    <a:pt x="2584" y="7287"/>
                    <a:pt x="3715" y="7823"/>
                    <a:pt x="4977" y="7942"/>
                  </a:cubicBezTo>
                  <a:lnTo>
                    <a:pt x="4620" y="8645"/>
                  </a:lnTo>
                  <a:lnTo>
                    <a:pt x="3739" y="8645"/>
                  </a:lnTo>
                  <a:cubicBezTo>
                    <a:pt x="3656" y="8645"/>
                    <a:pt x="3596" y="8716"/>
                    <a:pt x="3596" y="8799"/>
                  </a:cubicBezTo>
                  <a:cubicBezTo>
                    <a:pt x="3596" y="8871"/>
                    <a:pt x="3667" y="8942"/>
                    <a:pt x="3739" y="8942"/>
                  </a:cubicBezTo>
                  <a:lnTo>
                    <a:pt x="6013" y="8942"/>
                  </a:lnTo>
                  <a:cubicBezTo>
                    <a:pt x="6108" y="8942"/>
                    <a:pt x="6168" y="8871"/>
                    <a:pt x="6168" y="8799"/>
                  </a:cubicBezTo>
                  <a:cubicBezTo>
                    <a:pt x="6168" y="8716"/>
                    <a:pt x="6096" y="8645"/>
                    <a:pt x="6013" y="8645"/>
                  </a:cubicBezTo>
                  <a:lnTo>
                    <a:pt x="5620" y="8645"/>
                  </a:lnTo>
                  <a:lnTo>
                    <a:pt x="5953" y="7954"/>
                  </a:lnTo>
                  <a:cubicBezTo>
                    <a:pt x="6942" y="7883"/>
                    <a:pt x="7882" y="7537"/>
                    <a:pt x="8656" y="6966"/>
                  </a:cubicBezTo>
                  <a:cubicBezTo>
                    <a:pt x="9525" y="6323"/>
                    <a:pt x="10156" y="5418"/>
                    <a:pt x="10406" y="4430"/>
                  </a:cubicBezTo>
                  <a:cubicBezTo>
                    <a:pt x="10466" y="4370"/>
                    <a:pt x="10442" y="4299"/>
                    <a:pt x="10383" y="4275"/>
                  </a:cubicBezTo>
                  <a:cubicBezTo>
                    <a:pt x="10355" y="4259"/>
                    <a:pt x="10327" y="4250"/>
                    <a:pt x="10300" y="4250"/>
                  </a:cubicBezTo>
                  <a:cubicBezTo>
                    <a:pt x="10268" y="4250"/>
                    <a:pt x="10236" y="4262"/>
                    <a:pt x="10204" y="4287"/>
                  </a:cubicBezTo>
                  <a:cubicBezTo>
                    <a:pt x="10204" y="4287"/>
                    <a:pt x="9700" y="4670"/>
                    <a:pt x="8935" y="4670"/>
                  </a:cubicBezTo>
                  <a:cubicBezTo>
                    <a:pt x="8902" y="4670"/>
                    <a:pt x="8868" y="4670"/>
                    <a:pt x="8835" y="4668"/>
                  </a:cubicBezTo>
                  <a:cubicBezTo>
                    <a:pt x="8990" y="4525"/>
                    <a:pt x="9156" y="4370"/>
                    <a:pt x="9323" y="4192"/>
                  </a:cubicBezTo>
                  <a:cubicBezTo>
                    <a:pt x="9371" y="4132"/>
                    <a:pt x="9382" y="4061"/>
                    <a:pt x="9335" y="4001"/>
                  </a:cubicBezTo>
                  <a:cubicBezTo>
                    <a:pt x="9302" y="3961"/>
                    <a:pt x="9259" y="3942"/>
                    <a:pt x="9211" y="3942"/>
                  </a:cubicBezTo>
                  <a:cubicBezTo>
                    <a:pt x="9190" y="3942"/>
                    <a:pt x="9167" y="3946"/>
                    <a:pt x="9144" y="3954"/>
                  </a:cubicBezTo>
                  <a:cubicBezTo>
                    <a:pt x="9144" y="3954"/>
                    <a:pt x="8950" y="4045"/>
                    <a:pt x="8613" y="4045"/>
                  </a:cubicBezTo>
                  <a:cubicBezTo>
                    <a:pt x="8479" y="4045"/>
                    <a:pt x="8321" y="4030"/>
                    <a:pt x="8144" y="3989"/>
                  </a:cubicBezTo>
                  <a:cubicBezTo>
                    <a:pt x="7108" y="3739"/>
                    <a:pt x="6287" y="2739"/>
                    <a:pt x="5775" y="1930"/>
                  </a:cubicBezTo>
                  <a:cubicBezTo>
                    <a:pt x="5406" y="1334"/>
                    <a:pt x="4870" y="906"/>
                    <a:pt x="4227" y="703"/>
                  </a:cubicBezTo>
                  <a:lnTo>
                    <a:pt x="4572" y="251"/>
                  </a:lnTo>
                  <a:cubicBezTo>
                    <a:pt x="4608" y="203"/>
                    <a:pt x="4620" y="144"/>
                    <a:pt x="4584" y="84"/>
                  </a:cubicBezTo>
                  <a:cubicBezTo>
                    <a:pt x="4560" y="48"/>
                    <a:pt x="4513" y="1"/>
                    <a:pt x="4453" y="1"/>
                  </a:cubicBezTo>
                  <a:cubicBezTo>
                    <a:pt x="4451" y="1"/>
                    <a:pt x="4440" y="1"/>
                    <a:pt x="442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6" name="Google Shape;3626;p37"/>
            <p:cNvSpPr/>
            <p:nvPr/>
          </p:nvSpPr>
          <p:spPr>
            <a:xfrm>
              <a:off x="8212381" y="2974320"/>
              <a:ext cx="18577" cy="14861"/>
            </a:xfrm>
            <a:custGeom>
              <a:rect b="b" l="l" r="r" t="t"/>
              <a:pathLst>
                <a:path extrusionOk="0" h="468" w="585">
                  <a:moveTo>
                    <a:pt x="406" y="0"/>
                  </a:moveTo>
                  <a:cubicBezTo>
                    <a:pt x="371" y="0"/>
                    <a:pt x="337" y="12"/>
                    <a:pt x="310" y="39"/>
                  </a:cubicBezTo>
                  <a:cubicBezTo>
                    <a:pt x="275" y="75"/>
                    <a:pt x="191" y="123"/>
                    <a:pt x="108" y="170"/>
                  </a:cubicBezTo>
                  <a:cubicBezTo>
                    <a:pt x="25" y="206"/>
                    <a:pt x="1" y="301"/>
                    <a:pt x="48" y="373"/>
                  </a:cubicBezTo>
                  <a:cubicBezTo>
                    <a:pt x="72" y="432"/>
                    <a:pt x="120" y="468"/>
                    <a:pt x="179" y="468"/>
                  </a:cubicBezTo>
                  <a:cubicBezTo>
                    <a:pt x="215" y="468"/>
                    <a:pt x="227" y="468"/>
                    <a:pt x="251" y="444"/>
                  </a:cubicBezTo>
                  <a:cubicBezTo>
                    <a:pt x="370" y="385"/>
                    <a:pt x="465" y="325"/>
                    <a:pt x="536" y="265"/>
                  </a:cubicBezTo>
                  <a:cubicBezTo>
                    <a:pt x="572" y="218"/>
                    <a:pt x="584" y="111"/>
                    <a:pt x="525" y="51"/>
                  </a:cubicBezTo>
                  <a:cubicBezTo>
                    <a:pt x="492" y="18"/>
                    <a:pt x="448" y="0"/>
                    <a:pt x="40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627" name="Google Shape;3627;p37"/>
          <p:cNvSpPr/>
          <p:nvPr/>
        </p:nvSpPr>
        <p:spPr>
          <a:xfrm>
            <a:off x="2478726" y="3226757"/>
            <a:ext cx="365627" cy="292273"/>
          </a:xfrm>
          <a:custGeom>
            <a:rect b="b" l="l" r="r" t="t"/>
            <a:pathLst>
              <a:path extrusionOk="0" h="9204" w="11514">
                <a:moveTo>
                  <a:pt x="3727" y="0"/>
                </a:moveTo>
                <a:cubicBezTo>
                  <a:pt x="3156" y="0"/>
                  <a:pt x="2668" y="346"/>
                  <a:pt x="2477" y="870"/>
                </a:cubicBezTo>
                <a:lnTo>
                  <a:pt x="2382" y="870"/>
                </a:lnTo>
                <a:cubicBezTo>
                  <a:pt x="2144" y="870"/>
                  <a:pt x="1906" y="965"/>
                  <a:pt x="1751" y="1143"/>
                </a:cubicBezTo>
                <a:cubicBezTo>
                  <a:pt x="1703" y="1143"/>
                  <a:pt x="1656" y="1131"/>
                  <a:pt x="1608" y="1131"/>
                </a:cubicBezTo>
                <a:cubicBezTo>
                  <a:pt x="1036" y="1131"/>
                  <a:pt x="560" y="1608"/>
                  <a:pt x="560" y="2191"/>
                </a:cubicBezTo>
                <a:cubicBezTo>
                  <a:pt x="560" y="2775"/>
                  <a:pt x="1036" y="3251"/>
                  <a:pt x="1608" y="3251"/>
                </a:cubicBezTo>
                <a:lnTo>
                  <a:pt x="3001" y="3251"/>
                </a:lnTo>
                <a:cubicBezTo>
                  <a:pt x="3096" y="3251"/>
                  <a:pt x="3191" y="3156"/>
                  <a:pt x="3191" y="3048"/>
                </a:cubicBezTo>
                <a:cubicBezTo>
                  <a:pt x="3191" y="2953"/>
                  <a:pt x="3096" y="2858"/>
                  <a:pt x="3001" y="2858"/>
                </a:cubicBezTo>
                <a:lnTo>
                  <a:pt x="1608" y="2858"/>
                </a:lnTo>
                <a:cubicBezTo>
                  <a:pt x="1239" y="2858"/>
                  <a:pt x="941" y="2560"/>
                  <a:pt x="941" y="2191"/>
                </a:cubicBezTo>
                <a:cubicBezTo>
                  <a:pt x="941" y="1822"/>
                  <a:pt x="1239" y="1524"/>
                  <a:pt x="1608" y="1524"/>
                </a:cubicBezTo>
                <a:cubicBezTo>
                  <a:pt x="1667" y="1524"/>
                  <a:pt x="1727" y="1524"/>
                  <a:pt x="1775" y="1536"/>
                </a:cubicBezTo>
                <a:cubicBezTo>
                  <a:pt x="1788" y="1538"/>
                  <a:pt x="1802" y="1539"/>
                  <a:pt x="1816" y="1539"/>
                </a:cubicBezTo>
                <a:cubicBezTo>
                  <a:pt x="1885" y="1539"/>
                  <a:pt x="1949" y="1514"/>
                  <a:pt x="1989" y="1465"/>
                </a:cubicBezTo>
                <a:cubicBezTo>
                  <a:pt x="2072" y="1322"/>
                  <a:pt x="2227" y="1251"/>
                  <a:pt x="2394" y="1251"/>
                </a:cubicBezTo>
                <a:cubicBezTo>
                  <a:pt x="2453" y="1251"/>
                  <a:pt x="2489" y="1262"/>
                  <a:pt x="2548" y="1286"/>
                </a:cubicBezTo>
                <a:cubicBezTo>
                  <a:pt x="2566" y="1291"/>
                  <a:pt x="2585" y="1293"/>
                  <a:pt x="2604" y="1293"/>
                </a:cubicBezTo>
                <a:cubicBezTo>
                  <a:pt x="2638" y="1293"/>
                  <a:pt x="2673" y="1285"/>
                  <a:pt x="2703" y="1262"/>
                </a:cubicBezTo>
                <a:cubicBezTo>
                  <a:pt x="2751" y="1239"/>
                  <a:pt x="2775" y="1191"/>
                  <a:pt x="2787" y="1143"/>
                </a:cubicBezTo>
                <a:cubicBezTo>
                  <a:pt x="2894" y="715"/>
                  <a:pt x="3263" y="405"/>
                  <a:pt x="3715" y="405"/>
                </a:cubicBezTo>
                <a:cubicBezTo>
                  <a:pt x="4239" y="405"/>
                  <a:pt x="4668" y="834"/>
                  <a:pt x="4668" y="1358"/>
                </a:cubicBezTo>
                <a:lnTo>
                  <a:pt x="4668" y="1382"/>
                </a:lnTo>
                <a:lnTo>
                  <a:pt x="4668" y="1405"/>
                </a:lnTo>
                <a:cubicBezTo>
                  <a:pt x="4668" y="1465"/>
                  <a:pt x="4692" y="1524"/>
                  <a:pt x="4739" y="1560"/>
                </a:cubicBezTo>
                <a:cubicBezTo>
                  <a:pt x="4771" y="1592"/>
                  <a:pt x="4813" y="1602"/>
                  <a:pt x="4856" y="1602"/>
                </a:cubicBezTo>
                <a:cubicBezTo>
                  <a:pt x="4877" y="1602"/>
                  <a:pt x="4898" y="1600"/>
                  <a:pt x="4918" y="1596"/>
                </a:cubicBezTo>
                <a:cubicBezTo>
                  <a:pt x="4977" y="1584"/>
                  <a:pt x="5049" y="1560"/>
                  <a:pt x="5108" y="1560"/>
                </a:cubicBezTo>
                <a:cubicBezTo>
                  <a:pt x="5311" y="1560"/>
                  <a:pt x="5489" y="1655"/>
                  <a:pt x="5620" y="1786"/>
                </a:cubicBezTo>
                <a:cubicBezTo>
                  <a:pt x="5620" y="1786"/>
                  <a:pt x="5608" y="1786"/>
                  <a:pt x="5608" y="1798"/>
                </a:cubicBezTo>
                <a:cubicBezTo>
                  <a:pt x="5585" y="1798"/>
                  <a:pt x="5573" y="1822"/>
                  <a:pt x="5573" y="1822"/>
                </a:cubicBezTo>
                <a:cubicBezTo>
                  <a:pt x="5561" y="1834"/>
                  <a:pt x="5525" y="1834"/>
                  <a:pt x="5513" y="1846"/>
                </a:cubicBezTo>
                <a:cubicBezTo>
                  <a:pt x="5477" y="1858"/>
                  <a:pt x="5466" y="1858"/>
                  <a:pt x="5454" y="1882"/>
                </a:cubicBezTo>
                <a:cubicBezTo>
                  <a:pt x="5442" y="1882"/>
                  <a:pt x="5442" y="1882"/>
                  <a:pt x="5430" y="1893"/>
                </a:cubicBezTo>
                <a:cubicBezTo>
                  <a:pt x="5239" y="1989"/>
                  <a:pt x="5085" y="2084"/>
                  <a:pt x="4930" y="2203"/>
                </a:cubicBezTo>
                <a:cubicBezTo>
                  <a:pt x="4727" y="2370"/>
                  <a:pt x="4549" y="2584"/>
                  <a:pt x="4394" y="2786"/>
                </a:cubicBezTo>
                <a:cubicBezTo>
                  <a:pt x="4394" y="2798"/>
                  <a:pt x="4382" y="2798"/>
                  <a:pt x="4382" y="2822"/>
                </a:cubicBezTo>
                <a:cubicBezTo>
                  <a:pt x="4370" y="2834"/>
                  <a:pt x="4346" y="2858"/>
                  <a:pt x="4346" y="2882"/>
                </a:cubicBezTo>
                <a:cubicBezTo>
                  <a:pt x="4346" y="2882"/>
                  <a:pt x="4346" y="2894"/>
                  <a:pt x="4334" y="2894"/>
                </a:cubicBezTo>
                <a:lnTo>
                  <a:pt x="3584" y="2894"/>
                </a:lnTo>
                <a:cubicBezTo>
                  <a:pt x="3477" y="2894"/>
                  <a:pt x="3382" y="2977"/>
                  <a:pt x="3382" y="3084"/>
                </a:cubicBezTo>
                <a:cubicBezTo>
                  <a:pt x="3382" y="3191"/>
                  <a:pt x="3477" y="3275"/>
                  <a:pt x="3584" y="3275"/>
                </a:cubicBezTo>
                <a:lnTo>
                  <a:pt x="4096" y="3275"/>
                </a:lnTo>
                <a:cubicBezTo>
                  <a:pt x="4072" y="3334"/>
                  <a:pt x="4061" y="3406"/>
                  <a:pt x="4025" y="3465"/>
                </a:cubicBezTo>
                <a:cubicBezTo>
                  <a:pt x="3918" y="3453"/>
                  <a:pt x="3822" y="3441"/>
                  <a:pt x="3691" y="3441"/>
                </a:cubicBezTo>
                <a:cubicBezTo>
                  <a:pt x="3203" y="3441"/>
                  <a:pt x="2727" y="3668"/>
                  <a:pt x="2418" y="4049"/>
                </a:cubicBezTo>
                <a:cubicBezTo>
                  <a:pt x="2298" y="4025"/>
                  <a:pt x="2167" y="4025"/>
                  <a:pt x="2025" y="4025"/>
                </a:cubicBezTo>
                <a:cubicBezTo>
                  <a:pt x="917" y="4025"/>
                  <a:pt x="1" y="4930"/>
                  <a:pt x="1" y="6049"/>
                </a:cubicBezTo>
                <a:cubicBezTo>
                  <a:pt x="1" y="7156"/>
                  <a:pt x="917" y="8073"/>
                  <a:pt x="2025" y="8073"/>
                </a:cubicBezTo>
                <a:lnTo>
                  <a:pt x="3858" y="8073"/>
                </a:lnTo>
                <a:cubicBezTo>
                  <a:pt x="3953" y="8704"/>
                  <a:pt x="4501" y="9204"/>
                  <a:pt x="5168" y="9204"/>
                </a:cubicBezTo>
                <a:lnTo>
                  <a:pt x="8549" y="9204"/>
                </a:lnTo>
                <a:cubicBezTo>
                  <a:pt x="8656" y="9204"/>
                  <a:pt x="8740" y="9109"/>
                  <a:pt x="8740" y="9002"/>
                </a:cubicBezTo>
                <a:cubicBezTo>
                  <a:pt x="8740" y="8906"/>
                  <a:pt x="8656" y="8811"/>
                  <a:pt x="8549" y="8811"/>
                </a:cubicBezTo>
                <a:lnTo>
                  <a:pt x="5168" y="8811"/>
                </a:lnTo>
                <a:cubicBezTo>
                  <a:pt x="4644" y="8811"/>
                  <a:pt x="4227" y="8394"/>
                  <a:pt x="4227" y="7882"/>
                </a:cubicBezTo>
                <a:lnTo>
                  <a:pt x="4227" y="7859"/>
                </a:lnTo>
                <a:lnTo>
                  <a:pt x="4227" y="7835"/>
                </a:lnTo>
                <a:lnTo>
                  <a:pt x="4227" y="7811"/>
                </a:lnTo>
                <a:lnTo>
                  <a:pt x="4227" y="7775"/>
                </a:lnTo>
                <a:cubicBezTo>
                  <a:pt x="4287" y="7311"/>
                  <a:pt x="4680" y="6942"/>
                  <a:pt x="5168" y="6942"/>
                </a:cubicBezTo>
                <a:cubicBezTo>
                  <a:pt x="5263" y="6942"/>
                  <a:pt x="5358" y="6954"/>
                  <a:pt x="5454" y="6977"/>
                </a:cubicBezTo>
                <a:cubicBezTo>
                  <a:pt x="5471" y="6984"/>
                  <a:pt x="5488" y="6987"/>
                  <a:pt x="5506" y="6987"/>
                </a:cubicBezTo>
                <a:cubicBezTo>
                  <a:pt x="5548" y="6987"/>
                  <a:pt x="5590" y="6970"/>
                  <a:pt x="5632" y="6954"/>
                </a:cubicBezTo>
                <a:cubicBezTo>
                  <a:pt x="5680" y="6906"/>
                  <a:pt x="5704" y="6846"/>
                  <a:pt x="5704" y="6787"/>
                </a:cubicBezTo>
                <a:lnTo>
                  <a:pt x="5704" y="6775"/>
                </a:lnTo>
                <a:lnTo>
                  <a:pt x="5704" y="6739"/>
                </a:lnTo>
                <a:cubicBezTo>
                  <a:pt x="5704" y="6013"/>
                  <a:pt x="6299" y="5418"/>
                  <a:pt x="7025" y="5418"/>
                </a:cubicBezTo>
                <a:cubicBezTo>
                  <a:pt x="7644" y="5418"/>
                  <a:pt x="8192" y="5846"/>
                  <a:pt x="8323" y="6442"/>
                </a:cubicBezTo>
                <a:cubicBezTo>
                  <a:pt x="8335" y="6501"/>
                  <a:pt x="8371" y="6549"/>
                  <a:pt x="8418" y="6561"/>
                </a:cubicBezTo>
                <a:cubicBezTo>
                  <a:pt x="8441" y="6583"/>
                  <a:pt x="8473" y="6592"/>
                  <a:pt x="8506" y="6592"/>
                </a:cubicBezTo>
                <a:cubicBezTo>
                  <a:pt x="8525" y="6592"/>
                  <a:pt x="8544" y="6589"/>
                  <a:pt x="8561" y="6585"/>
                </a:cubicBezTo>
                <a:cubicBezTo>
                  <a:pt x="8633" y="6549"/>
                  <a:pt x="8716" y="6549"/>
                  <a:pt x="8787" y="6549"/>
                </a:cubicBezTo>
                <a:cubicBezTo>
                  <a:pt x="9025" y="6549"/>
                  <a:pt x="9252" y="6668"/>
                  <a:pt x="9383" y="6858"/>
                </a:cubicBezTo>
                <a:cubicBezTo>
                  <a:pt x="9422" y="6907"/>
                  <a:pt x="9485" y="6948"/>
                  <a:pt x="9546" y="6948"/>
                </a:cubicBezTo>
                <a:cubicBezTo>
                  <a:pt x="9559" y="6948"/>
                  <a:pt x="9572" y="6946"/>
                  <a:pt x="9585" y="6942"/>
                </a:cubicBezTo>
                <a:cubicBezTo>
                  <a:pt x="9668" y="6918"/>
                  <a:pt x="9752" y="6906"/>
                  <a:pt x="9823" y="6906"/>
                </a:cubicBezTo>
                <a:lnTo>
                  <a:pt x="9978" y="6906"/>
                </a:lnTo>
                <a:cubicBezTo>
                  <a:pt x="10216" y="6954"/>
                  <a:pt x="10442" y="7085"/>
                  <a:pt x="10573" y="7275"/>
                </a:cubicBezTo>
                <a:cubicBezTo>
                  <a:pt x="10692" y="7442"/>
                  <a:pt x="10764" y="7632"/>
                  <a:pt x="10764" y="7847"/>
                </a:cubicBezTo>
                <a:cubicBezTo>
                  <a:pt x="10764" y="8370"/>
                  <a:pt x="10335" y="8799"/>
                  <a:pt x="9811" y="8799"/>
                </a:cubicBezTo>
                <a:lnTo>
                  <a:pt x="9156" y="8799"/>
                </a:lnTo>
                <a:cubicBezTo>
                  <a:pt x="9049" y="8799"/>
                  <a:pt x="8966" y="8882"/>
                  <a:pt x="8966" y="8990"/>
                </a:cubicBezTo>
                <a:cubicBezTo>
                  <a:pt x="8966" y="9097"/>
                  <a:pt x="9061" y="9180"/>
                  <a:pt x="9156" y="9180"/>
                </a:cubicBezTo>
                <a:lnTo>
                  <a:pt x="9811" y="9180"/>
                </a:lnTo>
                <a:cubicBezTo>
                  <a:pt x="10561" y="9180"/>
                  <a:pt x="11157" y="8585"/>
                  <a:pt x="11157" y="7847"/>
                </a:cubicBezTo>
                <a:cubicBezTo>
                  <a:pt x="11157" y="7632"/>
                  <a:pt x="11109" y="7454"/>
                  <a:pt x="11038" y="7275"/>
                </a:cubicBezTo>
                <a:cubicBezTo>
                  <a:pt x="11347" y="6882"/>
                  <a:pt x="11514" y="6454"/>
                  <a:pt x="11514" y="6001"/>
                </a:cubicBezTo>
                <a:cubicBezTo>
                  <a:pt x="11514" y="4906"/>
                  <a:pt x="10621" y="4013"/>
                  <a:pt x="9514" y="4013"/>
                </a:cubicBezTo>
                <a:cubicBezTo>
                  <a:pt x="9395" y="4013"/>
                  <a:pt x="9276" y="4025"/>
                  <a:pt x="9156" y="4037"/>
                </a:cubicBezTo>
                <a:cubicBezTo>
                  <a:pt x="9133" y="3668"/>
                  <a:pt x="9037" y="3310"/>
                  <a:pt x="8859" y="2977"/>
                </a:cubicBezTo>
                <a:cubicBezTo>
                  <a:pt x="8834" y="2919"/>
                  <a:pt x="8770" y="2879"/>
                  <a:pt x="8697" y="2879"/>
                </a:cubicBezTo>
                <a:cubicBezTo>
                  <a:pt x="8664" y="2879"/>
                  <a:pt x="8630" y="2887"/>
                  <a:pt x="8597" y="2906"/>
                </a:cubicBezTo>
                <a:cubicBezTo>
                  <a:pt x="8502" y="2953"/>
                  <a:pt x="8466" y="3072"/>
                  <a:pt x="8525" y="3179"/>
                </a:cubicBezTo>
                <a:cubicBezTo>
                  <a:pt x="8680" y="3489"/>
                  <a:pt x="8775" y="3858"/>
                  <a:pt x="8775" y="4215"/>
                </a:cubicBezTo>
                <a:lnTo>
                  <a:pt x="8775" y="4275"/>
                </a:lnTo>
                <a:lnTo>
                  <a:pt x="8775" y="4287"/>
                </a:lnTo>
                <a:cubicBezTo>
                  <a:pt x="8775" y="4346"/>
                  <a:pt x="8799" y="4406"/>
                  <a:pt x="8847" y="4453"/>
                </a:cubicBezTo>
                <a:cubicBezTo>
                  <a:pt x="8879" y="4485"/>
                  <a:pt x="8921" y="4496"/>
                  <a:pt x="8963" y="4496"/>
                </a:cubicBezTo>
                <a:cubicBezTo>
                  <a:pt x="8984" y="4496"/>
                  <a:pt x="9006" y="4493"/>
                  <a:pt x="9025" y="4489"/>
                </a:cubicBezTo>
                <a:cubicBezTo>
                  <a:pt x="9180" y="4441"/>
                  <a:pt x="9335" y="4406"/>
                  <a:pt x="9502" y="4406"/>
                </a:cubicBezTo>
                <a:cubicBezTo>
                  <a:pt x="10395" y="4406"/>
                  <a:pt x="11109" y="5144"/>
                  <a:pt x="11109" y="6013"/>
                </a:cubicBezTo>
                <a:cubicBezTo>
                  <a:pt x="11109" y="6346"/>
                  <a:pt x="11026" y="6644"/>
                  <a:pt x="10847" y="6906"/>
                </a:cubicBezTo>
                <a:lnTo>
                  <a:pt x="10823" y="6894"/>
                </a:lnTo>
                <a:lnTo>
                  <a:pt x="10800" y="6858"/>
                </a:lnTo>
                <a:lnTo>
                  <a:pt x="10788" y="6846"/>
                </a:lnTo>
                <a:lnTo>
                  <a:pt x="10752" y="6823"/>
                </a:lnTo>
                <a:cubicBezTo>
                  <a:pt x="10514" y="6608"/>
                  <a:pt x="10204" y="6489"/>
                  <a:pt x="9871" y="6489"/>
                </a:cubicBezTo>
                <a:cubicBezTo>
                  <a:pt x="9799" y="6489"/>
                  <a:pt x="9740" y="6489"/>
                  <a:pt x="9668" y="6501"/>
                </a:cubicBezTo>
                <a:cubicBezTo>
                  <a:pt x="9454" y="6263"/>
                  <a:pt x="9156" y="6132"/>
                  <a:pt x="8835" y="6132"/>
                </a:cubicBezTo>
                <a:cubicBezTo>
                  <a:pt x="8787" y="6132"/>
                  <a:pt x="8728" y="6132"/>
                  <a:pt x="8680" y="6144"/>
                </a:cubicBezTo>
                <a:cubicBezTo>
                  <a:pt x="8585" y="5846"/>
                  <a:pt x="8383" y="5584"/>
                  <a:pt x="8144" y="5370"/>
                </a:cubicBezTo>
                <a:cubicBezTo>
                  <a:pt x="7847" y="5120"/>
                  <a:pt x="7466" y="4989"/>
                  <a:pt x="7073" y="4989"/>
                </a:cubicBezTo>
                <a:cubicBezTo>
                  <a:pt x="6204" y="4989"/>
                  <a:pt x="5466" y="5656"/>
                  <a:pt x="5382" y="6525"/>
                </a:cubicBezTo>
                <a:cubicBezTo>
                  <a:pt x="5335" y="6525"/>
                  <a:pt x="5275" y="6501"/>
                  <a:pt x="5227" y="6501"/>
                </a:cubicBezTo>
                <a:lnTo>
                  <a:pt x="4977" y="6501"/>
                </a:lnTo>
                <a:cubicBezTo>
                  <a:pt x="4965" y="6501"/>
                  <a:pt x="4942" y="6501"/>
                  <a:pt x="4930" y="6525"/>
                </a:cubicBezTo>
                <a:lnTo>
                  <a:pt x="4918" y="6525"/>
                </a:lnTo>
                <a:cubicBezTo>
                  <a:pt x="4906" y="6525"/>
                  <a:pt x="4882" y="6525"/>
                  <a:pt x="4870" y="6537"/>
                </a:cubicBezTo>
                <a:lnTo>
                  <a:pt x="4858" y="6537"/>
                </a:lnTo>
                <a:cubicBezTo>
                  <a:pt x="4846" y="6537"/>
                  <a:pt x="4823" y="6549"/>
                  <a:pt x="4811" y="6549"/>
                </a:cubicBezTo>
                <a:cubicBezTo>
                  <a:pt x="4406" y="6680"/>
                  <a:pt x="4084" y="7013"/>
                  <a:pt x="3965" y="7430"/>
                </a:cubicBezTo>
                <a:cubicBezTo>
                  <a:pt x="3965" y="7442"/>
                  <a:pt x="3953" y="7454"/>
                  <a:pt x="3953" y="7489"/>
                </a:cubicBezTo>
                <a:cubicBezTo>
                  <a:pt x="3930" y="7537"/>
                  <a:pt x="3930" y="7561"/>
                  <a:pt x="3918" y="7608"/>
                </a:cubicBezTo>
                <a:lnTo>
                  <a:pt x="2084" y="7608"/>
                </a:lnTo>
                <a:cubicBezTo>
                  <a:pt x="1191" y="7608"/>
                  <a:pt x="453" y="6882"/>
                  <a:pt x="453" y="5965"/>
                </a:cubicBezTo>
                <a:cubicBezTo>
                  <a:pt x="453" y="5072"/>
                  <a:pt x="1179" y="4334"/>
                  <a:pt x="2084" y="4334"/>
                </a:cubicBezTo>
                <a:cubicBezTo>
                  <a:pt x="2227" y="4334"/>
                  <a:pt x="2370" y="4346"/>
                  <a:pt x="2501" y="4394"/>
                </a:cubicBezTo>
                <a:cubicBezTo>
                  <a:pt x="2515" y="4396"/>
                  <a:pt x="2529" y="4397"/>
                  <a:pt x="2542" y="4397"/>
                </a:cubicBezTo>
                <a:cubicBezTo>
                  <a:pt x="2611" y="4397"/>
                  <a:pt x="2675" y="4372"/>
                  <a:pt x="2715" y="4322"/>
                </a:cubicBezTo>
                <a:cubicBezTo>
                  <a:pt x="2953" y="3977"/>
                  <a:pt x="3334" y="3763"/>
                  <a:pt x="3751" y="3763"/>
                </a:cubicBezTo>
                <a:cubicBezTo>
                  <a:pt x="3894" y="3763"/>
                  <a:pt x="4025" y="3787"/>
                  <a:pt x="4156" y="3822"/>
                </a:cubicBezTo>
                <a:cubicBezTo>
                  <a:pt x="4177" y="3833"/>
                  <a:pt x="4201" y="3839"/>
                  <a:pt x="4225" y="3839"/>
                </a:cubicBezTo>
                <a:cubicBezTo>
                  <a:pt x="4255" y="3839"/>
                  <a:pt x="4284" y="3830"/>
                  <a:pt x="4311" y="3810"/>
                </a:cubicBezTo>
                <a:cubicBezTo>
                  <a:pt x="4346" y="3787"/>
                  <a:pt x="4382" y="3739"/>
                  <a:pt x="4394" y="3691"/>
                </a:cubicBezTo>
                <a:cubicBezTo>
                  <a:pt x="4442" y="3501"/>
                  <a:pt x="4513" y="3322"/>
                  <a:pt x="4608" y="3144"/>
                </a:cubicBezTo>
                <a:cubicBezTo>
                  <a:pt x="4608" y="3144"/>
                  <a:pt x="4620" y="3132"/>
                  <a:pt x="4620" y="3108"/>
                </a:cubicBezTo>
                <a:cubicBezTo>
                  <a:pt x="4906" y="2596"/>
                  <a:pt x="5394" y="2191"/>
                  <a:pt x="5977" y="2024"/>
                </a:cubicBezTo>
                <a:lnTo>
                  <a:pt x="5989" y="2024"/>
                </a:lnTo>
                <a:cubicBezTo>
                  <a:pt x="6180" y="1977"/>
                  <a:pt x="6370" y="1953"/>
                  <a:pt x="6573" y="1953"/>
                </a:cubicBezTo>
                <a:cubicBezTo>
                  <a:pt x="7192" y="1953"/>
                  <a:pt x="7775" y="2203"/>
                  <a:pt x="8204" y="2667"/>
                </a:cubicBezTo>
                <a:cubicBezTo>
                  <a:pt x="8243" y="2706"/>
                  <a:pt x="8295" y="2727"/>
                  <a:pt x="8349" y="2727"/>
                </a:cubicBezTo>
                <a:cubicBezTo>
                  <a:pt x="8394" y="2727"/>
                  <a:pt x="8440" y="2712"/>
                  <a:pt x="8478" y="2679"/>
                </a:cubicBezTo>
                <a:cubicBezTo>
                  <a:pt x="8549" y="2608"/>
                  <a:pt x="8561" y="2489"/>
                  <a:pt x="8490" y="2417"/>
                </a:cubicBezTo>
                <a:cubicBezTo>
                  <a:pt x="8002" y="1893"/>
                  <a:pt x="7299" y="1584"/>
                  <a:pt x="6573" y="1584"/>
                </a:cubicBezTo>
                <a:cubicBezTo>
                  <a:pt x="6370" y="1584"/>
                  <a:pt x="6192" y="1596"/>
                  <a:pt x="6013" y="1643"/>
                </a:cubicBezTo>
                <a:cubicBezTo>
                  <a:pt x="5823" y="1322"/>
                  <a:pt x="5501" y="1143"/>
                  <a:pt x="5120" y="1143"/>
                </a:cubicBezTo>
                <a:lnTo>
                  <a:pt x="5049" y="1143"/>
                </a:lnTo>
                <a:cubicBezTo>
                  <a:pt x="4965" y="489"/>
                  <a:pt x="4394" y="0"/>
                  <a:pt x="372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628" name="Google Shape;3628;p37"/>
          <p:cNvGrpSpPr/>
          <p:nvPr/>
        </p:nvGrpSpPr>
        <p:grpSpPr>
          <a:xfrm>
            <a:off x="3568748" y="3239998"/>
            <a:ext cx="364484" cy="262423"/>
            <a:chOff x="3588440" y="3258368"/>
            <a:chExt cx="364484" cy="262423"/>
          </a:xfrm>
        </p:grpSpPr>
        <p:sp>
          <p:nvSpPr>
            <p:cNvPr id="3629" name="Google Shape;3629;p37"/>
            <p:cNvSpPr/>
            <p:nvPr/>
          </p:nvSpPr>
          <p:spPr>
            <a:xfrm>
              <a:off x="3588440" y="3258368"/>
              <a:ext cx="364484" cy="262423"/>
            </a:xfrm>
            <a:custGeom>
              <a:rect b="b" l="l" r="r" t="t"/>
              <a:pathLst>
                <a:path extrusionOk="0" h="8264" w="11478">
                  <a:moveTo>
                    <a:pt x="1965" y="345"/>
                  </a:moveTo>
                  <a:cubicBezTo>
                    <a:pt x="2024" y="345"/>
                    <a:pt x="2072" y="393"/>
                    <a:pt x="2072" y="453"/>
                  </a:cubicBezTo>
                  <a:lnTo>
                    <a:pt x="2072" y="810"/>
                  </a:lnTo>
                  <a:lnTo>
                    <a:pt x="1346" y="810"/>
                  </a:lnTo>
                  <a:lnTo>
                    <a:pt x="1346" y="453"/>
                  </a:lnTo>
                  <a:cubicBezTo>
                    <a:pt x="1346" y="393"/>
                    <a:pt x="1381" y="345"/>
                    <a:pt x="1441" y="345"/>
                  </a:cubicBezTo>
                  <a:close/>
                  <a:moveTo>
                    <a:pt x="10311" y="1191"/>
                  </a:moveTo>
                  <a:cubicBezTo>
                    <a:pt x="10371" y="1191"/>
                    <a:pt x="10418" y="1238"/>
                    <a:pt x="10418" y="1298"/>
                  </a:cubicBezTo>
                  <a:lnTo>
                    <a:pt x="10418" y="1631"/>
                  </a:lnTo>
                  <a:lnTo>
                    <a:pt x="9037" y="1631"/>
                  </a:lnTo>
                  <a:lnTo>
                    <a:pt x="9037" y="1298"/>
                  </a:lnTo>
                  <a:cubicBezTo>
                    <a:pt x="9037" y="1238"/>
                    <a:pt x="9085" y="1191"/>
                    <a:pt x="9144" y="1191"/>
                  </a:cubicBezTo>
                  <a:close/>
                  <a:moveTo>
                    <a:pt x="1453" y="0"/>
                  </a:moveTo>
                  <a:cubicBezTo>
                    <a:pt x="1215" y="0"/>
                    <a:pt x="1012" y="203"/>
                    <a:pt x="1012" y="453"/>
                  </a:cubicBezTo>
                  <a:lnTo>
                    <a:pt x="1012" y="810"/>
                  </a:lnTo>
                  <a:lnTo>
                    <a:pt x="858" y="810"/>
                  </a:lnTo>
                  <a:cubicBezTo>
                    <a:pt x="667" y="810"/>
                    <a:pt x="477" y="881"/>
                    <a:pt x="322" y="1000"/>
                  </a:cubicBezTo>
                  <a:cubicBezTo>
                    <a:pt x="250" y="1060"/>
                    <a:pt x="238" y="1167"/>
                    <a:pt x="298" y="1238"/>
                  </a:cubicBezTo>
                  <a:cubicBezTo>
                    <a:pt x="334" y="1282"/>
                    <a:pt x="388" y="1308"/>
                    <a:pt x="441" y="1308"/>
                  </a:cubicBezTo>
                  <a:cubicBezTo>
                    <a:pt x="475" y="1308"/>
                    <a:pt x="508" y="1297"/>
                    <a:pt x="536" y="1274"/>
                  </a:cubicBezTo>
                  <a:cubicBezTo>
                    <a:pt x="663" y="1170"/>
                    <a:pt x="790" y="1154"/>
                    <a:pt x="914" y="1154"/>
                  </a:cubicBezTo>
                  <a:cubicBezTo>
                    <a:pt x="966" y="1154"/>
                    <a:pt x="1018" y="1157"/>
                    <a:pt x="1070" y="1157"/>
                  </a:cubicBezTo>
                  <a:cubicBezTo>
                    <a:pt x="1090" y="1157"/>
                    <a:pt x="1111" y="1156"/>
                    <a:pt x="1131" y="1155"/>
                  </a:cubicBezTo>
                  <a:lnTo>
                    <a:pt x="2560" y="1155"/>
                  </a:lnTo>
                  <a:cubicBezTo>
                    <a:pt x="2846" y="1155"/>
                    <a:pt x="3060" y="1369"/>
                    <a:pt x="3060" y="1655"/>
                  </a:cubicBezTo>
                  <a:lnTo>
                    <a:pt x="3060" y="2310"/>
                  </a:lnTo>
                  <a:cubicBezTo>
                    <a:pt x="3060" y="2405"/>
                    <a:pt x="3144" y="2477"/>
                    <a:pt x="3227" y="2477"/>
                  </a:cubicBezTo>
                  <a:cubicBezTo>
                    <a:pt x="3322" y="2477"/>
                    <a:pt x="3394" y="2405"/>
                    <a:pt x="3394" y="2310"/>
                  </a:cubicBezTo>
                  <a:lnTo>
                    <a:pt x="3394" y="1965"/>
                  </a:lnTo>
                  <a:lnTo>
                    <a:pt x="10656" y="1965"/>
                  </a:lnTo>
                  <a:cubicBezTo>
                    <a:pt x="10918" y="1988"/>
                    <a:pt x="11133" y="2203"/>
                    <a:pt x="11133" y="2477"/>
                  </a:cubicBezTo>
                  <a:lnTo>
                    <a:pt x="11133" y="2679"/>
                  </a:lnTo>
                  <a:lnTo>
                    <a:pt x="10835" y="2679"/>
                  </a:lnTo>
                  <a:cubicBezTo>
                    <a:pt x="10740" y="2679"/>
                    <a:pt x="10668" y="2762"/>
                    <a:pt x="10668" y="2846"/>
                  </a:cubicBezTo>
                  <a:cubicBezTo>
                    <a:pt x="10668" y="2941"/>
                    <a:pt x="10740" y="3012"/>
                    <a:pt x="10835" y="3012"/>
                  </a:cubicBezTo>
                  <a:lnTo>
                    <a:pt x="11133" y="3012"/>
                  </a:lnTo>
                  <a:lnTo>
                    <a:pt x="11133" y="7072"/>
                  </a:lnTo>
                  <a:lnTo>
                    <a:pt x="10347" y="7072"/>
                  </a:lnTo>
                  <a:cubicBezTo>
                    <a:pt x="10085" y="7072"/>
                    <a:pt x="9882" y="6870"/>
                    <a:pt x="9882" y="6608"/>
                  </a:cubicBezTo>
                  <a:lnTo>
                    <a:pt x="9882" y="3489"/>
                  </a:lnTo>
                  <a:cubicBezTo>
                    <a:pt x="9882" y="3274"/>
                    <a:pt x="10013" y="3096"/>
                    <a:pt x="10216" y="3036"/>
                  </a:cubicBezTo>
                  <a:cubicBezTo>
                    <a:pt x="10299" y="3012"/>
                    <a:pt x="10347" y="2917"/>
                    <a:pt x="10323" y="2834"/>
                  </a:cubicBezTo>
                  <a:cubicBezTo>
                    <a:pt x="10302" y="2750"/>
                    <a:pt x="10235" y="2713"/>
                    <a:pt x="10155" y="2713"/>
                  </a:cubicBezTo>
                  <a:cubicBezTo>
                    <a:pt x="10144" y="2713"/>
                    <a:pt x="10132" y="2713"/>
                    <a:pt x="10121" y="2715"/>
                  </a:cubicBezTo>
                  <a:cubicBezTo>
                    <a:pt x="9787" y="2822"/>
                    <a:pt x="9561" y="3131"/>
                    <a:pt x="9561" y="3489"/>
                  </a:cubicBezTo>
                  <a:lnTo>
                    <a:pt x="9561" y="6608"/>
                  </a:lnTo>
                  <a:cubicBezTo>
                    <a:pt x="9561" y="7061"/>
                    <a:pt x="9918" y="7418"/>
                    <a:pt x="10359" y="7418"/>
                  </a:cubicBezTo>
                  <a:lnTo>
                    <a:pt x="11145" y="7418"/>
                  </a:lnTo>
                  <a:cubicBezTo>
                    <a:pt x="11145" y="7703"/>
                    <a:pt x="10918" y="7918"/>
                    <a:pt x="10644" y="7918"/>
                  </a:cubicBezTo>
                  <a:lnTo>
                    <a:pt x="3239" y="7918"/>
                  </a:lnTo>
                  <a:cubicBezTo>
                    <a:pt x="3322" y="7823"/>
                    <a:pt x="3382" y="7715"/>
                    <a:pt x="3394" y="7584"/>
                  </a:cubicBezTo>
                  <a:cubicBezTo>
                    <a:pt x="3405" y="7489"/>
                    <a:pt x="3346" y="7406"/>
                    <a:pt x="3263" y="7370"/>
                  </a:cubicBezTo>
                  <a:cubicBezTo>
                    <a:pt x="3254" y="7369"/>
                    <a:pt x="3246" y="7369"/>
                    <a:pt x="3238" y="7369"/>
                  </a:cubicBezTo>
                  <a:cubicBezTo>
                    <a:pt x="3153" y="7369"/>
                    <a:pt x="3081" y="7425"/>
                    <a:pt x="3048" y="7501"/>
                  </a:cubicBezTo>
                  <a:cubicBezTo>
                    <a:pt x="3013" y="7739"/>
                    <a:pt x="2798" y="7906"/>
                    <a:pt x="2548" y="7906"/>
                  </a:cubicBezTo>
                  <a:lnTo>
                    <a:pt x="762" y="7906"/>
                  </a:lnTo>
                  <a:cubicBezTo>
                    <a:pt x="500" y="7882"/>
                    <a:pt x="322" y="7656"/>
                    <a:pt x="322" y="7406"/>
                  </a:cubicBezTo>
                  <a:lnTo>
                    <a:pt x="322" y="2619"/>
                  </a:lnTo>
                  <a:lnTo>
                    <a:pt x="322" y="1727"/>
                  </a:lnTo>
                  <a:cubicBezTo>
                    <a:pt x="322" y="1643"/>
                    <a:pt x="250" y="1572"/>
                    <a:pt x="167" y="1572"/>
                  </a:cubicBezTo>
                  <a:cubicBezTo>
                    <a:pt x="72" y="1572"/>
                    <a:pt x="0" y="1643"/>
                    <a:pt x="0" y="1727"/>
                  </a:cubicBezTo>
                  <a:lnTo>
                    <a:pt x="0" y="7418"/>
                  </a:lnTo>
                  <a:cubicBezTo>
                    <a:pt x="0" y="7834"/>
                    <a:pt x="310" y="8192"/>
                    <a:pt x="703" y="8251"/>
                  </a:cubicBezTo>
                  <a:cubicBezTo>
                    <a:pt x="715" y="8251"/>
                    <a:pt x="738" y="8251"/>
                    <a:pt x="762" y="8263"/>
                  </a:cubicBezTo>
                  <a:lnTo>
                    <a:pt x="10633" y="8263"/>
                  </a:lnTo>
                  <a:cubicBezTo>
                    <a:pt x="11109" y="8263"/>
                    <a:pt x="11478" y="7882"/>
                    <a:pt x="11478" y="7418"/>
                  </a:cubicBezTo>
                  <a:lnTo>
                    <a:pt x="11478" y="2477"/>
                  </a:lnTo>
                  <a:cubicBezTo>
                    <a:pt x="11478" y="2060"/>
                    <a:pt x="11168" y="1703"/>
                    <a:pt x="10764" y="1643"/>
                  </a:cubicBezTo>
                  <a:lnTo>
                    <a:pt x="10764" y="1298"/>
                  </a:lnTo>
                  <a:cubicBezTo>
                    <a:pt x="10764" y="1060"/>
                    <a:pt x="10573" y="857"/>
                    <a:pt x="10311" y="857"/>
                  </a:cubicBezTo>
                  <a:lnTo>
                    <a:pt x="9144" y="857"/>
                  </a:lnTo>
                  <a:cubicBezTo>
                    <a:pt x="8906" y="857"/>
                    <a:pt x="8692" y="1048"/>
                    <a:pt x="8692" y="1298"/>
                  </a:cubicBezTo>
                  <a:lnTo>
                    <a:pt x="8692" y="1631"/>
                  </a:lnTo>
                  <a:lnTo>
                    <a:pt x="8216" y="1631"/>
                  </a:lnTo>
                  <a:lnTo>
                    <a:pt x="7858" y="857"/>
                  </a:lnTo>
                  <a:cubicBezTo>
                    <a:pt x="7727" y="584"/>
                    <a:pt x="7454" y="405"/>
                    <a:pt x="7156" y="405"/>
                  </a:cubicBezTo>
                  <a:lnTo>
                    <a:pt x="5775" y="405"/>
                  </a:lnTo>
                  <a:cubicBezTo>
                    <a:pt x="5525" y="405"/>
                    <a:pt x="5287" y="524"/>
                    <a:pt x="5132" y="738"/>
                  </a:cubicBezTo>
                  <a:cubicBezTo>
                    <a:pt x="5072" y="810"/>
                    <a:pt x="5108" y="917"/>
                    <a:pt x="5179" y="976"/>
                  </a:cubicBezTo>
                  <a:cubicBezTo>
                    <a:pt x="5205" y="997"/>
                    <a:pt x="5234" y="1006"/>
                    <a:pt x="5264" y="1006"/>
                  </a:cubicBezTo>
                  <a:cubicBezTo>
                    <a:pt x="5320" y="1006"/>
                    <a:pt x="5379" y="975"/>
                    <a:pt x="5418" y="929"/>
                  </a:cubicBezTo>
                  <a:cubicBezTo>
                    <a:pt x="5489" y="810"/>
                    <a:pt x="5632" y="750"/>
                    <a:pt x="5775" y="750"/>
                  </a:cubicBezTo>
                  <a:lnTo>
                    <a:pt x="7156" y="750"/>
                  </a:lnTo>
                  <a:cubicBezTo>
                    <a:pt x="7323" y="750"/>
                    <a:pt x="7489" y="857"/>
                    <a:pt x="7561" y="1000"/>
                  </a:cubicBezTo>
                  <a:lnTo>
                    <a:pt x="7858" y="1631"/>
                  </a:lnTo>
                  <a:lnTo>
                    <a:pt x="5096" y="1631"/>
                  </a:lnTo>
                  <a:lnTo>
                    <a:pt x="5156" y="1512"/>
                  </a:lnTo>
                  <a:cubicBezTo>
                    <a:pt x="5191" y="1417"/>
                    <a:pt x="5156" y="1310"/>
                    <a:pt x="5060" y="1286"/>
                  </a:cubicBezTo>
                  <a:cubicBezTo>
                    <a:pt x="5034" y="1273"/>
                    <a:pt x="5008" y="1267"/>
                    <a:pt x="4984" y="1267"/>
                  </a:cubicBezTo>
                  <a:cubicBezTo>
                    <a:pt x="4918" y="1267"/>
                    <a:pt x="4860" y="1309"/>
                    <a:pt x="4834" y="1369"/>
                  </a:cubicBezTo>
                  <a:lnTo>
                    <a:pt x="4715" y="1631"/>
                  </a:lnTo>
                  <a:lnTo>
                    <a:pt x="3417" y="1631"/>
                  </a:lnTo>
                  <a:cubicBezTo>
                    <a:pt x="3405" y="1179"/>
                    <a:pt x="3036" y="810"/>
                    <a:pt x="2572" y="810"/>
                  </a:cubicBezTo>
                  <a:lnTo>
                    <a:pt x="2429" y="810"/>
                  </a:lnTo>
                  <a:lnTo>
                    <a:pt x="2429" y="453"/>
                  </a:lnTo>
                  <a:cubicBezTo>
                    <a:pt x="2429" y="214"/>
                    <a:pt x="2227" y="0"/>
                    <a:pt x="197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0" name="Google Shape;3630;p37"/>
            <p:cNvSpPr/>
            <p:nvPr/>
          </p:nvSpPr>
          <p:spPr>
            <a:xfrm>
              <a:off x="3685992" y="3347949"/>
              <a:ext cx="10606" cy="133498"/>
            </a:xfrm>
            <a:custGeom>
              <a:rect b="b" l="l" r="r" t="t"/>
              <a:pathLst>
                <a:path extrusionOk="0" h="4204" w="334">
                  <a:moveTo>
                    <a:pt x="155" y="1"/>
                  </a:moveTo>
                  <a:cubicBezTo>
                    <a:pt x="72" y="1"/>
                    <a:pt x="0" y="72"/>
                    <a:pt x="0" y="156"/>
                  </a:cubicBezTo>
                  <a:lnTo>
                    <a:pt x="0" y="4049"/>
                  </a:lnTo>
                  <a:cubicBezTo>
                    <a:pt x="0" y="4132"/>
                    <a:pt x="72" y="4204"/>
                    <a:pt x="155" y="4204"/>
                  </a:cubicBezTo>
                  <a:cubicBezTo>
                    <a:pt x="250" y="4204"/>
                    <a:pt x="322" y="4132"/>
                    <a:pt x="322" y="4049"/>
                  </a:cubicBezTo>
                  <a:lnTo>
                    <a:pt x="322" y="156"/>
                  </a:lnTo>
                  <a:cubicBezTo>
                    <a:pt x="333" y="84"/>
                    <a:pt x="250" y="1"/>
                    <a:pt x="15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1" name="Google Shape;3631;p37"/>
            <p:cNvSpPr/>
            <p:nvPr/>
          </p:nvSpPr>
          <p:spPr>
            <a:xfrm>
              <a:off x="3862549" y="3329785"/>
              <a:ext cx="40107" cy="30675"/>
            </a:xfrm>
            <a:custGeom>
              <a:rect b="b" l="l" r="r" t="t"/>
              <a:pathLst>
                <a:path extrusionOk="0" h="966" w="1263">
                  <a:moveTo>
                    <a:pt x="760" y="0"/>
                  </a:moveTo>
                  <a:cubicBezTo>
                    <a:pt x="704" y="0"/>
                    <a:pt x="646" y="27"/>
                    <a:pt x="608" y="73"/>
                  </a:cubicBezTo>
                  <a:cubicBezTo>
                    <a:pt x="548" y="144"/>
                    <a:pt x="584" y="251"/>
                    <a:pt x="655" y="311"/>
                  </a:cubicBezTo>
                  <a:cubicBezTo>
                    <a:pt x="786" y="406"/>
                    <a:pt x="715" y="621"/>
                    <a:pt x="548" y="621"/>
                  </a:cubicBezTo>
                  <a:cubicBezTo>
                    <a:pt x="441" y="621"/>
                    <a:pt x="357" y="537"/>
                    <a:pt x="381" y="418"/>
                  </a:cubicBezTo>
                  <a:cubicBezTo>
                    <a:pt x="405" y="323"/>
                    <a:pt x="346" y="240"/>
                    <a:pt x="250" y="228"/>
                  </a:cubicBezTo>
                  <a:cubicBezTo>
                    <a:pt x="243" y="227"/>
                    <a:pt x="236" y="226"/>
                    <a:pt x="229" y="226"/>
                  </a:cubicBezTo>
                  <a:cubicBezTo>
                    <a:pt x="151" y="226"/>
                    <a:pt x="71" y="282"/>
                    <a:pt x="60" y="359"/>
                  </a:cubicBezTo>
                  <a:cubicBezTo>
                    <a:pt x="0" y="692"/>
                    <a:pt x="238" y="966"/>
                    <a:pt x="560" y="966"/>
                  </a:cubicBezTo>
                  <a:cubicBezTo>
                    <a:pt x="1060" y="954"/>
                    <a:pt x="1262" y="323"/>
                    <a:pt x="846" y="25"/>
                  </a:cubicBezTo>
                  <a:cubicBezTo>
                    <a:pt x="820" y="8"/>
                    <a:pt x="791" y="0"/>
                    <a:pt x="76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2" name="Google Shape;3632;p37"/>
            <p:cNvSpPr/>
            <p:nvPr/>
          </p:nvSpPr>
          <p:spPr>
            <a:xfrm>
              <a:off x="3703743" y="3323942"/>
              <a:ext cx="183417" cy="182083"/>
            </a:xfrm>
            <a:custGeom>
              <a:rect b="b" l="l" r="r" t="t"/>
              <a:pathLst>
                <a:path extrusionOk="0" h="5734" w="5776">
                  <a:moveTo>
                    <a:pt x="2879" y="1"/>
                  </a:moveTo>
                  <a:cubicBezTo>
                    <a:pt x="2275" y="1"/>
                    <a:pt x="1659" y="191"/>
                    <a:pt x="1120" y="614"/>
                  </a:cubicBezTo>
                  <a:cubicBezTo>
                    <a:pt x="1048" y="674"/>
                    <a:pt x="1025" y="781"/>
                    <a:pt x="1084" y="852"/>
                  </a:cubicBezTo>
                  <a:cubicBezTo>
                    <a:pt x="1119" y="901"/>
                    <a:pt x="1170" y="925"/>
                    <a:pt x="1220" y="925"/>
                  </a:cubicBezTo>
                  <a:cubicBezTo>
                    <a:pt x="1257" y="925"/>
                    <a:pt x="1292" y="913"/>
                    <a:pt x="1322" y="888"/>
                  </a:cubicBezTo>
                  <a:cubicBezTo>
                    <a:pt x="1801" y="509"/>
                    <a:pt x="2346" y="339"/>
                    <a:pt x="2879" y="339"/>
                  </a:cubicBezTo>
                  <a:cubicBezTo>
                    <a:pt x="4191" y="339"/>
                    <a:pt x="5430" y="1370"/>
                    <a:pt x="5430" y="2876"/>
                  </a:cubicBezTo>
                  <a:cubicBezTo>
                    <a:pt x="5430" y="3472"/>
                    <a:pt x="5228" y="4055"/>
                    <a:pt x="4835" y="4507"/>
                  </a:cubicBezTo>
                  <a:cubicBezTo>
                    <a:pt x="4346" y="5079"/>
                    <a:pt x="3644" y="5412"/>
                    <a:pt x="2894" y="5412"/>
                  </a:cubicBezTo>
                  <a:cubicBezTo>
                    <a:pt x="1489" y="5412"/>
                    <a:pt x="346" y="4269"/>
                    <a:pt x="346" y="2864"/>
                  </a:cubicBezTo>
                  <a:cubicBezTo>
                    <a:pt x="346" y="2305"/>
                    <a:pt x="525" y="1769"/>
                    <a:pt x="870" y="1316"/>
                  </a:cubicBezTo>
                  <a:cubicBezTo>
                    <a:pt x="929" y="1245"/>
                    <a:pt x="906" y="1138"/>
                    <a:pt x="834" y="1078"/>
                  </a:cubicBezTo>
                  <a:cubicBezTo>
                    <a:pt x="804" y="1054"/>
                    <a:pt x="768" y="1041"/>
                    <a:pt x="732" y="1041"/>
                  </a:cubicBezTo>
                  <a:cubicBezTo>
                    <a:pt x="682" y="1041"/>
                    <a:pt x="631" y="1065"/>
                    <a:pt x="596" y="1114"/>
                  </a:cubicBezTo>
                  <a:cubicBezTo>
                    <a:pt x="203" y="1614"/>
                    <a:pt x="1" y="2221"/>
                    <a:pt x="1" y="2852"/>
                  </a:cubicBezTo>
                  <a:cubicBezTo>
                    <a:pt x="1" y="4448"/>
                    <a:pt x="1298" y="5734"/>
                    <a:pt x="2882" y="5734"/>
                  </a:cubicBezTo>
                  <a:cubicBezTo>
                    <a:pt x="3751" y="5734"/>
                    <a:pt x="4549" y="5365"/>
                    <a:pt x="5108" y="4698"/>
                  </a:cubicBezTo>
                  <a:cubicBezTo>
                    <a:pt x="5537" y="4174"/>
                    <a:pt x="5775" y="3519"/>
                    <a:pt x="5775" y="2852"/>
                  </a:cubicBezTo>
                  <a:cubicBezTo>
                    <a:pt x="5775" y="1158"/>
                    <a:pt x="4365" y="1"/>
                    <a:pt x="287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3" name="Google Shape;3633;p37"/>
            <p:cNvSpPr/>
            <p:nvPr/>
          </p:nvSpPr>
          <p:spPr>
            <a:xfrm>
              <a:off x="3733624" y="3358174"/>
              <a:ext cx="138039" cy="114667"/>
            </a:xfrm>
            <a:custGeom>
              <a:rect b="b" l="l" r="r" t="t"/>
              <a:pathLst>
                <a:path extrusionOk="0" h="3611" w="4347">
                  <a:moveTo>
                    <a:pt x="1965" y="0"/>
                  </a:moveTo>
                  <a:cubicBezTo>
                    <a:pt x="846" y="0"/>
                    <a:pt x="0" y="1000"/>
                    <a:pt x="179" y="2096"/>
                  </a:cubicBezTo>
                  <a:cubicBezTo>
                    <a:pt x="190" y="2183"/>
                    <a:pt x="270" y="2240"/>
                    <a:pt x="348" y="2240"/>
                  </a:cubicBezTo>
                  <a:cubicBezTo>
                    <a:pt x="355" y="2240"/>
                    <a:pt x="362" y="2240"/>
                    <a:pt x="369" y="2239"/>
                  </a:cubicBezTo>
                  <a:cubicBezTo>
                    <a:pt x="465" y="2215"/>
                    <a:pt x="524" y="2132"/>
                    <a:pt x="500" y="2036"/>
                  </a:cubicBezTo>
                  <a:cubicBezTo>
                    <a:pt x="347" y="1083"/>
                    <a:pt x="1112" y="331"/>
                    <a:pt x="1952" y="331"/>
                  </a:cubicBezTo>
                  <a:cubicBezTo>
                    <a:pt x="2288" y="331"/>
                    <a:pt x="2635" y="451"/>
                    <a:pt x="2941" y="727"/>
                  </a:cubicBezTo>
                  <a:cubicBezTo>
                    <a:pt x="3525" y="1262"/>
                    <a:pt x="3572" y="2191"/>
                    <a:pt x="3013" y="2798"/>
                  </a:cubicBezTo>
                  <a:cubicBezTo>
                    <a:pt x="2727" y="3116"/>
                    <a:pt x="2334" y="3271"/>
                    <a:pt x="1942" y="3271"/>
                  </a:cubicBezTo>
                  <a:cubicBezTo>
                    <a:pt x="1468" y="3271"/>
                    <a:pt x="995" y="3045"/>
                    <a:pt x="715" y="2608"/>
                  </a:cubicBezTo>
                  <a:cubicBezTo>
                    <a:pt x="684" y="2561"/>
                    <a:pt x="623" y="2530"/>
                    <a:pt x="564" y="2530"/>
                  </a:cubicBezTo>
                  <a:cubicBezTo>
                    <a:pt x="533" y="2530"/>
                    <a:pt x="502" y="2539"/>
                    <a:pt x="477" y="2560"/>
                  </a:cubicBezTo>
                  <a:cubicBezTo>
                    <a:pt x="393" y="2608"/>
                    <a:pt x="369" y="2727"/>
                    <a:pt x="429" y="2798"/>
                  </a:cubicBezTo>
                  <a:cubicBezTo>
                    <a:pt x="780" y="3337"/>
                    <a:pt x="1353" y="3611"/>
                    <a:pt x="1934" y="3611"/>
                  </a:cubicBezTo>
                  <a:cubicBezTo>
                    <a:pt x="2418" y="3611"/>
                    <a:pt x="2906" y="3421"/>
                    <a:pt x="3274" y="3036"/>
                  </a:cubicBezTo>
                  <a:cubicBezTo>
                    <a:pt x="4346" y="1882"/>
                    <a:pt x="3525" y="0"/>
                    <a:pt x="196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4" name="Google Shape;3634;p37"/>
            <p:cNvSpPr/>
            <p:nvPr/>
          </p:nvSpPr>
          <p:spPr>
            <a:xfrm>
              <a:off x="3777478" y="3386087"/>
              <a:ext cx="51062" cy="43282"/>
            </a:xfrm>
            <a:custGeom>
              <a:rect b="b" l="l" r="r" t="t"/>
              <a:pathLst>
                <a:path extrusionOk="0" h="1363" w="1608">
                  <a:moveTo>
                    <a:pt x="772" y="1"/>
                  </a:moveTo>
                  <a:cubicBezTo>
                    <a:pt x="765" y="1"/>
                    <a:pt x="758" y="1"/>
                    <a:pt x="750" y="2"/>
                  </a:cubicBezTo>
                  <a:cubicBezTo>
                    <a:pt x="215" y="110"/>
                    <a:pt x="0" y="776"/>
                    <a:pt x="393" y="1157"/>
                  </a:cubicBezTo>
                  <a:cubicBezTo>
                    <a:pt x="524" y="1294"/>
                    <a:pt x="697" y="1363"/>
                    <a:pt x="871" y="1363"/>
                  </a:cubicBezTo>
                  <a:cubicBezTo>
                    <a:pt x="1045" y="1363"/>
                    <a:pt x="1221" y="1294"/>
                    <a:pt x="1358" y="1157"/>
                  </a:cubicBezTo>
                  <a:cubicBezTo>
                    <a:pt x="1560" y="919"/>
                    <a:pt x="1608" y="610"/>
                    <a:pt x="1489" y="360"/>
                  </a:cubicBezTo>
                  <a:cubicBezTo>
                    <a:pt x="1457" y="296"/>
                    <a:pt x="1404" y="264"/>
                    <a:pt x="1348" y="264"/>
                  </a:cubicBezTo>
                  <a:cubicBezTo>
                    <a:pt x="1319" y="264"/>
                    <a:pt x="1290" y="272"/>
                    <a:pt x="1262" y="288"/>
                  </a:cubicBezTo>
                  <a:cubicBezTo>
                    <a:pt x="1179" y="324"/>
                    <a:pt x="1143" y="431"/>
                    <a:pt x="1191" y="502"/>
                  </a:cubicBezTo>
                  <a:cubicBezTo>
                    <a:pt x="1251" y="633"/>
                    <a:pt x="1239" y="788"/>
                    <a:pt x="1120" y="907"/>
                  </a:cubicBezTo>
                  <a:cubicBezTo>
                    <a:pt x="1054" y="973"/>
                    <a:pt x="965" y="1006"/>
                    <a:pt x="875" y="1006"/>
                  </a:cubicBezTo>
                  <a:cubicBezTo>
                    <a:pt x="786" y="1006"/>
                    <a:pt x="697" y="973"/>
                    <a:pt x="631" y="907"/>
                  </a:cubicBezTo>
                  <a:cubicBezTo>
                    <a:pt x="429" y="717"/>
                    <a:pt x="536" y="372"/>
                    <a:pt x="810" y="324"/>
                  </a:cubicBezTo>
                  <a:cubicBezTo>
                    <a:pt x="893" y="312"/>
                    <a:pt x="953" y="229"/>
                    <a:pt x="941" y="133"/>
                  </a:cubicBezTo>
                  <a:cubicBezTo>
                    <a:pt x="930" y="57"/>
                    <a:pt x="850" y="1"/>
                    <a:pt x="77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635" name="Google Shape;3635;p37"/>
          <p:cNvSpPr/>
          <p:nvPr/>
        </p:nvSpPr>
        <p:spPr>
          <a:xfrm>
            <a:off x="5243634" y="3211482"/>
            <a:ext cx="323298" cy="320789"/>
          </a:xfrm>
          <a:custGeom>
            <a:rect b="b" l="l" r="r" t="t"/>
            <a:pathLst>
              <a:path extrusionOk="0" h="10102" w="10181">
                <a:moveTo>
                  <a:pt x="2632" y="410"/>
                </a:moveTo>
                <a:lnTo>
                  <a:pt x="4085" y="2863"/>
                </a:lnTo>
                <a:lnTo>
                  <a:pt x="3311" y="3327"/>
                </a:lnTo>
                <a:lnTo>
                  <a:pt x="1858" y="874"/>
                </a:lnTo>
                <a:lnTo>
                  <a:pt x="2632" y="410"/>
                </a:lnTo>
                <a:close/>
                <a:moveTo>
                  <a:pt x="2715" y="0"/>
                </a:moveTo>
                <a:cubicBezTo>
                  <a:pt x="2684" y="0"/>
                  <a:pt x="2655" y="12"/>
                  <a:pt x="2620" y="29"/>
                </a:cubicBezTo>
                <a:lnTo>
                  <a:pt x="1537" y="660"/>
                </a:lnTo>
                <a:cubicBezTo>
                  <a:pt x="1442" y="708"/>
                  <a:pt x="1418" y="827"/>
                  <a:pt x="1477" y="922"/>
                </a:cubicBezTo>
                <a:lnTo>
                  <a:pt x="1573" y="1101"/>
                </a:lnTo>
                <a:lnTo>
                  <a:pt x="1132" y="1339"/>
                </a:lnTo>
                <a:cubicBezTo>
                  <a:pt x="668" y="1577"/>
                  <a:pt x="322" y="1993"/>
                  <a:pt x="168" y="2482"/>
                </a:cubicBezTo>
                <a:cubicBezTo>
                  <a:pt x="1" y="2982"/>
                  <a:pt x="49" y="3506"/>
                  <a:pt x="263" y="3982"/>
                </a:cubicBezTo>
                <a:cubicBezTo>
                  <a:pt x="489" y="4446"/>
                  <a:pt x="1180" y="5220"/>
                  <a:pt x="1692" y="5803"/>
                </a:cubicBezTo>
                <a:cubicBezTo>
                  <a:pt x="1727" y="5839"/>
                  <a:pt x="1787" y="5863"/>
                  <a:pt x="1835" y="5863"/>
                </a:cubicBezTo>
                <a:cubicBezTo>
                  <a:pt x="1870" y="5863"/>
                  <a:pt x="1918" y="5839"/>
                  <a:pt x="1954" y="5815"/>
                </a:cubicBezTo>
                <a:cubicBezTo>
                  <a:pt x="2025" y="5744"/>
                  <a:pt x="2025" y="5637"/>
                  <a:pt x="1965" y="5565"/>
                </a:cubicBezTo>
                <a:cubicBezTo>
                  <a:pt x="1251" y="4768"/>
                  <a:pt x="763" y="4149"/>
                  <a:pt x="596" y="3815"/>
                </a:cubicBezTo>
                <a:cubicBezTo>
                  <a:pt x="203" y="3029"/>
                  <a:pt x="525" y="2065"/>
                  <a:pt x="1299" y="1648"/>
                </a:cubicBezTo>
                <a:lnTo>
                  <a:pt x="1751" y="1410"/>
                </a:lnTo>
                <a:lnTo>
                  <a:pt x="2763" y="3125"/>
                </a:lnTo>
                <a:cubicBezTo>
                  <a:pt x="2668" y="3160"/>
                  <a:pt x="2573" y="3220"/>
                  <a:pt x="2501" y="3303"/>
                </a:cubicBezTo>
                <a:cubicBezTo>
                  <a:pt x="2096" y="3660"/>
                  <a:pt x="2037" y="4232"/>
                  <a:pt x="2346" y="4672"/>
                </a:cubicBezTo>
                <a:cubicBezTo>
                  <a:pt x="2513" y="4887"/>
                  <a:pt x="5299" y="7685"/>
                  <a:pt x="5525" y="7839"/>
                </a:cubicBezTo>
                <a:cubicBezTo>
                  <a:pt x="5704" y="7970"/>
                  <a:pt x="5906" y="8030"/>
                  <a:pt x="6133" y="8030"/>
                </a:cubicBezTo>
                <a:cubicBezTo>
                  <a:pt x="6418" y="8030"/>
                  <a:pt x="6692" y="7911"/>
                  <a:pt x="6907" y="7673"/>
                </a:cubicBezTo>
                <a:cubicBezTo>
                  <a:pt x="6978" y="7601"/>
                  <a:pt x="7038" y="7494"/>
                  <a:pt x="7085" y="7387"/>
                </a:cubicBezTo>
                <a:lnTo>
                  <a:pt x="8800" y="8399"/>
                </a:lnTo>
                <a:lnTo>
                  <a:pt x="8562" y="8863"/>
                </a:lnTo>
                <a:cubicBezTo>
                  <a:pt x="8267" y="9418"/>
                  <a:pt x="7695" y="9741"/>
                  <a:pt x="7107" y="9741"/>
                </a:cubicBezTo>
                <a:cubicBezTo>
                  <a:pt x="6862" y="9741"/>
                  <a:pt x="6614" y="9685"/>
                  <a:pt x="6383" y="9566"/>
                </a:cubicBezTo>
                <a:cubicBezTo>
                  <a:pt x="5764" y="9256"/>
                  <a:pt x="4097" y="7768"/>
                  <a:pt x="2513" y="6113"/>
                </a:cubicBezTo>
                <a:cubicBezTo>
                  <a:pt x="2477" y="6077"/>
                  <a:pt x="2433" y="6059"/>
                  <a:pt x="2388" y="6059"/>
                </a:cubicBezTo>
                <a:cubicBezTo>
                  <a:pt x="2344" y="6059"/>
                  <a:pt x="2299" y="6077"/>
                  <a:pt x="2263" y="6113"/>
                </a:cubicBezTo>
                <a:cubicBezTo>
                  <a:pt x="2192" y="6184"/>
                  <a:pt x="2192" y="6292"/>
                  <a:pt x="2263" y="6363"/>
                </a:cubicBezTo>
                <a:cubicBezTo>
                  <a:pt x="3656" y="7839"/>
                  <a:pt x="5466" y="9518"/>
                  <a:pt x="6240" y="9887"/>
                </a:cubicBezTo>
                <a:cubicBezTo>
                  <a:pt x="6514" y="10030"/>
                  <a:pt x="6811" y="10102"/>
                  <a:pt x="7109" y="10102"/>
                </a:cubicBezTo>
                <a:cubicBezTo>
                  <a:pt x="7323" y="10102"/>
                  <a:pt x="7526" y="10066"/>
                  <a:pt x="7740" y="9994"/>
                </a:cubicBezTo>
                <a:cubicBezTo>
                  <a:pt x="8240" y="9828"/>
                  <a:pt x="8645" y="9494"/>
                  <a:pt x="8883" y="9030"/>
                </a:cubicBezTo>
                <a:lnTo>
                  <a:pt x="9121" y="8578"/>
                </a:lnTo>
                <a:lnTo>
                  <a:pt x="9300" y="8685"/>
                </a:lnTo>
                <a:cubicBezTo>
                  <a:pt x="9335" y="8697"/>
                  <a:pt x="9359" y="8721"/>
                  <a:pt x="9395" y="8721"/>
                </a:cubicBezTo>
                <a:cubicBezTo>
                  <a:pt x="9455" y="8721"/>
                  <a:pt x="9514" y="8685"/>
                  <a:pt x="9538" y="8625"/>
                </a:cubicBezTo>
                <a:lnTo>
                  <a:pt x="10181" y="7542"/>
                </a:lnTo>
                <a:cubicBezTo>
                  <a:pt x="10169" y="7494"/>
                  <a:pt x="10169" y="7447"/>
                  <a:pt x="10169" y="7411"/>
                </a:cubicBezTo>
                <a:cubicBezTo>
                  <a:pt x="10157" y="7363"/>
                  <a:pt x="10121" y="7316"/>
                  <a:pt x="10074" y="7304"/>
                </a:cubicBezTo>
                <a:lnTo>
                  <a:pt x="8871" y="6589"/>
                </a:lnTo>
                <a:cubicBezTo>
                  <a:pt x="8845" y="6574"/>
                  <a:pt x="8816" y="6568"/>
                  <a:pt x="8788" y="6568"/>
                </a:cubicBezTo>
                <a:cubicBezTo>
                  <a:pt x="8725" y="6568"/>
                  <a:pt x="8662" y="6600"/>
                  <a:pt x="8621" y="6649"/>
                </a:cubicBezTo>
                <a:cubicBezTo>
                  <a:pt x="8573" y="6732"/>
                  <a:pt x="8609" y="6839"/>
                  <a:pt x="8681" y="6899"/>
                </a:cubicBezTo>
                <a:lnTo>
                  <a:pt x="9740" y="7530"/>
                </a:lnTo>
                <a:lnTo>
                  <a:pt x="9276" y="8304"/>
                </a:lnTo>
                <a:lnTo>
                  <a:pt x="6823" y="6851"/>
                </a:lnTo>
                <a:lnTo>
                  <a:pt x="7276" y="6077"/>
                </a:lnTo>
                <a:lnTo>
                  <a:pt x="8038" y="6530"/>
                </a:lnTo>
                <a:cubicBezTo>
                  <a:pt x="8064" y="6545"/>
                  <a:pt x="8092" y="6551"/>
                  <a:pt x="8121" y="6551"/>
                </a:cubicBezTo>
                <a:cubicBezTo>
                  <a:pt x="8184" y="6551"/>
                  <a:pt x="8247" y="6519"/>
                  <a:pt x="8288" y="6470"/>
                </a:cubicBezTo>
                <a:cubicBezTo>
                  <a:pt x="8335" y="6375"/>
                  <a:pt x="8312" y="6280"/>
                  <a:pt x="8228" y="6220"/>
                </a:cubicBezTo>
                <a:lnTo>
                  <a:pt x="7311" y="5684"/>
                </a:lnTo>
                <a:cubicBezTo>
                  <a:pt x="7281" y="5662"/>
                  <a:pt x="7251" y="5653"/>
                  <a:pt x="7221" y="5653"/>
                </a:cubicBezTo>
                <a:cubicBezTo>
                  <a:pt x="7203" y="5653"/>
                  <a:pt x="7186" y="5656"/>
                  <a:pt x="7169" y="5661"/>
                </a:cubicBezTo>
                <a:cubicBezTo>
                  <a:pt x="7133" y="5684"/>
                  <a:pt x="7085" y="5708"/>
                  <a:pt x="7073" y="5756"/>
                </a:cubicBezTo>
                <a:lnTo>
                  <a:pt x="6430" y="6839"/>
                </a:lnTo>
                <a:cubicBezTo>
                  <a:pt x="6383" y="6935"/>
                  <a:pt x="6418" y="7030"/>
                  <a:pt x="6490" y="7089"/>
                </a:cubicBezTo>
                <a:lnTo>
                  <a:pt x="6728" y="7244"/>
                </a:lnTo>
                <a:lnTo>
                  <a:pt x="6716" y="7268"/>
                </a:lnTo>
                <a:cubicBezTo>
                  <a:pt x="6680" y="7351"/>
                  <a:pt x="6633" y="7411"/>
                  <a:pt x="6597" y="7470"/>
                </a:cubicBezTo>
                <a:cubicBezTo>
                  <a:pt x="6466" y="7615"/>
                  <a:pt x="6284" y="7692"/>
                  <a:pt x="6098" y="7692"/>
                </a:cubicBezTo>
                <a:cubicBezTo>
                  <a:pt x="5962" y="7692"/>
                  <a:pt x="5825" y="7651"/>
                  <a:pt x="5704" y="7566"/>
                </a:cubicBezTo>
                <a:cubicBezTo>
                  <a:pt x="5514" y="7423"/>
                  <a:pt x="2751" y="4672"/>
                  <a:pt x="2608" y="4470"/>
                </a:cubicBezTo>
                <a:cubicBezTo>
                  <a:pt x="2394" y="4196"/>
                  <a:pt x="2442" y="3815"/>
                  <a:pt x="2716" y="3577"/>
                </a:cubicBezTo>
                <a:cubicBezTo>
                  <a:pt x="2775" y="3541"/>
                  <a:pt x="2835" y="3494"/>
                  <a:pt x="2906" y="3458"/>
                </a:cubicBezTo>
                <a:lnTo>
                  <a:pt x="2930" y="3446"/>
                </a:lnTo>
                <a:lnTo>
                  <a:pt x="3085" y="3684"/>
                </a:lnTo>
                <a:cubicBezTo>
                  <a:pt x="3108" y="3744"/>
                  <a:pt x="3168" y="3779"/>
                  <a:pt x="3228" y="3779"/>
                </a:cubicBezTo>
                <a:cubicBezTo>
                  <a:pt x="3263" y="3779"/>
                  <a:pt x="3287" y="3756"/>
                  <a:pt x="3323" y="3744"/>
                </a:cubicBezTo>
                <a:lnTo>
                  <a:pt x="4406" y="3101"/>
                </a:lnTo>
                <a:cubicBezTo>
                  <a:pt x="4454" y="3077"/>
                  <a:pt x="4478" y="3041"/>
                  <a:pt x="4490" y="3006"/>
                </a:cubicBezTo>
                <a:cubicBezTo>
                  <a:pt x="4513" y="2958"/>
                  <a:pt x="4490" y="2910"/>
                  <a:pt x="4478" y="2863"/>
                </a:cubicBezTo>
                <a:lnTo>
                  <a:pt x="2858" y="100"/>
                </a:lnTo>
                <a:cubicBezTo>
                  <a:pt x="2823" y="53"/>
                  <a:pt x="2799" y="29"/>
                  <a:pt x="2751" y="5"/>
                </a:cubicBezTo>
                <a:cubicBezTo>
                  <a:pt x="2739" y="2"/>
                  <a:pt x="2727" y="0"/>
                  <a:pt x="271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636" name="Google Shape;3636;p37"/>
          <p:cNvGrpSpPr/>
          <p:nvPr/>
        </p:nvGrpSpPr>
        <p:grpSpPr>
          <a:xfrm>
            <a:off x="5746125" y="3209355"/>
            <a:ext cx="364865" cy="324822"/>
            <a:chOff x="5765817" y="3227724"/>
            <a:chExt cx="364865" cy="324822"/>
          </a:xfrm>
        </p:grpSpPr>
        <p:sp>
          <p:nvSpPr>
            <p:cNvPr id="3637" name="Google Shape;3637;p37"/>
            <p:cNvSpPr/>
            <p:nvPr/>
          </p:nvSpPr>
          <p:spPr>
            <a:xfrm>
              <a:off x="5765817" y="3227724"/>
              <a:ext cx="364865" cy="324822"/>
            </a:xfrm>
            <a:custGeom>
              <a:rect b="b" l="l" r="r" t="t"/>
              <a:pathLst>
                <a:path extrusionOk="0" h="10229" w="11490">
                  <a:moveTo>
                    <a:pt x="8287" y="370"/>
                  </a:moveTo>
                  <a:cubicBezTo>
                    <a:pt x="9871" y="370"/>
                    <a:pt x="11157" y="1656"/>
                    <a:pt x="11157" y="3251"/>
                  </a:cubicBezTo>
                  <a:cubicBezTo>
                    <a:pt x="11133" y="4037"/>
                    <a:pt x="10847" y="4870"/>
                    <a:pt x="10299" y="5751"/>
                  </a:cubicBezTo>
                  <a:cubicBezTo>
                    <a:pt x="9847" y="6442"/>
                    <a:pt x="9216" y="7156"/>
                    <a:pt x="8418" y="7871"/>
                  </a:cubicBezTo>
                  <a:cubicBezTo>
                    <a:pt x="7263" y="8918"/>
                    <a:pt x="6084" y="9645"/>
                    <a:pt x="5763" y="9835"/>
                  </a:cubicBezTo>
                  <a:cubicBezTo>
                    <a:pt x="5430" y="9645"/>
                    <a:pt x="4251" y="8930"/>
                    <a:pt x="3096" y="7895"/>
                  </a:cubicBezTo>
                  <a:cubicBezTo>
                    <a:pt x="2310" y="7180"/>
                    <a:pt x="1667" y="6466"/>
                    <a:pt x="1215" y="5763"/>
                  </a:cubicBezTo>
                  <a:cubicBezTo>
                    <a:pt x="667" y="4894"/>
                    <a:pt x="381" y="4049"/>
                    <a:pt x="381" y="3251"/>
                  </a:cubicBezTo>
                  <a:cubicBezTo>
                    <a:pt x="381" y="1668"/>
                    <a:pt x="1667" y="370"/>
                    <a:pt x="3263" y="370"/>
                  </a:cubicBezTo>
                  <a:cubicBezTo>
                    <a:pt x="4191" y="370"/>
                    <a:pt x="5084" y="834"/>
                    <a:pt x="5620" y="1608"/>
                  </a:cubicBezTo>
                  <a:cubicBezTo>
                    <a:pt x="5656" y="1656"/>
                    <a:pt x="5715" y="1679"/>
                    <a:pt x="5775" y="1679"/>
                  </a:cubicBezTo>
                  <a:cubicBezTo>
                    <a:pt x="5834" y="1679"/>
                    <a:pt x="5894" y="1656"/>
                    <a:pt x="5918" y="1608"/>
                  </a:cubicBezTo>
                  <a:cubicBezTo>
                    <a:pt x="6454" y="834"/>
                    <a:pt x="7335" y="370"/>
                    <a:pt x="8287" y="370"/>
                  </a:cubicBezTo>
                  <a:close/>
                  <a:moveTo>
                    <a:pt x="3227" y="1"/>
                  </a:moveTo>
                  <a:cubicBezTo>
                    <a:pt x="1441" y="1"/>
                    <a:pt x="0" y="1441"/>
                    <a:pt x="0" y="3227"/>
                  </a:cubicBezTo>
                  <a:cubicBezTo>
                    <a:pt x="0" y="4108"/>
                    <a:pt x="298" y="5013"/>
                    <a:pt x="893" y="5942"/>
                  </a:cubicBezTo>
                  <a:cubicBezTo>
                    <a:pt x="1370" y="6668"/>
                    <a:pt x="2001" y="7418"/>
                    <a:pt x="2822" y="8145"/>
                  </a:cubicBezTo>
                  <a:cubicBezTo>
                    <a:pt x="4203" y="9383"/>
                    <a:pt x="5620" y="10181"/>
                    <a:pt x="5632" y="10192"/>
                  </a:cubicBezTo>
                  <a:cubicBezTo>
                    <a:pt x="5668" y="10216"/>
                    <a:pt x="5692" y="10228"/>
                    <a:pt x="5727" y="10228"/>
                  </a:cubicBezTo>
                  <a:cubicBezTo>
                    <a:pt x="5751" y="10228"/>
                    <a:pt x="5787" y="10216"/>
                    <a:pt x="5811" y="10192"/>
                  </a:cubicBezTo>
                  <a:cubicBezTo>
                    <a:pt x="5834" y="10181"/>
                    <a:pt x="7239" y="9395"/>
                    <a:pt x="8632" y="8145"/>
                  </a:cubicBezTo>
                  <a:cubicBezTo>
                    <a:pt x="9442" y="7418"/>
                    <a:pt x="10097" y="6668"/>
                    <a:pt x="10561" y="5942"/>
                  </a:cubicBezTo>
                  <a:cubicBezTo>
                    <a:pt x="11157" y="5013"/>
                    <a:pt x="11454" y="4108"/>
                    <a:pt x="11454" y="3227"/>
                  </a:cubicBezTo>
                  <a:cubicBezTo>
                    <a:pt x="11490" y="1441"/>
                    <a:pt x="10049" y="1"/>
                    <a:pt x="8263" y="1"/>
                  </a:cubicBezTo>
                  <a:cubicBezTo>
                    <a:pt x="7275" y="1"/>
                    <a:pt x="6358" y="453"/>
                    <a:pt x="5739" y="1203"/>
                  </a:cubicBezTo>
                  <a:cubicBezTo>
                    <a:pt x="5132" y="453"/>
                    <a:pt x="4203" y="1"/>
                    <a:pt x="322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8" name="Google Shape;3638;p37"/>
            <p:cNvSpPr/>
            <p:nvPr/>
          </p:nvSpPr>
          <p:spPr>
            <a:xfrm>
              <a:off x="6022144" y="3250429"/>
              <a:ext cx="85484" cy="84341"/>
            </a:xfrm>
            <a:custGeom>
              <a:rect b="b" l="l" r="r" t="t"/>
              <a:pathLst>
                <a:path extrusionOk="0" h="2656" w="2692">
                  <a:moveTo>
                    <a:pt x="191" y="0"/>
                  </a:moveTo>
                  <a:cubicBezTo>
                    <a:pt x="84" y="0"/>
                    <a:pt x="1" y="72"/>
                    <a:pt x="1" y="179"/>
                  </a:cubicBezTo>
                  <a:cubicBezTo>
                    <a:pt x="1" y="286"/>
                    <a:pt x="84" y="357"/>
                    <a:pt x="191" y="357"/>
                  </a:cubicBezTo>
                  <a:cubicBezTo>
                    <a:pt x="1346" y="357"/>
                    <a:pt x="2311" y="1310"/>
                    <a:pt x="2334" y="2477"/>
                  </a:cubicBezTo>
                  <a:cubicBezTo>
                    <a:pt x="2334" y="2572"/>
                    <a:pt x="2406" y="2655"/>
                    <a:pt x="2513" y="2655"/>
                  </a:cubicBezTo>
                  <a:cubicBezTo>
                    <a:pt x="2608" y="2655"/>
                    <a:pt x="2692" y="2560"/>
                    <a:pt x="2692" y="2477"/>
                  </a:cubicBezTo>
                  <a:cubicBezTo>
                    <a:pt x="2668" y="1107"/>
                    <a:pt x="1561" y="0"/>
                    <a:pt x="19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9" name="Google Shape;3639;p37"/>
            <p:cNvSpPr/>
            <p:nvPr/>
          </p:nvSpPr>
          <p:spPr>
            <a:xfrm>
              <a:off x="5862987" y="3250429"/>
              <a:ext cx="73386" cy="43504"/>
            </a:xfrm>
            <a:custGeom>
              <a:rect b="b" l="l" r="r" t="t"/>
              <a:pathLst>
                <a:path extrusionOk="0" h="1370" w="2311">
                  <a:moveTo>
                    <a:pt x="179" y="0"/>
                  </a:moveTo>
                  <a:cubicBezTo>
                    <a:pt x="72" y="0"/>
                    <a:pt x="0" y="72"/>
                    <a:pt x="0" y="179"/>
                  </a:cubicBezTo>
                  <a:cubicBezTo>
                    <a:pt x="0" y="286"/>
                    <a:pt x="72" y="357"/>
                    <a:pt x="179" y="357"/>
                  </a:cubicBezTo>
                  <a:cubicBezTo>
                    <a:pt x="881" y="357"/>
                    <a:pt x="1548" y="703"/>
                    <a:pt x="1953" y="1298"/>
                  </a:cubicBezTo>
                  <a:cubicBezTo>
                    <a:pt x="1989" y="1334"/>
                    <a:pt x="2036" y="1369"/>
                    <a:pt x="2108" y="1369"/>
                  </a:cubicBezTo>
                  <a:cubicBezTo>
                    <a:pt x="2131" y="1369"/>
                    <a:pt x="2179" y="1357"/>
                    <a:pt x="2203" y="1334"/>
                  </a:cubicBezTo>
                  <a:cubicBezTo>
                    <a:pt x="2286" y="1286"/>
                    <a:pt x="2310" y="1179"/>
                    <a:pt x="2251" y="1084"/>
                  </a:cubicBezTo>
                  <a:cubicBezTo>
                    <a:pt x="1786" y="405"/>
                    <a:pt x="1012" y="0"/>
                    <a:pt x="17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40" name="Google Shape;3640;p37"/>
          <p:cNvGrpSpPr/>
          <p:nvPr/>
        </p:nvGrpSpPr>
        <p:grpSpPr>
          <a:xfrm>
            <a:off x="6208891" y="3219294"/>
            <a:ext cx="446539" cy="303895"/>
            <a:chOff x="6228583" y="3237664"/>
            <a:chExt cx="446539" cy="303895"/>
          </a:xfrm>
        </p:grpSpPr>
        <p:sp>
          <p:nvSpPr>
            <p:cNvPr id="3641" name="Google Shape;3641;p37"/>
            <p:cNvSpPr/>
            <p:nvPr/>
          </p:nvSpPr>
          <p:spPr>
            <a:xfrm>
              <a:off x="6357508" y="3277453"/>
              <a:ext cx="26865" cy="25912"/>
            </a:xfrm>
            <a:custGeom>
              <a:rect b="b" l="l" r="r" t="t"/>
              <a:pathLst>
                <a:path extrusionOk="0" h="816" w="846">
                  <a:moveTo>
                    <a:pt x="632" y="0"/>
                  </a:moveTo>
                  <a:cubicBezTo>
                    <a:pt x="578" y="0"/>
                    <a:pt x="525" y="18"/>
                    <a:pt x="489" y="54"/>
                  </a:cubicBezTo>
                  <a:lnTo>
                    <a:pt x="72" y="471"/>
                  </a:lnTo>
                  <a:cubicBezTo>
                    <a:pt x="1" y="542"/>
                    <a:pt x="1" y="685"/>
                    <a:pt x="72" y="756"/>
                  </a:cubicBezTo>
                  <a:cubicBezTo>
                    <a:pt x="120" y="804"/>
                    <a:pt x="167" y="816"/>
                    <a:pt x="227" y="816"/>
                  </a:cubicBezTo>
                  <a:cubicBezTo>
                    <a:pt x="263" y="816"/>
                    <a:pt x="322" y="804"/>
                    <a:pt x="370" y="756"/>
                  </a:cubicBezTo>
                  <a:lnTo>
                    <a:pt x="786" y="340"/>
                  </a:lnTo>
                  <a:cubicBezTo>
                    <a:pt x="846" y="268"/>
                    <a:pt x="846" y="149"/>
                    <a:pt x="775" y="54"/>
                  </a:cubicBezTo>
                  <a:cubicBezTo>
                    <a:pt x="739" y="18"/>
                    <a:pt x="685" y="0"/>
                    <a:pt x="63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2" name="Google Shape;3642;p37"/>
            <p:cNvSpPr/>
            <p:nvPr/>
          </p:nvSpPr>
          <p:spPr>
            <a:xfrm>
              <a:off x="6276596" y="3358746"/>
              <a:ext cx="26896" cy="25912"/>
            </a:xfrm>
            <a:custGeom>
              <a:rect b="b" l="l" r="r" t="t"/>
              <a:pathLst>
                <a:path extrusionOk="0" h="816" w="847">
                  <a:moveTo>
                    <a:pt x="632" y="0"/>
                  </a:moveTo>
                  <a:cubicBezTo>
                    <a:pt x="578" y="0"/>
                    <a:pt x="525" y="18"/>
                    <a:pt x="489" y="54"/>
                  </a:cubicBezTo>
                  <a:lnTo>
                    <a:pt x="72" y="471"/>
                  </a:lnTo>
                  <a:cubicBezTo>
                    <a:pt x="1" y="554"/>
                    <a:pt x="1" y="685"/>
                    <a:pt x="72" y="756"/>
                  </a:cubicBezTo>
                  <a:cubicBezTo>
                    <a:pt x="120" y="804"/>
                    <a:pt x="167" y="816"/>
                    <a:pt x="227" y="816"/>
                  </a:cubicBezTo>
                  <a:cubicBezTo>
                    <a:pt x="286" y="816"/>
                    <a:pt x="334" y="804"/>
                    <a:pt x="370" y="756"/>
                  </a:cubicBezTo>
                  <a:lnTo>
                    <a:pt x="787" y="340"/>
                  </a:lnTo>
                  <a:cubicBezTo>
                    <a:pt x="846" y="256"/>
                    <a:pt x="846" y="137"/>
                    <a:pt x="775" y="54"/>
                  </a:cubicBezTo>
                  <a:cubicBezTo>
                    <a:pt x="739" y="18"/>
                    <a:pt x="685" y="0"/>
                    <a:pt x="63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3" name="Google Shape;3643;p37"/>
            <p:cNvSpPr/>
            <p:nvPr/>
          </p:nvSpPr>
          <p:spPr>
            <a:xfrm>
              <a:off x="6357508" y="3358365"/>
              <a:ext cx="26865" cy="25912"/>
            </a:xfrm>
            <a:custGeom>
              <a:rect b="b" l="l" r="r" t="t"/>
              <a:pathLst>
                <a:path extrusionOk="0" h="816" w="846">
                  <a:moveTo>
                    <a:pt x="215" y="0"/>
                  </a:moveTo>
                  <a:cubicBezTo>
                    <a:pt x="161" y="0"/>
                    <a:pt x="108" y="18"/>
                    <a:pt x="72" y="54"/>
                  </a:cubicBezTo>
                  <a:cubicBezTo>
                    <a:pt x="1" y="125"/>
                    <a:pt x="1" y="268"/>
                    <a:pt x="72" y="340"/>
                  </a:cubicBezTo>
                  <a:lnTo>
                    <a:pt x="489" y="756"/>
                  </a:lnTo>
                  <a:cubicBezTo>
                    <a:pt x="536" y="792"/>
                    <a:pt x="584" y="816"/>
                    <a:pt x="644" y="816"/>
                  </a:cubicBezTo>
                  <a:cubicBezTo>
                    <a:pt x="703" y="816"/>
                    <a:pt x="739" y="792"/>
                    <a:pt x="786" y="756"/>
                  </a:cubicBezTo>
                  <a:cubicBezTo>
                    <a:pt x="846" y="685"/>
                    <a:pt x="846" y="566"/>
                    <a:pt x="775" y="471"/>
                  </a:cubicBezTo>
                  <a:lnTo>
                    <a:pt x="358" y="54"/>
                  </a:lnTo>
                  <a:cubicBezTo>
                    <a:pt x="322" y="18"/>
                    <a:pt x="269" y="0"/>
                    <a:pt x="21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4" name="Google Shape;3644;p37"/>
            <p:cNvSpPr/>
            <p:nvPr/>
          </p:nvSpPr>
          <p:spPr>
            <a:xfrm>
              <a:off x="6276596" y="3277453"/>
              <a:ext cx="26896" cy="25912"/>
            </a:xfrm>
            <a:custGeom>
              <a:rect b="b" l="l" r="r" t="t"/>
              <a:pathLst>
                <a:path extrusionOk="0" h="816" w="847">
                  <a:moveTo>
                    <a:pt x="219" y="0"/>
                  </a:moveTo>
                  <a:cubicBezTo>
                    <a:pt x="167" y="0"/>
                    <a:pt x="114" y="18"/>
                    <a:pt x="72" y="54"/>
                  </a:cubicBezTo>
                  <a:cubicBezTo>
                    <a:pt x="1" y="137"/>
                    <a:pt x="1" y="268"/>
                    <a:pt x="72" y="340"/>
                  </a:cubicBezTo>
                  <a:lnTo>
                    <a:pt x="489" y="756"/>
                  </a:lnTo>
                  <a:cubicBezTo>
                    <a:pt x="536" y="804"/>
                    <a:pt x="584" y="816"/>
                    <a:pt x="644" y="816"/>
                  </a:cubicBezTo>
                  <a:cubicBezTo>
                    <a:pt x="679" y="816"/>
                    <a:pt x="751" y="804"/>
                    <a:pt x="787" y="756"/>
                  </a:cubicBezTo>
                  <a:cubicBezTo>
                    <a:pt x="846" y="685"/>
                    <a:pt x="846" y="554"/>
                    <a:pt x="775" y="471"/>
                  </a:cubicBezTo>
                  <a:lnTo>
                    <a:pt x="358" y="54"/>
                  </a:lnTo>
                  <a:cubicBezTo>
                    <a:pt x="322" y="18"/>
                    <a:pt x="272" y="0"/>
                    <a:pt x="21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5" name="Google Shape;3645;p37"/>
            <p:cNvSpPr/>
            <p:nvPr/>
          </p:nvSpPr>
          <p:spPr>
            <a:xfrm>
              <a:off x="6526508" y="3290314"/>
              <a:ext cx="21593" cy="19879"/>
            </a:xfrm>
            <a:custGeom>
              <a:rect b="b" l="l" r="r" t="t"/>
              <a:pathLst>
                <a:path extrusionOk="0" h="626" w="680">
                  <a:moveTo>
                    <a:pt x="446" y="0"/>
                  </a:moveTo>
                  <a:cubicBezTo>
                    <a:pt x="394" y="0"/>
                    <a:pt x="340" y="18"/>
                    <a:pt x="298" y="54"/>
                  </a:cubicBezTo>
                  <a:lnTo>
                    <a:pt x="84" y="280"/>
                  </a:lnTo>
                  <a:cubicBezTo>
                    <a:pt x="1" y="351"/>
                    <a:pt x="1" y="482"/>
                    <a:pt x="84" y="566"/>
                  </a:cubicBezTo>
                  <a:cubicBezTo>
                    <a:pt x="120" y="601"/>
                    <a:pt x="167" y="625"/>
                    <a:pt x="227" y="625"/>
                  </a:cubicBezTo>
                  <a:cubicBezTo>
                    <a:pt x="275" y="625"/>
                    <a:pt x="334" y="601"/>
                    <a:pt x="382" y="566"/>
                  </a:cubicBezTo>
                  <a:lnTo>
                    <a:pt x="596" y="340"/>
                  </a:lnTo>
                  <a:cubicBezTo>
                    <a:pt x="679" y="268"/>
                    <a:pt x="679" y="125"/>
                    <a:pt x="584" y="54"/>
                  </a:cubicBezTo>
                  <a:cubicBezTo>
                    <a:pt x="548" y="18"/>
                    <a:pt x="498" y="0"/>
                    <a:pt x="44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6" name="Google Shape;3646;p37"/>
            <p:cNvSpPr/>
            <p:nvPr/>
          </p:nvSpPr>
          <p:spPr>
            <a:xfrm>
              <a:off x="6465253" y="3352299"/>
              <a:ext cx="20831" cy="19498"/>
            </a:xfrm>
            <a:custGeom>
              <a:rect b="b" l="l" r="r" t="t"/>
              <a:pathLst>
                <a:path extrusionOk="0" h="614" w="656">
                  <a:moveTo>
                    <a:pt x="437" y="1"/>
                  </a:moveTo>
                  <a:cubicBezTo>
                    <a:pt x="385" y="1"/>
                    <a:pt x="334" y="19"/>
                    <a:pt x="299" y="54"/>
                  </a:cubicBezTo>
                  <a:lnTo>
                    <a:pt x="72" y="281"/>
                  </a:lnTo>
                  <a:cubicBezTo>
                    <a:pt x="1" y="352"/>
                    <a:pt x="1" y="483"/>
                    <a:pt x="72" y="554"/>
                  </a:cubicBezTo>
                  <a:cubicBezTo>
                    <a:pt x="120" y="602"/>
                    <a:pt x="168" y="614"/>
                    <a:pt x="227" y="614"/>
                  </a:cubicBezTo>
                  <a:cubicBezTo>
                    <a:pt x="263" y="614"/>
                    <a:pt x="322" y="602"/>
                    <a:pt x="370" y="554"/>
                  </a:cubicBezTo>
                  <a:lnTo>
                    <a:pt x="596" y="340"/>
                  </a:lnTo>
                  <a:cubicBezTo>
                    <a:pt x="656" y="257"/>
                    <a:pt x="656" y="126"/>
                    <a:pt x="584" y="54"/>
                  </a:cubicBezTo>
                  <a:cubicBezTo>
                    <a:pt x="543" y="19"/>
                    <a:pt x="489" y="1"/>
                    <a:pt x="43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7" name="Google Shape;3647;p37"/>
            <p:cNvSpPr/>
            <p:nvPr/>
          </p:nvSpPr>
          <p:spPr>
            <a:xfrm>
              <a:off x="6526508" y="3352299"/>
              <a:ext cx="21593" cy="19498"/>
            </a:xfrm>
            <a:custGeom>
              <a:rect b="b" l="l" r="r" t="t"/>
              <a:pathLst>
                <a:path extrusionOk="0" h="614" w="680">
                  <a:moveTo>
                    <a:pt x="221" y="1"/>
                  </a:moveTo>
                  <a:cubicBezTo>
                    <a:pt x="170" y="1"/>
                    <a:pt x="120" y="19"/>
                    <a:pt x="84" y="54"/>
                  </a:cubicBezTo>
                  <a:cubicBezTo>
                    <a:pt x="1" y="126"/>
                    <a:pt x="1" y="257"/>
                    <a:pt x="84" y="340"/>
                  </a:cubicBezTo>
                  <a:lnTo>
                    <a:pt x="298" y="554"/>
                  </a:lnTo>
                  <a:cubicBezTo>
                    <a:pt x="346" y="602"/>
                    <a:pt x="394" y="614"/>
                    <a:pt x="453" y="614"/>
                  </a:cubicBezTo>
                  <a:cubicBezTo>
                    <a:pt x="501" y="614"/>
                    <a:pt x="560" y="602"/>
                    <a:pt x="596" y="554"/>
                  </a:cubicBezTo>
                  <a:cubicBezTo>
                    <a:pt x="679" y="483"/>
                    <a:pt x="679" y="352"/>
                    <a:pt x="584" y="281"/>
                  </a:cubicBezTo>
                  <a:lnTo>
                    <a:pt x="358" y="54"/>
                  </a:lnTo>
                  <a:cubicBezTo>
                    <a:pt x="322" y="19"/>
                    <a:pt x="272" y="1"/>
                    <a:pt x="22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8" name="Google Shape;3648;p37"/>
            <p:cNvSpPr/>
            <p:nvPr/>
          </p:nvSpPr>
          <p:spPr>
            <a:xfrm>
              <a:off x="6465253" y="3290314"/>
              <a:ext cx="20831" cy="19879"/>
            </a:xfrm>
            <a:custGeom>
              <a:rect b="b" l="l" r="r" t="t"/>
              <a:pathLst>
                <a:path extrusionOk="0" h="626" w="656">
                  <a:moveTo>
                    <a:pt x="215" y="0"/>
                  </a:moveTo>
                  <a:cubicBezTo>
                    <a:pt x="162" y="0"/>
                    <a:pt x="108" y="18"/>
                    <a:pt x="72" y="54"/>
                  </a:cubicBezTo>
                  <a:cubicBezTo>
                    <a:pt x="1" y="125"/>
                    <a:pt x="1" y="268"/>
                    <a:pt x="72" y="340"/>
                  </a:cubicBezTo>
                  <a:lnTo>
                    <a:pt x="299" y="566"/>
                  </a:lnTo>
                  <a:cubicBezTo>
                    <a:pt x="346" y="601"/>
                    <a:pt x="382" y="625"/>
                    <a:pt x="441" y="625"/>
                  </a:cubicBezTo>
                  <a:cubicBezTo>
                    <a:pt x="489" y="625"/>
                    <a:pt x="549" y="601"/>
                    <a:pt x="596" y="566"/>
                  </a:cubicBezTo>
                  <a:cubicBezTo>
                    <a:pt x="656" y="482"/>
                    <a:pt x="656" y="351"/>
                    <a:pt x="584" y="280"/>
                  </a:cubicBezTo>
                  <a:lnTo>
                    <a:pt x="358" y="54"/>
                  </a:lnTo>
                  <a:cubicBezTo>
                    <a:pt x="322" y="18"/>
                    <a:pt x="269" y="0"/>
                    <a:pt x="21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9" name="Google Shape;3649;p37"/>
            <p:cNvSpPr/>
            <p:nvPr/>
          </p:nvSpPr>
          <p:spPr>
            <a:xfrm>
              <a:off x="6304573" y="3437180"/>
              <a:ext cx="119145" cy="13274"/>
            </a:xfrm>
            <a:custGeom>
              <a:rect b="b" l="l" r="r" t="t"/>
              <a:pathLst>
                <a:path extrusionOk="0" h="418" w="3752">
                  <a:moveTo>
                    <a:pt x="203" y="1"/>
                  </a:moveTo>
                  <a:cubicBezTo>
                    <a:pt x="96" y="1"/>
                    <a:pt x="1" y="84"/>
                    <a:pt x="1" y="203"/>
                  </a:cubicBezTo>
                  <a:cubicBezTo>
                    <a:pt x="1" y="322"/>
                    <a:pt x="84" y="417"/>
                    <a:pt x="203" y="417"/>
                  </a:cubicBezTo>
                  <a:lnTo>
                    <a:pt x="3537" y="417"/>
                  </a:lnTo>
                  <a:cubicBezTo>
                    <a:pt x="3644" y="417"/>
                    <a:pt x="3751" y="322"/>
                    <a:pt x="3751" y="203"/>
                  </a:cubicBezTo>
                  <a:cubicBezTo>
                    <a:pt x="3751" y="84"/>
                    <a:pt x="3644" y="1"/>
                    <a:pt x="353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0" name="Google Shape;3650;p37"/>
            <p:cNvSpPr/>
            <p:nvPr/>
          </p:nvSpPr>
          <p:spPr>
            <a:xfrm>
              <a:off x="6304573" y="3500341"/>
              <a:ext cx="25372" cy="13242"/>
            </a:xfrm>
            <a:custGeom>
              <a:rect b="b" l="l" r="r" t="t"/>
              <a:pathLst>
                <a:path extrusionOk="0" h="417" w="799">
                  <a:moveTo>
                    <a:pt x="203" y="0"/>
                  </a:moveTo>
                  <a:cubicBezTo>
                    <a:pt x="108" y="0"/>
                    <a:pt x="1" y="95"/>
                    <a:pt x="1" y="214"/>
                  </a:cubicBezTo>
                  <a:cubicBezTo>
                    <a:pt x="1" y="333"/>
                    <a:pt x="84" y="417"/>
                    <a:pt x="203" y="417"/>
                  </a:cubicBezTo>
                  <a:lnTo>
                    <a:pt x="596" y="417"/>
                  </a:lnTo>
                  <a:cubicBezTo>
                    <a:pt x="703" y="417"/>
                    <a:pt x="798" y="333"/>
                    <a:pt x="798" y="214"/>
                  </a:cubicBezTo>
                  <a:cubicBezTo>
                    <a:pt x="798" y="95"/>
                    <a:pt x="715" y="0"/>
                    <a:pt x="59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1" name="Google Shape;3651;p37"/>
            <p:cNvSpPr/>
            <p:nvPr/>
          </p:nvSpPr>
          <p:spPr>
            <a:xfrm>
              <a:off x="6346934" y="3500341"/>
              <a:ext cx="76784" cy="13242"/>
            </a:xfrm>
            <a:custGeom>
              <a:rect b="b" l="l" r="r" t="t"/>
              <a:pathLst>
                <a:path extrusionOk="0" h="417" w="2418">
                  <a:moveTo>
                    <a:pt x="215" y="0"/>
                  </a:moveTo>
                  <a:cubicBezTo>
                    <a:pt x="107" y="0"/>
                    <a:pt x="0" y="95"/>
                    <a:pt x="0" y="214"/>
                  </a:cubicBezTo>
                  <a:cubicBezTo>
                    <a:pt x="0" y="333"/>
                    <a:pt x="96" y="417"/>
                    <a:pt x="215" y="417"/>
                  </a:cubicBezTo>
                  <a:lnTo>
                    <a:pt x="2203" y="417"/>
                  </a:lnTo>
                  <a:cubicBezTo>
                    <a:pt x="2310" y="417"/>
                    <a:pt x="2417" y="333"/>
                    <a:pt x="2417" y="214"/>
                  </a:cubicBezTo>
                  <a:cubicBezTo>
                    <a:pt x="2417" y="95"/>
                    <a:pt x="2310" y="0"/>
                    <a:pt x="220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2" name="Google Shape;3652;p37"/>
            <p:cNvSpPr/>
            <p:nvPr/>
          </p:nvSpPr>
          <p:spPr>
            <a:xfrm>
              <a:off x="6304573" y="3468935"/>
              <a:ext cx="119145" cy="12893"/>
            </a:xfrm>
            <a:custGeom>
              <a:rect b="b" l="l" r="r" t="t"/>
              <a:pathLst>
                <a:path extrusionOk="0" h="406" w="3752">
                  <a:moveTo>
                    <a:pt x="203" y="1"/>
                  </a:moveTo>
                  <a:cubicBezTo>
                    <a:pt x="96" y="1"/>
                    <a:pt x="1" y="84"/>
                    <a:pt x="1" y="203"/>
                  </a:cubicBezTo>
                  <a:cubicBezTo>
                    <a:pt x="1" y="322"/>
                    <a:pt x="84" y="406"/>
                    <a:pt x="203" y="406"/>
                  </a:cubicBezTo>
                  <a:lnTo>
                    <a:pt x="3537" y="406"/>
                  </a:lnTo>
                  <a:cubicBezTo>
                    <a:pt x="3644" y="406"/>
                    <a:pt x="3751" y="322"/>
                    <a:pt x="3751" y="203"/>
                  </a:cubicBezTo>
                  <a:cubicBezTo>
                    <a:pt x="3751" y="84"/>
                    <a:pt x="3644" y="1"/>
                    <a:pt x="353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3" name="Google Shape;3653;p37"/>
            <p:cNvSpPr/>
            <p:nvPr/>
          </p:nvSpPr>
          <p:spPr>
            <a:xfrm>
              <a:off x="6228583" y="3237664"/>
              <a:ext cx="357688" cy="186338"/>
            </a:xfrm>
            <a:custGeom>
              <a:rect b="b" l="l" r="r" t="t"/>
              <a:pathLst>
                <a:path extrusionOk="0" h="5868" w="11264">
                  <a:moveTo>
                    <a:pt x="8752" y="1045"/>
                  </a:moveTo>
                  <a:cubicBezTo>
                    <a:pt x="9240" y="1045"/>
                    <a:pt x="9716" y="1224"/>
                    <a:pt x="10085" y="1593"/>
                  </a:cubicBezTo>
                  <a:cubicBezTo>
                    <a:pt x="10811" y="2331"/>
                    <a:pt x="10811" y="3545"/>
                    <a:pt x="10085" y="4272"/>
                  </a:cubicBezTo>
                  <a:cubicBezTo>
                    <a:pt x="9716" y="4641"/>
                    <a:pt x="9234" y="4825"/>
                    <a:pt x="8750" y="4825"/>
                  </a:cubicBezTo>
                  <a:cubicBezTo>
                    <a:pt x="8267" y="4825"/>
                    <a:pt x="7781" y="4641"/>
                    <a:pt x="7406" y="4272"/>
                  </a:cubicBezTo>
                  <a:cubicBezTo>
                    <a:pt x="6668" y="3522"/>
                    <a:pt x="6668" y="2331"/>
                    <a:pt x="7406" y="1593"/>
                  </a:cubicBezTo>
                  <a:cubicBezTo>
                    <a:pt x="7775" y="1224"/>
                    <a:pt x="8252" y="1045"/>
                    <a:pt x="8752" y="1045"/>
                  </a:cubicBezTo>
                  <a:close/>
                  <a:moveTo>
                    <a:pt x="3215" y="402"/>
                  </a:moveTo>
                  <a:cubicBezTo>
                    <a:pt x="3870" y="402"/>
                    <a:pt x="4501" y="652"/>
                    <a:pt x="5001" y="1140"/>
                  </a:cubicBezTo>
                  <a:cubicBezTo>
                    <a:pt x="5978" y="2140"/>
                    <a:pt x="5978" y="3736"/>
                    <a:pt x="5001" y="4712"/>
                  </a:cubicBezTo>
                  <a:cubicBezTo>
                    <a:pt x="4507" y="5206"/>
                    <a:pt x="3858" y="5453"/>
                    <a:pt x="3211" y="5453"/>
                  </a:cubicBezTo>
                  <a:cubicBezTo>
                    <a:pt x="2563" y="5453"/>
                    <a:pt x="1918" y="5206"/>
                    <a:pt x="1429" y="4712"/>
                  </a:cubicBezTo>
                  <a:cubicBezTo>
                    <a:pt x="441" y="3736"/>
                    <a:pt x="441" y="2128"/>
                    <a:pt x="1429" y="1140"/>
                  </a:cubicBezTo>
                  <a:cubicBezTo>
                    <a:pt x="1918" y="652"/>
                    <a:pt x="2560" y="402"/>
                    <a:pt x="3215" y="402"/>
                  </a:cubicBezTo>
                  <a:close/>
                  <a:moveTo>
                    <a:pt x="3209" y="0"/>
                  </a:moveTo>
                  <a:cubicBezTo>
                    <a:pt x="2462" y="0"/>
                    <a:pt x="1715" y="289"/>
                    <a:pt x="1144" y="866"/>
                  </a:cubicBezTo>
                  <a:cubicBezTo>
                    <a:pt x="1" y="2009"/>
                    <a:pt x="1" y="3855"/>
                    <a:pt x="1144" y="4998"/>
                  </a:cubicBezTo>
                  <a:cubicBezTo>
                    <a:pt x="1703" y="5569"/>
                    <a:pt x="2465" y="5867"/>
                    <a:pt x="3215" y="5867"/>
                  </a:cubicBezTo>
                  <a:cubicBezTo>
                    <a:pt x="3953" y="5867"/>
                    <a:pt x="4715" y="5581"/>
                    <a:pt x="5275" y="4998"/>
                  </a:cubicBezTo>
                  <a:cubicBezTo>
                    <a:pt x="5680" y="4593"/>
                    <a:pt x="5930" y="4117"/>
                    <a:pt x="6049" y="3617"/>
                  </a:cubicBezTo>
                  <a:lnTo>
                    <a:pt x="6561" y="3617"/>
                  </a:lnTo>
                  <a:cubicBezTo>
                    <a:pt x="6668" y="3962"/>
                    <a:pt x="6859" y="4284"/>
                    <a:pt x="7121" y="4557"/>
                  </a:cubicBezTo>
                  <a:cubicBezTo>
                    <a:pt x="7573" y="4998"/>
                    <a:pt x="8168" y="5224"/>
                    <a:pt x="8752" y="5224"/>
                  </a:cubicBezTo>
                  <a:cubicBezTo>
                    <a:pt x="9323" y="5224"/>
                    <a:pt x="9919" y="4998"/>
                    <a:pt x="10371" y="4557"/>
                  </a:cubicBezTo>
                  <a:cubicBezTo>
                    <a:pt x="11264" y="3664"/>
                    <a:pt x="11264" y="2200"/>
                    <a:pt x="10371" y="1307"/>
                  </a:cubicBezTo>
                  <a:cubicBezTo>
                    <a:pt x="9924" y="860"/>
                    <a:pt x="9335" y="637"/>
                    <a:pt x="8746" y="637"/>
                  </a:cubicBezTo>
                  <a:cubicBezTo>
                    <a:pt x="8156" y="637"/>
                    <a:pt x="7567" y="860"/>
                    <a:pt x="7121" y="1307"/>
                  </a:cubicBezTo>
                  <a:cubicBezTo>
                    <a:pt x="6609" y="1831"/>
                    <a:pt x="6394" y="2533"/>
                    <a:pt x="6466" y="3212"/>
                  </a:cubicBezTo>
                  <a:lnTo>
                    <a:pt x="6132" y="3212"/>
                  </a:lnTo>
                  <a:cubicBezTo>
                    <a:pt x="6204" y="2379"/>
                    <a:pt x="5930" y="1497"/>
                    <a:pt x="5275" y="866"/>
                  </a:cubicBezTo>
                  <a:cubicBezTo>
                    <a:pt x="4704" y="289"/>
                    <a:pt x="3956" y="0"/>
                    <a:pt x="320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4" name="Google Shape;3654;p37"/>
            <p:cNvSpPr/>
            <p:nvPr/>
          </p:nvSpPr>
          <p:spPr>
            <a:xfrm>
              <a:off x="6295141" y="3295775"/>
              <a:ext cx="70718" cy="71131"/>
            </a:xfrm>
            <a:custGeom>
              <a:rect b="b" l="l" r="r" t="t"/>
              <a:pathLst>
                <a:path extrusionOk="0" h="2240" w="2227">
                  <a:moveTo>
                    <a:pt x="1119" y="394"/>
                  </a:moveTo>
                  <a:cubicBezTo>
                    <a:pt x="1512" y="394"/>
                    <a:pt x="1834" y="703"/>
                    <a:pt x="1834" y="1108"/>
                  </a:cubicBezTo>
                  <a:cubicBezTo>
                    <a:pt x="1810" y="1501"/>
                    <a:pt x="1500" y="1822"/>
                    <a:pt x="1119" y="1822"/>
                  </a:cubicBezTo>
                  <a:cubicBezTo>
                    <a:pt x="726" y="1822"/>
                    <a:pt x="405" y="1501"/>
                    <a:pt x="405" y="1108"/>
                  </a:cubicBezTo>
                  <a:cubicBezTo>
                    <a:pt x="405" y="715"/>
                    <a:pt x="714" y="394"/>
                    <a:pt x="1119" y="394"/>
                  </a:cubicBezTo>
                  <a:close/>
                  <a:moveTo>
                    <a:pt x="1119" y="1"/>
                  </a:moveTo>
                  <a:cubicBezTo>
                    <a:pt x="500" y="1"/>
                    <a:pt x="0" y="501"/>
                    <a:pt x="0" y="1120"/>
                  </a:cubicBezTo>
                  <a:cubicBezTo>
                    <a:pt x="0" y="1727"/>
                    <a:pt x="500" y="2239"/>
                    <a:pt x="1119" y="2239"/>
                  </a:cubicBezTo>
                  <a:cubicBezTo>
                    <a:pt x="1727" y="2239"/>
                    <a:pt x="2227" y="1727"/>
                    <a:pt x="2227" y="1120"/>
                  </a:cubicBezTo>
                  <a:cubicBezTo>
                    <a:pt x="2227" y="489"/>
                    <a:pt x="1727" y="1"/>
                    <a:pt x="111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5" name="Google Shape;3655;p37"/>
            <p:cNvSpPr/>
            <p:nvPr/>
          </p:nvSpPr>
          <p:spPr>
            <a:xfrm>
              <a:off x="6482273" y="3306763"/>
              <a:ext cx="48045" cy="48045"/>
            </a:xfrm>
            <a:custGeom>
              <a:rect b="b" l="l" r="r" t="t"/>
              <a:pathLst>
                <a:path extrusionOk="0" h="1513" w="1513">
                  <a:moveTo>
                    <a:pt x="763" y="405"/>
                  </a:moveTo>
                  <a:cubicBezTo>
                    <a:pt x="953" y="405"/>
                    <a:pt x="1120" y="560"/>
                    <a:pt x="1120" y="762"/>
                  </a:cubicBezTo>
                  <a:cubicBezTo>
                    <a:pt x="1120" y="965"/>
                    <a:pt x="953" y="1119"/>
                    <a:pt x="763" y="1119"/>
                  </a:cubicBezTo>
                  <a:cubicBezTo>
                    <a:pt x="560" y="1119"/>
                    <a:pt x="406" y="953"/>
                    <a:pt x="406" y="762"/>
                  </a:cubicBezTo>
                  <a:cubicBezTo>
                    <a:pt x="406" y="560"/>
                    <a:pt x="560" y="405"/>
                    <a:pt x="763" y="405"/>
                  </a:cubicBezTo>
                  <a:close/>
                  <a:moveTo>
                    <a:pt x="763" y="0"/>
                  </a:moveTo>
                  <a:cubicBezTo>
                    <a:pt x="346" y="0"/>
                    <a:pt x="1" y="345"/>
                    <a:pt x="1" y="762"/>
                  </a:cubicBezTo>
                  <a:cubicBezTo>
                    <a:pt x="1" y="1179"/>
                    <a:pt x="346" y="1512"/>
                    <a:pt x="763" y="1512"/>
                  </a:cubicBezTo>
                  <a:cubicBezTo>
                    <a:pt x="1179" y="1512"/>
                    <a:pt x="1513" y="1179"/>
                    <a:pt x="1513" y="762"/>
                  </a:cubicBezTo>
                  <a:cubicBezTo>
                    <a:pt x="1513" y="345"/>
                    <a:pt x="1179" y="0"/>
                    <a:pt x="76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6" name="Google Shape;3656;p37"/>
            <p:cNvSpPr/>
            <p:nvPr/>
          </p:nvSpPr>
          <p:spPr>
            <a:xfrm>
              <a:off x="6456584" y="3437180"/>
              <a:ext cx="76784" cy="76403"/>
            </a:xfrm>
            <a:custGeom>
              <a:rect b="b" l="l" r="r" t="t"/>
              <a:pathLst>
                <a:path extrusionOk="0" h="2406" w="2418">
                  <a:moveTo>
                    <a:pt x="2012" y="406"/>
                  </a:moveTo>
                  <a:lnTo>
                    <a:pt x="2012" y="1989"/>
                  </a:lnTo>
                  <a:lnTo>
                    <a:pt x="417" y="1989"/>
                  </a:lnTo>
                  <a:lnTo>
                    <a:pt x="417" y="406"/>
                  </a:lnTo>
                  <a:close/>
                  <a:moveTo>
                    <a:pt x="298" y="1"/>
                  </a:moveTo>
                  <a:cubicBezTo>
                    <a:pt x="143" y="1"/>
                    <a:pt x="0" y="132"/>
                    <a:pt x="0" y="298"/>
                  </a:cubicBezTo>
                  <a:lnTo>
                    <a:pt x="0" y="2108"/>
                  </a:lnTo>
                  <a:cubicBezTo>
                    <a:pt x="0" y="2275"/>
                    <a:pt x="143" y="2406"/>
                    <a:pt x="298" y="2406"/>
                  </a:cubicBezTo>
                  <a:lnTo>
                    <a:pt x="2119" y="2406"/>
                  </a:lnTo>
                  <a:cubicBezTo>
                    <a:pt x="2286" y="2406"/>
                    <a:pt x="2417" y="2275"/>
                    <a:pt x="2417" y="2108"/>
                  </a:cubicBezTo>
                  <a:lnTo>
                    <a:pt x="2417" y="298"/>
                  </a:lnTo>
                  <a:cubicBezTo>
                    <a:pt x="2417" y="120"/>
                    <a:pt x="2286" y="1"/>
                    <a:pt x="211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7" name="Google Shape;3657;p37"/>
            <p:cNvSpPr/>
            <p:nvPr/>
          </p:nvSpPr>
          <p:spPr>
            <a:xfrm>
              <a:off x="6268658" y="3367351"/>
              <a:ext cx="406464" cy="174208"/>
            </a:xfrm>
            <a:custGeom>
              <a:rect b="b" l="l" r="r" t="t"/>
              <a:pathLst>
                <a:path extrusionOk="0" h="5486" w="12800">
                  <a:moveTo>
                    <a:pt x="10419" y="1616"/>
                  </a:moveTo>
                  <a:lnTo>
                    <a:pt x="10419" y="3009"/>
                  </a:lnTo>
                  <a:lnTo>
                    <a:pt x="9573" y="3009"/>
                  </a:lnTo>
                  <a:lnTo>
                    <a:pt x="9573" y="1616"/>
                  </a:lnTo>
                  <a:close/>
                  <a:moveTo>
                    <a:pt x="12395" y="402"/>
                  </a:moveTo>
                  <a:lnTo>
                    <a:pt x="12395" y="414"/>
                  </a:lnTo>
                  <a:lnTo>
                    <a:pt x="12395" y="4224"/>
                  </a:lnTo>
                  <a:lnTo>
                    <a:pt x="12383" y="4236"/>
                  </a:lnTo>
                  <a:lnTo>
                    <a:pt x="10835" y="3807"/>
                  </a:lnTo>
                  <a:lnTo>
                    <a:pt x="10823" y="3795"/>
                  </a:lnTo>
                  <a:lnTo>
                    <a:pt x="10823" y="3224"/>
                  </a:lnTo>
                  <a:lnTo>
                    <a:pt x="10823" y="1414"/>
                  </a:lnTo>
                  <a:lnTo>
                    <a:pt x="10823" y="842"/>
                  </a:lnTo>
                  <a:cubicBezTo>
                    <a:pt x="10823" y="842"/>
                    <a:pt x="10823" y="831"/>
                    <a:pt x="10835" y="831"/>
                  </a:cubicBezTo>
                  <a:lnTo>
                    <a:pt x="12383" y="402"/>
                  </a:lnTo>
                  <a:close/>
                  <a:moveTo>
                    <a:pt x="12362" y="0"/>
                  </a:moveTo>
                  <a:cubicBezTo>
                    <a:pt x="12330" y="0"/>
                    <a:pt x="12297" y="3"/>
                    <a:pt x="12264" y="9"/>
                  </a:cubicBezTo>
                  <a:lnTo>
                    <a:pt x="10716" y="438"/>
                  </a:lnTo>
                  <a:cubicBezTo>
                    <a:pt x="10538" y="485"/>
                    <a:pt x="10407" y="664"/>
                    <a:pt x="10407" y="842"/>
                  </a:cubicBezTo>
                  <a:lnTo>
                    <a:pt x="10407" y="1212"/>
                  </a:lnTo>
                  <a:lnTo>
                    <a:pt x="9549" y="1212"/>
                  </a:lnTo>
                  <a:lnTo>
                    <a:pt x="9549" y="914"/>
                  </a:lnTo>
                  <a:cubicBezTo>
                    <a:pt x="9549" y="819"/>
                    <a:pt x="9466" y="711"/>
                    <a:pt x="9347" y="711"/>
                  </a:cubicBezTo>
                  <a:cubicBezTo>
                    <a:pt x="9228" y="711"/>
                    <a:pt x="9133" y="795"/>
                    <a:pt x="9133" y="914"/>
                  </a:cubicBezTo>
                  <a:lnTo>
                    <a:pt x="9133" y="1414"/>
                  </a:lnTo>
                  <a:lnTo>
                    <a:pt x="9133" y="3224"/>
                  </a:lnTo>
                  <a:lnTo>
                    <a:pt x="9133" y="4986"/>
                  </a:lnTo>
                  <a:cubicBezTo>
                    <a:pt x="9133" y="5045"/>
                    <a:pt x="9085" y="5081"/>
                    <a:pt x="9026" y="5081"/>
                  </a:cubicBezTo>
                  <a:lnTo>
                    <a:pt x="513" y="5081"/>
                  </a:lnTo>
                  <a:cubicBezTo>
                    <a:pt x="453" y="5081"/>
                    <a:pt x="417" y="5045"/>
                    <a:pt x="417" y="4986"/>
                  </a:cubicBezTo>
                  <a:lnTo>
                    <a:pt x="417" y="1854"/>
                  </a:lnTo>
                  <a:cubicBezTo>
                    <a:pt x="417" y="1747"/>
                    <a:pt x="322" y="1652"/>
                    <a:pt x="203" y="1652"/>
                  </a:cubicBezTo>
                  <a:cubicBezTo>
                    <a:pt x="84" y="1652"/>
                    <a:pt x="1" y="1735"/>
                    <a:pt x="1" y="1854"/>
                  </a:cubicBezTo>
                  <a:lnTo>
                    <a:pt x="1" y="4986"/>
                  </a:lnTo>
                  <a:cubicBezTo>
                    <a:pt x="1" y="5260"/>
                    <a:pt x="215" y="5486"/>
                    <a:pt x="501" y="5486"/>
                  </a:cubicBezTo>
                  <a:lnTo>
                    <a:pt x="9014" y="5486"/>
                  </a:lnTo>
                  <a:cubicBezTo>
                    <a:pt x="9299" y="5486"/>
                    <a:pt x="9526" y="5260"/>
                    <a:pt x="9526" y="4986"/>
                  </a:cubicBezTo>
                  <a:lnTo>
                    <a:pt x="9526" y="3414"/>
                  </a:lnTo>
                  <a:lnTo>
                    <a:pt x="10371" y="3414"/>
                  </a:lnTo>
                  <a:lnTo>
                    <a:pt x="10371" y="3795"/>
                  </a:lnTo>
                  <a:cubicBezTo>
                    <a:pt x="10371" y="3986"/>
                    <a:pt x="10502" y="4152"/>
                    <a:pt x="10681" y="4188"/>
                  </a:cubicBezTo>
                  <a:lnTo>
                    <a:pt x="12228" y="4629"/>
                  </a:lnTo>
                  <a:cubicBezTo>
                    <a:pt x="12264" y="4641"/>
                    <a:pt x="12300" y="4641"/>
                    <a:pt x="12347" y="4641"/>
                  </a:cubicBezTo>
                  <a:cubicBezTo>
                    <a:pt x="12443" y="4641"/>
                    <a:pt x="12526" y="4605"/>
                    <a:pt x="12597" y="4545"/>
                  </a:cubicBezTo>
                  <a:cubicBezTo>
                    <a:pt x="12705" y="4474"/>
                    <a:pt x="12764" y="4343"/>
                    <a:pt x="12764" y="4224"/>
                  </a:cubicBezTo>
                  <a:lnTo>
                    <a:pt x="12764" y="426"/>
                  </a:lnTo>
                  <a:cubicBezTo>
                    <a:pt x="12800" y="283"/>
                    <a:pt x="12740" y="164"/>
                    <a:pt x="12633" y="80"/>
                  </a:cubicBezTo>
                  <a:cubicBezTo>
                    <a:pt x="12553" y="27"/>
                    <a:pt x="12459" y="0"/>
                    <a:pt x="1236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58" name="Google Shape;3658;p37"/>
          <p:cNvGrpSpPr/>
          <p:nvPr/>
        </p:nvGrpSpPr>
        <p:grpSpPr>
          <a:xfrm>
            <a:off x="846170" y="3188936"/>
            <a:ext cx="364484" cy="364897"/>
            <a:chOff x="865862" y="3207306"/>
            <a:chExt cx="364484" cy="364897"/>
          </a:xfrm>
        </p:grpSpPr>
        <p:sp>
          <p:nvSpPr>
            <p:cNvPr id="3659" name="Google Shape;3659;p37"/>
            <p:cNvSpPr/>
            <p:nvPr/>
          </p:nvSpPr>
          <p:spPr>
            <a:xfrm>
              <a:off x="928229" y="3269323"/>
              <a:ext cx="240131" cy="240100"/>
            </a:xfrm>
            <a:custGeom>
              <a:rect b="b" l="l" r="r" t="t"/>
              <a:pathLst>
                <a:path extrusionOk="0" h="7561" w="7562">
                  <a:moveTo>
                    <a:pt x="3775" y="0"/>
                  </a:moveTo>
                  <a:cubicBezTo>
                    <a:pt x="1692" y="0"/>
                    <a:pt x="1" y="1703"/>
                    <a:pt x="1" y="3787"/>
                  </a:cubicBezTo>
                  <a:cubicBezTo>
                    <a:pt x="1" y="5870"/>
                    <a:pt x="1692" y="7561"/>
                    <a:pt x="3775" y="7561"/>
                  </a:cubicBezTo>
                  <a:cubicBezTo>
                    <a:pt x="4454" y="7561"/>
                    <a:pt x="5121" y="7382"/>
                    <a:pt x="5704" y="7037"/>
                  </a:cubicBezTo>
                  <a:cubicBezTo>
                    <a:pt x="5787" y="6977"/>
                    <a:pt x="5823" y="6858"/>
                    <a:pt x="5775" y="6775"/>
                  </a:cubicBezTo>
                  <a:cubicBezTo>
                    <a:pt x="5736" y="6720"/>
                    <a:pt x="5672" y="6691"/>
                    <a:pt x="5605" y="6691"/>
                  </a:cubicBezTo>
                  <a:cubicBezTo>
                    <a:pt x="5570" y="6691"/>
                    <a:pt x="5534" y="6699"/>
                    <a:pt x="5502" y="6716"/>
                  </a:cubicBezTo>
                  <a:cubicBezTo>
                    <a:pt x="4990" y="7025"/>
                    <a:pt x="4394" y="7192"/>
                    <a:pt x="3775" y="7192"/>
                  </a:cubicBezTo>
                  <a:cubicBezTo>
                    <a:pt x="1906" y="7192"/>
                    <a:pt x="382" y="5668"/>
                    <a:pt x="382" y="3798"/>
                  </a:cubicBezTo>
                  <a:cubicBezTo>
                    <a:pt x="382" y="1917"/>
                    <a:pt x="1906" y="405"/>
                    <a:pt x="3775" y="405"/>
                  </a:cubicBezTo>
                  <a:cubicBezTo>
                    <a:pt x="5656" y="405"/>
                    <a:pt x="7168" y="1917"/>
                    <a:pt x="7168" y="3798"/>
                  </a:cubicBezTo>
                  <a:cubicBezTo>
                    <a:pt x="7168" y="4775"/>
                    <a:pt x="6740" y="5715"/>
                    <a:pt x="6002" y="6358"/>
                  </a:cubicBezTo>
                  <a:cubicBezTo>
                    <a:pt x="5918" y="6430"/>
                    <a:pt x="5906" y="6549"/>
                    <a:pt x="5978" y="6620"/>
                  </a:cubicBezTo>
                  <a:cubicBezTo>
                    <a:pt x="6024" y="6667"/>
                    <a:pt x="6082" y="6691"/>
                    <a:pt x="6136" y="6691"/>
                  </a:cubicBezTo>
                  <a:cubicBezTo>
                    <a:pt x="6179" y="6691"/>
                    <a:pt x="6220" y="6676"/>
                    <a:pt x="6252" y="6644"/>
                  </a:cubicBezTo>
                  <a:cubicBezTo>
                    <a:pt x="7085" y="5930"/>
                    <a:pt x="7561" y="4882"/>
                    <a:pt x="7561" y="3787"/>
                  </a:cubicBezTo>
                  <a:cubicBezTo>
                    <a:pt x="7561" y="1703"/>
                    <a:pt x="5859" y="0"/>
                    <a:pt x="377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0" name="Google Shape;3660;p37"/>
            <p:cNvSpPr/>
            <p:nvPr/>
          </p:nvSpPr>
          <p:spPr>
            <a:xfrm>
              <a:off x="956205" y="3297681"/>
              <a:ext cx="184179" cy="184147"/>
            </a:xfrm>
            <a:custGeom>
              <a:rect b="b" l="l" r="r" t="t"/>
              <a:pathLst>
                <a:path extrusionOk="0" h="5799" w="5800">
                  <a:moveTo>
                    <a:pt x="2894" y="0"/>
                  </a:moveTo>
                  <a:cubicBezTo>
                    <a:pt x="1311" y="0"/>
                    <a:pt x="1" y="1298"/>
                    <a:pt x="1" y="2905"/>
                  </a:cubicBezTo>
                  <a:cubicBezTo>
                    <a:pt x="1" y="4501"/>
                    <a:pt x="1287" y="5799"/>
                    <a:pt x="2894" y="5799"/>
                  </a:cubicBezTo>
                  <a:cubicBezTo>
                    <a:pt x="4502" y="5799"/>
                    <a:pt x="5799" y="4513"/>
                    <a:pt x="5799" y="2905"/>
                  </a:cubicBezTo>
                  <a:cubicBezTo>
                    <a:pt x="5799" y="2322"/>
                    <a:pt x="5621" y="1751"/>
                    <a:pt x="5311" y="1286"/>
                  </a:cubicBezTo>
                  <a:cubicBezTo>
                    <a:pt x="5276" y="1229"/>
                    <a:pt x="5219" y="1202"/>
                    <a:pt x="5159" y="1202"/>
                  </a:cubicBezTo>
                  <a:cubicBezTo>
                    <a:pt x="5118" y="1202"/>
                    <a:pt x="5076" y="1215"/>
                    <a:pt x="5037" y="1239"/>
                  </a:cubicBezTo>
                  <a:cubicBezTo>
                    <a:pt x="4954" y="1298"/>
                    <a:pt x="4942" y="1417"/>
                    <a:pt x="5002" y="1501"/>
                  </a:cubicBezTo>
                  <a:cubicBezTo>
                    <a:pt x="5275" y="1917"/>
                    <a:pt x="5430" y="2417"/>
                    <a:pt x="5430" y="2905"/>
                  </a:cubicBezTo>
                  <a:cubicBezTo>
                    <a:pt x="5430" y="4287"/>
                    <a:pt x="4299" y="5418"/>
                    <a:pt x="2918" y="5418"/>
                  </a:cubicBezTo>
                  <a:cubicBezTo>
                    <a:pt x="1525" y="5418"/>
                    <a:pt x="394" y="4287"/>
                    <a:pt x="394" y="2905"/>
                  </a:cubicBezTo>
                  <a:cubicBezTo>
                    <a:pt x="394" y="1524"/>
                    <a:pt x="1513" y="393"/>
                    <a:pt x="2894" y="393"/>
                  </a:cubicBezTo>
                  <a:cubicBezTo>
                    <a:pt x="3525" y="393"/>
                    <a:pt x="4132" y="631"/>
                    <a:pt x="4597" y="1036"/>
                  </a:cubicBezTo>
                  <a:cubicBezTo>
                    <a:pt x="4628" y="1073"/>
                    <a:pt x="4669" y="1089"/>
                    <a:pt x="4712" y="1089"/>
                  </a:cubicBezTo>
                  <a:cubicBezTo>
                    <a:pt x="4764" y="1089"/>
                    <a:pt x="4819" y="1064"/>
                    <a:pt x="4859" y="1024"/>
                  </a:cubicBezTo>
                  <a:cubicBezTo>
                    <a:pt x="4942" y="953"/>
                    <a:pt x="4918" y="834"/>
                    <a:pt x="4847" y="762"/>
                  </a:cubicBezTo>
                  <a:cubicBezTo>
                    <a:pt x="4311" y="274"/>
                    <a:pt x="3609" y="0"/>
                    <a:pt x="289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1" name="Google Shape;3661;p37"/>
            <p:cNvSpPr/>
            <p:nvPr/>
          </p:nvSpPr>
          <p:spPr>
            <a:xfrm>
              <a:off x="1042039" y="3207306"/>
              <a:ext cx="12511" cy="47664"/>
            </a:xfrm>
            <a:custGeom>
              <a:rect b="b" l="l" r="r" t="t"/>
              <a:pathLst>
                <a:path extrusionOk="0" h="1501" w="394">
                  <a:moveTo>
                    <a:pt x="191" y="1"/>
                  </a:moveTo>
                  <a:cubicBezTo>
                    <a:pt x="96" y="1"/>
                    <a:pt x="1" y="96"/>
                    <a:pt x="1" y="203"/>
                  </a:cubicBezTo>
                  <a:lnTo>
                    <a:pt x="1" y="1310"/>
                  </a:lnTo>
                  <a:cubicBezTo>
                    <a:pt x="1" y="1430"/>
                    <a:pt x="96" y="1501"/>
                    <a:pt x="191" y="1501"/>
                  </a:cubicBezTo>
                  <a:cubicBezTo>
                    <a:pt x="298" y="1501"/>
                    <a:pt x="394" y="1418"/>
                    <a:pt x="394" y="1310"/>
                  </a:cubicBezTo>
                  <a:lnTo>
                    <a:pt x="394" y="203"/>
                  </a:lnTo>
                  <a:cubicBezTo>
                    <a:pt x="394" y="96"/>
                    <a:pt x="298" y="1"/>
                    <a:pt x="19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2" name="Google Shape;3662;p37"/>
            <p:cNvSpPr/>
            <p:nvPr/>
          </p:nvSpPr>
          <p:spPr>
            <a:xfrm>
              <a:off x="1042039" y="3524538"/>
              <a:ext cx="12511" cy="47664"/>
            </a:xfrm>
            <a:custGeom>
              <a:rect b="b" l="l" r="r" t="t"/>
              <a:pathLst>
                <a:path extrusionOk="0" h="1501" w="394">
                  <a:moveTo>
                    <a:pt x="191" y="0"/>
                  </a:moveTo>
                  <a:cubicBezTo>
                    <a:pt x="96" y="0"/>
                    <a:pt x="1" y="95"/>
                    <a:pt x="1" y="191"/>
                  </a:cubicBezTo>
                  <a:lnTo>
                    <a:pt x="1" y="1310"/>
                  </a:lnTo>
                  <a:cubicBezTo>
                    <a:pt x="1" y="1417"/>
                    <a:pt x="84" y="1500"/>
                    <a:pt x="191" y="1500"/>
                  </a:cubicBezTo>
                  <a:cubicBezTo>
                    <a:pt x="298" y="1500"/>
                    <a:pt x="394" y="1417"/>
                    <a:pt x="394" y="1310"/>
                  </a:cubicBezTo>
                  <a:lnTo>
                    <a:pt x="394" y="191"/>
                  </a:lnTo>
                  <a:cubicBezTo>
                    <a:pt x="394" y="95"/>
                    <a:pt x="298" y="0"/>
                    <a:pt x="19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3" name="Google Shape;3663;p37"/>
            <p:cNvSpPr/>
            <p:nvPr/>
          </p:nvSpPr>
          <p:spPr>
            <a:xfrm>
              <a:off x="953188" y="3230836"/>
              <a:ext cx="31406" cy="43441"/>
            </a:xfrm>
            <a:custGeom>
              <a:rect b="b" l="l" r="r" t="t"/>
              <a:pathLst>
                <a:path extrusionOk="0" h="1368" w="989">
                  <a:moveTo>
                    <a:pt x="217" y="0"/>
                  </a:moveTo>
                  <a:cubicBezTo>
                    <a:pt x="185" y="0"/>
                    <a:pt x="153" y="7"/>
                    <a:pt x="120" y="22"/>
                  </a:cubicBezTo>
                  <a:cubicBezTo>
                    <a:pt x="36" y="81"/>
                    <a:pt x="1" y="188"/>
                    <a:pt x="48" y="296"/>
                  </a:cubicBezTo>
                  <a:lnTo>
                    <a:pt x="608" y="1272"/>
                  </a:lnTo>
                  <a:cubicBezTo>
                    <a:pt x="644" y="1331"/>
                    <a:pt x="715" y="1367"/>
                    <a:pt x="775" y="1367"/>
                  </a:cubicBezTo>
                  <a:cubicBezTo>
                    <a:pt x="798" y="1367"/>
                    <a:pt x="834" y="1343"/>
                    <a:pt x="870" y="1331"/>
                  </a:cubicBezTo>
                  <a:cubicBezTo>
                    <a:pt x="953" y="1272"/>
                    <a:pt x="989" y="1165"/>
                    <a:pt x="941" y="1070"/>
                  </a:cubicBezTo>
                  <a:lnTo>
                    <a:pt x="394" y="93"/>
                  </a:lnTo>
                  <a:cubicBezTo>
                    <a:pt x="352" y="35"/>
                    <a:pt x="288" y="0"/>
                    <a:pt x="21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4" name="Google Shape;3664;p37"/>
            <p:cNvSpPr/>
            <p:nvPr/>
          </p:nvSpPr>
          <p:spPr>
            <a:xfrm>
              <a:off x="1111614" y="3505485"/>
              <a:ext cx="30644" cy="42520"/>
            </a:xfrm>
            <a:custGeom>
              <a:rect b="b" l="l" r="r" t="t"/>
              <a:pathLst>
                <a:path extrusionOk="0" h="1339" w="965">
                  <a:moveTo>
                    <a:pt x="210" y="1"/>
                  </a:moveTo>
                  <a:cubicBezTo>
                    <a:pt x="181" y="1"/>
                    <a:pt x="151" y="6"/>
                    <a:pt x="119" y="17"/>
                  </a:cubicBezTo>
                  <a:cubicBezTo>
                    <a:pt x="24" y="76"/>
                    <a:pt x="0" y="183"/>
                    <a:pt x="48" y="291"/>
                  </a:cubicBezTo>
                  <a:lnTo>
                    <a:pt x="596" y="1255"/>
                  </a:lnTo>
                  <a:cubicBezTo>
                    <a:pt x="620" y="1314"/>
                    <a:pt x="691" y="1338"/>
                    <a:pt x="751" y="1338"/>
                  </a:cubicBezTo>
                  <a:cubicBezTo>
                    <a:pt x="786" y="1338"/>
                    <a:pt x="810" y="1326"/>
                    <a:pt x="846" y="1314"/>
                  </a:cubicBezTo>
                  <a:cubicBezTo>
                    <a:pt x="929" y="1255"/>
                    <a:pt x="965" y="1148"/>
                    <a:pt x="917" y="1041"/>
                  </a:cubicBezTo>
                  <a:lnTo>
                    <a:pt x="381" y="100"/>
                  </a:lnTo>
                  <a:cubicBezTo>
                    <a:pt x="339" y="33"/>
                    <a:pt x="279" y="1"/>
                    <a:pt x="21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5" name="Google Shape;3665;p37"/>
            <p:cNvSpPr/>
            <p:nvPr/>
          </p:nvSpPr>
          <p:spPr>
            <a:xfrm>
              <a:off x="888916" y="3295998"/>
              <a:ext cx="44648" cy="29691"/>
            </a:xfrm>
            <a:custGeom>
              <a:rect b="b" l="l" r="r" t="t"/>
              <a:pathLst>
                <a:path extrusionOk="0" h="935" w="1406">
                  <a:moveTo>
                    <a:pt x="203" y="0"/>
                  </a:moveTo>
                  <a:cubicBezTo>
                    <a:pt x="136" y="0"/>
                    <a:pt x="64" y="37"/>
                    <a:pt x="24" y="101"/>
                  </a:cubicBezTo>
                  <a:cubicBezTo>
                    <a:pt x="1" y="184"/>
                    <a:pt x="36" y="303"/>
                    <a:pt x="120" y="351"/>
                  </a:cubicBezTo>
                  <a:lnTo>
                    <a:pt x="1084" y="899"/>
                  </a:lnTo>
                  <a:cubicBezTo>
                    <a:pt x="1120" y="923"/>
                    <a:pt x="1144" y="934"/>
                    <a:pt x="1179" y="934"/>
                  </a:cubicBezTo>
                  <a:cubicBezTo>
                    <a:pt x="1239" y="934"/>
                    <a:pt x="1310" y="899"/>
                    <a:pt x="1334" y="839"/>
                  </a:cubicBezTo>
                  <a:cubicBezTo>
                    <a:pt x="1406" y="756"/>
                    <a:pt x="1358" y="637"/>
                    <a:pt x="1263" y="577"/>
                  </a:cubicBezTo>
                  <a:lnTo>
                    <a:pt x="298" y="30"/>
                  </a:lnTo>
                  <a:cubicBezTo>
                    <a:pt x="271" y="10"/>
                    <a:pt x="237" y="0"/>
                    <a:pt x="20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6" name="Google Shape;3666;p37"/>
            <p:cNvSpPr/>
            <p:nvPr/>
          </p:nvSpPr>
          <p:spPr>
            <a:xfrm>
              <a:off x="1162644" y="3454106"/>
              <a:ext cx="45029" cy="30390"/>
            </a:xfrm>
            <a:custGeom>
              <a:rect b="b" l="l" r="r" t="t"/>
              <a:pathLst>
                <a:path extrusionOk="0" h="957" w="1418">
                  <a:moveTo>
                    <a:pt x="237" y="1"/>
                  </a:moveTo>
                  <a:cubicBezTo>
                    <a:pt x="171" y="1"/>
                    <a:pt x="101" y="41"/>
                    <a:pt x="60" y="99"/>
                  </a:cubicBezTo>
                  <a:cubicBezTo>
                    <a:pt x="1" y="194"/>
                    <a:pt x="48" y="313"/>
                    <a:pt x="132" y="373"/>
                  </a:cubicBezTo>
                  <a:lnTo>
                    <a:pt x="1096" y="920"/>
                  </a:lnTo>
                  <a:cubicBezTo>
                    <a:pt x="1132" y="932"/>
                    <a:pt x="1156" y="956"/>
                    <a:pt x="1191" y="956"/>
                  </a:cubicBezTo>
                  <a:cubicBezTo>
                    <a:pt x="1251" y="956"/>
                    <a:pt x="1322" y="920"/>
                    <a:pt x="1346" y="861"/>
                  </a:cubicBezTo>
                  <a:cubicBezTo>
                    <a:pt x="1418" y="766"/>
                    <a:pt x="1382" y="646"/>
                    <a:pt x="1299" y="575"/>
                  </a:cubicBezTo>
                  <a:lnTo>
                    <a:pt x="322" y="27"/>
                  </a:lnTo>
                  <a:cubicBezTo>
                    <a:pt x="296" y="9"/>
                    <a:pt x="267" y="1"/>
                    <a:pt x="23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7" name="Google Shape;3667;p37"/>
            <p:cNvSpPr/>
            <p:nvPr/>
          </p:nvSpPr>
          <p:spPr>
            <a:xfrm>
              <a:off x="865862" y="3383864"/>
              <a:ext cx="47664" cy="12130"/>
            </a:xfrm>
            <a:custGeom>
              <a:rect b="b" l="l" r="r" t="t"/>
              <a:pathLst>
                <a:path extrusionOk="0" h="382" w="1501">
                  <a:moveTo>
                    <a:pt x="191" y="1"/>
                  </a:moveTo>
                  <a:cubicBezTo>
                    <a:pt x="84" y="1"/>
                    <a:pt x="0" y="84"/>
                    <a:pt x="0" y="191"/>
                  </a:cubicBezTo>
                  <a:cubicBezTo>
                    <a:pt x="0" y="287"/>
                    <a:pt x="84" y="382"/>
                    <a:pt x="191" y="382"/>
                  </a:cubicBezTo>
                  <a:lnTo>
                    <a:pt x="1310" y="382"/>
                  </a:lnTo>
                  <a:cubicBezTo>
                    <a:pt x="1429" y="382"/>
                    <a:pt x="1501" y="299"/>
                    <a:pt x="1501" y="191"/>
                  </a:cubicBezTo>
                  <a:cubicBezTo>
                    <a:pt x="1501" y="84"/>
                    <a:pt x="1417" y="1"/>
                    <a:pt x="131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8" name="Google Shape;3668;p37"/>
            <p:cNvSpPr/>
            <p:nvPr/>
          </p:nvSpPr>
          <p:spPr>
            <a:xfrm>
              <a:off x="1182300" y="3383864"/>
              <a:ext cx="48045" cy="12130"/>
            </a:xfrm>
            <a:custGeom>
              <a:rect b="b" l="l" r="r" t="t"/>
              <a:pathLst>
                <a:path extrusionOk="0" h="382" w="1513">
                  <a:moveTo>
                    <a:pt x="203" y="1"/>
                  </a:moveTo>
                  <a:cubicBezTo>
                    <a:pt x="96" y="1"/>
                    <a:pt x="1" y="84"/>
                    <a:pt x="1" y="191"/>
                  </a:cubicBezTo>
                  <a:cubicBezTo>
                    <a:pt x="1" y="287"/>
                    <a:pt x="96" y="382"/>
                    <a:pt x="203" y="382"/>
                  </a:cubicBezTo>
                  <a:lnTo>
                    <a:pt x="1311" y="382"/>
                  </a:lnTo>
                  <a:cubicBezTo>
                    <a:pt x="1418" y="382"/>
                    <a:pt x="1513" y="287"/>
                    <a:pt x="1513" y="191"/>
                  </a:cubicBezTo>
                  <a:cubicBezTo>
                    <a:pt x="1513" y="84"/>
                    <a:pt x="1430" y="1"/>
                    <a:pt x="131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9" name="Google Shape;3669;p37"/>
            <p:cNvSpPr/>
            <p:nvPr/>
          </p:nvSpPr>
          <p:spPr>
            <a:xfrm>
              <a:off x="888916" y="3454011"/>
              <a:ext cx="43885" cy="30104"/>
            </a:xfrm>
            <a:custGeom>
              <a:rect b="b" l="l" r="r" t="t"/>
              <a:pathLst>
                <a:path extrusionOk="0" h="948" w="1382">
                  <a:moveTo>
                    <a:pt x="1186" y="1"/>
                  </a:moveTo>
                  <a:cubicBezTo>
                    <a:pt x="1152" y="1"/>
                    <a:pt x="1117" y="10"/>
                    <a:pt x="1084" y="30"/>
                  </a:cubicBezTo>
                  <a:lnTo>
                    <a:pt x="120" y="590"/>
                  </a:lnTo>
                  <a:cubicBezTo>
                    <a:pt x="36" y="649"/>
                    <a:pt x="1" y="745"/>
                    <a:pt x="48" y="852"/>
                  </a:cubicBezTo>
                  <a:cubicBezTo>
                    <a:pt x="72" y="911"/>
                    <a:pt x="144" y="947"/>
                    <a:pt x="215" y="947"/>
                  </a:cubicBezTo>
                  <a:cubicBezTo>
                    <a:pt x="239" y="947"/>
                    <a:pt x="274" y="923"/>
                    <a:pt x="298" y="911"/>
                  </a:cubicBezTo>
                  <a:lnTo>
                    <a:pt x="1263" y="364"/>
                  </a:lnTo>
                  <a:cubicBezTo>
                    <a:pt x="1358" y="304"/>
                    <a:pt x="1382" y="197"/>
                    <a:pt x="1334" y="90"/>
                  </a:cubicBezTo>
                  <a:cubicBezTo>
                    <a:pt x="1311" y="35"/>
                    <a:pt x="1251" y="1"/>
                    <a:pt x="118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0" name="Google Shape;3670;p37"/>
            <p:cNvSpPr/>
            <p:nvPr/>
          </p:nvSpPr>
          <p:spPr>
            <a:xfrm>
              <a:off x="1163025" y="3295648"/>
              <a:ext cx="44648" cy="30040"/>
            </a:xfrm>
            <a:custGeom>
              <a:rect b="b" l="l" r="r" t="t"/>
              <a:pathLst>
                <a:path extrusionOk="0" h="946" w="1406">
                  <a:moveTo>
                    <a:pt x="1177" y="1"/>
                  </a:moveTo>
                  <a:cubicBezTo>
                    <a:pt x="1147" y="1"/>
                    <a:pt x="1115" y="6"/>
                    <a:pt x="1084" y="17"/>
                  </a:cubicBezTo>
                  <a:lnTo>
                    <a:pt x="120" y="576"/>
                  </a:lnTo>
                  <a:cubicBezTo>
                    <a:pt x="36" y="636"/>
                    <a:pt x="1" y="731"/>
                    <a:pt x="48" y="838"/>
                  </a:cubicBezTo>
                  <a:cubicBezTo>
                    <a:pt x="96" y="910"/>
                    <a:pt x="155" y="945"/>
                    <a:pt x="227" y="945"/>
                  </a:cubicBezTo>
                  <a:cubicBezTo>
                    <a:pt x="251" y="945"/>
                    <a:pt x="286" y="934"/>
                    <a:pt x="310" y="910"/>
                  </a:cubicBezTo>
                  <a:lnTo>
                    <a:pt x="1287" y="362"/>
                  </a:lnTo>
                  <a:cubicBezTo>
                    <a:pt x="1370" y="302"/>
                    <a:pt x="1406" y="195"/>
                    <a:pt x="1358" y="100"/>
                  </a:cubicBezTo>
                  <a:cubicBezTo>
                    <a:pt x="1316" y="33"/>
                    <a:pt x="1250" y="1"/>
                    <a:pt x="117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1" name="Google Shape;3671;p37"/>
            <p:cNvSpPr/>
            <p:nvPr/>
          </p:nvSpPr>
          <p:spPr>
            <a:xfrm>
              <a:off x="953188" y="3505835"/>
              <a:ext cx="31787" cy="43282"/>
            </a:xfrm>
            <a:custGeom>
              <a:rect b="b" l="l" r="r" t="t"/>
              <a:pathLst>
                <a:path extrusionOk="0" h="1363" w="1001">
                  <a:moveTo>
                    <a:pt x="782" y="0"/>
                  </a:moveTo>
                  <a:cubicBezTo>
                    <a:pt x="714" y="0"/>
                    <a:pt x="648" y="37"/>
                    <a:pt x="608" y="101"/>
                  </a:cubicBezTo>
                  <a:lnTo>
                    <a:pt x="60" y="1065"/>
                  </a:lnTo>
                  <a:cubicBezTo>
                    <a:pt x="1" y="1161"/>
                    <a:pt x="48" y="1280"/>
                    <a:pt x="132" y="1327"/>
                  </a:cubicBezTo>
                  <a:cubicBezTo>
                    <a:pt x="167" y="1351"/>
                    <a:pt x="191" y="1363"/>
                    <a:pt x="227" y="1363"/>
                  </a:cubicBezTo>
                  <a:cubicBezTo>
                    <a:pt x="286" y="1363"/>
                    <a:pt x="358" y="1327"/>
                    <a:pt x="394" y="1280"/>
                  </a:cubicBezTo>
                  <a:lnTo>
                    <a:pt x="941" y="303"/>
                  </a:lnTo>
                  <a:cubicBezTo>
                    <a:pt x="1001" y="184"/>
                    <a:pt x="965" y="65"/>
                    <a:pt x="882" y="30"/>
                  </a:cubicBezTo>
                  <a:cubicBezTo>
                    <a:pt x="850" y="10"/>
                    <a:pt x="816" y="0"/>
                    <a:pt x="78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2" name="Google Shape;3672;p37"/>
            <p:cNvSpPr/>
            <p:nvPr/>
          </p:nvSpPr>
          <p:spPr>
            <a:xfrm>
              <a:off x="1111614" y="3231726"/>
              <a:ext cx="31025" cy="42933"/>
            </a:xfrm>
            <a:custGeom>
              <a:rect b="b" l="l" r="r" t="t"/>
              <a:pathLst>
                <a:path extrusionOk="0" h="1352" w="977">
                  <a:moveTo>
                    <a:pt x="754" y="0"/>
                  </a:moveTo>
                  <a:cubicBezTo>
                    <a:pt x="688" y="0"/>
                    <a:pt x="620" y="37"/>
                    <a:pt x="572" y="101"/>
                  </a:cubicBezTo>
                  <a:lnTo>
                    <a:pt x="24" y="1065"/>
                  </a:lnTo>
                  <a:cubicBezTo>
                    <a:pt x="0" y="1137"/>
                    <a:pt x="24" y="1256"/>
                    <a:pt x="119" y="1315"/>
                  </a:cubicBezTo>
                  <a:cubicBezTo>
                    <a:pt x="143" y="1339"/>
                    <a:pt x="179" y="1351"/>
                    <a:pt x="203" y="1351"/>
                  </a:cubicBezTo>
                  <a:cubicBezTo>
                    <a:pt x="262" y="1351"/>
                    <a:pt x="346" y="1315"/>
                    <a:pt x="370" y="1256"/>
                  </a:cubicBezTo>
                  <a:lnTo>
                    <a:pt x="917" y="291"/>
                  </a:lnTo>
                  <a:cubicBezTo>
                    <a:pt x="977" y="208"/>
                    <a:pt x="941" y="89"/>
                    <a:pt x="846" y="29"/>
                  </a:cubicBezTo>
                  <a:cubicBezTo>
                    <a:pt x="818" y="10"/>
                    <a:pt x="786" y="0"/>
                    <a:pt x="75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73" name="Google Shape;3673;p37"/>
          <p:cNvGrpSpPr/>
          <p:nvPr/>
        </p:nvGrpSpPr>
        <p:grpSpPr>
          <a:xfrm>
            <a:off x="1384925" y="3208593"/>
            <a:ext cx="370168" cy="325965"/>
            <a:chOff x="1404617" y="3226962"/>
            <a:chExt cx="370168" cy="325965"/>
          </a:xfrm>
        </p:grpSpPr>
        <p:sp>
          <p:nvSpPr>
            <p:cNvPr id="3674" name="Google Shape;3674;p37"/>
            <p:cNvSpPr/>
            <p:nvPr/>
          </p:nvSpPr>
          <p:spPr>
            <a:xfrm>
              <a:off x="1535067" y="3226962"/>
              <a:ext cx="12130" cy="37090"/>
            </a:xfrm>
            <a:custGeom>
              <a:rect b="b" l="l" r="r" t="t"/>
              <a:pathLst>
                <a:path extrusionOk="0" h="1168" w="382">
                  <a:moveTo>
                    <a:pt x="191" y="1"/>
                  </a:moveTo>
                  <a:cubicBezTo>
                    <a:pt x="84" y="1"/>
                    <a:pt x="0" y="84"/>
                    <a:pt x="0" y="191"/>
                  </a:cubicBezTo>
                  <a:lnTo>
                    <a:pt x="0" y="977"/>
                  </a:lnTo>
                  <a:cubicBezTo>
                    <a:pt x="0" y="1084"/>
                    <a:pt x="84" y="1168"/>
                    <a:pt x="191" y="1168"/>
                  </a:cubicBezTo>
                  <a:cubicBezTo>
                    <a:pt x="298" y="1168"/>
                    <a:pt x="381" y="1084"/>
                    <a:pt x="381" y="977"/>
                  </a:cubicBezTo>
                  <a:lnTo>
                    <a:pt x="381" y="191"/>
                  </a:lnTo>
                  <a:cubicBezTo>
                    <a:pt x="381" y="84"/>
                    <a:pt x="298" y="1"/>
                    <a:pt x="19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5" name="Google Shape;3675;p37"/>
            <p:cNvSpPr/>
            <p:nvPr/>
          </p:nvSpPr>
          <p:spPr>
            <a:xfrm>
              <a:off x="1472287" y="3243221"/>
              <a:ext cx="25753" cy="34073"/>
            </a:xfrm>
            <a:custGeom>
              <a:rect b="b" l="l" r="r" t="t"/>
              <a:pathLst>
                <a:path extrusionOk="0" h="1073" w="811">
                  <a:moveTo>
                    <a:pt x="217" y="1"/>
                  </a:moveTo>
                  <a:cubicBezTo>
                    <a:pt x="185" y="1"/>
                    <a:pt x="152" y="9"/>
                    <a:pt x="120" y="25"/>
                  </a:cubicBezTo>
                  <a:cubicBezTo>
                    <a:pt x="25" y="72"/>
                    <a:pt x="1" y="179"/>
                    <a:pt x="37" y="287"/>
                  </a:cubicBezTo>
                  <a:lnTo>
                    <a:pt x="442" y="989"/>
                  </a:lnTo>
                  <a:cubicBezTo>
                    <a:pt x="477" y="1049"/>
                    <a:pt x="549" y="1072"/>
                    <a:pt x="608" y="1072"/>
                  </a:cubicBezTo>
                  <a:cubicBezTo>
                    <a:pt x="632" y="1072"/>
                    <a:pt x="668" y="1061"/>
                    <a:pt x="692" y="1049"/>
                  </a:cubicBezTo>
                  <a:cubicBezTo>
                    <a:pt x="787" y="989"/>
                    <a:pt x="811" y="882"/>
                    <a:pt x="775" y="775"/>
                  </a:cubicBezTo>
                  <a:lnTo>
                    <a:pt x="382" y="96"/>
                  </a:lnTo>
                  <a:cubicBezTo>
                    <a:pt x="342" y="33"/>
                    <a:pt x="281" y="1"/>
                    <a:pt x="21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6" name="Google Shape;3676;p37"/>
            <p:cNvSpPr/>
            <p:nvPr/>
          </p:nvSpPr>
          <p:spPr>
            <a:xfrm>
              <a:off x="1426179" y="3289266"/>
              <a:ext cx="35947" cy="24705"/>
            </a:xfrm>
            <a:custGeom>
              <a:rect b="b" l="l" r="r" t="t"/>
              <a:pathLst>
                <a:path extrusionOk="0" h="778" w="1132">
                  <a:moveTo>
                    <a:pt x="229" y="1"/>
                  </a:moveTo>
                  <a:cubicBezTo>
                    <a:pt x="159" y="1"/>
                    <a:pt x="89" y="41"/>
                    <a:pt x="48" y="99"/>
                  </a:cubicBezTo>
                  <a:cubicBezTo>
                    <a:pt x="0" y="194"/>
                    <a:pt x="36" y="301"/>
                    <a:pt x="143" y="361"/>
                  </a:cubicBezTo>
                  <a:lnTo>
                    <a:pt x="822" y="742"/>
                  </a:lnTo>
                  <a:cubicBezTo>
                    <a:pt x="858" y="754"/>
                    <a:pt x="881" y="777"/>
                    <a:pt x="917" y="777"/>
                  </a:cubicBezTo>
                  <a:cubicBezTo>
                    <a:pt x="977" y="777"/>
                    <a:pt x="1048" y="742"/>
                    <a:pt x="1072" y="682"/>
                  </a:cubicBezTo>
                  <a:cubicBezTo>
                    <a:pt x="1132" y="599"/>
                    <a:pt x="1096" y="480"/>
                    <a:pt x="1001" y="420"/>
                  </a:cubicBezTo>
                  <a:lnTo>
                    <a:pt x="322" y="27"/>
                  </a:lnTo>
                  <a:cubicBezTo>
                    <a:pt x="292" y="9"/>
                    <a:pt x="261" y="1"/>
                    <a:pt x="22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7" name="Google Shape;3677;p37"/>
            <p:cNvSpPr/>
            <p:nvPr/>
          </p:nvSpPr>
          <p:spPr>
            <a:xfrm>
              <a:off x="1410682" y="3350997"/>
              <a:ext cx="37439" cy="12511"/>
            </a:xfrm>
            <a:custGeom>
              <a:rect b="b" l="l" r="r" t="t"/>
              <a:pathLst>
                <a:path extrusionOk="0" h="394" w="1179">
                  <a:moveTo>
                    <a:pt x="191" y="0"/>
                  </a:moveTo>
                  <a:cubicBezTo>
                    <a:pt x="96" y="0"/>
                    <a:pt x="0" y="95"/>
                    <a:pt x="0" y="203"/>
                  </a:cubicBezTo>
                  <a:cubicBezTo>
                    <a:pt x="0" y="298"/>
                    <a:pt x="84" y="393"/>
                    <a:pt x="191" y="393"/>
                  </a:cubicBezTo>
                  <a:lnTo>
                    <a:pt x="988" y="393"/>
                  </a:lnTo>
                  <a:cubicBezTo>
                    <a:pt x="1084" y="393"/>
                    <a:pt x="1179" y="298"/>
                    <a:pt x="1179" y="203"/>
                  </a:cubicBezTo>
                  <a:cubicBezTo>
                    <a:pt x="1179" y="95"/>
                    <a:pt x="1084" y="0"/>
                    <a:pt x="98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8" name="Google Shape;3678;p37"/>
            <p:cNvSpPr/>
            <p:nvPr/>
          </p:nvSpPr>
          <p:spPr>
            <a:xfrm>
              <a:off x="1426179" y="3400980"/>
              <a:ext cx="35566" cy="24896"/>
            </a:xfrm>
            <a:custGeom>
              <a:rect b="b" l="l" r="r" t="t"/>
              <a:pathLst>
                <a:path extrusionOk="0" h="784" w="1120">
                  <a:moveTo>
                    <a:pt x="904" y="0"/>
                  </a:moveTo>
                  <a:cubicBezTo>
                    <a:pt x="874" y="0"/>
                    <a:pt x="843" y="7"/>
                    <a:pt x="810" y="22"/>
                  </a:cubicBezTo>
                  <a:lnTo>
                    <a:pt x="119" y="414"/>
                  </a:lnTo>
                  <a:cubicBezTo>
                    <a:pt x="36" y="486"/>
                    <a:pt x="0" y="593"/>
                    <a:pt x="60" y="688"/>
                  </a:cubicBezTo>
                  <a:cubicBezTo>
                    <a:pt x="96" y="748"/>
                    <a:pt x="167" y="784"/>
                    <a:pt x="227" y="784"/>
                  </a:cubicBezTo>
                  <a:cubicBezTo>
                    <a:pt x="262" y="784"/>
                    <a:pt x="286" y="760"/>
                    <a:pt x="322" y="748"/>
                  </a:cubicBezTo>
                  <a:lnTo>
                    <a:pt x="1001" y="367"/>
                  </a:lnTo>
                  <a:cubicBezTo>
                    <a:pt x="1096" y="307"/>
                    <a:pt x="1120" y="200"/>
                    <a:pt x="1072" y="93"/>
                  </a:cubicBezTo>
                  <a:cubicBezTo>
                    <a:pt x="1031" y="35"/>
                    <a:pt x="972" y="0"/>
                    <a:pt x="90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9" name="Google Shape;3679;p37"/>
            <p:cNvSpPr/>
            <p:nvPr/>
          </p:nvSpPr>
          <p:spPr>
            <a:xfrm>
              <a:off x="1620138" y="3289043"/>
              <a:ext cx="35566" cy="24928"/>
            </a:xfrm>
            <a:custGeom>
              <a:rect b="b" l="l" r="r" t="t"/>
              <a:pathLst>
                <a:path extrusionOk="0" h="785" w="1120">
                  <a:moveTo>
                    <a:pt x="895" y="1"/>
                  </a:moveTo>
                  <a:cubicBezTo>
                    <a:pt x="864" y="1"/>
                    <a:pt x="831" y="8"/>
                    <a:pt x="798" y="22"/>
                  </a:cubicBezTo>
                  <a:lnTo>
                    <a:pt x="119" y="403"/>
                  </a:lnTo>
                  <a:cubicBezTo>
                    <a:pt x="24" y="463"/>
                    <a:pt x="0" y="570"/>
                    <a:pt x="48" y="677"/>
                  </a:cubicBezTo>
                  <a:cubicBezTo>
                    <a:pt x="107" y="749"/>
                    <a:pt x="167" y="784"/>
                    <a:pt x="227" y="784"/>
                  </a:cubicBezTo>
                  <a:cubicBezTo>
                    <a:pt x="250" y="784"/>
                    <a:pt x="286" y="761"/>
                    <a:pt x="310" y="749"/>
                  </a:cubicBezTo>
                  <a:lnTo>
                    <a:pt x="1000" y="368"/>
                  </a:lnTo>
                  <a:cubicBezTo>
                    <a:pt x="1084" y="308"/>
                    <a:pt x="1120" y="201"/>
                    <a:pt x="1072" y="94"/>
                  </a:cubicBezTo>
                  <a:cubicBezTo>
                    <a:pt x="1031" y="36"/>
                    <a:pt x="966" y="1"/>
                    <a:pt x="89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0" name="Google Shape;3680;p37"/>
            <p:cNvSpPr/>
            <p:nvPr/>
          </p:nvSpPr>
          <p:spPr>
            <a:xfrm>
              <a:off x="1584224" y="3243507"/>
              <a:ext cx="26103" cy="33787"/>
            </a:xfrm>
            <a:custGeom>
              <a:rect b="b" l="l" r="r" t="t"/>
              <a:pathLst>
                <a:path extrusionOk="0" h="1064" w="822">
                  <a:moveTo>
                    <a:pt x="594" y="1"/>
                  </a:moveTo>
                  <a:cubicBezTo>
                    <a:pt x="527" y="1"/>
                    <a:pt x="458" y="41"/>
                    <a:pt x="417" y="99"/>
                  </a:cubicBezTo>
                  <a:lnTo>
                    <a:pt x="24" y="790"/>
                  </a:lnTo>
                  <a:cubicBezTo>
                    <a:pt x="0" y="873"/>
                    <a:pt x="24" y="992"/>
                    <a:pt x="119" y="1040"/>
                  </a:cubicBezTo>
                  <a:cubicBezTo>
                    <a:pt x="143" y="1052"/>
                    <a:pt x="179" y="1063"/>
                    <a:pt x="203" y="1063"/>
                  </a:cubicBezTo>
                  <a:cubicBezTo>
                    <a:pt x="262" y="1063"/>
                    <a:pt x="346" y="1040"/>
                    <a:pt x="369" y="980"/>
                  </a:cubicBezTo>
                  <a:lnTo>
                    <a:pt x="762" y="290"/>
                  </a:lnTo>
                  <a:cubicBezTo>
                    <a:pt x="822" y="206"/>
                    <a:pt x="774" y="87"/>
                    <a:pt x="679" y="28"/>
                  </a:cubicBezTo>
                  <a:cubicBezTo>
                    <a:pt x="653" y="9"/>
                    <a:pt x="624" y="1"/>
                    <a:pt x="59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1" name="Google Shape;3681;p37"/>
            <p:cNvSpPr/>
            <p:nvPr/>
          </p:nvSpPr>
          <p:spPr>
            <a:xfrm>
              <a:off x="1404617" y="3271197"/>
              <a:ext cx="285859" cy="281349"/>
            </a:xfrm>
            <a:custGeom>
              <a:rect b="b" l="l" r="r" t="t"/>
              <a:pathLst>
                <a:path extrusionOk="0" h="8860" w="9002">
                  <a:moveTo>
                    <a:pt x="4525" y="1013"/>
                  </a:moveTo>
                  <a:lnTo>
                    <a:pt x="4573" y="1025"/>
                  </a:lnTo>
                  <a:lnTo>
                    <a:pt x="4704" y="1025"/>
                  </a:lnTo>
                  <a:lnTo>
                    <a:pt x="4787" y="1061"/>
                  </a:lnTo>
                  <a:lnTo>
                    <a:pt x="4811" y="1061"/>
                  </a:lnTo>
                  <a:lnTo>
                    <a:pt x="4823" y="1072"/>
                  </a:lnTo>
                  <a:cubicBezTo>
                    <a:pt x="4835" y="1072"/>
                    <a:pt x="4835" y="1084"/>
                    <a:pt x="4847" y="1084"/>
                  </a:cubicBezTo>
                  <a:cubicBezTo>
                    <a:pt x="4847" y="1084"/>
                    <a:pt x="4870" y="1084"/>
                    <a:pt x="4870" y="1096"/>
                  </a:cubicBezTo>
                  <a:lnTo>
                    <a:pt x="4942" y="1132"/>
                  </a:lnTo>
                  <a:lnTo>
                    <a:pt x="4954" y="1132"/>
                  </a:lnTo>
                  <a:lnTo>
                    <a:pt x="4989" y="1144"/>
                  </a:lnTo>
                  <a:cubicBezTo>
                    <a:pt x="4989" y="1144"/>
                    <a:pt x="5001" y="1144"/>
                    <a:pt x="5001" y="1156"/>
                  </a:cubicBezTo>
                  <a:cubicBezTo>
                    <a:pt x="5001" y="1156"/>
                    <a:pt x="5013" y="1156"/>
                    <a:pt x="5013" y="1180"/>
                  </a:cubicBezTo>
                  <a:lnTo>
                    <a:pt x="5049" y="1192"/>
                  </a:lnTo>
                  <a:cubicBezTo>
                    <a:pt x="5049" y="1192"/>
                    <a:pt x="5061" y="1192"/>
                    <a:pt x="5061" y="1203"/>
                  </a:cubicBezTo>
                  <a:cubicBezTo>
                    <a:pt x="5061" y="1203"/>
                    <a:pt x="5073" y="1203"/>
                    <a:pt x="5073" y="1215"/>
                  </a:cubicBezTo>
                  <a:lnTo>
                    <a:pt x="5085" y="1239"/>
                  </a:lnTo>
                  <a:cubicBezTo>
                    <a:pt x="5085" y="1239"/>
                    <a:pt x="5109" y="1239"/>
                    <a:pt x="5109" y="1251"/>
                  </a:cubicBezTo>
                  <a:cubicBezTo>
                    <a:pt x="5109" y="1251"/>
                    <a:pt x="5120" y="1251"/>
                    <a:pt x="5120" y="1263"/>
                  </a:cubicBezTo>
                  <a:cubicBezTo>
                    <a:pt x="5120" y="1263"/>
                    <a:pt x="5132" y="1263"/>
                    <a:pt x="5132" y="1275"/>
                  </a:cubicBezTo>
                  <a:lnTo>
                    <a:pt x="5144" y="1299"/>
                  </a:lnTo>
                  <a:cubicBezTo>
                    <a:pt x="5144" y="1299"/>
                    <a:pt x="5168" y="1299"/>
                    <a:pt x="5168" y="1311"/>
                  </a:cubicBezTo>
                  <a:lnTo>
                    <a:pt x="5263" y="1394"/>
                  </a:lnTo>
                  <a:lnTo>
                    <a:pt x="5299" y="1430"/>
                  </a:lnTo>
                  <a:cubicBezTo>
                    <a:pt x="5382" y="1501"/>
                    <a:pt x="5466" y="1596"/>
                    <a:pt x="5537" y="1680"/>
                  </a:cubicBezTo>
                  <a:cubicBezTo>
                    <a:pt x="5561" y="1715"/>
                    <a:pt x="5585" y="1739"/>
                    <a:pt x="5597" y="1787"/>
                  </a:cubicBezTo>
                  <a:lnTo>
                    <a:pt x="5597" y="1799"/>
                  </a:lnTo>
                  <a:cubicBezTo>
                    <a:pt x="5609" y="1834"/>
                    <a:pt x="5644" y="1858"/>
                    <a:pt x="5656" y="1894"/>
                  </a:cubicBezTo>
                  <a:lnTo>
                    <a:pt x="5656" y="1906"/>
                  </a:lnTo>
                  <a:cubicBezTo>
                    <a:pt x="5668" y="1930"/>
                    <a:pt x="5680" y="1965"/>
                    <a:pt x="5704" y="2013"/>
                  </a:cubicBezTo>
                  <a:lnTo>
                    <a:pt x="5704" y="2025"/>
                  </a:lnTo>
                  <a:cubicBezTo>
                    <a:pt x="5716" y="2049"/>
                    <a:pt x="5728" y="2096"/>
                    <a:pt x="5740" y="2132"/>
                  </a:cubicBezTo>
                  <a:lnTo>
                    <a:pt x="5740" y="2144"/>
                  </a:lnTo>
                  <a:cubicBezTo>
                    <a:pt x="5763" y="2168"/>
                    <a:pt x="5775" y="2215"/>
                    <a:pt x="5775" y="2251"/>
                  </a:cubicBezTo>
                  <a:lnTo>
                    <a:pt x="5775" y="2263"/>
                  </a:lnTo>
                  <a:cubicBezTo>
                    <a:pt x="5787" y="2287"/>
                    <a:pt x="5787" y="2335"/>
                    <a:pt x="5799" y="2382"/>
                  </a:cubicBezTo>
                  <a:lnTo>
                    <a:pt x="5799" y="2394"/>
                  </a:lnTo>
                  <a:cubicBezTo>
                    <a:pt x="5799" y="2442"/>
                    <a:pt x="5823" y="2466"/>
                    <a:pt x="5823" y="2513"/>
                  </a:cubicBezTo>
                  <a:lnTo>
                    <a:pt x="5823" y="2525"/>
                  </a:lnTo>
                  <a:lnTo>
                    <a:pt x="5823" y="2549"/>
                  </a:lnTo>
                  <a:cubicBezTo>
                    <a:pt x="5728" y="2620"/>
                    <a:pt x="5466" y="2739"/>
                    <a:pt x="5240" y="2894"/>
                  </a:cubicBezTo>
                  <a:cubicBezTo>
                    <a:pt x="5216" y="2894"/>
                    <a:pt x="5216" y="2906"/>
                    <a:pt x="5216" y="2906"/>
                  </a:cubicBezTo>
                  <a:cubicBezTo>
                    <a:pt x="5192" y="2918"/>
                    <a:pt x="5180" y="2930"/>
                    <a:pt x="5144" y="2966"/>
                  </a:cubicBezTo>
                  <a:cubicBezTo>
                    <a:pt x="5120" y="2977"/>
                    <a:pt x="5085" y="3013"/>
                    <a:pt x="5061" y="3037"/>
                  </a:cubicBezTo>
                  <a:cubicBezTo>
                    <a:pt x="5025" y="3049"/>
                    <a:pt x="5013" y="3085"/>
                    <a:pt x="4978" y="3097"/>
                  </a:cubicBezTo>
                  <a:cubicBezTo>
                    <a:pt x="4620" y="3406"/>
                    <a:pt x="4347" y="3823"/>
                    <a:pt x="4204" y="4299"/>
                  </a:cubicBezTo>
                  <a:cubicBezTo>
                    <a:pt x="4180" y="4299"/>
                    <a:pt x="4144" y="4287"/>
                    <a:pt x="4132" y="4287"/>
                  </a:cubicBezTo>
                  <a:cubicBezTo>
                    <a:pt x="4061" y="4275"/>
                    <a:pt x="3966" y="4275"/>
                    <a:pt x="3894" y="4275"/>
                  </a:cubicBezTo>
                  <a:lnTo>
                    <a:pt x="3632" y="4275"/>
                  </a:lnTo>
                  <a:cubicBezTo>
                    <a:pt x="3608" y="4275"/>
                    <a:pt x="3596" y="4251"/>
                    <a:pt x="3585" y="4251"/>
                  </a:cubicBezTo>
                  <a:lnTo>
                    <a:pt x="3573" y="4251"/>
                  </a:lnTo>
                  <a:cubicBezTo>
                    <a:pt x="3549" y="4240"/>
                    <a:pt x="3537" y="4240"/>
                    <a:pt x="3525" y="4228"/>
                  </a:cubicBezTo>
                  <a:cubicBezTo>
                    <a:pt x="3513" y="4216"/>
                    <a:pt x="3489" y="4216"/>
                    <a:pt x="3465" y="4192"/>
                  </a:cubicBezTo>
                  <a:lnTo>
                    <a:pt x="3454" y="4180"/>
                  </a:lnTo>
                  <a:cubicBezTo>
                    <a:pt x="3430" y="4168"/>
                    <a:pt x="3418" y="4168"/>
                    <a:pt x="3406" y="4156"/>
                  </a:cubicBezTo>
                  <a:lnTo>
                    <a:pt x="3394" y="4156"/>
                  </a:lnTo>
                  <a:cubicBezTo>
                    <a:pt x="3370" y="4132"/>
                    <a:pt x="3358" y="4120"/>
                    <a:pt x="3346" y="4120"/>
                  </a:cubicBezTo>
                  <a:lnTo>
                    <a:pt x="3335" y="4109"/>
                  </a:lnTo>
                  <a:cubicBezTo>
                    <a:pt x="3311" y="4097"/>
                    <a:pt x="3299" y="4097"/>
                    <a:pt x="3287" y="4073"/>
                  </a:cubicBezTo>
                  <a:lnTo>
                    <a:pt x="3275" y="4073"/>
                  </a:lnTo>
                  <a:lnTo>
                    <a:pt x="3227" y="4037"/>
                  </a:lnTo>
                  <a:lnTo>
                    <a:pt x="3215" y="4013"/>
                  </a:lnTo>
                  <a:cubicBezTo>
                    <a:pt x="3192" y="4001"/>
                    <a:pt x="3180" y="3990"/>
                    <a:pt x="3168" y="3990"/>
                  </a:cubicBezTo>
                  <a:lnTo>
                    <a:pt x="3156" y="3990"/>
                  </a:lnTo>
                  <a:lnTo>
                    <a:pt x="3108" y="3942"/>
                  </a:lnTo>
                  <a:lnTo>
                    <a:pt x="3096" y="3930"/>
                  </a:lnTo>
                  <a:lnTo>
                    <a:pt x="3061" y="3894"/>
                  </a:lnTo>
                  <a:lnTo>
                    <a:pt x="3049" y="3882"/>
                  </a:lnTo>
                  <a:lnTo>
                    <a:pt x="3001" y="3835"/>
                  </a:lnTo>
                  <a:lnTo>
                    <a:pt x="2989" y="3823"/>
                  </a:lnTo>
                  <a:lnTo>
                    <a:pt x="2989" y="3811"/>
                  </a:lnTo>
                  <a:cubicBezTo>
                    <a:pt x="2870" y="3680"/>
                    <a:pt x="2775" y="3525"/>
                    <a:pt x="2715" y="3358"/>
                  </a:cubicBezTo>
                  <a:cubicBezTo>
                    <a:pt x="2715" y="3347"/>
                    <a:pt x="2703" y="3335"/>
                    <a:pt x="2703" y="3323"/>
                  </a:cubicBezTo>
                  <a:lnTo>
                    <a:pt x="2703" y="3299"/>
                  </a:lnTo>
                  <a:cubicBezTo>
                    <a:pt x="2703" y="3287"/>
                    <a:pt x="2692" y="3275"/>
                    <a:pt x="2692" y="3263"/>
                  </a:cubicBezTo>
                  <a:lnTo>
                    <a:pt x="2692" y="3239"/>
                  </a:lnTo>
                  <a:cubicBezTo>
                    <a:pt x="2692" y="3228"/>
                    <a:pt x="2680" y="3204"/>
                    <a:pt x="2680" y="3180"/>
                  </a:cubicBezTo>
                  <a:cubicBezTo>
                    <a:pt x="2656" y="3108"/>
                    <a:pt x="2644" y="3049"/>
                    <a:pt x="2632" y="2977"/>
                  </a:cubicBezTo>
                  <a:lnTo>
                    <a:pt x="2632" y="2930"/>
                  </a:lnTo>
                  <a:lnTo>
                    <a:pt x="2632" y="2882"/>
                  </a:lnTo>
                  <a:cubicBezTo>
                    <a:pt x="2632" y="2823"/>
                    <a:pt x="2620" y="2763"/>
                    <a:pt x="2620" y="2704"/>
                  </a:cubicBezTo>
                  <a:lnTo>
                    <a:pt x="2620" y="2644"/>
                  </a:lnTo>
                  <a:lnTo>
                    <a:pt x="2620" y="2632"/>
                  </a:lnTo>
                  <a:lnTo>
                    <a:pt x="2620" y="2573"/>
                  </a:lnTo>
                  <a:lnTo>
                    <a:pt x="2620" y="2513"/>
                  </a:lnTo>
                  <a:lnTo>
                    <a:pt x="2620" y="2501"/>
                  </a:lnTo>
                  <a:cubicBezTo>
                    <a:pt x="2620" y="2454"/>
                    <a:pt x="2632" y="2430"/>
                    <a:pt x="2632" y="2382"/>
                  </a:cubicBezTo>
                  <a:lnTo>
                    <a:pt x="2632" y="2370"/>
                  </a:lnTo>
                  <a:cubicBezTo>
                    <a:pt x="2632" y="2335"/>
                    <a:pt x="2644" y="2287"/>
                    <a:pt x="2656" y="2263"/>
                  </a:cubicBezTo>
                  <a:lnTo>
                    <a:pt x="2656" y="2251"/>
                  </a:lnTo>
                  <a:cubicBezTo>
                    <a:pt x="2680" y="2215"/>
                    <a:pt x="2680" y="2168"/>
                    <a:pt x="2692" y="2144"/>
                  </a:cubicBezTo>
                  <a:lnTo>
                    <a:pt x="2692" y="2132"/>
                  </a:lnTo>
                  <a:cubicBezTo>
                    <a:pt x="2703" y="2096"/>
                    <a:pt x="2715" y="2049"/>
                    <a:pt x="2739" y="2025"/>
                  </a:cubicBezTo>
                  <a:lnTo>
                    <a:pt x="2739" y="2013"/>
                  </a:lnTo>
                  <a:cubicBezTo>
                    <a:pt x="2751" y="1977"/>
                    <a:pt x="2763" y="1930"/>
                    <a:pt x="2775" y="1906"/>
                  </a:cubicBezTo>
                  <a:lnTo>
                    <a:pt x="2775" y="1894"/>
                  </a:lnTo>
                  <a:cubicBezTo>
                    <a:pt x="2799" y="1858"/>
                    <a:pt x="2811" y="1834"/>
                    <a:pt x="2834" y="1799"/>
                  </a:cubicBezTo>
                  <a:lnTo>
                    <a:pt x="2858" y="1787"/>
                  </a:lnTo>
                  <a:cubicBezTo>
                    <a:pt x="2870" y="1751"/>
                    <a:pt x="2894" y="1727"/>
                    <a:pt x="2918" y="1692"/>
                  </a:cubicBezTo>
                  <a:cubicBezTo>
                    <a:pt x="2989" y="1608"/>
                    <a:pt x="3061" y="1513"/>
                    <a:pt x="3156" y="1442"/>
                  </a:cubicBezTo>
                  <a:lnTo>
                    <a:pt x="3180" y="1418"/>
                  </a:lnTo>
                  <a:lnTo>
                    <a:pt x="3299" y="1311"/>
                  </a:lnTo>
                  <a:cubicBezTo>
                    <a:pt x="3299" y="1311"/>
                    <a:pt x="3311" y="1311"/>
                    <a:pt x="3311" y="1299"/>
                  </a:cubicBezTo>
                  <a:cubicBezTo>
                    <a:pt x="3311" y="1299"/>
                    <a:pt x="3335" y="1299"/>
                    <a:pt x="3335" y="1275"/>
                  </a:cubicBezTo>
                  <a:lnTo>
                    <a:pt x="3346" y="1263"/>
                  </a:lnTo>
                  <a:cubicBezTo>
                    <a:pt x="3346" y="1263"/>
                    <a:pt x="3358" y="1263"/>
                    <a:pt x="3358" y="1251"/>
                  </a:cubicBezTo>
                  <a:cubicBezTo>
                    <a:pt x="3358" y="1251"/>
                    <a:pt x="3370" y="1251"/>
                    <a:pt x="3370" y="1239"/>
                  </a:cubicBezTo>
                  <a:cubicBezTo>
                    <a:pt x="3370" y="1239"/>
                    <a:pt x="3394" y="1239"/>
                    <a:pt x="3394" y="1215"/>
                  </a:cubicBezTo>
                  <a:cubicBezTo>
                    <a:pt x="3394" y="1215"/>
                    <a:pt x="3406" y="1215"/>
                    <a:pt x="3406" y="1203"/>
                  </a:cubicBezTo>
                  <a:lnTo>
                    <a:pt x="3430" y="1192"/>
                  </a:lnTo>
                  <a:cubicBezTo>
                    <a:pt x="3430" y="1192"/>
                    <a:pt x="3454" y="1192"/>
                    <a:pt x="3454" y="1180"/>
                  </a:cubicBezTo>
                  <a:cubicBezTo>
                    <a:pt x="3454" y="1180"/>
                    <a:pt x="3465" y="1180"/>
                    <a:pt x="3465" y="1156"/>
                  </a:cubicBezTo>
                  <a:lnTo>
                    <a:pt x="3489" y="1144"/>
                  </a:lnTo>
                  <a:cubicBezTo>
                    <a:pt x="3489" y="1144"/>
                    <a:pt x="3513" y="1144"/>
                    <a:pt x="3513" y="1132"/>
                  </a:cubicBezTo>
                  <a:lnTo>
                    <a:pt x="3585" y="1096"/>
                  </a:lnTo>
                  <a:cubicBezTo>
                    <a:pt x="3585" y="1096"/>
                    <a:pt x="3596" y="1096"/>
                    <a:pt x="3596" y="1084"/>
                  </a:cubicBezTo>
                  <a:cubicBezTo>
                    <a:pt x="3608" y="1084"/>
                    <a:pt x="3608" y="1072"/>
                    <a:pt x="3632" y="1072"/>
                  </a:cubicBezTo>
                  <a:lnTo>
                    <a:pt x="3644" y="1061"/>
                  </a:lnTo>
                  <a:lnTo>
                    <a:pt x="3656" y="1061"/>
                  </a:lnTo>
                  <a:lnTo>
                    <a:pt x="3763" y="1025"/>
                  </a:lnTo>
                  <a:lnTo>
                    <a:pt x="3882" y="1025"/>
                  </a:lnTo>
                  <a:lnTo>
                    <a:pt x="3930" y="1013"/>
                  </a:lnTo>
                  <a:close/>
                  <a:moveTo>
                    <a:pt x="4347" y="418"/>
                  </a:moveTo>
                  <a:cubicBezTo>
                    <a:pt x="4847" y="418"/>
                    <a:pt x="5335" y="584"/>
                    <a:pt x="5740" y="882"/>
                  </a:cubicBezTo>
                  <a:cubicBezTo>
                    <a:pt x="6156" y="1192"/>
                    <a:pt x="6454" y="1620"/>
                    <a:pt x="6585" y="2108"/>
                  </a:cubicBezTo>
                  <a:cubicBezTo>
                    <a:pt x="6621" y="2227"/>
                    <a:pt x="6644" y="2370"/>
                    <a:pt x="6668" y="2489"/>
                  </a:cubicBezTo>
                  <a:lnTo>
                    <a:pt x="6442" y="2489"/>
                  </a:lnTo>
                  <a:cubicBezTo>
                    <a:pt x="6442" y="2442"/>
                    <a:pt x="6430" y="2394"/>
                    <a:pt x="6430" y="2346"/>
                  </a:cubicBezTo>
                  <a:lnTo>
                    <a:pt x="6430" y="2335"/>
                  </a:lnTo>
                  <a:cubicBezTo>
                    <a:pt x="6406" y="2287"/>
                    <a:pt x="6406" y="2251"/>
                    <a:pt x="6394" y="2204"/>
                  </a:cubicBezTo>
                  <a:lnTo>
                    <a:pt x="6394" y="2192"/>
                  </a:lnTo>
                  <a:lnTo>
                    <a:pt x="6347" y="2049"/>
                  </a:lnTo>
                  <a:lnTo>
                    <a:pt x="6347" y="2037"/>
                  </a:lnTo>
                  <a:lnTo>
                    <a:pt x="6311" y="1906"/>
                  </a:lnTo>
                  <a:lnTo>
                    <a:pt x="6311" y="1894"/>
                  </a:lnTo>
                  <a:cubicBezTo>
                    <a:pt x="6287" y="1846"/>
                    <a:pt x="6263" y="1799"/>
                    <a:pt x="6252" y="1775"/>
                  </a:cubicBezTo>
                  <a:lnTo>
                    <a:pt x="6228" y="1751"/>
                  </a:lnTo>
                  <a:cubicBezTo>
                    <a:pt x="6216" y="1715"/>
                    <a:pt x="6192" y="1680"/>
                    <a:pt x="6156" y="1632"/>
                  </a:cubicBezTo>
                  <a:lnTo>
                    <a:pt x="6144" y="1620"/>
                  </a:lnTo>
                  <a:cubicBezTo>
                    <a:pt x="6109" y="1573"/>
                    <a:pt x="6085" y="1549"/>
                    <a:pt x="6073" y="1501"/>
                  </a:cubicBezTo>
                  <a:cubicBezTo>
                    <a:pt x="5978" y="1382"/>
                    <a:pt x="5894" y="1275"/>
                    <a:pt x="5787" y="1192"/>
                  </a:cubicBezTo>
                  <a:lnTo>
                    <a:pt x="5775" y="1180"/>
                  </a:lnTo>
                  <a:lnTo>
                    <a:pt x="5751" y="1156"/>
                  </a:lnTo>
                  <a:lnTo>
                    <a:pt x="5740" y="1144"/>
                  </a:lnTo>
                  <a:lnTo>
                    <a:pt x="5680" y="1084"/>
                  </a:lnTo>
                  <a:lnTo>
                    <a:pt x="5668" y="1072"/>
                  </a:lnTo>
                  <a:lnTo>
                    <a:pt x="5621" y="1037"/>
                  </a:lnTo>
                  <a:lnTo>
                    <a:pt x="5609" y="1025"/>
                  </a:lnTo>
                  <a:lnTo>
                    <a:pt x="5597" y="1013"/>
                  </a:lnTo>
                  <a:lnTo>
                    <a:pt x="5573" y="1001"/>
                  </a:lnTo>
                  <a:lnTo>
                    <a:pt x="5561" y="977"/>
                  </a:lnTo>
                  <a:lnTo>
                    <a:pt x="5549" y="965"/>
                  </a:lnTo>
                  <a:lnTo>
                    <a:pt x="5537" y="953"/>
                  </a:lnTo>
                  <a:lnTo>
                    <a:pt x="5513" y="942"/>
                  </a:lnTo>
                  <a:cubicBezTo>
                    <a:pt x="5513" y="942"/>
                    <a:pt x="5501" y="918"/>
                    <a:pt x="5490" y="918"/>
                  </a:cubicBezTo>
                  <a:lnTo>
                    <a:pt x="5442" y="894"/>
                  </a:lnTo>
                  <a:cubicBezTo>
                    <a:pt x="5430" y="894"/>
                    <a:pt x="5430" y="882"/>
                    <a:pt x="5430" y="882"/>
                  </a:cubicBezTo>
                  <a:cubicBezTo>
                    <a:pt x="5430" y="882"/>
                    <a:pt x="5418" y="858"/>
                    <a:pt x="5394" y="858"/>
                  </a:cubicBezTo>
                  <a:lnTo>
                    <a:pt x="5359" y="834"/>
                  </a:lnTo>
                  <a:cubicBezTo>
                    <a:pt x="5359" y="834"/>
                    <a:pt x="5335" y="834"/>
                    <a:pt x="5335" y="822"/>
                  </a:cubicBezTo>
                  <a:lnTo>
                    <a:pt x="5299" y="787"/>
                  </a:lnTo>
                  <a:cubicBezTo>
                    <a:pt x="5299" y="787"/>
                    <a:pt x="5275" y="787"/>
                    <a:pt x="5275" y="775"/>
                  </a:cubicBezTo>
                  <a:lnTo>
                    <a:pt x="5251" y="763"/>
                  </a:lnTo>
                  <a:cubicBezTo>
                    <a:pt x="5251" y="763"/>
                    <a:pt x="5240" y="763"/>
                    <a:pt x="5216" y="739"/>
                  </a:cubicBezTo>
                  <a:cubicBezTo>
                    <a:pt x="5204" y="739"/>
                    <a:pt x="5192" y="727"/>
                    <a:pt x="5180" y="727"/>
                  </a:cubicBezTo>
                  <a:lnTo>
                    <a:pt x="5144" y="727"/>
                  </a:lnTo>
                  <a:cubicBezTo>
                    <a:pt x="5144" y="727"/>
                    <a:pt x="5132" y="727"/>
                    <a:pt x="5120" y="715"/>
                  </a:cubicBezTo>
                  <a:lnTo>
                    <a:pt x="5037" y="715"/>
                  </a:lnTo>
                  <a:lnTo>
                    <a:pt x="5013" y="703"/>
                  </a:lnTo>
                  <a:lnTo>
                    <a:pt x="5001" y="703"/>
                  </a:lnTo>
                  <a:cubicBezTo>
                    <a:pt x="4978" y="703"/>
                    <a:pt x="4978" y="703"/>
                    <a:pt x="4966" y="680"/>
                  </a:cubicBezTo>
                  <a:lnTo>
                    <a:pt x="3989" y="680"/>
                  </a:lnTo>
                  <a:lnTo>
                    <a:pt x="3942" y="703"/>
                  </a:lnTo>
                  <a:lnTo>
                    <a:pt x="3727" y="703"/>
                  </a:lnTo>
                  <a:cubicBezTo>
                    <a:pt x="3716" y="703"/>
                    <a:pt x="3716" y="703"/>
                    <a:pt x="3704" y="715"/>
                  </a:cubicBezTo>
                  <a:lnTo>
                    <a:pt x="3585" y="715"/>
                  </a:lnTo>
                  <a:cubicBezTo>
                    <a:pt x="3573" y="715"/>
                    <a:pt x="3573" y="715"/>
                    <a:pt x="3549" y="727"/>
                  </a:cubicBezTo>
                  <a:lnTo>
                    <a:pt x="3525" y="727"/>
                  </a:lnTo>
                  <a:cubicBezTo>
                    <a:pt x="3513" y="727"/>
                    <a:pt x="3489" y="751"/>
                    <a:pt x="3477" y="751"/>
                  </a:cubicBezTo>
                  <a:cubicBezTo>
                    <a:pt x="3465" y="751"/>
                    <a:pt x="3465" y="751"/>
                    <a:pt x="3454" y="763"/>
                  </a:cubicBezTo>
                  <a:lnTo>
                    <a:pt x="3418" y="775"/>
                  </a:lnTo>
                  <a:cubicBezTo>
                    <a:pt x="3418" y="775"/>
                    <a:pt x="3406" y="775"/>
                    <a:pt x="3406" y="787"/>
                  </a:cubicBezTo>
                  <a:lnTo>
                    <a:pt x="3370" y="811"/>
                  </a:lnTo>
                  <a:lnTo>
                    <a:pt x="3358" y="822"/>
                  </a:lnTo>
                  <a:cubicBezTo>
                    <a:pt x="3358" y="822"/>
                    <a:pt x="3346" y="822"/>
                    <a:pt x="3346" y="834"/>
                  </a:cubicBezTo>
                  <a:lnTo>
                    <a:pt x="3299" y="870"/>
                  </a:lnTo>
                  <a:lnTo>
                    <a:pt x="3287" y="882"/>
                  </a:lnTo>
                  <a:cubicBezTo>
                    <a:pt x="3275" y="882"/>
                    <a:pt x="3275" y="894"/>
                    <a:pt x="3251" y="894"/>
                  </a:cubicBezTo>
                  <a:lnTo>
                    <a:pt x="3215" y="930"/>
                  </a:lnTo>
                  <a:lnTo>
                    <a:pt x="3192" y="942"/>
                  </a:lnTo>
                  <a:lnTo>
                    <a:pt x="3180" y="953"/>
                  </a:lnTo>
                  <a:cubicBezTo>
                    <a:pt x="3180" y="953"/>
                    <a:pt x="3168" y="965"/>
                    <a:pt x="3156" y="965"/>
                  </a:cubicBezTo>
                  <a:lnTo>
                    <a:pt x="3132" y="989"/>
                  </a:lnTo>
                  <a:lnTo>
                    <a:pt x="3120" y="1001"/>
                  </a:lnTo>
                  <a:lnTo>
                    <a:pt x="3108" y="1013"/>
                  </a:lnTo>
                  <a:cubicBezTo>
                    <a:pt x="3096" y="1013"/>
                    <a:pt x="3096" y="1025"/>
                    <a:pt x="3096" y="1025"/>
                  </a:cubicBezTo>
                  <a:lnTo>
                    <a:pt x="3073" y="1049"/>
                  </a:lnTo>
                  <a:lnTo>
                    <a:pt x="3037" y="1072"/>
                  </a:lnTo>
                  <a:lnTo>
                    <a:pt x="3013" y="1084"/>
                  </a:lnTo>
                  <a:lnTo>
                    <a:pt x="2954" y="1144"/>
                  </a:lnTo>
                  <a:lnTo>
                    <a:pt x="2942" y="1168"/>
                  </a:lnTo>
                  <a:lnTo>
                    <a:pt x="2930" y="1180"/>
                  </a:lnTo>
                  <a:lnTo>
                    <a:pt x="2918" y="1192"/>
                  </a:lnTo>
                  <a:cubicBezTo>
                    <a:pt x="2811" y="1287"/>
                    <a:pt x="2715" y="1382"/>
                    <a:pt x="2632" y="1501"/>
                  </a:cubicBezTo>
                  <a:cubicBezTo>
                    <a:pt x="2596" y="1549"/>
                    <a:pt x="2573" y="1584"/>
                    <a:pt x="2561" y="1620"/>
                  </a:cubicBezTo>
                  <a:lnTo>
                    <a:pt x="2537" y="1644"/>
                  </a:lnTo>
                  <a:cubicBezTo>
                    <a:pt x="2513" y="1680"/>
                    <a:pt x="2501" y="1715"/>
                    <a:pt x="2465" y="1763"/>
                  </a:cubicBezTo>
                  <a:lnTo>
                    <a:pt x="2465" y="1775"/>
                  </a:lnTo>
                  <a:cubicBezTo>
                    <a:pt x="2453" y="1823"/>
                    <a:pt x="2418" y="1846"/>
                    <a:pt x="2406" y="1894"/>
                  </a:cubicBezTo>
                  <a:lnTo>
                    <a:pt x="2406" y="1906"/>
                  </a:lnTo>
                  <a:lnTo>
                    <a:pt x="2358" y="2037"/>
                  </a:lnTo>
                  <a:lnTo>
                    <a:pt x="2358" y="2061"/>
                  </a:lnTo>
                  <a:lnTo>
                    <a:pt x="2322" y="2192"/>
                  </a:lnTo>
                  <a:lnTo>
                    <a:pt x="2322" y="2204"/>
                  </a:lnTo>
                  <a:cubicBezTo>
                    <a:pt x="2299" y="2251"/>
                    <a:pt x="2287" y="2299"/>
                    <a:pt x="2287" y="2335"/>
                  </a:cubicBezTo>
                  <a:lnTo>
                    <a:pt x="2287" y="2358"/>
                  </a:lnTo>
                  <a:cubicBezTo>
                    <a:pt x="2275" y="2394"/>
                    <a:pt x="2275" y="2442"/>
                    <a:pt x="2275" y="2489"/>
                  </a:cubicBezTo>
                  <a:lnTo>
                    <a:pt x="2275" y="2501"/>
                  </a:lnTo>
                  <a:lnTo>
                    <a:pt x="2275" y="2573"/>
                  </a:lnTo>
                  <a:lnTo>
                    <a:pt x="2275" y="2656"/>
                  </a:lnTo>
                  <a:lnTo>
                    <a:pt x="2275" y="2668"/>
                  </a:lnTo>
                  <a:lnTo>
                    <a:pt x="2275" y="2739"/>
                  </a:lnTo>
                  <a:cubicBezTo>
                    <a:pt x="2275" y="2811"/>
                    <a:pt x="2275" y="2894"/>
                    <a:pt x="2287" y="2954"/>
                  </a:cubicBezTo>
                  <a:lnTo>
                    <a:pt x="2287" y="2989"/>
                  </a:lnTo>
                  <a:cubicBezTo>
                    <a:pt x="2287" y="3013"/>
                    <a:pt x="2287" y="3037"/>
                    <a:pt x="2299" y="3049"/>
                  </a:cubicBezTo>
                  <a:cubicBezTo>
                    <a:pt x="2322" y="3144"/>
                    <a:pt x="2334" y="3228"/>
                    <a:pt x="2358" y="3311"/>
                  </a:cubicBezTo>
                  <a:cubicBezTo>
                    <a:pt x="2358" y="3335"/>
                    <a:pt x="2382" y="3347"/>
                    <a:pt x="2394" y="3382"/>
                  </a:cubicBezTo>
                  <a:lnTo>
                    <a:pt x="2394" y="3394"/>
                  </a:lnTo>
                  <a:cubicBezTo>
                    <a:pt x="2394" y="3406"/>
                    <a:pt x="2406" y="3442"/>
                    <a:pt x="2406" y="3454"/>
                  </a:cubicBezTo>
                  <a:lnTo>
                    <a:pt x="2406" y="3466"/>
                  </a:lnTo>
                  <a:cubicBezTo>
                    <a:pt x="2418" y="3489"/>
                    <a:pt x="2418" y="3513"/>
                    <a:pt x="2442" y="3525"/>
                  </a:cubicBezTo>
                  <a:lnTo>
                    <a:pt x="2442" y="3549"/>
                  </a:lnTo>
                  <a:cubicBezTo>
                    <a:pt x="2513" y="3739"/>
                    <a:pt x="2632" y="3918"/>
                    <a:pt x="2763" y="4085"/>
                  </a:cubicBezTo>
                  <a:lnTo>
                    <a:pt x="2775" y="4097"/>
                  </a:lnTo>
                  <a:lnTo>
                    <a:pt x="2799" y="4109"/>
                  </a:lnTo>
                  <a:lnTo>
                    <a:pt x="2799" y="4120"/>
                  </a:lnTo>
                  <a:lnTo>
                    <a:pt x="2811" y="4144"/>
                  </a:lnTo>
                  <a:cubicBezTo>
                    <a:pt x="2823" y="4156"/>
                    <a:pt x="2834" y="4168"/>
                    <a:pt x="2858" y="4204"/>
                  </a:cubicBezTo>
                  <a:lnTo>
                    <a:pt x="2870" y="4216"/>
                  </a:lnTo>
                  <a:lnTo>
                    <a:pt x="2918" y="4263"/>
                  </a:lnTo>
                  <a:lnTo>
                    <a:pt x="2930" y="4275"/>
                  </a:lnTo>
                  <a:cubicBezTo>
                    <a:pt x="2942" y="4287"/>
                    <a:pt x="2954" y="4299"/>
                    <a:pt x="2989" y="4323"/>
                  </a:cubicBezTo>
                  <a:lnTo>
                    <a:pt x="3001" y="4335"/>
                  </a:lnTo>
                  <a:lnTo>
                    <a:pt x="3049" y="4382"/>
                  </a:lnTo>
                  <a:lnTo>
                    <a:pt x="3061" y="4394"/>
                  </a:lnTo>
                  <a:cubicBezTo>
                    <a:pt x="3073" y="4406"/>
                    <a:pt x="3108" y="4418"/>
                    <a:pt x="3120" y="4442"/>
                  </a:cubicBezTo>
                  <a:lnTo>
                    <a:pt x="3132" y="4442"/>
                  </a:lnTo>
                  <a:cubicBezTo>
                    <a:pt x="3156" y="4454"/>
                    <a:pt x="3168" y="4466"/>
                    <a:pt x="3192" y="4478"/>
                  </a:cubicBezTo>
                  <a:lnTo>
                    <a:pt x="3215" y="4501"/>
                  </a:lnTo>
                  <a:lnTo>
                    <a:pt x="3227" y="4501"/>
                  </a:lnTo>
                  <a:cubicBezTo>
                    <a:pt x="3215" y="4501"/>
                    <a:pt x="3215" y="4513"/>
                    <a:pt x="3192" y="4513"/>
                  </a:cubicBezTo>
                  <a:cubicBezTo>
                    <a:pt x="3156" y="4537"/>
                    <a:pt x="3096" y="4573"/>
                    <a:pt x="3049" y="4597"/>
                  </a:cubicBezTo>
                  <a:cubicBezTo>
                    <a:pt x="3037" y="4597"/>
                    <a:pt x="3037" y="4621"/>
                    <a:pt x="3013" y="4621"/>
                  </a:cubicBezTo>
                  <a:cubicBezTo>
                    <a:pt x="2977" y="4585"/>
                    <a:pt x="2942" y="4561"/>
                    <a:pt x="2894" y="4525"/>
                  </a:cubicBezTo>
                  <a:lnTo>
                    <a:pt x="2858" y="4478"/>
                  </a:lnTo>
                  <a:lnTo>
                    <a:pt x="2811" y="4442"/>
                  </a:lnTo>
                  <a:lnTo>
                    <a:pt x="2799" y="4418"/>
                  </a:lnTo>
                  <a:lnTo>
                    <a:pt x="2763" y="4394"/>
                  </a:lnTo>
                  <a:lnTo>
                    <a:pt x="2751" y="4382"/>
                  </a:lnTo>
                  <a:cubicBezTo>
                    <a:pt x="2620" y="4347"/>
                    <a:pt x="2608" y="4335"/>
                    <a:pt x="2608" y="4335"/>
                  </a:cubicBezTo>
                  <a:lnTo>
                    <a:pt x="2584" y="4311"/>
                  </a:lnTo>
                  <a:lnTo>
                    <a:pt x="2561" y="4287"/>
                  </a:lnTo>
                  <a:lnTo>
                    <a:pt x="2537" y="4275"/>
                  </a:lnTo>
                  <a:lnTo>
                    <a:pt x="2513" y="4240"/>
                  </a:lnTo>
                  <a:lnTo>
                    <a:pt x="2501" y="4228"/>
                  </a:lnTo>
                  <a:cubicBezTo>
                    <a:pt x="2501" y="4216"/>
                    <a:pt x="2477" y="4216"/>
                    <a:pt x="2477" y="4192"/>
                  </a:cubicBezTo>
                  <a:lnTo>
                    <a:pt x="2465" y="4180"/>
                  </a:lnTo>
                  <a:cubicBezTo>
                    <a:pt x="2465" y="4168"/>
                    <a:pt x="2453" y="4168"/>
                    <a:pt x="2453" y="4156"/>
                  </a:cubicBezTo>
                  <a:lnTo>
                    <a:pt x="2442" y="4132"/>
                  </a:lnTo>
                  <a:cubicBezTo>
                    <a:pt x="2442" y="4120"/>
                    <a:pt x="2418" y="4120"/>
                    <a:pt x="2418" y="4109"/>
                  </a:cubicBezTo>
                  <a:lnTo>
                    <a:pt x="2406" y="4097"/>
                  </a:lnTo>
                  <a:cubicBezTo>
                    <a:pt x="2406" y="4073"/>
                    <a:pt x="2394" y="4073"/>
                    <a:pt x="2394" y="4061"/>
                  </a:cubicBezTo>
                  <a:lnTo>
                    <a:pt x="2382" y="4049"/>
                  </a:lnTo>
                  <a:cubicBezTo>
                    <a:pt x="2358" y="4037"/>
                    <a:pt x="2358" y="4013"/>
                    <a:pt x="2346" y="4001"/>
                  </a:cubicBezTo>
                  <a:lnTo>
                    <a:pt x="2346" y="3990"/>
                  </a:lnTo>
                  <a:cubicBezTo>
                    <a:pt x="2334" y="3978"/>
                    <a:pt x="2334" y="3954"/>
                    <a:pt x="2322" y="3942"/>
                  </a:cubicBezTo>
                  <a:lnTo>
                    <a:pt x="2299" y="3930"/>
                  </a:lnTo>
                  <a:cubicBezTo>
                    <a:pt x="2299" y="3918"/>
                    <a:pt x="2287" y="3894"/>
                    <a:pt x="2287" y="3894"/>
                  </a:cubicBezTo>
                  <a:lnTo>
                    <a:pt x="2275" y="3882"/>
                  </a:lnTo>
                  <a:cubicBezTo>
                    <a:pt x="2275" y="3870"/>
                    <a:pt x="2263" y="3870"/>
                    <a:pt x="2263" y="3859"/>
                  </a:cubicBezTo>
                  <a:lnTo>
                    <a:pt x="2239" y="3835"/>
                  </a:lnTo>
                  <a:cubicBezTo>
                    <a:pt x="2239" y="3823"/>
                    <a:pt x="2227" y="3823"/>
                    <a:pt x="2227" y="3811"/>
                  </a:cubicBezTo>
                  <a:lnTo>
                    <a:pt x="2215" y="3775"/>
                  </a:lnTo>
                  <a:cubicBezTo>
                    <a:pt x="2215" y="3763"/>
                    <a:pt x="2203" y="3763"/>
                    <a:pt x="2203" y="3751"/>
                  </a:cubicBezTo>
                  <a:cubicBezTo>
                    <a:pt x="2203" y="3739"/>
                    <a:pt x="2203" y="3739"/>
                    <a:pt x="2180" y="3716"/>
                  </a:cubicBezTo>
                  <a:cubicBezTo>
                    <a:pt x="2180" y="3704"/>
                    <a:pt x="2168" y="3704"/>
                    <a:pt x="2168" y="3692"/>
                  </a:cubicBezTo>
                  <a:cubicBezTo>
                    <a:pt x="2168" y="3692"/>
                    <a:pt x="2168" y="3680"/>
                    <a:pt x="2156" y="3680"/>
                  </a:cubicBezTo>
                  <a:cubicBezTo>
                    <a:pt x="2156" y="3656"/>
                    <a:pt x="2144" y="3656"/>
                    <a:pt x="2144" y="3644"/>
                  </a:cubicBezTo>
                  <a:cubicBezTo>
                    <a:pt x="2144" y="3632"/>
                    <a:pt x="2144" y="3632"/>
                    <a:pt x="2120" y="3620"/>
                  </a:cubicBezTo>
                  <a:cubicBezTo>
                    <a:pt x="2120" y="3597"/>
                    <a:pt x="2108" y="3597"/>
                    <a:pt x="2108" y="3585"/>
                  </a:cubicBezTo>
                  <a:lnTo>
                    <a:pt x="2096" y="3561"/>
                  </a:lnTo>
                  <a:cubicBezTo>
                    <a:pt x="2096" y="3537"/>
                    <a:pt x="2084" y="3537"/>
                    <a:pt x="2084" y="3525"/>
                  </a:cubicBezTo>
                  <a:lnTo>
                    <a:pt x="2061" y="3501"/>
                  </a:lnTo>
                  <a:cubicBezTo>
                    <a:pt x="2061" y="3478"/>
                    <a:pt x="2049" y="3466"/>
                    <a:pt x="2049" y="3454"/>
                  </a:cubicBezTo>
                  <a:lnTo>
                    <a:pt x="2049" y="3442"/>
                  </a:lnTo>
                  <a:cubicBezTo>
                    <a:pt x="2049" y="3418"/>
                    <a:pt x="2037" y="3394"/>
                    <a:pt x="2037" y="3382"/>
                  </a:cubicBezTo>
                  <a:lnTo>
                    <a:pt x="2037" y="3358"/>
                  </a:lnTo>
                  <a:cubicBezTo>
                    <a:pt x="2037" y="3347"/>
                    <a:pt x="2025" y="3335"/>
                    <a:pt x="2025" y="3323"/>
                  </a:cubicBezTo>
                  <a:lnTo>
                    <a:pt x="2025" y="3287"/>
                  </a:lnTo>
                  <a:cubicBezTo>
                    <a:pt x="2025" y="3275"/>
                    <a:pt x="2025" y="3263"/>
                    <a:pt x="2001" y="3239"/>
                  </a:cubicBezTo>
                  <a:lnTo>
                    <a:pt x="2001" y="3216"/>
                  </a:lnTo>
                  <a:lnTo>
                    <a:pt x="2001" y="3180"/>
                  </a:lnTo>
                  <a:lnTo>
                    <a:pt x="2001" y="3156"/>
                  </a:lnTo>
                  <a:lnTo>
                    <a:pt x="2001" y="3120"/>
                  </a:lnTo>
                  <a:lnTo>
                    <a:pt x="2001" y="3097"/>
                  </a:lnTo>
                  <a:lnTo>
                    <a:pt x="2001" y="3061"/>
                  </a:lnTo>
                  <a:lnTo>
                    <a:pt x="2001" y="3037"/>
                  </a:lnTo>
                  <a:lnTo>
                    <a:pt x="2001" y="3001"/>
                  </a:lnTo>
                  <a:lnTo>
                    <a:pt x="2001" y="2977"/>
                  </a:lnTo>
                  <a:lnTo>
                    <a:pt x="2001" y="2942"/>
                  </a:lnTo>
                  <a:lnTo>
                    <a:pt x="2001" y="2930"/>
                  </a:lnTo>
                  <a:lnTo>
                    <a:pt x="2001" y="2906"/>
                  </a:lnTo>
                  <a:lnTo>
                    <a:pt x="2001" y="2870"/>
                  </a:lnTo>
                  <a:lnTo>
                    <a:pt x="2001" y="2823"/>
                  </a:lnTo>
                  <a:lnTo>
                    <a:pt x="2001" y="2811"/>
                  </a:lnTo>
                  <a:lnTo>
                    <a:pt x="2001" y="2751"/>
                  </a:lnTo>
                  <a:cubicBezTo>
                    <a:pt x="2001" y="2525"/>
                    <a:pt x="2037" y="2323"/>
                    <a:pt x="2096" y="2108"/>
                  </a:cubicBezTo>
                  <a:cubicBezTo>
                    <a:pt x="2227" y="1620"/>
                    <a:pt x="2537" y="1192"/>
                    <a:pt x="2942" y="882"/>
                  </a:cubicBezTo>
                  <a:cubicBezTo>
                    <a:pt x="3346" y="584"/>
                    <a:pt x="3835" y="418"/>
                    <a:pt x="4347" y="418"/>
                  </a:cubicBezTo>
                  <a:close/>
                  <a:moveTo>
                    <a:pt x="4251" y="1"/>
                  </a:moveTo>
                  <a:cubicBezTo>
                    <a:pt x="3656" y="1"/>
                    <a:pt x="3096" y="191"/>
                    <a:pt x="2620" y="537"/>
                  </a:cubicBezTo>
                  <a:cubicBezTo>
                    <a:pt x="2144" y="894"/>
                    <a:pt x="1787" y="1406"/>
                    <a:pt x="1620" y="1977"/>
                  </a:cubicBezTo>
                  <a:cubicBezTo>
                    <a:pt x="1549" y="2215"/>
                    <a:pt x="1513" y="2477"/>
                    <a:pt x="1513" y="2727"/>
                  </a:cubicBezTo>
                  <a:lnTo>
                    <a:pt x="1513" y="2799"/>
                  </a:lnTo>
                  <a:lnTo>
                    <a:pt x="1513" y="2811"/>
                  </a:lnTo>
                  <a:lnTo>
                    <a:pt x="1513" y="2835"/>
                  </a:lnTo>
                  <a:lnTo>
                    <a:pt x="1513" y="2870"/>
                  </a:lnTo>
                  <a:lnTo>
                    <a:pt x="1513" y="2906"/>
                  </a:lnTo>
                  <a:lnTo>
                    <a:pt x="1513" y="2954"/>
                  </a:lnTo>
                  <a:lnTo>
                    <a:pt x="1513" y="2977"/>
                  </a:lnTo>
                  <a:lnTo>
                    <a:pt x="1513" y="3025"/>
                  </a:lnTo>
                  <a:lnTo>
                    <a:pt x="1513" y="3049"/>
                  </a:lnTo>
                  <a:lnTo>
                    <a:pt x="1513" y="3097"/>
                  </a:lnTo>
                  <a:lnTo>
                    <a:pt x="1513" y="3132"/>
                  </a:lnTo>
                  <a:lnTo>
                    <a:pt x="1513" y="3168"/>
                  </a:lnTo>
                  <a:lnTo>
                    <a:pt x="1513" y="3204"/>
                  </a:lnTo>
                  <a:lnTo>
                    <a:pt x="1513" y="3251"/>
                  </a:lnTo>
                  <a:lnTo>
                    <a:pt x="1513" y="3275"/>
                  </a:lnTo>
                  <a:cubicBezTo>
                    <a:pt x="1513" y="3287"/>
                    <a:pt x="1513" y="3311"/>
                    <a:pt x="1537" y="3323"/>
                  </a:cubicBezTo>
                  <a:lnTo>
                    <a:pt x="1537" y="3335"/>
                  </a:lnTo>
                  <a:lnTo>
                    <a:pt x="1537" y="3347"/>
                  </a:lnTo>
                  <a:cubicBezTo>
                    <a:pt x="1537" y="3370"/>
                    <a:pt x="1537" y="3382"/>
                    <a:pt x="1549" y="3394"/>
                  </a:cubicBezTo>
                  <a:lnTo>
                    <a:pt x="1549" y="3430"/>
                  </a:lnTo>
                  <a:cubicBezTo>
                    <a:pt x="1549" y="3442"/>
                    <a:pt x="1560" y="3454"/>
                    <a:pt x="1560" y="3489"/>
                  </a:cubicBezTo>
                  <a:lnTo>
                    <a:pt x="1560" y="3501"/>
                  </a:lnTo>
                  <a:cubicBezTo>
                    <a:pt x="1560" y="3525"/>
                    <a:pt x="1572" y="3549"/>
                    <a:pt x="1572" y="3573"/>
                  </a:cubicBezTo>
                  <a:lnTo>
                    <a:pt x="1572" y="3585"/>
                  </a:lnTo>
                  <a:cubicBezTo>
                    <a:pt x="1572" y="3609"/>
                    <a:pt x="1596" y="3620"/>
                    <a:pt x="1596" y="3632"/>
                  </a:cubicBezTo>
                  <a:lnTo>
                    <a:pt x="1596" y="3644"/>
                  </a:lnTo>
                  <a:lnTo>
                    <a:pt x="1596" y="3668"/>
                  </a:lnTo>
                  <a:cubicBezTo>
                    <a:pt x="1596" y="3680"/>
                    <a:pt x="1608" y="3692"/>
                    <a:pt x="1608" y="3704"/>
                  </a:cubicBezTo>
                  <a:lnTo>
                    <a:pt x="1608" y="3728"/>
                  </a:lnTo>
                  <a:lnTo>
                    <a:pt x="1608" y="3739"/>
                  </a:lnTo>
                  <a:cubicBezTo>
                    <a:pt x="1608" y="3751"/>
                    <a:pt x="1620" y="3763"/>
                    <a:pt x="1620" y="3787"/>
                  </a:cubicBezTo>
                  <a:cubicBezTo>
                    <a:pt x="1620" y="3799"/>
                    <a:pt x="1632" y="3799"/>
                    <a:pt x="1632" y="3811"/>
                  </a:cubicBezTo>
                  <a:cubicBezTo>
                    <a:pt x="1632" y="3823"/>
                    <a:pt x="1656" y="3847"/>
                    <a:pt x="1656" y="3847"/>
                  </a:cubicBezTo>
                  <a:cubicBezTo>
                    <a:pt x="1656" y="3859"/>
                    <a:pt x="1656" y="3859"/>
                    <a:pt x="1668" y="3870"/>
                  </a:cubicBezTo>
                  <a:cubicBezTo>
                    <a:pt x="1668" y="3882"/>
                    <a:pt x="1680" y="3906"/>
                    <a:pt x="1680" y="3906"/>
                  </a:cubicBezTo>
                  <a:cubicBezTo>
                    <a:pt x="1680" y="3918"/>
                    <a:pt x="1691" y="3918"/>
                    <a:pt x="1691" y="3930"/>
                  </a:cubicBezTo>
                  <a:cubicBezTo>
                    <a:pt x="1691" y="3942"/>
                    <a:pt x="1715" y="3966"/>
                    <a:pt x="1715" y="3966"/>
                  </a:cubicBezTo>
                  <a:lnTo>
                    <a:pt x="1727" y="3990"/>
                  </a:lnTo>
                  <a:cubicBezTo>
                    <a:pt x="1727" y="4001"/>
                    <a:pt x="1739" y="4025"/>
                    <a:pt x="1739" y="4025"/>
                  </a:cubicBezTo>
                  <a:cubicBezTo>
                    <a:pt x="1739" y="4025"/>
                    <a:pt x="1739" y="4037"/>
                    <a:pt x="1751" y="4037"/>
                  </a:cubicBezTo>
                  <a:cubicBezTo>
                    <a:pt x="1751" y="4049"/>
                    <a:pt x="1775" y="4061"/>
                    <a:pt x="1775" y="4061"/>
                  </a:cubicBezTo>
                  <a:cubicBezTo>
                    <a:pt x="1775" y="4061"/>
                    <a:pt x="1775" y="4085"/>
                    <a:pt x="1787" y="4085"/>
                  </a:cubicBezTo>
                  <a:cubicBezTo>
                    <a:pt x="1799" y="4097"/>
                    <a:pt x="1799" y="4109"/>
                    <a:pt x="1811" y="4120"/>
                  </a:cubicBezTo>
                  <a:lnTo>
                    <a:pt x="1834" y="4144"/>
                  </a:lnTo>
                  <a:cubicBezTo>
                    <a:pt x="1846" y="4156"/>
                    <a:pt x="1858" y="4180"/>
                    <a:pt x="1858" y="4204"/>
                  </a:cubicBezTo>
                  <a:lnTo>
                    <a:pt x="1858" y="4216"/>
                  </a:lnTo>
                  <a:cubicBezTo>
                    <a:pt x="1870" y="4228"/>
                    <a:pt x="1870" y="4240"/>
                    <a:pt x="1894" y="4263"/>
                  </a:cubicBezTo>
                  <a:lnTo>
                    <a:pt x="1906" y="4287"/>
                  </a:lnTo>
                  <a:cubicBezTo>
                    <a:pt x="1918" y="4299"/>
                    <a:pt x="1918" y="4323"/>
                    <a:pt x="1930" y="4323"/>
                  </a:cubicBezTo>
                  <a:lnTo>
                    <a:pt x="1953" y="4335"/>
                  </a:lnTo>
                  <a:cubicBezTo>
                    <a:pt x="1965" y="4347"/>
                    <a:pt x="1965" y="4359"/>
                    <a:pt x="1977" y="4359"/>
                  </a:cubicBezTo>
                  <a:cubicBezTo>
                    <a:pt x="1977" y="4382"/>
                    <a:pt x="1989" y="4382"/>
                    <a:pt x="1989" y="4394"/>
                  </a:cubicBezTo>
                  <a:lnTo>
                    <a:pt x="2025" y="4418"/>
                  </a:lnTo>
                  <a:lnTo>
                    <a:pt x="2037" y="4442"/>
                  </a:lnTo>
                  <a:lnTo>
                    <a:pt x="2072" y="4466"/>
                  </a:lnTo>
                  <a:cubicBezTo>
                    <a:pt x="2072" y="4478"/>
                    <a:pt x="2084" y="4478"/>
                    <a:pt x="2084" y="4501"/>
                  </a:cubicBezTo>
                  <a:lnTo>
                    <a:pt x="2108" y="4525"/>
                  </a:lnTo>
                  <a:cubicBezTo>
                    <a:pt x="2108" y="4537"/>
                    <a:pt x="2132" y="4537"/>
                    <a:pt x="2132" y="4537"/>
                  </a:cubicBezTo>
                  <a:lnTo>
                    <a:pt x="2156" y="4573"/>
                  </a:lnTo>
                  <a:lnTo>
                    <a:pt x="2168" y="4585"/>
                  </a:lnTo>
                  <a:lnTo>
                    <a:pt x="2203" y="4621"/>
                  </a:lnTo>
                  <a:lnTo>
                    <a:pt x="2215" y="4632"/>
                  </a:lnTo>
                  <a:lnTo>
                    <a:pt x="2251" y="4656"/>
                  </a:lnTo>
                  <a:lnTo>
                    <a:pt x="2263" y="4680"/>
                  </a:lnTo>
                  <a:lnTo>
                    <a:pt x="2311" y="4716"/>
                  </a:lnTo>
                  <a:lnTo>
                    <a:pt x="2346" y="4763"/>
                  </a:lnTo>
                  <a:cubicBezTo>
                    <a:pt x="2382" y="4775"/>
                    <a:pt x="2406" y="4811"/>
                    <a:pt x="2430" y="4823"/>
                  </a:cubicBezTo>
                  <a:lnTo>
                    <a:pt x="2406" y="4835"/>
                  </a:lnTo>
                  <a:cubicBezTo>
                    <a:pt x="2287" y="4811"/>
                    <a:pt x="2156" y="4811"/>
                    <a:pt x="2025" y="4811"/>
                  </a:cubicBezTo>
                  <a:cubicBezTo>
                    <a:pt x="906" y="4811"/>
                    <a:pt x="1" y="5716"/>
                    <a:pt x="1" y="6835"/>
                  </a:cubicBezTo>
                  <a:cubicBezTo>
                    <a:pt x="1" y="7954"/>
                    <a:pt x="906" y="8859"/>
                    <a:pt x="2025" y="8859"/>
                  </a:cubicBezTo>
                  <a:lnTo>
                    <a:pt x="8633" y="8859"/>
                  </a:lnTo>
                  <a:cubicBezTo>
                    <a:pt x="8740" y="8859"/>
                    <a:pt x="8823" y="8764"/>
                    <a:pt x="8823" y="8669"/>
                  </a:cubicBezTo>
                  <a:cubicBezTo>
                    <a:pt x="9002" y="8573"/>
                    <a:pt x="8919" y="8490"/>
                    <a:pt x="8811" y="8490"/>
                  </a:cubicBezTo>
                  <a:lnTo>
                    <a:pt x="2203" y="8490"/>
                  </a:lnTo>
                  <a:cubicBezTo>
                    <a:pt x="1299" y="8490"/>
                    <a:pt x="560" y="7752"/>
                    <a:pt x="560" y="6847"/>
                  </a:cubicBezTo>
                  <a:cubicBezTo>
                    <a:pt x="560" y="5942"/>
                    <a:pt x="1299" y="5216"/>
                    <a:pt x="2203" y="5216"/>
                  </a:cubicBezTo>
                  <a:cubicBezTo>
                    <a:pt x="2334" y="5216"/>
                    <a:pt x="2489" y="5228"/>
                    <a:pt x="2620" y="5275"/>
                  </a:cubicBezTo>
                  <a:cubicBezTo>
                    <a:pt x="2629" y="5277"/>
                    <a:pt x="2639" y="5278"/>
                    <a:pt x="2649" y="5278"/>
                  </a:cubicBezTo>
                  <a:cubicBezTo>
                    <a:pt x="2715" y="5278"/>
                    <a:pt x="2791" y="5244"/>
                    <a:pt x="2823" y="5192"/>
                  </a:cubicBezTo>
                  <a:cubicBezTo>
                    <a:pt x="2882" y="5109"/>
                    <a:pt x="2954" y="5037"/>
                    <a:pt x="3037" y="4978"/>
                  </a:cubicBezTo>
                  <a:cubicBezTo>
                    <a:pt x="3049" y="4954"/>
                    <a:pt x="3061" y="4942"/>
                    <a:pt x="3096" y="4930"/>
                  </a:cubicBezTo>
                  <a:lnTo>
                    <a:pt x="3108" y="4930"/>
                  </a:lnTo>
                  <a:cubicBezTo>
                    <a:pt x="3120" y="4918"/>
                    <a:pt x="3132" y="4894"/>
                    <a:pt x="3168" y="4882"/>
                  </a:cubicBezTo>
                  <a:cubicBezTo>
                    <a:pt x="3215" y="4859"/>
                    <a:pt x="3251" y="4823"/>
                    <a:pt x="3299" y="4811"/>
                  </a:cubicBezTo>
                  <a:cubicBezTo>
                    <a:pt x="3311" y="4799"/>
                    <a:pt x="3346" y="4799"/>
                    <a:pt x="3358" y="4775"/>
                  </a:cubicBezTo>
                  <a:cubicBezTo>
                    <a:pt x="3406" y="4763"/>
                    <a:pt x="3454" y="4740"/>
                    <a:pt x="3489" y="4716"/>
                  </a:cubicBezTo>
                  <a:cubicBezTo>
                    <a:pt x="3513" y="4716"/>
                    <a:pt x="3537" y="4704"/>
                    <a:pt x="3549" y="4704"/>
                  </a:cubicBezTo>
                  <a:lnTo>
                    <a:pt x="3573" y="4704"/>
                  </a:lnTo>
                  <a:cubicBezTo>
                    <a:pt x="3585" y="4704"/>
                    <a:pt x="3608" y="4692"/>
                    <a:pt x="3632" y="4692"/>
                  </a:cubicBezTo>
                  <a:lnTo>
                    <a:pt x="3930" y="4692"/>
                  </a:lnTo>
                  <a:cubicBezTo>
                    <a:pt x="3989" y="4692"/>
                    <a:pt x="4025" y="4704"/>
                    <a:pt x="4085" y="4704"/>
                  </a:cubicBezTo>
                  <a:cubicBezTo>
                    <a:pt x="4120" y="4704"/>
                    <a:pt x="4132" y="4716"/>
                    <a:pt x="4168" y="4716"/>
                  </a:cubicBezTo>
                  <a:lnTo>
                    <a:pt x="4180" y="4716"/>
                  </a:lnTo>
                  <a:cubicBezTo>
                    <a:pt x="4204" y="4716"/>
                    <a:pt x="4227" y="4740"/>
                    <a:pt x="4251" y="4740"/>
                  </a:cubicBezTo>
                  <a:lnTo>
                    <a:pt x="4394" y="4740"/>
                  </a:lnTo>
                  <a:cubicBezTo>
                    <a:pt x="4394" y="4740"/>
                    <a:pt x="4406" y="4740"/>
                    <a:pt x="4406" y="4716"/>
                  </a:cubicBezTo>
                  <a:lnTo>
                    <a:pt x="4454" y="4680"/>
                  </a:lnTo>
                  <a:cubicBezTo>
                    <a:pt x="4478" y="4644"/>
                    <a:pt x="4489" y="4621"/>
                    <a:pt x="4489" y="4585"/>
                  </a:cubicBezTo>
                  <a:cubicBezTo>
                    <a:pt x="4489" y="4561"/>
                    <a:pt x="4513" y="4525"/>
                    <a:pt x="4513" y="4513"/>
                  </a:cubicBezTo>
                  <a:cubicBezTo>
                    <a:pt x="4513" y="4501"/>
                    <a:pt x="4525" y="4478"/>
                    <a:pt x="4525" y="4466"/>
                  </a:cubicBezTo>
                  <a:cubicBezTo>
                    <a:pt x="4525" y="4454"/>
                    <a:pt x="4525" y="4442"/>
                    <a:pt x="4537" y="4418"/>
                  </a:cubicBezTo>
                  <a:cubicBezTo>
                    <a:pt x="4537" y="4406"/>
                    <a:pt x="4549" y="4382"/>
                    <a:pt x="4549" y="4359"/>
                  </a:cubicBezTo>
                  <a:lnTo>
                    <a:pt x="4549" y="4347"/>
                  </a:lnTo>
                  <a:cubicBezTo>
                    <a:pt x="4811" y="3609"/>
                    <a:pt x="5442" y="3049"/>
                    <a:pt x="6216" y="2894"/>
                  </a:cubicBezTo>
                  <a:lnTo>
                    <a:pt x="6240" y="2894"/>
                  </a:lnTo>
                  <a:cubicBezTo>
                    <a:pt x="6371" y="2858"/>
                    <a:pt x="6513" y="2847"/>
                    <a:pt x="6668" y="2847"/>
                  </a:cubicBezTo>
                  <a:lnTo>
                    <a:pt x="6799" y="2847"/>
                  </a:lnTo>
                  <a:cubicBezTo>
                    <a:pt x="7228" y="2870"/>
                    <a:pt x="7633" y="3013"/>
                    <a:pt x="7978" y="3263"/>
                  </a:cubicBezTo>
                  <a:cubicBezTo>
                    <a:pt x="8012" y="3287"/>
                    <a:pt x="8051" y="3300"/>
                    <a:pt x="8090" y="3300"/>
                  </a:cubicBezTo>
                  <a:cubicBezTo>
                    <a:pt x="8148" y="3300"/>
                    <a:pt x="8204" y="3272"/>
                    <a:pt x="8240" y="3216"/>
                  </a:cubicBezTo>
                  <a:cubicBezTo>
                    <a:pt x="8299" y="3132"/>
                    <a:pt x="8288" y="3013"/>
                    <a:pt x="8204" y="2954"/>
                  </a:cubicBezTo>
                  <a:cubicBezTo>
                    <a:pt x="7847" y="2680"/>
                    <a:pt x="7430" y="2513"/>
                    <a:pt x="6978" y="2477"/>
                  </a:cubicBezTo>
                  <a:cubicBezTo>
                    <a:pt x="6966" y="2311"/>
                    <a:pt x="6930" y="2132"/>
                    <a:pt x="6894" y="1977"/>
                  </a:cubicBezTo>
                  <a:cubicBezTo>
                    <a:pt x="6728" y="1418"/>
                    <a:pt x="6371" y="894"/>
                    <a:pt x="5894" y="537"/>
                  </a:cubicBezTo>
                  <a:cubicBezTo>
                    <a:pt x="5418" y="180"/>
                    <a:pt x="4847" y="1"/>
                    <a:pt x="425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2" name="Google Shape;3682;p37"/>
            <p:cNvSpPr/>
            <p:nvPr/>
          </p:nvSpPr>
          <p:spPr>
            <a:xfrm>
              <a:off x="1670026" y="3377672"/>
              <a:ext cx="104760" cy="175256"/>
            </a:xfrm>
            <a:custGeom>
              <a:rect b="b" l="l" r="r" t="t"/>
              <a:pathLst>
                <a:path extrusionOk="0" h="5519" w="3299">
                  <a:moveTo>
                    <a:pt x="210" y="0"/>
                  </a:moveTo>
                  <a:cubicBezTo>
                    <a:pt x="169" y="0"/>
                    <a:pt x="128" y="15"/>
                    <a:pt x="96" y="41"/>
                  </a:cubicBezTo>
                  <a:cubicBezTo>
                    <a:pt x="1" y="113"/>
                    <a:pt x="1" y="232"/>
                    <a:pt x="60" y="303"/>
                  </a:cubicBezTo>
                  <a:cubicBezTo>
                    <a:pt x="394" y="708"/>
                    <a:pt x="572" y="1196"/>
                    <a:pt x="572" y="1720"/>
                  </a:cubicBezTo>
                  <a:lnTo>
                    <a:pt x="572" y="1780"/>
                  </a:lnTo>
                  <a:lnTo>
                    <a:pt x="572" y="1791"/>
                  </a:lnTo>
                  <a:cubicBezTo>
                    <a:pt x="572" y="1851"/>
                    <a:pt x="596" y="1910"/>
                    <a:pt x="644" y="1958"/>
                  </a:cubicBezTo>
                  <a:cubicBezTo>
                    <a:pt x="676" y="1990"/>
                    <a:pt x="718" y="2000"/>
                    <a:pt x="760" y="2000"/>
                  </a:cubicBezTo>
                  <a:cubicBezTo>
                    <a:pt x="781" y="2000"/>
                    <a:pt x="803" y="1998"/>
                    <a:pt x="822" y="1994"/>
                  </a:cubicBezTo>
                  <a:cubicBezTo>
                    <a:pt x="977" y="1946"/>
                    <a:pt x="1132" y="1922"/>
                    <a:pt x="1299" y="1922"/>
                  </a:cubicBezTo>
                  <a:cubicBezTo>
                    <a:pt x="2192" y="1922"/>
                    <a:pt x="2906" y="2649"/>
                    <a:pt x="2906" y="3530"/>
                  </a:cubicBezTo>
                  <a:cubicBezTo>
                    <a:pt x="2906" y="4423"/>
                    <a:pt x="2180" y="5125"/>
                    <a:pt x="1299" y="5125"/>
                  </a:cubicBezTo>
                  <a:lnTo>
                    <a:pt x="1168" y="5125"/>
                  </a:lnTo>
                  <a:cubicBezTo>
                    <a:pt x="1061" y="5125"/>
                    <a:pt x="977" y="5220"/>
                    <a:pt x="977" y="5328"/>
                  </a:cubicBezTo>
                  <a:cubicBezTo>
                    <a:pt x="977" y="5423"/>
                    <a:pt x="1061" y="5518"/>
                    <a:pt x="1168" y="5518"/>
                  </a:cubicBezTo>
                  <a:lnTo>
                    <a:pt x="1299" y="5518"/>
                  </a:lnTo>
                  <a:cubicBezTo>
                    <a:pt x="2394" y="5518"/>
                    <a:pt x="3287" y="4625"/>
                    <a:pt x="3287" y="3518"/>
                  </a:cubicBezTo>
                  <a:cubicBezTo>
                    <a:pt x="3299" y="2422"/>
                    <a:pt x="2406" y="1529"/>
                    <a:pt x="1299" y="1529"/>
                  </a:cubicBezTo>
                  <a:cubicBezTo>
                    <a:pt x="1180" y="1529"/>
                    <a:pt x="1061" y="1541"/>
                    <a:pt x="942" y="1565"/>
                  </a:cubicBezTo>
                  <a:cubicBezTo>
                    <a:pt x="918" y="1029"/>
                    <a:pt x="703" y="494"/>
                    <a:pt x="358" y="77"/>
                  </a:cubicBezTo>
                  <a:cubicBezTo>
                    <a:pt x="318" y="24"/>
                    <a:pt x="263" y="0"/>
                    <a:pt x="21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83" name="Google Shape;3683;p37"/>
          <p:cNvGrpSpPr/>
          <p:nvPr/>
        </p:nvGrpSpPr>
        <p:grpSpPr>
          <a:xfrm>
            <a:off x="1933711" y="3197724"/>
            <a:ext cx="366389" cy="354481"/>
            <a:chOff x="1954741" y="3212419"/>
            <a:chExt cx="366389" cy="354481"/>
          </a:xfrm>
        </p:grpSpPr>
        <p:sp>
          <p:nvSpPr>
            <p:cNvPr id="3684" name="Google Shape;3684;p37"/>
            <p:cNvSpPr/>
            <p:nvPr/>
          </p:nvSpPr>
          <p:spPr>
            <a:xfrm>
              <a:off x="1964204" y="3212419"/>
              <a:ext cx="356926" cy="354481"/>
            </a:xfrm>
            <a:custGeom>
              <a:rect b="b" l="l" r="r" t="t"/>
              <a:pathLst>
                <a:path extrusionOk="0" h="11163" w="11240">
                  <a:moveTo>
                    <a:pt x="3618" y="1"/>
                  </a:moveTo>
                  <a:cubicBezTo>
                    <a:pt x="3546" y="1"/>
                    <a:pt x="3474" y="18"/>
                    <a:pt x="3405" y="54"/>
                  </a:cubicBezTo>
                  <a:cubicBezTo>
                    <a:pt x="2405" y="507"/>
                    <a:pt x="1560" y="1245"/>
                    <a:pt x="953" y="2161"/>
                  </a:cubicBezTo>
                  <a:cubicBezTo>
                    <a:pt x="321" y="3114"/>
                    <a:pt x="0" y="4221"/>
                    <a:pt x="0" y="5352"/>
                  </a:cubicBezTo>
                  <a:cubicBezTo>
                    <a:pt x="0" y="8567"/>
                    <a:pt x="2619" y="11163"/>
                    <a:pt x="5822" y="11163"/>
                  </a:cubicBezTo>
                  <a:cubicBezTo>
                    <a:pt x="6953" y="11163"/>
                    <a:pt x="8061" y="10841"/>
                    <a:pt x="9001" y="10222"/>
                  </a:cubicBezTo>
                  <a:cubicBezTo>
                    <a:pt x="9930" y="9603"/>
                    <a:pt x="10656" y="8758"/>
                    <a:pt x="11120" y="7757"/>
                  </a:cubicBezTo>
                  <a:cubicBezTo>
                    <a:pt x="11240" y="7567"/>
                    <a:pt x="11180" y="7317"/>
                    <a:pt x="11001" y="7186"/>
                  </a:cubicBezTo>
                  <a:cubicBezTo>
                    <a:pt x="10912" y="7109"/>
                    <a:pt x="10802" y="7070"/>
                    <a:pt x="10692" y="7070"/>
                  </a:cubicBezTo>
                  <a:cubicBezTo>
                    <a:pt x="10582" y="7070"/>
                    <a:pt x="10472" y="7109"/>
                    <a:pt x="10382" y="7186"/>
                  </a:cubicBezTo>
                  <a:cubicBezTo>
                    <a:pt x="9585" y="7793"/>
                    <a:pt x="8632" y="8115"/>
                    <a:pt x="7632" y="8115"/>
                  </a:cubicBezTo>
                  <a:cubicBezTo>
                    <a:pt x="7370" y="8115"/>
                    <a:pt x="7084" y="8091"/>
                    <a:pt x="6810" y="8043"/>
                  </a:cubicBezTo>
                  <a:cubicBezTo>
                    <a:pt x="6802" y="8042"/>
                    <a:pt x="6794" y="8042"/>
                    <a:pt x="6786" y="8042"/>
                  </a:cubicBezTo>
                  <a:cubicBezTo>
                    <a:pt x="6698" y="8042"/>
                    <a:pt x="6607" y="8101"/>
                    <a:pt x="6596" y="8210"/>
                  </a:cubicBezTo>
                  <a:cubicBezTo>
                    <a:pt x="6572" y="8317"/>
                    <a:pt x="6632" y="8412"/>
                    <a:pt x="6751" y="8436"/>
                  </a:cubicBezTo>
                  <a:cubicBezTo>
                    <a:pt x="7049" y="8484"/>
                    <a:pt x="7346" y="8508"/>
                    <a:pt x="7632" y="8508"/>
                  </a:cubicBezTo>
                  <a:cubicBezTo>
                    <a:pt x="8715" y="8508"/>
                    <a:pt x="9763" y="8150"/>
                    <a:pt x="10620" y="7495"/>
                  </a:cubicBezTo>
                  <a:cubicBezTo>
                    <a:pt x="10644" y="7478"/>
                    <a:pt x="10668" y="7469"/>
                    <a:pt x="10689" y="7469"/>
                  </a:cubicBezTo>
                  <a:cubicBezTo>
                    <a:pt x="10710" y="7469"/>
                    <a:pt x="10728" y="7478"/>
                    <a:pt x="10739" y="7495"/>
                  </a:cubicBezTo>
                  <a:cubicBezTo>
                    <a:pt x="10775" y="7519"/>
                    <a:pt x="10787" y="7567"/>
                    <a:pt x="10775" y="7615"/>
                  </a:cubicBezTo>
                  <a:cubicBezTo>
                    <a:pt x="10347" y="8543"/>
                    <a:pt x="9668" y="9341"/>
                    <a:pt x="8811" y="9901"/>
                  </a:cubicBezTo>
                  <a:cubicBezTo>
                    <a:pt x="7930" y="10484"/>
                    <a:pt x="6906" y="10782"/>
                    <a:pt x="5834" y="10782"/>
                  </a:cubicBezTo>
                  <a:cubicBezTo>
                    <a:pt x="2846" y="10782"/>
                    <a:pt x="405" y="8341"/>
                    <a:pt x="405" y="5352"/>
                  </a:cubicBezTo>
                  <a:cubicBezTo>
                    <a:pt x="405" y="4293"/>
                    <a:pt x="714" y="3269"/>
                    <a:pt x="1274" y="2376"/>
                  </a:cubicBezTo>
                  <a:cubicBezTo>
                    <a:pt x="1845" y="1507"/>
                    <a:pt x="2631" y="828"/>
                    <a:pt x="3572" y="411"/>
                  </a:cubicBezTo>
                  <a:cubicBezTo>
                    <a:pt x="3592" y="401"/>
                    <a:pt x="3609" y="396"/>
                    <a:pt x="3626" y="396"/>
                  </a:cubicBezTo>
                  <a:cubicBezTo>
                    <a:pt x="3649" y="396"/>
                    <a:pt x="3670" y="407"/>
                    <a:pt x="3691" y="435"/>
                  </a:cubicBezTo>
                  <a:cubicBezTo>
                    <a:pt x="3715" y="471"/>
                    <a:pt x="3715" y="530"/>
                    <a:pt x="3691" y="554"/>
                  </a:cubicBezTo>
                  <a:cubicBezTo>
                    <a:pt x="3036" y="1423"/>
                    <a:pt x="2679" y="2459"/>
                    <a:pt x="2679" y="3543"/>
                  </a:cubicBezTo>
                  <a:cubicBezTo>
                    <a:pt x="2679" y="4602"/>
                    <a:pt x="3000" y="5614"/>
                    <a:pt x="3631" y="6460"/>
                  </a:cubicBezTo>
                  <a:cubicBezTo>
                    <a:pt x="4239" y="7293"/>
                    <a:pt x="5084" y="7912"/>
                    <a:pt x="6060" y="8234"/>
                  </a:cubicBezTo>
                  <a:cubicBezTo>
                    <a:pt x="6081" y="8242"/>
                    <a:pt x="6103" y="8245"/>
                    <a:pt x="6124" y="8245"/>
                  </a:cubicBezTo>
                  <a:cubicBezTo>
                    <a:pt x="6200" y="8245"/>
                    <a:pt x="6273" y="8198"/>
                    <a:pt x="6310" y="8115"/>
                  </a:cubicBezTo>
                  <a:cubicBezTo>
                    <a:pt x="6334" y="8007"/>
                    <a:pt x="6287" y="7912"/>
                    <a:pt x="6191" y="7865"/>
                  </a:cubicBezTo>
                  <a:cubicBezTo>
                    <a:pt x="4322" y="7257"/>
                    <a:pt x="3060" y="5507"/>
                    <a:pt x="3060" y="3543"/>
                  </a:cubicBezTo>
                  <a:cubicBezTo>
                    <a:pt x="3060" y="2531"/>
                    <a:pt x="3393" y="1578"/>
                    <a:pt x="4001" y="792"/>
                  </a:cubicBezTo>
                  <a:cubicBezTo>
                    <a:pt x="4131" y="614"/>
                    <a:pt x="4131" y="364"/>
                    <a:pt x="4001" y="185"/>
                  </a:cubicBezTo>
                  <a:cubicBezTo>
                    <a:pt x="3898" y="67"/>
                    <a:pt x="3759" y="1"/>
                    <a:pt x="361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5" name="Google Shape;3685;p37"/>
            <p:cNvSpPr/>
            <p:nvPr/>
          </p:nvSpPr>
          <p:spPr>
            <a:xfrm>
              <a:off x="2127520" y="3279898"/>
              <a:ext cx="77546" cy="77546"/>
            </a:xfrm>
            <a:custGeom>
              <a:rect b="b" l="l" r="r" t="t"/>
              <a:pathLst>
                <a:path extrusionOk="0" h="2442" w="2442">
                  <a:moveTo>
                    <a:pt x="1239" y="846"/>
                  </a:moveTo>
                  <a:cubicBezTo>
                    <a:pt x="1334" y="989"/>
                    <a:pt x="1465" y="1108"/>
                    <a:pt x="1608" y="1215"/>
                  </a:cubicBezTo>
                  <a:cubicBezTo>
                    <a:pt x="1465" y="1310"/>
                    <a:pt x="1346" y="1441"/>
                    <a:pt x="1239" y="1584"/>
                  </a:cubicBezTo>
                  <a:cubicBezTo>
                    <a:pt x="1155" y="1441"/>
                    <a:pt x="1013" y="1322"/>
                    <a:pt x="870" y="1215"/>
                  </a:cubicBezTo>
                  <a:cubicBezTo>
                    <a:pt x="1013" y="1108"/>
                    <a:pt x="1155" y="989"/>
                    <a:pt x="1239" y="846"/>
                  </a:cubicBezTo>
                  <a:close/>
                  <a:moveTo>
                    <a:pt x="1227" y="1"/>
                  </a:moveTo>
                  <a:cubicBezTo>
                    <a:pt x="1120" y="1"/>
                    <a:pt x="1036" y="84"/>
                    <a:pt x="1036" y="191"/>
                  </a:cubicBezTo>
                  <a:cubicBezTo>
                    <a:pt x="1036" y="656"/>
                    <a:pt x="655" y="1025"/>
                    <a:pt x="203" y="1025"/>
                  </a:cubicBezTo>
                  <a:cubicBezTo>
                    <a:pt x="96" y="1025"/>
                    <a:pt x="1" y="1108"/>
                    <a:pt x="1" y="1215"/>
                  </a:cubicBezTo>
                  <a:cubicBezTo>
                    <a:pt x="1" y="1322"/>
                    <a:pt x="96" y="1406"/>
                    <a:pt x="203" y="1406"/>
                  </a:cubicBezTo>
                  <a:cubicBezTo>
                    <a:pt x="655" y="1406"/>
                    <a:pt x="1036" y="1787"/>
                    <a:pt x="1036" y="2239"/>
                  </a:cubicBezTo>
                  <a:cubicBezTo>
                    <a:pt x="1036" y="2346"/>
                    <a:pt x="1120" y="2442"/>
                    <a:pt x="1227" y="2442"/>
                  </a:cubicBezTo>
                  <a:cubicBezTo>
                    <a:pt x="1334" y="2442"/>
                    <a:pt x="1417" y="2346"/>
                    <a:pt x="1417" y="2239"/>
                  </a:cubicBezTo>
                  <a:cubicBezTo>
                    <a:pt x="1417" y="1787"/>
                    <a:pt x="1786" y="1406"/>
                    <a:pt x="2251" y="1406"/>
                  </a:cubicBezTo>
                  <a:cubicBezTo>
                    <a:pt x="2358" y="1406"/>
                    <a:pt x="2441" y="1322"/>
                    <a:pt x="2441" y="1215"/>
                  </a:cubicBezTo>
                  <a:cubicBezTo>
                    <a:pt x="2441" y="1108"/>
                    <a:pt x="2358" y="1025"/>
                    <a:pt x="2251" y="1025"/>
                  </a:cubicBezTo>
                  <a:cubicBezTo>
                    <a:pt x="1786" y="1025"/>
                    <a:pt x="1417" y="656"/>
                    <a:pt x="1417" y="191"/>
                  </a:cubicBezTo>
                  <a:cubicBezTo>
                    <a:pt x="1417" y="84"/>
                    <a:pt x="1334" y="1"/>
                    <a:pt x="122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6" name="Google Shape;3686;p37"/>
            <p:cNvSpPr/>
            <p:nvPr/>
          </p:nvSpPr>
          <p:spPr>
            <a:xfrm>
              <a:off x="2202747" y="3365732"/>
              <a:ext cx="38995" cy="38963"/>
            </a:xfrm>
            <a:custGeom>
              <a:rect b="b" l="l" r="r" t="t"/>
              <a:pathLst>
                <a:path extrusionOk="0" h="1227" w="1228">
                  <a:moveTo>
                    <a:pt x="608" y="405"/>
                  </a:moveTo>
                  <a:cubicBezTo>
                    <a:pt x="727" y="405"/>
                    <a:pt x="834" y="512"/>
                    <a:pt x="834" y="632"/>
                  </a:cubicBezTo>
                  <a:cubicBezTo>
                    <a:pt x="834" y="739"/>
                    <a:pt x="727" y="846"/>
                    <a:pt x="608" y="846"/>
                  </a:cubicBezTo>
                  <a:cubicBezTo>
                    <a:pt x="489" y="846"/>
                    <a:pt x="394" y="739"/>
                    <a:pt x="394" y="632"/>
                  </a:cubicBezTo>
                  <a:cubicBezTo>
                    <a:pt x="394" y="489"/>
                    <a:pt x="489" y="405"/>
                    <a:pt x="608" y="405"/>
                  </a:cubicBezTo>
                  <a:close/>
                  <a:moveTo>
                    <a:pt x="608" y="0"/>
                  </a:moveTo>
                  <a:cubicBezTo>
                    <a:pt x="275" y="0"/>
                    <a:pt x="1" y="262"/>
                    <a:pt x="1" y="608"/>
                  </a:cubicBezTo>
                  <a:cubicBezTo>
                    <a:pt x="1" y="953"/>
                    <a:pt x="275" y="1227"/>
                    <a:pt x="608" y="1227"/>
                  </a:cubicBezTo>
                  <a:cubicBezTo>
                    <a:pt x="953" y="1227"/>
                    <a:pt x="1227" y="953"/>
                    <a:pt x="1227" y="608"/>
                  </a:cubicBezTo>
                  <a:cubicBezTo>
                    <a:pt x="1227" y="274"/>
                    <a:pt x="953" y="0"/>
                    <a:pt x="60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7" name="Google Shape;3687;p37"/>
            <p:cNvSpPr/>
            <p:nvPr/>
          </p:nvSpPr>
          <p:spPr>
            <a:xfrm>
              <a:off x="1964553" y="3518473"/>
              <a:ext cx="38995" cy="38614"/>
            </a:xfrm>
            <a:custGeom>
              <a:rect b="b" l="l" r="r" t="t"/>
              <a:pathLst>
                <a:path extrusionOk="0" h="1216" w="1228">
                  <a:moveTo>
                    <a:pt x="608" y="382"/>
                  </a:moveTo>
                  <a:cubicBezTo>
                    <a:pt x="727" y="382"/>
                    <a:pt x="834" y="489"/>
                    <a:pt x="834" y="608"/>
                  </a:cubicBezTo>
                  <a:cubicBezTo>
                    <a:pt x="822" y="727"/>
                    <a:pt x="727" y="834"/>
                    <a:pt x="608" y="834"/>
                  </a:cubicBezTo>
                  <a:cubicBezTo>
                    <a:pt x="489" y="834"/>
                    <a:pt x="394" y="727"/>
                    <a:pt x="394" y="608"/>
                  </a:cubicBezTo>
                  <a:cubicBezTo>
                    <a:pt x="394" y="489"/>
                    <a:pt x="489" y="382"/>
                    <a:pt x="608" y="382"/>
                  </a:cubicBezTo>
                  <a:close/>
                  <a:moveTo>
                    <a:pt x="608" y="1"/>
                  </a:moveTo>
                  <a:cubicBezTo>
                    <a:pt x="275" y="1"/>
                    <a:pt x="1" y="263"/>
                    <a:pt x="1" y="608"/>
                  </a:cubicBezTo>
                  <a:cubicBezTo>
                    <a:pt x="1" y="953"/>
                    <a:pt x="275" y="1215"/>
                    <a:pt x="608" y="1215"/>
                  </a:cubicBezTo>
                  <a:cubicBezTo>
                    <a:pt x="953" y="1215"/>
                    <a:pt x="1227" y="953"/>
                    <a:pt x="1227" y="608"/>
                  </a:cubicBezTo>
                  <a:cubicBezTo>
                    <a:pt x="1227" y="263"/>
                    <a:pt x="942" y="1"/>
                    <a:pt x="60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8" name="Google Shape;3688;p37"/>
            <p:cNvSpPr/>
            <p:nvPr/>
          </p:nvSpPr>
          <p:spPr>
            <a:xfrm>
              <a:off x="2158894" y="3385007"/>
              <a:ext cx="15909" cy="16290"/>
            </a:xfrm>
            <a:custGeom>
              <a:rect b="b" l="l" r="r" t="t"/>
              <a:pathLst>
                <a:path extrusionOk="0" h="513" w="501">
                  <a:moveTo>
                    <a:pt x="251" y="1"/>
                  </a:moveTo>
                  <a:cubicBezTo>
                    <a:pt x="108" y="1"/>
                    <a:pt x="1" y="120"/>
                    <a:pt x="1" y="263"/>
                  </a:cubicBezTo>
                  <a:cubicBezTo>
                    <a:pt x="1" y="394"/>
                    <a:pt x="108" y="513"/>
                    <a:pt x="251" y="513"/>
                  </a:cubicBezTo>
                  <a:cubicBezTo>
                    <a:pt x="394" y="513"/>
                    <a:pt x="501" y="394"/>
                    <a:pt x="501" y="263"/>
                  </a:cubicBezTo>
                  <a:cubicBezTo>
                    <a:pt x="501" y="120"/>
                    <a:pt x="394" y="1"/>
                    <a:pt x="25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9" name="Google Shape;3689;p37"/>
            <p:cNvSpPr/>
            <p:nvPr/>
          </p:nvSpPr>
          <p:spPr>
            <a:xfrm>
              <a:off x="1954741" y="3478779"/>
              <a:ext cx="15909" cy="15909"/>
            </a:xfrm>
            <a:custGeom>
              <a:rect b="b" l="l" r="r" t="t"/>
              <a:pathLst>
                <a:path extrusionOk="0" h="501" w="501">
                  <a:moveTo>
                    <a:pt x="250" y="0"/>
                  </a:moveTo>
                  <a:cubicBezTo>
                    <a:pt x="108" y="0"/>
                    <a:pt x="0" y="108"/>
                    <a:pt x="0" y="250"/>
                  </a:cubicBezTo>
                  <a:cubicBezTo>
                    <a:pt x="0" y="393"/>
                    <a:pt x="108" y="501"/>
                    <a:pt x="250" y="501"/>
                  </a:cubicBezTo>
                  <a:cubicBezTo>
                    <a:pt x="393" y="501"/>
                    <a:pt x="500" y="393"/>
                    <a:pt x="500" y="250"/>
                  </a:cubicBezTo>
                  <a:cubicBezTo>
                    <a:pt x="500" y="108"/>
                    <a:pt x="393" y="0"/>
                    <a:pt x="25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0" name="Google Shape;3690;p37"/>
            <p:cNvSpPr/>
            <p:nvPr/>
          </p:nvSpPr>
          <p:spPr>
            <a:xfrm>
              <a:off x="2208813" y="3264020"/>
              <a:ext cx="16290" cy="16290"/>
            </a:xfrm>
            <a:custGeom>
              <a:rect b="b" l="l" r="r" t="t"/>
              <a:pathLst>
                <a:path extrusionOk="0" h="513" w="513">
                  <a:moveTo>
                    <a:pt x="250" y="1"/>
                  </a:moveTo>
                  <a:cubicBezTo>
                    <a:pt x="119" y="1"/>
                    <a:pt x="0" y="120"/>
                    <a:pt x="0" y="263"/>
                  </a:cubicBezTo>
                  <a:cubicBezTo>
                    <a:pt x="0" y="394"/>
                    <a:pt x="119" y="513"/>
                    <a:pt x="250" y="513"/>
                  </a:cubicBezTo>
                  <a:cubicBezTo>
                    <a:pt x="393" y="513"/>
                    <a:pt x="512" y="394"/>
                    <a:pt x="512" y="263"/>
                  </a:cubicBezTo>
                  <a:cubicBezTo>
                    <a:pt x="512" y="120"/>
                    <a:pt x="393" y="1"/>
                    <a:pt x="25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91" name="Google Shape;3691;p37"/>
          <p:cNvGrpSpPr/>
          <p:nvPr/>
        </p:nvGrpSpPr>
        <p:grpSpPr>
          <a:xfrm>
            <a:off x="3023547" y="3197256"/>
            <a:ext cx="366008" cy="348670"/>
            <a:chOff x="3043239" y="3215626"/>
            <a:chExt cx="366008" cy="348670"/>
          </a:xfrm>
        </p:grpSpPr>
        <p:sp>
          <p:nvSpPr>
            <p:cNvPr id="3692" name="Google Shape;3692;p37"/>
            <p:cNvSpPr/>
            <p:nvPr/>
          </p:nvSpPr>
          <p:spPr>
            <a:xfrm>
              <a:off x="3106749" y="3273198"/>
              <a:ext cx="302498" cy="291098"/>
            </a:xfrm>
            <a:custGeom>
              <a:rect b="b" l="l" r="r" t="t"/>
              <a:pathLst>
                <a:path extrusionOk="0" h="9167" w="9526">
                  <a:moveTo>
                    <a:pt x="4711" y="1"/>
                  </a:moveTo>
                  <a:cubicBezTo>
                    <a:pt x="4689" y="1"/>
                    <a:pt x="4667" y="4"/>
                    <a:pt x="4644" y="9"/>
                  </a:cubicBezTo>
                  <a:cubicBezTo>
                    <a:pt x="4561" y="45"/>
                    <a:pt x="4525" y="140"/>
                    <a:pt x="4561" y="236"/>
                  </a:cubicBezTo>
                  <a:lnTo>
                    <a:pt x="5287" y="1950"/>
                  </a:lnTo>
                  <a:cubicBezTo>
                    <a:pt x="5311" y="2010"/>
                    <a:pt x="5359" y="2033"/>
                    <a:pt x="5418" y="2057"/>
                  </a:cubicBezTo>
                  <a:lnTo>
                    <a:pt x="9026" y="2379"/>
                  </a:lnTo>
                  <a:cubicBezTo>
                    <a:pt x="9097" y="2379"/>
                    <a:pt x="9109" y="2438"/>
                    <a:pt x="9121" y="2474"/>
                  </a:cubicBezTo>
                  <a:cubicBezTo>
                    <a:pt x="9121" y="2498"/>
                    <a:pt x="9145" y="2545"/>
                    <a:pt x="9097" y="2605"/>
                  </a:cubicBezTo>
                  <a:lnTo>
                    <a:pt x="6406" y="4974"/>
                  </a:lnTo>
                  <a:cubicBezTo>
                    <a:pt x="6359" y="5010"/>
                    <a:pt x="6347" y="5070"/>
                    <a:pt x="6347" y="5129"/>
                  </a:cubicBezTo>
                  <a:lnTo>
                    <a:pt x="7133" y="8665"/>
                  </a:lnTo>
                  <a:cubicBezTo>
                    <a:pt x="7144" y="8737"/>
                    <a:pt x="7109" y="8760"/>
                    <a:pt x="7085" y="8784"/>
                  </a:cubicBezTo>
                  <a:cubicBezTo>
                    <a:pt x="7078" y="8791"/>
                    <a:pt x="7053" y="8803"/>
                    <a:pt x="7021" y="8803"/>
                  </a:cubicBezTo>
                  <a:cubicBezTo>
                    <a:pt x="7001" y="8803"/>
                    <a:pt x="6977" y="8798"/>
                    <a:pt x="6954" y="8784"/>
                  </a:cubicBezTo>
                  <a:lnTo>
                    <a:pt x="3846" y="6939"/>
                  </a:lnTo>
                  <a:cubicBezTo>
                    <a:pt x="3817" y="6921"/>
                    <a:pt x="3787" y="6912"/>
                    <a:pt x="3757" y="6912"/>
                  </a:cubicBezTo>
                  <a:cubicBezTo>
                    <a:pt x="3727" y="6912"/>
                    <a:pt x="3698" y="6921"/>
                    <a:pt x="3668" y="6939"/>
                  </a:cubicBezTo>
                  <a:lnTo>
                    <a:pt x="560" y="8784"/>
                  </a:lnTo>
                  <a:cubicBezTo>
                    <a:pt x="535" y="8794"/>
                    <a:pt x="510" y="8798"/>
                    <a:pt x="487" y="8798"/>
                  </a:cubicBezTo>
                  <a:cubicBezTo>
                    <a:pt x="457" y="8798"/>
                    <a:pt x="431" y="8791"/>
                    <a:pt x="417" y="8784"/>
                  </a:cubicBezTo>
                  <a:cubicBezTo>
                    <a:pt x="406" y="8760"/>
                    <a:pt x="358" y="8725"/>
                    <a:pt x="382" y="8665"/>
                  </a:cubicBezTo>
                  <a:lnTo>
                    <a:pt x="798" y="6832"/>
                  </a:lnTo>
                  <a:cubicBezTo>
                    <a:pt x="810" y="6736"/>
                    <a:pt x="763" y="6653"/>
                    <a:pt x="656" y="6641"/>
                  </a:cubicBezTo>
                  <a:cubicBezTo>
                    <a:pt x="641" y="6637"/>
                    <a:pt x="627" y="6635"/>
                    <a:pt x="613" y="6635"/>
                  </a:cubicBezTo>
                  <a:cubicBezTo>
                    <a:pt x="542" y="6635"/>
                    <a:pt x="475" y="6683"/>
                    <a:pt x="465" y="6772"/>
                  </a:cubicBezTo>
                  <a:lnTo>
                    <a:pt x="48" y="8606"/>
                  </a:lnTo>
                  <a:cubicBezTo>
                    <a:pt x="1" y="8784"/>
                    <a:pt x="84" y="8963"/>
                    <a:pt x="227" y="9082"/>
                  </a:cubicBezTo>
                  <a:cubicBezTo>
                    <a:pt x="314" y="9135"/>
                    <a:pt x="412" y="9166"/>
                    <a:pt x="511" y="9166"/>
                  </a:cubicBezTo>
                  <a:cubicBezTo>
                    <a:pt x="588" y="9166"/>
                    <a:pt x="666" y="9147"/>
                    <a:pt x="739" y="9106"/>
                  </a:cubicBezTo>
                  <a:lnTo>
                    <a:pt x="3751" y="7308"/>
                  </a:lnTo>
                  <a:lnTo>
                    <a:pt x="6775" y="9106"/>
                  </a:lnTo>
                  <a:cubicBezTo>
                    <a:pt x="6847" y="9153"/>
                    <a:pt x="6930" y="9165"/>
                    <a:pt x="7013" y="9165"/>
                  </a:cubicBezTo>
                  <a:cubicBezTo>
                    <a:pt x="7109" y="9165"/>
                    <a:pt x="7204" y="9141"/>
                    <a:pt x="7287" y="9082"/>
                  </a:cubicBezTo>
                  <a:cubicBezTo>
                    <a:pt x="7430" y="8975"/>
                    <a:pt x="7502" y="8796"/>
                    <a:pt x="7466" y="8606"/>
                  </a:cubicBezTo>
                  <a:lnTo>
                    <a:pt x="6692" y="5165"/>
                  </a:lnTo>
                  <a:lnTo>
                    <a:pt x="9335" y="2843"/>
                  </a:lnTo>
                  <a:cubicBezTo>
                    <a:pt x="9490" y="2700"/>
                    <a:pt x="9526" y="2533"/>
                    <a:pt x="9466" y="2355"/>
                  </a:cubicBezTo>
                  <a:cubicBezTo>
                    <a:pt x="9407" y="2164"/>
                    <a:pt x="9264" y="2057"/>
                    <a:pt x="9085" y="2033"/>
                  </a:cubicBezTo>
                  <a:lnTo>
                    <a:pt x="5573" y="1712"/>
                  </a:lnTo>
                  <a:lnTo>
                    <a:pt x="4870" y="105"/>
                  </a:lnTo>
                  <a:cubicBezTo>
                    <a:pt x="4843" y="32"/>
                    <a:pt x="4781" y="1"/>
                    <a:pt x="471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3" name="Google Shape;3693;p37"/>
            <p:cNvSpPr/>
            <p:nvPr/>
          </p:nvSpPr>
          <p:spPr>
            <a:xfrm>
              <a:off x="3043239" y="3215626"/>
              <a:ext cx="209869" cy="255628"/>
            </a:xfrm>
            <a:custGeom>
              <a:rect b="b" l="l" r="r" t="t"/>
              <a:pathLst>
                <a:path extrusionOk="0" h="8050" w="6609">
                  <a:moveTo>
                    <a:pt x="5775" y="1"/>
                  </a:moveTo>
                  <a:cubicBezTo>
                    <a:pt x="5596" y="1"/>
                    <a:pt x="5430" y="96"/>
                    <a:pt x="5358" y="275"/>
                  </a:cubicBezTo>
                  <a:lnTo>
                    <a:pt x="3953" y="3513"/>
                  </a:lnTo>
                  <a:lnTo>
                    <a:pt x="441" y="3835"/>
                  </a:lnTo>
                  <a:cubicBezTo>
                    <a:pt x="262" y="3846"/>
                    <a:pt x="96" y="3965"/>
                    <a:pt x="60" y="4144"/>
                  </a:cubicBezTo>
                  <a:cubicBezTo>
                    <a:pt x="0" y="4323"/>
                    <a:pt x="60" y="4501"/>
                    <a:pt x="191" y="4644"/>
                  </a:cubicBezTo>
                  <a:lnTo>
                    <a:pt x="2834" y="6966"/>
                  </a:lnTo>
                  <a:lnTo>
                    <a:pt x="2632" y="7859"/>
                  </a:lnTo>
                  <a:cubicBezTo>
                    <a:pt x="2608" y="7942"/>
                    <a:pt x="2656" y="8037"/>
                    <a:pt x="2763" y="8049"/>
                  </a:cubicBezTo>
                  <a:lnTo>
                    <a:pt x="2798" y="8049"/>
                  </a:lnTo>
                  <a:cubicBezTo>
                    <a:pt x="2870" y="8049"/>
                    <a:pt x="2941" y="7990"/>
                    <a:pt x="2953" y="7918"/>
                  </a:cubicBezTo>
                  <a:lnTo>
                    <a:pt x="3179" y="6918"/>
                  </a:lnTo>
                  <a:cubicBezTo>
                    <a:pt x="3191" y="6859"/>
                    <a:pt x="3179" y="6799"/>
                    <a:pt x="3120" y="6752"/>
                  </a:cubicBezTo>
                  <a:lnTo>
                    <a:pt x="417" y="4406"/>
                  </a:lnTo>
                  <a:cubicBezTo>
                    <a:pt x="358" y="4358"/>
                    <a:pt x="370" y="4299"/>
                    <a:pt x="381" y="4263"/>
                  </a:cubicBezTo>
                  <a:cubicBezTo>
                    <a:pt x="381" y="4239"/>
                    <a:pt x="417" y="4192"/>
                    <a:pt x="489" y="4180"/>
                  </a:cubicBezTo>
                  <a:lnTo>
                    <a:pt x="4084" y="3846"/>
                  </a:lnTo>
                  <a:cubicBezTo>
                    <a:pt x="4144" y="3846"/>
                    <a:pt x="4203" y="3811"/>
                    <a:pt x="4227" y="3739"/>
                  </a:cubicBezTo>
                  <a:lnTo>
                    <a:pt x="5656" y="429"/>
                  </a:lnTo>
                  <a:cubicBezTo>
                    <a:pt x="5680" y="370"/>
                    <a:pt x="5739" y="346"/>
                    <a:pt x="5751" y="346"/>
                  </a:cubicBezTo>
                  <a:cubicBezTo>
                    <a:pt x="5787" y="346"/>
                    <a:pt x="5846" y="346"/>
                    <a:pt x="5858" y="429"/>
                  </a:cubicBezTo>
                  <a:lnTo>
                    <a:pt x="6251" y="1334"/>
                  </a:lnTo>
                  <a:cubicBezTo>
                    <a:pt x="6269" y="1407"/>
                    <a:pt x="6336" y="1438"/>
                    <a:pt x="6404" y="1438"/>
                  </a:cubicBezTo>
                  <a:cubicBezTo>
                    <a:pt x="6425" y="1438"/>
                    <a:pt x="6446" y="1435"/>
                    <a:pt x="6466" y="1429"/>
                  </a:cubicBezTo>
                  <a:cubicBezTo>
                    <a:pt x="6573" y="1382"/>
                    <a:pt x="6608" y="1275"/>
                    <a:pt x="6573" y="1191"/>
                  </a:cubicBezTo>
                  <a:lnTo>
                    <a:pt x="6192" y="275"/>
                  </a:lnTo>
                  <a:cubicBezTo>
                    <a:pt x="6108" y="108"/>
                    <a:pt x="5954" y="1"/>
                    <a:pt x="577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94" name="Google Shape;3694;p37"/>
          <p:cNvGrpSpPr/>
          <p:nvPr/>
        </p:nvGrpSpPr>
        <p:grpSpPr>
          <a:xfrm>
            <a:off x="4198641" y="3166613"/>
            <a:ext cx="209107" cy="383442"/>
            <a:chOff x="4218333" y="3184982"/>
            <a:chExt cx="209107" cy="383442"/>
          </a:xfrm>
        </p:grpSpPr>
        <p:sp>
          <p:nvSpPr>
            <p:cNvPr id="3695" name="Google Shape;3695;p37"/>
            <p:cNvSpPr/>
            <p:nvPr/>
          </p:nvSpPr>
          <p:spPr>
            <a:xfrm>
              <a:off x="4218333" y="3184982"/>
              <a:ext cx="207963" cy="117652"/>
            </a:xfrm>
            <a:custGeom>
              <a:rect b="b" l="l" r="r" t="t"/>
              <a:pathLst>
                <a:path extrusionOk="0" h="3705" w="6549">
                  <a:moveTo>
                    <a:pt x="3270" y="1"/>
                  </a:moveTo>
                  <a:cubicBezTo>
                    <a:pt x="3116" y="1"/>
                    <a:pt x="3003" y="73"/>
                    <a:pt x="3024" y="216"/>
                  </a:cubicBezTo>
                  <a:cubicBezTo>
                    <a:pt x="3035" y="314"/>
                    <a:pt x="3116" y="372"/>
                    <a:pt x="3212" y="372"/>
                  </a:cubicBezTo>
                  <a:cubicBezTo>
                    <a:pt x="3221" y="372"/>
                    <a:pt x="3230" y="371"/>
                    <a:pt x="3239" y="370"/>
                  </a:cubicBezTo>
                  <a:cubicBezTo>
                    <a:pt x="3257" y="367"/>
                    <a:pt x="3275" y="365"/>
                    <a:pt x="3293" y="365"/>
                  </a:cubicBezTo>
                  <a:cubicBezTo>
                    <a:pt x="3448" y="365"/>
                    <a:pt x="3572" y="497"/>
                    <a:pt x="3572" y="668"/>
                  </a:cubicBezTo>
                  <a:lnTo>
                    <a:pt x="3572" y="763"/>
                  </a:lnTo>
                  <a:lnTo>
                    <a:pt x="2977" y="763"/>
                  </a:lnTo>
                  <a:lnTo>
                    <a:pt x="2977" y="704"/>
                  </a:lnTo>
                  <a:cubicBezTo>
                    <a:pt x="2977" y="609"/>
                    <a:pt x="2905" y="525"/>
                    <a:pt x="2798" y="525"/>
                  </a:cubicBezTo>
                  <a:cubicBezTo>
                    <a:pt x="2691" y="525"/>
                    <a:pt x="2619" y="609"/>
                    <a:pt x="2619" y="704"/>
                  </a:cubicBezTo>
                  <a:lnTo>
                    <a:pt x="2619" y="763"/>
                  </a:lnTo>
                  <a:lnTo>
                    <a:pt x="1524" y="763"/>
                  </a:lnTo>
                  <a:cubicBezTo>
                    <a:pt x="1417" y="763"/>
                    <a:pt x="1345" y="847"/>
                    <a:pt x="1345" y="942"/>
                  </a:cubicBezTo>
                  <a:cubicBezTo>
                    <a:pt x="1345" y="1049"/>
                    <a:pt x="1417" y="1120"/>
                    <a:pt x="1524" y="1120"/>
                  </a:cubicBezTo>
                  <a:lnTo>
                    <a:pt x="6072" y="1120"/>
                  </a:lnTo>
                  <a:cubicBezTo>
                    <a:pt x="6132" y="1120"/>
                    <a:pt x="6191" y="1180"/>
                    <a:pt x="6191" y="1240"/>
                  </a:cubicBezTo>
                  <a:lnTo>
                    <a:pt x="6191" y="1644"/>
                  </a:lnTo>
                  <a:cubicBezTo>
                    <a:pt x="6191" y="1704"/>
                    <a:pt x="6132" y="1763"/>
                    <a:pt x="6072" y="1763"/>
                  </a:cubicBezTo>
                  <a:lnTo>
                    <a:pt x="476" y="1763"/>
                  </a:lnTo>
                  <a:cubicBezTo>
                    <a:pt x="417" y="1763"/>
                    <a:pt x="357" y="1704"/>
                    <a:pt x="357" y="1644"/>
                  </a:cubicBezTo>
                  <a:lnTo>
                    <a:pt x="357" y="1240"/>
                  </a:lnTo>
                  <a:cubicBezTo>
                    <a:pt x="357" y="1180"/>
                    <a:pt x="417" y="1120"/>
                    <a:pt x="476" y="1120"/>
                  </a:cubicBezTo>
                  <a:lnTo>
                    <a:pt x="810" y="1120"/>
                  </a:lnTo>
                  <a:cubicBezTo>
                    <a:pt x="917" y="1120"/>
                    <a:pt x="988" y="1049"/>
                    <a:pt x="988" y="942"/>
                  </a:cubicBezTo>
                  <a:cubicBezTo>
                    <a:pt x="988" y="847"/>
                    <a:pt x="917" y="763"/>
                    <a:pt x="810" y="763"/>
                  </a:cubicBezTo>
                  <a:lnTo>
                    <a:pt x="476" y="763"/>
                  </a:lnTo>
                  <a:cubicBezTo>
                    <a:pt x="214" y="763"/>
                    <a:pt x="0" y="978"/>
                    <a:pt x="0" y="1240"/>
                  </a:cubicBezTo>
                  <a:lnTo>
                    <a:pt x="0" y="1644"/>
                  </a:lnTo>
                  <a:cubicBezTo>
                    <a:pt x="0" y="1918"/>
                    <a:pt x="214" y="2121"/>
                    <a:pt x="476" y="2121"/>
                  </a:cubicBezTo>
                  <a:lnTo>
                    <a:pt x="607" y="2121"/>
                  </a:lnTo>
                  <a:lnTo>
                    <a:pt x="607" y="3526"/>
                  </a:lnTo>
                  <a:cubicBezTo>
                    <a:pt x="607" y="3621"/>
                    <a:pt x="691" y="3704"/>
                    <a:pt x="798" y="3704"/>
                  </a:cubicBezTo>
                  <a:cubicBezTo>
                    <a:pt x="893" y="3704"/>
                    <a:pt x="976" y="3621"/>
                    <a:pt x="976" y="3526"/>
                  </a:cubicBezTo>
                  <a:lnTo>
                    <a:pt x="976" y="2121"/>
                  </a:lnTo>
                  <a:lnTo>
                    <a:pt x="5584" y="2121"/>
                  </a:lnTo>
                  <a:lnTo>
                    <a:pt x="5584" y="2573"/>
                  </a:lnTo>
                  <a:cubicBezTo>
                    <a:pt x="5584" y="2668"/>
                    <a:pt x="5656" y="2752"/>
                    <a:pt x="5763" y="2752"/>
                  </a:cubicBezTo>
                  <a:cubicBezTo>
                    <a:pt x="5870" y="2752"/>
                    <a:pt x="5941" y="2668"/>
                    <a:pt x="5941" y="2573"/>
                  </a:cubicBezTo>
                  <a:lnTo>
                    <a:pt x="5941" y="2121"/>
                  </a:lnTo>
                  <a:lnTo>
                    <a:pt x="6072" y="2121"/>
                  </a:lnTo>
                  <a:cubicBezTo>
                    <a:pt x="6346" y="2121"/>
                    <a:pt x="6549" y="1918"/>
                    <a:pt x="6549" y="1644"/>
                  </a:cubicBezTo>
                  <a:lnTo>
                    <a:pt x="6549" y="1240"/>
                  </a:lnTo>
                  <a:cubicBezTo>
                    <a:pt x="6549" y="978"/>
                    <a:pt x="6346" y="763"/>
                    <a:pt x="6072" y="763"/>
                  </a:cubicBezTo>
                  <a:lnTo>
                    <a:pt x="3929" y="763"/>
                  </a:lnTo>
                  <a:lnTo>
                    <a:pt x="3929" y="668"/>
                  </a:lnTo>
                  <a:cubicBezTo>
                    <a:pt x="3929" y="221"/>
                    <a:pt x="3539" y="1"/>
                    <a:pt x="327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6" name="Google Shape;3696;p37"/>
            <p:cNvSpPr/>
            <p:nvPr/>
          </p:nvSpPr>
          <p:spPr>
            <a:xfrm>
              <a:off x="4218333" y="3282946"/>
              <a:ext cx="209107" cy="285477"/>
            </a:xfrm>
            <a:custGeom>
              <a:rect b="b" l="l" r="r" t="t"/>
              <a:pathLst>
                <a:path extrusionOk="0" h="8990" w="6585">
                  <a:moveTo>
                    <a:pt x="3215" y="5120"/>
                  </a:moveTo>
                  <a:cubicBezTo>
                    <a:pt x="2965" y="5655"/>
                    <a:pt x="2107" y="7477"/>
                    <a:pt x="1643" y="8442"/>
                  </a:cubicBezTo>
                  <a:cubicBezTo>
                    <a:pt x="1596" y="8537"/>
                    <a:pt x="1512" y="8572"/>
                    <a:pt x="1417" y="8572"/>
                  </a:cubicBezTo>
                  <a:cubicBezTo>
                    <a:pt x="1369" y="8572"/>
                    <a:pt x="1345" y="8561"/>
                    <a:pt x="1310" y="8549"/>
                  </a:cubicBezTo>
                  <a:cubicBezTo>
                    <a:pt x="1191" y="8489"/>
                    <a:pt x="1131" y="8334"/>
                    <a:pt x="1191" y="8215"/>
                  </a:cubicBezTo>
                  <a:lnTo>
                    <a:pt x="2667" y="5120"/>
                  </a:lnTo>
                  <a:close/>
                  <a:moveTo>
                    <a:pt x="3870" y="5120"/>
                  </a:moveTo>
                  <a:lnTo>
                    <a:pt x="5346" y="8215"/>
                  </a:lnTo>
                  <a:cubicBezTo>
                    <a:pt x="5406" y="8334"/>
                    <a:pt x="5358" y="8489"/>
                    <a:pt x="5227" y="8549"/>
                  </a:cubicBezTo>
                  <a:cubicBezTo>
                    <a:pt x="5203" y="8561"/>
                    <a:pt x="5155" y="8572"/>
                    <a:pt x="5120" y="8572"/>
                  </a:cubicBezTo>
                  <a:cubicBezTo>
                    <a:pt x="5036" y="8572"/>
                    <a:pt x="4941" y="8513"/>
                    <a:pt x="4905" y="8442"/>
                  </a:cubicBezTo>
                  <a:lnTo>
                    <a:pt x="3870" y="6287"/>
                  </a:lnTo>
                  <a:cubicBezTo>
                    <a:pt x="3870" y="6287"/>
                    <a:pt x="3489" y="5465"/>
                    <a:pt x="3477" y="5417"/>
                  </a:cubicBezTo>
                  <a:cubicBezTo>
                    <a:pt x="3572" y="5203"/>
                    <a:pt x="3608" y="5144"/>
                    <a:pt x="3608" y="5120"/>
                  </a:cubicBezTo>
                  <a:close/>
                  <a:moveTo>
                    <a:pt x="3274" y="5834"/>
                  </a:moveTo>
                  <a:lnTo>
                    <a:pt x="3536" y="6358"/>
                  </a:lnTo>
                  <a:lnTo>
                    <a:pt x="3536" y="8370"/>
                  </a:lnTo>
                  <a:cubicBezTo>
                    <a:pt x="3536" y="8501"/>
                    <a:pt x="3417" y="8620"/>
                    <a:pt x="3274" y="8620"/>
                  </a:cubicBezTo>
                  <a:cubicBezTo>
                    <a:pt x="3143" y="8620"/>
                    <a:pt x="3024" y="8501"/>
                    <a:pt x="3024" y="8370"/>
                  </a:cubicBezTo>
                  <a:lnTo>
                    <a:pt x="3024" y="6358"/>
                  </a:lnTo>
                  <a:lnTo>
                    <a:pt x="3274" y="5834"/>
                  </a:lnTo>
                  <a:close/>
                  <a:moveTo>
                    <a:pt x="5763" y="0"/>
                  </a:moveTo>
                  <a:cubicBezTo>
                    <a:pt x="5656" y="0"/>
                    <a:pt x="5584" y="71"/>
                    <a:pt x="5584" y="179"/>
                  </a:cubicBezTo>
                  <a:lnTo>
                    <a:pt x="5584" y="3774"/>
                  </a:lnTo>
                  <a:lnTo>
                    <a:pt x="976" y="3774"/>
                  </a:lnTo>
                  <a:lnTo>
                    <a:pt x="976" y="1131"/>
                  </a:lnTo>
                  <a:cubicBezTo>
                    <a:pt x="976" y="1024"/>
                    <a:pt x="893" y="953"/>
                    <a:pt x="798" y="953"/>
                  </a:cubicBezTo>
                  <a:cubicBezTo>
                    <a:pt x="691" y="953"/>
                    <a:pt x="607" y="1024"/>
                    <a:pt x="607" y="1131"/>
                  </a:cubicBezTo>
                  <a:lnTo>
                    <a:pt x="607" y="3774"/>
                  </a:lnTo>
                  <a:lnTo>
                    <a:pt x="476" y="3774"/>
                  </a:lnTo>
                  <a:cubicBezTo>
                    <a:pt x="214" y="3774"/>
                    <a:pt x="0" y="3977"/>
                    <a:pt x="0" y="4251"/>
                  </a:cubicBezTo>
                  <a:lnTo>
                    <a:pt x="0" y="4643"/>
                  </a:lnTo>
                  <a:cubicBezTo>
                    <a:pt x="0" y="4917"/>
                    <a:pt x="214" y="5120"/>
                    <a:pt x="476" y="5120"/>
                  </a:cubicBezTo>
                  <a:lnTo>
                    <a:pt x="2286" y="5120"/>
                  </a:lnTo>
                  <a:lnTo>
                    <a:pt x="881" y="8072"/>
                  </a:lnTo>
                  <a:cubicBezTo>
                    <a:pt x="738" y="8370"/>
                    <a:pt x="869" y="8739"/>
                    <a:pt x="1167" y="8870"/>
                  </a:cubicBezTo>
                  <a:cubicBezTo>
                    <a:pt x="1250" y="8918"/>
                    <a:pt x="1334" y="8930"/>
                    <a:pt x="1429" y="8930"/>
                  </a:cubicBezTo>
                  <a:cubicBezTo>
                    <a:pt x="1667" y="8930"/>
                    <a:pt x="1881" y="8799"/>
                    <a:pt x="1988" y="8596"/>
                  </a:cubicBezTo>
                  <a:lnTo>
                    <a:pt x="2679" y="7120"/>
                  </a:lnTo>
                  <a:lnTo>
                    <a:pt x="2679" y="8382"/>
                  </a:lnTo>
                  <a:cubicBezTo>
                    <a:pt x="2679" y="8715"/>
                    <a:pt x="2953" y="8989"/>
                    <a:pt x="3298" y="8989"/>
                  </a:cubicBezTo>
                  <a:cubicBezTo>
                    <a:pt x="3620" y="8989"/>
                    <a:pt x="3905" y="8727"/>
                    <a:pt x="3905" y="8382"/>
                  </a:cubicBezTo>
                  <a:lnTo>
                    <a:pt x="3905" y="7120"/>
                  </a:lnTo>
                  <a:lnTo>
                    <a:pt x="4608" y="8596"/>
                  </a:lnTo>
                  <a:cubicBezTo>
                    <a:pt x="4703" y="8799"/>
                    <a:pt x="4917" y="8930"/>
                    <a:pt x="5155" y="8930"/>
                  </a:cubicBezTo>
                  <a:cubicBezTo>
                    <a:pt x="5239" y="8930"/>
                    <a:pt x="5334" y="8918"/>
                    <a:pt x="5417" y="8870"/>
                  </a:cubicBezTo>
                  <a:cubicBezTo>
                    <a:pt x="5715" y="8727"/>
                    <a:pt x="5858" y="8370"/>
                    <a:pt x="5703" y="8072"/>
                  </a:cubicBezTo>
                  <a:lnTo>
                    <a:pt x="4310" y="5120"/>
                  </a:lnTo>
                  <a:lnTo>
                    <a:pt x="5060" y="5120"/>
                  </a:lnTo>
                  <a:cubicBezTo>
                    <a:pt x="5167" y="5120"/>
                    <a:pt x="5239" y="5048"/>
                    <a:pt x="5239" y="4941"/>
                  </a:cubicBezTo>
                  <a:cubicBezTo>
                    <a:pt x="5239" y="4846"/>
                    <a:pt x="5167" y="4763"/>
                    <a:pt x="5060" y="4763"/>
                  </a:cubicBezTo>
                  <a:lnTo>
                    <a:pt x="512" y="4763"/>
                  </a:lnTo>
                  <a:cubicBezTo>
                    <a:pt x="453" y="4763"/>
                    <a:pt x="393" y="4703"/>
                    <a:pt x="393" y="4643"/>
                  </a:cubicBezTo>
                  <a:lnTo>
                    <a:pt x="393" y="4251"/>
                  </a:lnTo>
                  <a:cubicBezTo>
                    <a:pt x="393" y="4191"/>
                    <a:pt x="453" y="4131"/>
                    <a:pt x="512" y="4131"/>
                  </a:cubicBezTo>
                  <a:lnTo>
                    <a:pt x="6108" y="4131"/>
                  </a:lnTo>
                  <a:cubicBezTo>
                    <a:pt x="6168" y="4131"/>
                    <a:pt x="6227" y="4191"/>
                    <a:pt x="6227" y="4251"/>
                  </a:cubicBezTo>
                  <a:lnTo>
                    <a:pt x="6227" y="4643"/>
                  </a:lnTo>
                  <a:cubicBezTo>
                    <a:pt x="6227" y="4703"/>
                    <a:pt x="6168" y="4763"/>
                    <a:pt x="6108" y="4763"/>
                  </a:cubicBezTo>
                  <a:lnTo>
                    <a:pt x="5775" y="4763"/>
                  </a:lnTo>
                  <a:cubicBezTo>
                    <a:pt x="5679" y="4763"/>
                    <a:pt x="5596" y="4846"/>
                    <a:pt x="5596" y="4941"/>
                  </a:cubicBezTo>
                  <a:cubicBezTo>
                    <a:pt x="5596" y="5048"/>
                    <a:pt x="5679" y="5120"/>
                    <a:pt x="5775" y="5120"/>
                  </a:cubicBezTo>
                  <a:lnTo>
                    <a:pt x="6108" y="5120"/>
                  </a:lnTo>
                  <a:cubicBezTo>
                    <a:pt x="6370" y="5120"/>
                    <a:pt x="6584" y="4917"/>
                    <a:pt x="6584" y="4643"/>
                  </a:cubicBezTo>
                  <a:lnTo>
                    <a:pt x="6584" y="4251"/>
                  </a:lnTo>
                  <a:cubicBezTo>
                    <a:pt x="6549" y="3977"/>
                    <a:pt x="6346" y="3774"/>
                    <a:pt x="6072" y="3774"/>
                  </a:cubicBezTo>
                  <a:lnTo>
                    <a:pt x="5941" y="3774"/>
                  </a:lnTo>
                  <a:lnTo>
                    <a:pt x="5941" y="179"/>
                  </a:lnTo>
                  <a:cubicBezTo>
                    <a:pt x="5941" y="71"/>
                    <a:pt x="5870" y="0"/>
                    <a:pt x="576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697" name="Google Shape;3697;p37"/>
          <p:cNvSpPr/>
          <p:nvPr/>
        </p:nvSpPr>
        <p:spPr>
          <a:xfrm>
            <a:off x="4797127" y="3167787"/>
            <a:ext cx="83230" cy="379536"/>
          </a:xfrm>
          <a:custGeom>
            <a:rect b="b" l="l" r="r" t="t"/>
            <a:pathLst>
              <a:path extrusionOk="0" h="11952" w="2621">
                <a:moveTo>
                  <a:pt x="1310" y="572"/>
                </a:moveTo>
                <a:cubicBezTo>
                  <a:pt x="1537" y="976"/>
                  <a:pt x="1560" y="1060"/>
                  <a:pt x="1560" y="1060"/>
                </a:cubicBezTo>
                <a:lnTo>
                  <a:pt x="1560" y="1072"/>
                </a:lnTo>
                <a:cubicBezTo>
                  <a:pt x="1489" y="1119"/>
                  <a:pt x="1382" y="1131"/>
                  <a:pt x="1298" y="1131"/>
                </a:cubicBezTo>
                <a:cubicBezTo>
                  <a:pt x="1203" y="1131"/>
                  <a:pt x="1120" y="1095"/>
                  <a:pt x="1025" y="1072"/>
                </a:cubicBezTo>
                <a:lnTo>
                  <a:pt x="1310" y="572"/>
                </a:lnTo>
                <a:close/>
                <a:moveTo>
                  <a:pt x="1739" y="1369"/>
                </a:moveTo>
                <a:lnTo>
                  <a:pt x="2156" y="2155"/>
                </a:lnTo>
                <a:lnTo>
                  <a:pt x="465" y="2155"/>
                </a:lnTo>
                <a:lnTo>
                  <a:pt x="882" y="1369"/>
                </a:lnTo>
                <a:cubicBezTo>
                  <a:pt x="1013" y="1441"/>
                  <a:pt x="1156" y="1476"/>
                  <a:pt x="1310" y="1476"/>
                </a:cubicBezTo>
                <a:cubicBezTo>
                  <a:pt x="1453" y="1476"/>
                  <a:pt x="1608" y="1441"/>
                  <a:pt x="1739" y="1369"/>
                </a:cubicBezTo>
                <a:close/>
                <a:moveTo>
                  <a:pt x="2263" y="9763"/>
                </a:moveTo>
                <a:lnTo>
                  <a:pt x="2263" y="10454"/>
                </a:lnTo>
                <a:lnTo>
                  <a:pt x="358" y="10454"/>
                </a:lnTo>
                <a:lnTo>
                  <a:pt x="358" y="9763"/>
                </a:lnTo>
                <a:close/>
                <a:moveTo>
                  <a:pt x="1310" y="0"/>
                </a:moveTo>
                <a:cubicBezTo>
                  <a:pt x="1251" y="0"/>
                  <a:pt x="1191" y="36"/>
                  <a:pt x="1144" y="95"/>
                </a:cubicBezTo>
                <a:lnTo>
                  <a:pt x="656" y="1024"/>
                </a:lnTo>
                <a:lnTo>
                  <a:pt x="132" y="2012"/>
                </a:lnTo>
                <a:cubicBezTo>
                  <a:pt x="48" y="2179"/>
                  <a:pt x="1" y="2357"/>
                  <a:pt x="1" y="2548"/>
                </a:cubicBezTo>
                <a:lnTo>
                  <a:pt x="1" y="5727"/>
                </a:lnTo>
                <a:cubicBezTo>
                  <a:pt x="1" y="5834"/>
                  <a:pt x="72" y="5906"/>
                  <a:pt x="179" y="5906"/>
                </a:cubicBezTo>
                <a:cubicBezTo>
                  <a:pt x="286" y="5906"/>
                  <a:pt x="358" y="5834"/>
                  <a:pt x="358" y="5727"/>
                </a:cubicBezTo>
                <a:lnTo>
                  <a:pt x="358" y="2512"/>
                </a:lnTo>
                <a:lnTo>
                  <a:pt x="1132" y="2512"/>
                </a:lnTo>
                <a:lnTo>
                  <a:pt x="1132" y="9406"/>
                </a:lnTo>
                <a:lnTo>
                  <a:pt x="1132" y="9418"/>
                </a:lnTo>
                <a:lnTo>
                  <a:pt x="358" y="9418"/>
                </a:lnTo>
                <a:lnTo>
                  <a:pt x="358" y="6465"/>
                </a:lnTo>
                <a:cubicBezTo>
                  <a:pt x="358" y="6358"/>
                  <a:pt x="286" y="6287"/>
                  <a:pt x="179" y="6287"/>
                </a:cubicBezTo>
                <a:cubicBezTo>
                  <a:pt x="72" y="6287"/>
                  <a:pt x="1" y="6358"/>
                  <a:pt x="1" y="6465"/>
                </a:cubicBezTo>
                <a:lnTo>
                  <a:pt x="1" y="10644"/>
                </a:lnTo>
                <a:cubicBezTo>
                  <a:pt x="1" y="10882"/>
                  <a:pt x="60" y="11120"/>
                  <a:pt x="191" y="11311"/>
                </a:cubicBezTo>
                <a:cubicBezTo>
                  <a:pt x="227" y="11370"/>
                  <a:pt x="286" y="11406"/>
                  <a:pt x="346" y="11406"/>
                </a:cubicBezTo>
                <a:cubicBezTo>
                  <a:pt x="477" y="11406"/>
                  <a:pt x="560" y="11251"/>
                  <a:pt x="489" y="11132"/>
                </a:cubicBezTo>
                <a:cubicBezTo>
                  <a:pt x="429" y="11025"/>
                  <a:pt x="382" y="10930"/>
                  <a:pt x="370" y="10823"/>
                </a:cubicBezTo>
                <a:lnTo>
                  <a:pt x="2227" y="10823"/>
                </a:lnTo>
                <a:cubicBezTo>
                  <a:pt x="2144" y="11251"/>
                  <a:pt x="1775" y="11597"/>
                  <a:pt x="1310" y="11597"/>
                </a:cubicBezTo>
                <a:cubicBezTo>
                  <a:pt x="1179" y="11597"/>
                  <a:pt x="1037" y="11561"/>
                  <a:pt x="917" y="11525"/>
                </a:cubicBezTo>
                <a:cubicBezTo>
                  <a:pt x="895" y="11512"/>
                  <a:pt x="870" y="11506"/>
                  <a:pt x="845" y="11506"/>
                </a:cubicBezTo>
                <a:cubicBezTo>
                  <a:pt x="780" y="11506"/>
                  <a:pt x="714" y="11548"/>
                  <a:pt x="679" y="11609"/>
                </a:cubicBezTo>
                <a:cubicBezTo>
                  <a:pt x="644" y="11704"/>
                  <a:pt x="679" y="11799"/>
                  <a:pt x="775" y="11847"/>
                </a:cubicBezTo>
                <a:cubicBezTo>
                  <a:pt x="941" y="11918"/>
                  <a:pt x="1111" y="11951"/>
                  <a:pt x="1277" y="11951"/>
                </a:cubicBezTo>
                <a:cubicBezTo>
                  <a:pt x="1966" y="11951"/>
                  <a:pt x="2584" y="11383"/>
                  <a:pt x="2584" y="10644"/>
                </a:cubicBezTo>
                <a:cubicBezTo>
                  <a:pt x="2620" y="10608"/>
                  <a:pt x="2620" y="9596"/>
                  <a:pt x="2620" y="9585"/>
                </a:cubicBezTo>
                <a:lnTo>
                  <a:pt x="2620" y="8049"/>
                </a:lnTo>
                <a:cubicBezTo>
                  <a:pt x="2620" y="7953"/>
                  <a:pt x="2549" y="7870"/>
                  <a:pt x="2441" y="7870"/>
                </a:cubicBezTo>
                <a:cubicBezTo>
                  <a:pt x="2334" y="7870"/>
                  <a:pt x="2263" y="7953"/>
                  <a:pt x="2263" y="8049"/>
                </a:cubicBezTo>
                <a:lnTo>
                  <a:pt x="2263" y="9406"/>
                </a:lnTo>
                <a:lnTo>
                  <a:pt x="1489" y="9406"/>
                </a:lnTo>
                <a:lnTo>
                  <a:pt x="1489" y="9394"/>
                </a:lnTo>
                <a:lnTo>
                  <a:pt x="1489" y="2500"/>
                </a:lnTo>
                <a:lnTo>
                  <a:pt x="2263" y="2500"/>
                </a:lnTo>
                <a:lnTo>
                  <a:pt x="2263" y="2548"/>
                </a:lnTo>
                <a:lnTo>
                  <a:pt x="2263" y="7334"/>
                </a:lnTo>
                <a:cubicBezTo>
                  <a:pt x="2263" y="7441"/>
                  <a:pt x="2334" y="7513"/>
                  <a:pt x="2441" y="7513"/>
                </a:cubicBezTo>
                <a:cubicBezTo>
                  <a:pt x="2549" y="7513"/>
                  <a:pt x="2620" y="7441"/>
                  <a:pt x="2620" y="7334"/>
                </a:cubicBezTo>
                <a:lnTo>
                  <a:pt x="2620" y="2548"/>
                </a:lnTo>
                <a:cubicBezTo>
                  <a:pt x="2620" y="2369"/>
                  <a:pt x="2572" y="2191"/>
                  <a:pt x="2489" y="2012"/>
                </a:cubicBezTo>
                <a:lnTo>
                  <a:pt x="1477" y="95"/>
                </a:lnTo>
                <a:cubicBezTo>
                  <a:pt x="1441" y="36"/>
                  <a:pt x="1382" y="0"/>
                  <a:pt x="131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698" name="Google Shape;3698;p37"/>
          <p:cNvGrpSpPr/>
          <p:nvPr/>
        </p:nvGrpSpPr>
        <p:grpSpPr>
          <a:xfrm>
            <a:off x="6876953" y="3197637"/>
            <a:ext cx="322917" cy="347876"/>
            <a:chOff x="6896644" y="3216007"/>
            <a:chExt cx="322917" cy="347876"/>
          </a:xfrm>
        </p:grpSpPr>
        <p:sp>
          <p:nvSpPr>
            <p:cNvPr id="3699" name="Google Shape;3699;p37"/>
            <p:cNvSpPr/>
            <p:nvPr/>
          </p:nvSpPr>
          <p:spPr>
            <a:xfrm>
              <a:off x="6896644" y="3216007"/>
              <a:ext cx="301387" cy="347876"/>
            </a:xfrm>
            <a:custGeom>
              <a:rect b="b" l="l" r="r" t="t"/>
              <a:pathLst>
                <a:path extrusionOk="0" h="10955" w="9491">
                  <a:moveTo>
                    <a:pt x="5192" y="382"/>
                  </a:moveTo>
                  <a:lnTo>
                    <a:pt x="6490" y="1679"/>
                  </a:lnTo>
                  <a:lnTo>
                    <a:pt x="3906" y="1679"/>
                  </a:lnTo>
                  <a:lnTo>
                    <a:pt x="5192" y="382"/>
                  </a:lnTo>
                  <a:close/>
                  <a:moveTo>
                    <a:pt x="5186" y="1"/>
                  </a:moveTo>
                  <a:cubicBezTo>
                    <a:pt x="5144" y="1"/>
                    <a:pt x="5103" y="13"/>
                    <a:pt x="5073" y="36"/>
                  </a:cubicBezTo>
                  <a:lnTo>
                    <a:pt x="3442" y="1679"/>
                  </a:lnTo>
                  <a:lnTo>
                    <a:pt x="870" y="1679"/>
                  </a:lnTo>
                  <a:cubicBezTo>
                    <a:pt x="775" y="1679"/>
                    <a:pt x="703" y="1751"/>
                    <a:pt x="703" y="1846"/>
                  </a:cubicBezTo>
                  <a:lnTo>
                    <a:pt x="703" y="4501"/>
                  </a:lnTo>
                  <a:lnTo>
                    <a:pt x="168" y="4501"/>
                  </a:lnTo>
                  <a:cubicBezTo>
                    <a:pt x="72" y="4501"/>
                    <a:pt x="1" y="4585"/>
                    <a:pt x="1" y="4668"/>
                  </a:cubicBezTo>
                  <a:lnTo>
                    <a:pt x="1" y="10788"/>
                  </a:lnTo>
                  <a:cubicBezTo>
                    <a:pt x="1" y="10883"/>
                    <a:pt x="72" y="10954"/>
                    <a:pt x="168" y="10954"/>
                  </a:cubicBezTo>
                  <a:lnTo>
                    <a:pt x="1846" y="10954"/>
                  </a:lnTo>
                  <a:cubicBezTo>
                    <a:pt x="1942" y="10954"/>
                    <a:pt x="2013" y="10883"/>
                    <a:pt x="2013" y="10788"/>
                  </a:cubicBezTo>
                  <a:cubicBezTo>
                    <a:pt x="2013" y="10704"/>
                    <a:pt x="1942" y="10621"/>
                    <a:pt x="1846" y="10621"/>
                  </a:cubicBezTo>
                  <a:lnTo>
                    <a:pt x="334" y="10621"/>
                  </a:lnTo>
                  <a:lnTo>
                    <a:pt x="334" y="4989"/>
                  </a:lnTo>
                  <a:lnTo>
                    <a:pt x="1084" y="5537"/>
                  </a:lnTo>
                  <a:cubicBezTo>
                    <a:pt x="1115" y="5554"/>
                    <a:pt x="1147" y="5562"/>
                    <a:pt x="1178" y="5562"/>
                  </a:cubicBezTo>
                  <a:cubicBezTo>
                    <a:pt x="1231" y="5562"/>
                    <a:pt x="1280" y="5539"/>
                    <a:pt x="1311" y="5501"/>
                  </a:cubicBezTo>
                  <a:cubicBezTo>
                    <a:pt x="1358" y="5430"/>
                    <a:pt x="1346" y="5323"/>
                    <a:pt x="1275" y="5287"/>
                  </a:cubicBezTo>
                  <a:lnTo>
                    <a:pt x="1049" y="5096"/>
                  </a:lnTo>
                  <a:lnTo>
                    <a:pt x="1049" y="4692"/>
                  </a:lnTo>
                  <a:lnTo>
                    <a:pt x="1049" y="4668"/>
                  </a:lnTo>
                  <a:lnTo>
                    <a:pt x="1049" y="4656"/>
                  </a:lnTo>
                  <a:lnTo>
                    <a:pt x="1049" y="2013"/>
                  </a:lnTo>
                  <a:lnTo>
                    <a:pt x="9169" y="2013"/>
                  </a:lnTo>
                  <a:lnTo>
                    <a:pt x="9169" y="2620"/>
                  </a:lnTo>
                  <a:cubicBezTo>
                    <a:pt x="9169" y="2703"/>
                    <a:pt x="9240" y="2787"/>
                    <a:pt x="9335" y="2787"/>
                  </a:cubicBezTo>
                  <a:cubicBezTo>
                    <a:pt x="9419" y="2787"/>
                    <a:pt x="9490" y="2703"/>
                    <a:pt x="9490" y="2620"/>
                  </a:cubicBezTo>
                  <a:lnTo>
                    <a:pt x="9490" y="1846"/>
                  </a:lnTo>
                  <a:cubicBezTo>
                    <a:pt x="9466" y="1751"/>
                    <a:pt x="9395" y="1679"/>
                    <a:pt x="9300" y="1679"/>
                  </a:cubicBezTo>
                  <a:lnTo>
                    <a:pt x="6930" y="1679"/>
                  </a:lnTo>
                  <a:lnTo>
                    <a:pt x="5299" y="36"/>
                  </a:lnTo>
                  <a:cubicBezTo>
                    <a:pt x="5269" y="13"/>
                    <a:pt x="5228" y="1"/>
                    <a:pt x="518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0" name="Google Shape;3700;p37"/>
            <p:cNvSpPr/>
            <p:nvPr/>
          </p:nvSpPr>
          <p:spPr>
            <a:xfrm>
              <a:off x="6954883" y="3306382"/>
              <a:ext cx="42012" cy="41980"/>
            </a:xfrm>
            <a:custGeom>
              <a:rect b="b" l="l" r="r" t="t"/>
              <a:pathLst>
                <a:path extrusionOk="0" h="1322" w="1323">
                  <a:moveTo>
                    <a:pt x="1001" y="322"/>
                  </a:moveTo>
                  <a:lnTo>
                    <a:pt x="1001" y="988"/>
                  </a:lnTo>
                  <a:lnTo>
                    <a:pt x="322" y="988"/>
                  </a:lnTo>
                  <a:lnTo>
                    <a:pt x="322" y="322"/>
                  </a:lnTo>
                  <a:close/>
                  <a:moveTo>
                    <a:pt x="167" y="0"/>
                  </a:moveTo>
                  <a:cubicBezTo>
                    <a:pt x="72" y="0"/>
                    <a:pt x="1" y="72"/>
                    <a:pt x="1" y="155"/>
                  </a:cubicBezTo>
                  <a:lnTo>
                    <a:pt x="1" y="1155"/>
                  </a:lnTo>
                  <a:cubicBezTo>
                    <a:pt x="1" y="1250"/>
                    <a:pt x="72" y="1322"/>
                    <a:pt x="167" y="1322"/>
                  </a:cubicBezTo>
                  <a:lnTo>
                    <a:pt x="1155" y="1322"/>
                  </a:lnTo>
                  <a:cubicBezTo>
                    <a:pt x="1251" y="1322"/>
                    <a:pt x="1322" y="1250"/>
                    <a:pt x="1322" y="1155"/>
                  </a:cubicBezTo>
                  <a:lnTo>
                    <a:pt x="1322" y="155"/>
                  </a:lnTo>
                  <a:cubicBezTo>
                    <a:pt x="1310" y="72"/>
                    <a:pt x="1239" y="0"/>
                    <a:pt x="115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1" name="Google Shape;3701;p37"/>
            <p:cNvSpPr/>
            <p:nvPr/>
          </p:nvSpPr>
          <p:spPr>
            <a:xfrm>
              <a:off x="7013122" y="3306382"/>
              <a:ext cx="32168" cy="10225"/>
            </a:xfrm>
            <a:custGeom>
              <a:rect b="b" l="l" r="r" t="t"/>
              <a:pathLst>
                <a:path extrusionOk="0" h="322" w="1013">
                  <a:moveTo>
                    <a:pt x="155" y="0"/>
                  </a:moveTo>
                  <a:cubicBezTo>
                    <a:pt x="72" y="0"/>
                    <a:pt x="0" y="72"/>
                    <a:pt x="0" y="155"/>
                  </a:cubicBezTo>
                  <a:cubicBezTo>
                    <a:pt x="0" y="250"/>
                    <a:pt x="72" y="322"/>
                    <a:pt x="155" y="322"/>
                  </a:cubicBezTo>
                  <a:lnTo>
                    <a:pt x="845" y="322"/>
                  </a:lnTo>
                  <a:cubicBezTo>
                    <a:pt x="929" y="322"/>
                    <a:pt x="1012" y="250"/>
                    <a:pt x="1012" y="155"/>
                  </a:cubicBezTo>
                  <a:cubicBezTo>
                    <a:pt x="1012" y="72"/>
                    <a:pt x="929" y="0"/>
                    <a:pt x="84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2" name="Google Shape;3702;p37"/>
            <p:cNvSpPr/>
            <p:nvPr/>
          </p:nvSpPr>
          <p:spPr>
            <a:xfrm>
              <a:off x="7013471" y="3333596"/>
              <a:ext cx="105903" cy="10606"/>
            </a:xfrm>
            <a:custGeom>
              <a:rect b="b" l="l" r="r" t="t"/>
              <a:pathLst>
                <a:path extrusionOk="0" h="334" w="3335">
                  <a:moveTo>
                    <a:pt x="168" y="0"/>
                  </a:moveTo>
                  <a:cubicBezTo>
                    <a:pt x="72" y="0"/>
                    <a:pt x="1" y="72"/>
                    <a:pt x="1" y="167"/>
                  </a:cubicBezTo>
                  <a:cubicBezTo>
                    <a:pt x="1" y="250"/>
                    <a:pt x="72" y="334"/>
                    <a:pt x="168" y="334"/>
                  </a:cubicBezTo>
                  <a:lnTo>
                    <a:pt x="3168" y="334"/>
                  </a:lnTo>
                  <a:cubicBezTo>
                    <a:pt x="3251" y="334"/>
                    <a:pt x="3335" y="250"/>
                    <a:pt x="3335" y="167"/>
                  </a:cubicBezTo>
                  <a:cubicBezTo>
                    <a:pt x="3335" y="60"/>
                    <a:pt x="3263" y="0"/>
                    <a:pt x="316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3" name="Google Shape;3703;p37"/>
            <p:cNvSpPr/>
            <p:nvPr/>
          </p:nvSpPr>
          <p:spPr>
            <a:xfrm>
              <a:off x="6966982" y="3375576"/>
              <a:ext cx="63923" cy="10606"/>
            </a:xfrm>
            <a:custGeom>
              <a:rect b="b" l="l" r="r" t="t"/>
              <a:pathLst>
                <a:path extrusionOk="0" h="334" w="2013">
                  <a:moveTo>
                    <a:pt x="167" y="0"/>
                  </a:moveTo>
                  <a:cubicBezTo>
                    <a:pt x="84" y="0"/>
                    <a:pt x="1" y="71"/>
                    <a:pt x="1" y="167"/>
                  </a:cubicBezTo>
                  <a:cubicBezTo>
                    <a:pt x="1" y="262"/>
                    <a:pt x="84" y="333"/>
                    <a:pt x="167" y="333"/>
                  </a:cubicBezTo>
                  <a:lnTo>
                    <a:pt x="1846" y="333"/>
                  </a:lnTo>
                  <a:cubicBezTo>
                    <a:pt x="1941" y="333"/>
                    <a:pt x="2013" y="262"/>
                    <a:pt x="2013" y="167"/>
                  </a:cubicBezTo>
                  <a:cubicBezTo>
                    <a:pt x="2013" y="71"/>
                    <a:pt x="1941" y="0"/>
                    <a:pt x="184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4" name="Google Shape;3704;p37"/>
            <p:cNvSpPr/>
            <p:nvPr/>
          </p:nvSpPr>
          <p:spPr>
            <a:xfrm>
              <a:off x="6928781" y="3524157"/>
              <a:ext cx="52237" cy="10225"/>
            </a:xfrm>
            <a:custGeom>
              <a:rect b="b" l="l" r="r" t="t"/>
              <a:pathLst>
                <a:path extrusionOk="0" h="322" w="1645">
                  <a:moveTo>
                    <a:pt x="168" y="0"/>
                  </a:moveTo>
                  <a:cubicBezTo>
                    <a:pt x="72" y="0"/>
                    <a:pt x="1" y="72"/>
                    <a:pt x="1" y="167"/>
                  </a:cubicBezTo>
                  <a:cubicBezTo>
                    <a:pt x="1" y="250"/>
                    <a:pt x="72" y="322"/>
                    <a:pt x="168" y="322"/>
                  </a:cubicBezTo>
                  <a:lnTo>
                    <a:pt x="1477" y="322"/>
                  </a:lnTo>
                  <a:cubicBezTo>
                    <a:pt x="1561" y="322"/>
                    <a:pt x="1644" y="250"/>
                    <a:pt x="1644" y="167"/>
                  </a:cubicBezTo>
                  <a:cubicBezTo>
                    <a:pt x="1644" y="72"/>
                    <a:pt x="1561" y="0"/>
                    <a:pt x="147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5" name="Google Shape;3705;p37"/>
            <p:cNvSpPr/>
            <p:nvPr/>
          </p:nvSpPr>
          <p:spPr>
            <a:xfrm>
              <a:off x="6945420" y="3314701"/>
              <a:ext cx="274141" cy="248800"/>
            </a:xfrm>
            <a:custGeom>
              <a:rect b="b" l="l" r="r" t="t"/>
              <a:pathLst>
                <a:path extrusionOk="0" h="7835" w="8633">
                  <a:moveTo>
                    <a:pt x="5835" y="3274"/>
                  </a:moveTo>
                  <a:lnTo>
                    <a:pt x="5323" y="3632"/>
                  </a:lnTo>
                  <a:lnTo>
                    <a:pt x="1787" y="3632"/>
                  </a:lnTo>
                  <a:lnTo>
                    <a:pt x="1275" y="3274"/>
                  </a:lnTo>
                  <a:close/>
                  <a:moveTo>
                    <a:pt x="4882" y="3965"/>
                  </a:moveTo>
                  <a:lnTo>
                    <a:pt x="4370" y="4322"/>
                  </a:lnTo>
                  <a:lnTo>
                    <a:pt x="2739" y="4322"/>
                  </a:lnTo>
                  <a:lnTo>
                    <a:pt x="2227" y="3965"/>
                  </a:lnTo>
                  <a:close/>
                  <a:moveTo>
                    <a:pt x="3930" y="4632"/>
                  </a:moveTo>
                  <a:lnTo>
                    <a:pt x="3561" y="4894"/>
                  </a:lnTo>
                  <a:lnTo>
                    <a:pt x="3180" y="4632"/>
                  </a:lnTo>
                  <a:close/>
                  <a:moveTo>
                    <a:pt x="7752" y="0"/>
                  </a:moveTo>
                  <a:cubicBezTo>
                    <a:pt x="7668" y="0"/>
                    <a:pt x="7585" y="72"/>
                    <a:pt x="7585" y="167"/>
                  </a:cubicBezTo>
                  <a:lnTo>
                    <a:pt x="7585" y="1560"/>
                  </a:lnTo>
                  <a:lnTo>
                    <a:pt x="7585" y="1977"/>
                  </a:lnTo>
                  <a:lnTo>
                    <a:pt x="6252" y="2929"/>
                  </a:lnTo>
                  <a:lnTo>
                    <a:pt x="799" y="2929"/>
                  </a:lnTo>
                  <a:lnTo>
                    <a:pt x="263" y="2548"/>
                  </a:lnTo>
                  <a:cubicBezTo>
                    <a:pt x="233" y="2528"/>
                    <a:pt x="197" y="2519"/>
                    <a:pt x="162" y="2519"/>
                  </a:cubicBezTo>
                  <a:cubicBezTo>
                    <a:pt x="114" y="2519"/>
                    <a:pt x="69" y="2537"/>
                    <a:pt x="48" y="2572"/>
                  </a:cubicBezTo>
                  <a:cubicBezTo>
                    <a:pt x="1" y="2643"/>
                    <a:pt x="13" y="2750"/>
                    <a:pt x="72" y="2798"/>
                  </a:cubicBezTo>
                  <a:lnTo>
                    <a:pt x="3442" y="5215"/>
                  </a:lnTo>
                  <a:cubicBezTo>
                    <a:pt x="3472" y="5233"/>
                    <a:pt x="3504" y="5242"/>
                    <a:pt x="3537" y="5242"/>
                  </a:cubicBezTo>
                  <a:cubicBezTo>
                    <a:pt x="3570" y="5242"/>
                    <a:pt x="3602" y="5233"/>
                    <a:pt x="3632" y="5215"/>
                  </a:cubicBezTo>
                  <a:lnTo>
                    <a:pt x="8300" y="1858"/>
                  </a:lnTo>
                  <a:lnTo>
                    <a:pt x="8300" y="7501"/>
                  </a:lnTo>
                  <a:lnTo>
                    <a:pt x="941" y="7501"/>
                  </a:lnTo>
                  <a:cubicBezTo>
                    <a:pt x="846" y="7501"/>
                    <a:pt x="775" y="7572"/>
                    <a:pt x="775" y="7668"/>
                  </a:cubicBezTo>
                  <a:cubicBezTo>
                    <a:pt x="775" y="7751"/>
                    <a:pt x="846" y="7834"/>
                    <a:pt x="941" y="7834"/>
                  </a:cubicBezTo>
                  <a:lnTo>
                    <a:pt x="8454" y="7834"/>
                  </a:lnTo>
                  <a:cubicBezTo>
                    <a:pt x="8538" y="7834"/>
                    <a:pt x="8621" y="7751"/>
                    <a:pt x="8621" y="7668"/>
                  </a:cubicBezTo>
                  <a:lnTo>
                    <a:pt x="8621" y="1548"/>
                  </a:lnTo>
                  <a:cubicBezTo>
                    <a:pt x="8625" y="1552"/>
                    <a:pt x="8628" y="1553"/>
                    <a:pt x="8629" y="1553"/>
                  </a:cubicBezTo>
                  <a:cubicBezTo>
                    <a:pt x="8633" y="1553"/>
                    <a:pt x="8633" y="1548"/>
                    <a:pt x="8633" y="1548"/>
                  </a:cubicBezTo>
                  <a:cubicBezTo>
                    <a:pt x="8621" y="1477"/>
                    <a:pt x="8561" y="1417"/>
                    <a:pt x="8466" y="1417"/>
                  </a:cubicBezTo>
                  <a:lnTo>
                    <a:pt x="7919" y="1417"/>
                  </a:lnTo>
                  <a:lnTo>
                    <a:pt x="7919" y="167"/>
                  </a:lnTo>
                  <a:cubicBezTo>
                    <a:pt x="7919" y="72"/>
                    <a:pt x="7847" y="0"/>
                    <a:pt x="775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06" name="Google Shape;3706;p37"/>
          <p:cNvGrpSpPr/>
          <p:nvPr/>
        </p:nvGrpSpPr>
        <p:grpSpPr>
          <a:xfrm>
            <a:off x="7409674" y="3204814"/>
            <a:ext cx="334634" cy="333904"/>
            <a:chOff x="7429366" y="3223183"/>
            <a:chExt cx="334634" cy="333904"/>
          </a:xfrm>
        </p:grpSpPr>
        <p:sp>
          <p:nvSpPr>
            <p:cNvPr id="3707" name="Google Shape;3707;p37"/>
            <p:cNvSpPr/>
            <p:nvPr/>
          </p:nvSpPr>
          <p:spPr>
            <a:xfrm>
              <a:off x="7429366" y="3223183"/>
              <a:ext cx="334634" cy="333904"/>
            </a:xfrm>
            <a:custGeom>
              <a:rect b="b" l="l" r="r" t="t"/>
              <a:pathLst>
                <a:path extrusionOk="0" h="10515" w="10538">
                  <a:moveTo>
                    <a:pt x="6978" y="322"/>
                  </a:moveTo>
                  <a:cubicBezTo>
                    <a:pt x="7930" y="322"/>
                    <a:pt x="8716" y="1096"/>
                    <a:pt x="8716" y="2061"/>
                  </a:cubicBezTo>
                  <a:cubicBezTo>
                    <a:pt x="8716" y="2334"/>
                    <a:pt x="8633" y="2644"/>
                    <a:pt x="8478" y="2942"/>
                  </a:cubicBezTo>
                  <a:cubicBezTo>
                    <a:pt x="8478" y="2954"/>
                    <a:pt x="8466" y="2977"/>
                    <a:pt x="8466" y="2977"/>
                  </a:cubicBezTo>
                  <a:cubicBezTo>
                    <a:pt x="8061" y="3823"/>
                    <a:pt x="7276" y="4704"/>
                    <a:pt x="6978" y="5025"/>
                  </a:cubicBezTo>
                  <a:cubicBezTo>
                    <a:pt x="6680" y="4716"/>
                    <a:pt x="5894" y="3835"/>
                    <a:pt x="5490" y="2989"/>
                  </a:cubicBezTo>
                  <a:cubicBezTo>
                    <a:pt x="5490" y="2977"/>
                    <a:pt x="5478" y="2954"/>
                    <a:pt x="5478" y="2942"/>
                  </a:cubicBezTo>
                  <a:cubicBezTo>
                    <a:pt x="5323" y="2632"/>
                    <a:pt x="5240" y="2334"/>
                    <a:pt x="5240" y="2061"/>
                  </a:cubicBezTo>
                  <a:cubicBezTo>
                    <a:pt x="5240" y="1096"/>
                    <a:pt x="6025" y="322"/>
                    <a:pt x="6978" y="322"/>
                  </a:cubicBezTo>
                  <a:close/>
                  <a:moveTo>
                    <a:pt x="5252" y="3227"/>
                  </a:moveTo>
                  <a:cubicBezTo>
                    <a:pt x="5728" y="4192"/>
                    <a:pt x="6597" y="5121"/>
                    <a:pt x="6811" y="5335"/>
                  </a:cubicBezTo>
                  <a:lnTo>
                    <a:pt x="6811" y="5811"/>
                  </a:lnTo>
                  <a:lnTo>
                    <a:pt x="3751" y="6728"/>
                  </a:lnTo>
                  <a:lnTo>
                    <a:pt x="3751" y="3668"/>
                  </a:lnTo>
                  <a:lnTo>
                    <a:pt x="5252" y="3227"/>
                  </a:lnTo>
                  <a:close/>
                  <a:moveTo>
                    <a:pt x="8704" y="3239"/>
                  </a:moveTo>
                  <a:lnTo>
                    <a:pt x="10205" y="3668"/>
                  </a:lnTo>
                  <a:lnTo>
                    <a:pt x="10205" y="6728"/>
                  </a:lnTo>
                  <a:lnTo>
                    <a:pt x="7145" y="5811"/>
                  </a:lnTo>
                  <a:lnTo>
                    <a:pt x="7145" y="5335"/>
                  </a:lnTo>
                  <a:cubicBezTo>
                    <a:pt x="7371" y="5121"/>
                    <a:pt x="8228" y="4192"/>
                    <a:pt x="8704" y="3239"/>
                  </a:cubicBezTo>
                  <a:close/>
                  <a:moveTo>
                    <a:pt x="358" y="2763"/>
                  </a:moveTo>
                  <a:lnTo>
                    <a:pt x="3418" y="3668"/>
                  </a:lnTo>
                  <a:lnTo>
                    <a:pt x="3418" y="6728"/>
                  </a:lnTo>
                  <a:lnTo>
                    <a:pt x="2263" y="6383"/>
                  </a:lnTo>
                  <a:cubicBezTo>
                    <a:pt x="2244" y="6375"/>
                    <a:pt x="2225" y="6372"/>
                    <a:pt x="2208" y="6372"/>
                  </a:cubicBezTo>
                  <a:cubicBezTo>
                    <a:pt x="2136" y="6372"/>
                    <a:pt x="2077" y="6425"/>
                    <a:pt x="2049" y="6502"/>
                  </a:cubicBezTo>
                  <a:cubicBezTo>
                    <a:pt x="2025" y="6585"/>
                    <a:pt x="2084" y="6680"/>
                    <a:pt x="2168" y="6704"/>
                  </a:cubicBezTo>
                  <a:lnTo>
                    <a:pt x="3418" y="7085"/>
                  </a:lnTo>
                  <a:lnTo>
                    <a:pt x="3418" y="10121"/>
                  </a:lnTo>
                  <a:lnTo>
                    <a:pt x="358" y="9204"/>
                  </a:lnTo>
                  <a:lnTo>
                    <a:pt x="358" y="6168"/>
                  </a:lnTo>
                  <a:lnTo>
                    <a:pt x="1513" y="6514"/>
                  </a:lnTo>
                  <a:lnTo>
                    <a:pt x="1561" y="6514"/>
                  </a:lnTo>
                  <a:cubicBezTo>
                    <a:pt x="1632" y="6514"/>
                    <a:pt x="1692" y="6466"/>
                    <a:pt x="1727" y="6394"/>
                  </a:cubicBezTo>
                  <a:cubicBezTo>
                    <a:pt x="1751" y="6311"/>
                    <a:pt x="1692" y="6216"/>
                    <a:pt x="1608" y="6192"/>
                  </a:cubicBezTo>
                  <a:lnTo>
                    <a:pt x="358" y="5811"/>
                  </a:lnTo>
                  <a:lnTo>
                    <a:pt x="358" y="2763"/>
                  </a:lnTo>
                  <a:close/>
                  <a:moveTo>
                    <a:pt x="7145" y="6156"/>
                  </a:moveTo>
                  <a:lnTo>
                    <a:pt x="10205" y="7061"/>
                  </a:lnTo>
                  <a:lnTo>
                    <a:pt x="10205" y="10121"/>
                  </a:lnTo>
                  <a:lnTo>
                    <a:pt x="7145" y="9204"/>
                  </a:lnTo>
                  <a:lnTo>
                    <a:pt x="7145" y="7990"/>
                  </a:lnTo>
                  <a:cubicBezTo>
                    <a:pt x="7145" y="7895"/>
                    <a:pt x="7073" y="7823"/>
                    <a:pt x="6978" y="7823"/>
                  </a:cubicBezTo>
                  <a:cubicBezTo>
                    <a:pt x="6895" y="7823"/>
                    <a:pt x="6811" y="7895"/>
                    <a:pt x="6811" y="7990"/>
                  </a:cubicBezTo>
                  <a:lnTo>
                    <a:pt x="6811" y="9204"/>
                  </a:lnTo>
                  <a:lnTo>
                    <a:pt x="3751" y="10121"/>
                  </a:lnTo>
                  <a:lnTo>
                    <a:pt x="3751" y="7061"/>
                  </a:lnTo>
                  <a:lnTo>
                    <a:pt x="6811" y="6156"/>
                  </a:lnTo>
                  <a:lnTo>
                    <a:pt x="6811" y="7311"/>
                  </a:lnTo>
                  <a:cubicBezTo>
                    <a:pt x="6811" y="7407"/>
                    <a:pt x="6895" y="7478"/>
                    <a:pt x="6978" y="7478"/>
                  </a:cubicBezTo>
                  <a:cubicBezTo>
                    <a:pt x="7073" y="7478"/>
                    <a:pt x="7145" y="7407"/>
                    <a:pt x="7145" y="7311"/>
                  </a:cubicBezTo>
                  <a:lnTo>
                    <a:pt x="7145" y="6156"/>
                  </a:lnTo>
                  <a:close/>
                  <a:moveTo>
                    <a:pt x="6966" y="1"/>
                  </a:moveTo>
                  <a:cubicBezTo>
                    <a:pt x="5823" y="1"/>
                    <a:pt x="4894" y="918"/>
                    <a:pt x="4894" y="2061"/>
                  </a:cubicBezTo>
                  <a:cubicBezTo>
                    <a:pt x="4894" y="2334"/>
                    <a:pt x="4966" y="2632"/>
                    <a:pt x="5085" y="2930"/>
                  </a:cubicBezTo>
                  <a:lnTo>
                    <a:pt x="3573" y="3370"/>
                  </a:lnTo>
                  <a:lnTo>
                    <a:pt x="215" y="2382"/>
                  </a:lnTo>
                  <a:cubicBezTo>
                    <a:pt x="205" y="2375"/>
                    <a:pt x="192" y="2372"/>
                    <a:pt x="179" y="2372"/>
                  </a:cubicBezTo>
                  <a:cubicBezTo>
                    <a:pt x="146" y="2372"/>
                    <a:pt x="106" y="2389"/>
                    <a:pt x="72" y="2406"/>
                  </a:cubicBezTo>
                  <a:cubicBezTo>
                    <a:pt x="25" y="2442"/>
                    <a:pt x="1" y="2477"/>
                    <a:pt x="1" y="2537"/>
                  </a:cubicBezTo>
                  <a:lnTo>
                    <a:pt x="1" y="5954"/>
                  </a:lnTo>
                  <a:lnTo>
                    <a:pt x="1" y="9335"/>
                  </a:lnTo>
                  <a:cubicBezTo>
                    <a:pt x="1" y="9419"/>
                    <a:pt x="37" y="9478"/>
                    <a:pt x="120" y="9502"/>
                  </a:cubicBezTo>
                  <a:lnTo>
                    <a:pt x="3513" y="10514"/>
                  </a:lnTo>
                  <a:lnTo>
                    <a:pt x="3573" y="10514"/>
                  </a:lnTo>
                  <a:lnTo>
                    <a:pt x="6847" y="9550"/>
                  </a:lnTo>
                  <a:cubicBezTo>
                    <a:pt x="6859" y="9562"/>
                    <a:pt x="6883" y="9562"/>
                    <a:pt x="6918" y="9562"/>
                  </a:cubicBezTo>
                  <a:cubicBezTo>
                    <a:pt x="6942" y="9562"/>
                    <a:pt x="6966" y="9562"/>
                    <a:pt x="6990" y="9550"/>
                  </a:cubicBezTo>
                  <a:lnTo>
                    <a:pt x="10264" y="10514"/>
                  </a:lnTo>
                  <a:lnTo>
                    <a:pt x="10312" y="10514"/>
                  </a:lnTo>
                  <a:cubicBezTo>
                    <a:pt x="10335" y="10514"/>
                    <a:pt x="10383" y="10502"/>
                    <a:pt x="10419" y="10490"/>
                  </a:cubicBezTo>
                  <a:cubicBezTo>
                    <a:pt x="10455" y="10454"/>
                    <a:pt x="10490" y="10407"/>
                    <a:pt x="10490" y="10347"/>
                  </a:cubicBezTo>
                  <a:lnTo>
                    <a:pt x="10538" y="6942"/>
                  </a:lnTo>
                  <a:lnTo>
                    <a:pt x="10538" y="3549"/>
                  </a:lnTo>
                  <a:cubicBezTo>
                    <a:pt x="10538" y="3477"/>
                    <a:pt x="10490" y="3418"/>
                    <a:pt x="10419" y="3394"/>
                  </a:cubicBezTo>
                  <a:lnTo>
                    <a:pt x="8835" y="2930"/>
                  </a:lnTo>
                  <a:cubicBezTo>
                    <a:pt x="8954" y="2632"/>
                    <a:pt x="9038" y="2334"/>
                    <a:pt x="9038" y="2061"/>
                  </a:cubicBezTo>
                  <a:cubicBezTo>
                    <a:pt x="9038" y="918"/>
                    <a:pt x="8109" y="1"/>
                    <a:pt x="696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8" name="Google Shape;3708;p37"/>
            <p:cNvSpPr/>
            <p:nvPr/>
          </p:nvSpPr>
          <p:spPr>
            <a:xfrm>
              <a:off x="7613514" y="3251541"/>
              <a:ext cx="74878" cy="74529"/>
            </a:xfrm>
            <a:custGeom>
              <a:rect b="b" l="l" r="r" t="t"/>
              <a:pathLst>
                <a:path extrusionOk="0" h="2347" w="2358">
                  <a:moveTo>
                    <a:pt x="1179" y="322"/>
                  </a:moveTo>
                  <a:cubicBezTo>
                    <a:pt x="1643" y="322"/>
                    <a:pt x="2012" y="691"/>
                    <a:pt x="2012" y="1156"/>
                  </a:cubicBezTo>
                  <a:cubicBezTo>
                    <a:pt x="2012" y="1620"/>
                    <a:pt x="1643" y="1989"/>
                    <a:pt x="1179" y="1989"/>
                  </a:cubicBezTo>
                  <a:cubicBezTo>
                    <a:pt x="715" y="1989"/>
                    <a:pt x="345" y="1620"/>
                    <a:pt x="345" y="1156"/>
                  </a:cubicBezTo>
                  <a:cubicBezTo>
                    <a:pt x="334" y="703"/>
                    <a:pt x="715" y="322"/>
                    <a:pt x="1179" y="322"/>
                  </a:cubicBezTo>
                  <a:close/>
                  <a:moveTo>
                    <a:pt x="1179" y="1"/>
                  </a:moveTo>
                  <a:cubicBezTo>
                    <a:pt x="524" y="1"/>
                    <a:pt x="0" y="513"/>
                    <a:pt x="0" y="1168"/>
                  </a:cubicBezTo>
                  <a:cubicBezTo>
                    <a:pt x="0" y="1811"/>
                    <a:pt x="524" y="2346"/>
                    <a:pt x="1179" y="2346"/>
                  </a:cubicBezTo>
                  <a:cubicBezTo>
                    <a:pt x="1834" y="2346"/>
                    <a:pt x="2358" y="1822"/>
                    <a:pt x="2358" y="1168"/>
                  </a:cubicBezTo>
                  <a:cubicBezTo>
                    <a:pt x="2358" y="513"/>
                    <a:pt x="1834" y="1"/>
                    <a:pt x="117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709" name="Google Shape;3709;p37"/>
          <p:cNvSpPr/>
          <p:nvPr/>
        </p:nvSpPr>
        <p:spPr>
          <a:xfrm>
            <a:off x="8059604" y="3188936"/>
            <a:ext cx="229906" cy="364135"/>
          </a:xfrm>
          <a:custGeom>
            <a:rect b="b" l="l" r="r" t="t"/>
            <a:pathLst>
              <a:path extrusionOk="0" h="11467" w="7240">
                <a:moveTo>
                  <a:pt x="1048" y="346"/>
                </a:moveTo>
                <a:cubicBezTo>
                  <a:pt x="1156" y="346"/>
                  <a:pt x="1239" y="441"/>
                  <a:pt x="1239" y="537"/>
                </a:cubicBezTo>
                <a:cubicBezTo>
                  <a:pt x="1239" y="644"/>
                  <a:pt x="1156" y="727"/>
                  <a:pt x="1048" y="727"/>
                </a:cubicBezTo>
                <a:cubicBezTo>
                  <a:pt x="941" y="727"/>
                  <a:pt x="858" y="644"/>
                  <a:pt x="858" y="537"/>
                </a:cubicBezTo>
                <a:cubicBezTo>
                  <a:pt x="858" y="429"/>
                  <a:pt x="941" y="346"/>
                  <a:pt x="1048" y="346"/>
                </a:cubicBezTo>
                <a:close/>
                <a:moveTo>
                  <a:pt x="3549" y="1203"/>
                </a:moveTo>
                <a:lnTo>
                  <a:pt x="3906" y="1453"/>
                </a:lnTo>
                <a:lnTo>
                  <a:pt x="3549" y="1453"/>
                </a:lnTo>
                <a:lnTo>
                  <a:pt x="3549" y="1203"/>
                </a:lnTo>
                <a:close/>
                <a:moveTo>
                  <a:pt x="6883" y="1060"/>
                </a:moveTo>
                <a:lnTo>
                  <a:pt x="6883" y="1072"/>
                </a:lnTo>
                <a:lnTo>
                  <a:pt x="6097" y="2799"/>
                </a:lnTo>
                <a:cubicBezTo>
                  <a:pt x="6085" y="2846"/>
                  <a:pt x="6085" y="2894"/>
                  <a:pt x="6097" y="2942"/>
                </a:cubicBezTo>
                <a:lnTo>
                  <a:pt x="6883" y="4680"/>
                </a:lnTo>
                <a:lnTo>
                  <a:pt x="4620" y="4680"/>
                </a:lnTo>
                <a:lnTo>
                  <a:pt x="4620" y="1608"/>
                </a:lnTo>
                <a:cubicBezTo>
                  <a:pt x="4620" y="1549"/>
                  <a:pt x="4597" y="1501"/>
                  <a:pt x="4549" y="1477"/>
                </a:cubicBezTo>
                <a:lnTo>
                  <a:pt x="3942" y="1060"/>
                </a:lnTo>
                <a:close/>
                <a:moveTo>
                  <a:pt x="6883" y="4680"/>
                </a:moveTo>
                <a:cubicBezTo>
                  <a:pt x="6883" y="4686"/>
                  <a:pt x="6880" y="4689"/>
                  <a:pt x="6878" y="4689"/>
                </a:cubicBezTo>
                <a:cubicBezTo>
                  <a:pt x="6877" y="4689"/>
                  <a:pt x="6877" y="4686"/>
                  <a:pt x="6883" y="4680"/>
                </a:cubicBezTo>
                <a:close/>
                <a:moveTo>
                  <a:pt x="4299" y="1787"/>
                </a:moveTo>
                <a:lnTo>
                  <a:pt x="4299" y="5394"/>
                </a:lnTo>
                <a:lnTo>
                  <a:pt x="1941" y="5406"/>
                </a:lnTo>
                <a:lnTo>
                  <a:pt x="1941" y="2692"/>
                </a:lnTo>
                <a:cubicBezTo>
                  <a:pt x="1941" y="2608"/>
                  <a:pt x="1870" y="2537"/>
                  <a:pt x="1787" y="2537"/>
                </a:cubicBezTo>
                <a:cubicBezTo>
                  <a:pt x="1691" y="2537"/>
                  <a:pt x="1620" y="2608"/>
                  <a:pt x="1620" y="2692"/>
                </a:cubicBezTo>
                <a:lnTo>
                  <a:pt x="1620" y="5406"/>
                </a:lnTo>
                <a:lnTo>
                  <a:pt x="1227" y="5406"/>
                </a:lnTo>
                <a:lnTo>
                  <a:pt x="1227" y="1787"/>
                </a:lnTo>
                <a:lnTo>
                  <a:pt x="1620" y="1787"/>
                </a:lnTo>
                <a:lnTo>
                  <a:pt x="1620" y="1989"/>
                </a:lnTo>
                <a:cubicBezTo>
                  <a:pt x="1620" y="2072"/>
                  <a:pt x="1691" y="2144"/>
                  <a:pt x="1787" y="2144"/>
                </a:cubicBezTo>
                <a:cubicBezTo>
                  <a:pt x="1870" y="2144"/>
                  <a:pt x="1941" y="2072"/>
                  <a:pt x="1941" y="1989"/>
                </a:cubicBezTo>
                <a:lnTo>
                  <a:pt x="1941" y="1787"/>
                </a:lnTo>
                <a:close/>
                <a:moveTo>
                  <a:pt x="1584" y="10764"/>
                </a:moveTo>
                <a:cubicBezTo>
                  <a:pt x="1691" y="10764"/>
                  <a:pt x="1787" y="10859"/>
                  <a:pt x="1787" y="10954"/>
                </a:cubicBezTo>
                <a:lnTo>
                  <a:pt x="1787" y="11145"/>
                </a:lnTo>
                <a:lnTo>
                  <a:pt x="322" y="11145"/>
                </a:lnTo>
                <a:lnTo>
                  <a:pt x="322" y="10954"/>
                </a:lnTo>
                <a:cubicBezTo>
                  <a:pt x="322" y="10847"/>
                  <a:pt x="417" y="10764"/>
                  <a:pt x="513" y="10764"/>
                </a:cubicBezTo>
                <a:close/>
                <a:moveTo>
                  <a:pt x="1048" y="1"/>
                </a:moveTo>
                <a:cubicBezTo>
                  <a:pt x="775" y="1"/>
                  <a:pt x="536" y="239"/>
                  <a:pt x="536" y="525"/>
                </a:cubicBezTo>
                <a:cubicBezTo>
                  <a:pt x="536" y="763"/>
                  <a:pt x="679" y="953"/>
                  <a:pt x="894" y="1037"/>
                </a:cubicBezTo>
                <a:lnTo>
                  <a:pt x="894" y="10419"/>
                </a:lnTo>
                <a:lnTo>
                  <a:pt x="513" y="10419"/>
                </a:lnTo>
                <a:cubicBezTo>
                  <a:pt x="215" y="10419"/>
                  <a:pt x="1" y="10657"/>
                  <a:pt x="1" y="10943"/>
                </a:cubicBezTo>
                <a:lnTo>
                  <a:pt x="1" y="11300"/>
                </a:lnTo>
                <a:cubicBezTo>
                  <a:pt x="1" y="11395"/>
                  <a:pt x="72" y="11466"/>
                  <a:pt x="155" y="11466"/>
                </a:cubicBezTo>
                <a:lnTo>
                  <a:pt x="1965" y="11466"/>
                </a:lnTo>
                <a:cubicBezTo>
                  <a:pt x="2049" y="11466"/>
                  <a:pt x="2120" y="11395"/>
                  <a:pt x="2120" y="11300"/>
                </a:cubicBezTo>
                <a:lnTo>
                  <a:pt x="2120" y="10943"/>
                </a:lnTo>
                <a:cubicBezTo>
                  <a:pt x="2120" y="10645"/>
                  <a:pt x="1882" y="10419"/>
                  <a:pt x="1608" y="10419"/>
                </a:cubicBezTo>
                <a:lnTo>
                  <a:pt x="1227" y="10419"/>
                </a:lnTo>
                <a:lnTo>
                  <a:pt x="1227" y="5740"/>
                </a:lnTo>
                <a:lnTo>
                  <a:pt x="4299" y="5740"/>
                </a:lnTo>
                <a:cubicBezTo>
                  <a:pt x="4489" y="5740"/>
                  <a:pt x="4632" y="5585"/>
                  <a:pt x="4632" y="5394"/>
                </a:cubicBezTo>
                <a:lnTo>
                  <a:pt x="4632" y="5025"/>
                </a:lnTo>
                <a:lnTo>
                  <a:pt x="6883" y="5025"/>
                </a:lnTo>
                <a:cubicBezTo>
                  <a:pt x="7002" y="5025"/>
                  <a:pt x="7109" y="4966"/>
                  <a:pt x="7180" y="4859"/>
                </a:cubicBezTo>
                <a:cubicBezTo>
                  <a:pt x="7228" y="4763"/>
                  <a:pt x="7240" y="4632"/>
                  <a:pt x="7180" y="4525"/>
                </a:cubicBezTo>
                <a:lnTo>
                  <a:pt x="6442" y="2882"/>
                </a:lnTo>
                <a:lnTo>
                  <a:pt x="7180" y="1227"/>
                </a:lnTo>
                <a:cubicBezTo>
                  <a:pt x="7228" y="1120"/>
                  <a:pt x="7228" y="989"/>
                  <a:pt x="7156" y="894"/>
                </a:cubicBezTo>
                <a:cubicBezTo>
                  <a:pt x="7097" y="787"/>
                  <a:pt x="6978" y="727"/>
                  <a:pt x="6859" y="727"/>
                </a:cubicBezTo>
                <a:lnTo>
                  <a:pt x="3358" y="727"/>
                </a:lnTo>
                <a:cubicBezTo>
                  <a:pt x="3275" y="727"/>
                  <a:pt x="3192" y="810"/>
                  <a:pt x="3192" y="894"/>
                </a:cubicBezTo>
                <a:lnTo>
                  <a:pt x="3192" y="1453"/>
                </a:lnTo>
                <a:lnTo>
                  <a:pt x="1215" y="1453"/>
                </a:lnTo>
                <a:lnTo>
                  <a:pt x="1215" y="1037"/>
                </a:lnTo>
                <a:cubicBezTo>
                  <a:pt x="1429" y="953"/>
                  <a:pt x="1572" y="763"/>
                  <a:pt x="1572" y="525"/>
                </a:cubicBezTo>
                <a:cubicBezTo>
                  <a:pt x="1572" y="227"/>
                  <a:pt x="1334" y="1"/>
                  <a:pt x="104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710" name="Google Shape;3710;p37"/>
          <p:cNvGrpSpPr/>
          <p:nvPr/>
        </p:nvGrpSpPr>
        <p:grpSpPr>
          <a:xfrm>
            <a:off x="5196764" y="3707114"/>
            <a:ext cx="356196" cy="265631"/>
            <a:chOff x="5216456" y="3725484"/>
            <a:chExt cx="356196" cy="265631"/>
          </a:xfrm>
        </p:grpSpPr>
        <p:sp>
          <p:nvSpPr>
            <p:cNvPr id="3711" name="Google Shape;3711;p37"/>
            <p:cNvSpPr/>
            <p:nvPr/>
          </p:nvSpPr>
          <p:spPr>
            <a:xfrm>
              <a:off x="5216456" y="3814335"/>
              <a:ext cx="296465" cy="176780"/>
            </a:xfrm>
            <a:custGeom>
              <a:rect b="b" l="l" r="r" t="t"/>
              <a:pathLst>
                <a:path extrusionOk="0" h="5567" w="9336">
                  <a:moveTo>
                    <a:pt x="1876" y="0"/>
                  </a:moveTo>
                  <a:cubicBezTo>
                    <a:pt x="1831" y="0"/>
                    <a:pt x="1787" y="18"/>
                    <a:pt x="1751" y="54"/>
                  </a:cubicBezTo>
                  <a:lnTo>
                    <a:pt x="84" y="1721"/>
                  </a:lnTo>
                  <a:cubicBezTo>
                    <a:pt x="1" y="1804"/>
                    <a:pt x="1" y="1899"/>
                    <a:pt x="84" y="1983"/>
                  </a:cubicBezTo>
                  <a:lnTo>
                    <a:pt x="3263" y="5162"/>
                  </a:lnTo>
                  <a:cubicBezTo>
                    <a:pt x="3513" y="5412"/>
                    <a:pt x="3858" y="5566"/>
                    <a:pt x="4215" y="5566"/>
                  </a:cubicBezTo>
                  <a:cubicBezTo>
                    <a:pt x="4573" y="5566"/>
                    <a:pt x="4918" y="5435"/>
                    <a:pt x="5168" y="5162"/>
                  </a:cubicBezTo>
                  <a:lnTo>
                    <a:pt x="9252" y="1090"/>
                  </a:lnTo>
                  <a:cubicBezTo>
                    <a:pt x="9335" y="1006"/>
                    <a:pt x="9335" y="887"/>
                    <a:pt x="9276" y="828"/>
                  </a:cubicBezTo>
                  <a:cubicBezTo>
                    <a:pt x="9240" y="792"/>
                    <a:pt x="9195" y="774"/>
                    <a:pt x="9151" y="774"/>
                  </a:cubicBezTo>
                  <a:cubicBezTo>
                    <a:pt x="9106" y="774"/>
                    <a:pt x="9061" y="792"/>
                    <a:pt x="9026" y="828"/>
                  </a:cubicBezTo>
                  <a:lnTo>
                    <a:pt x="4942" y="4912"/>
                  </a:lnTo>
                  <a:cubicBezTo>
                    <a:pt x="4751" y="5102"/>
                    <a:pt x="4501" y="5209"/>
                    <a:pt x="4227" y="5209"/>
                  </a:cubicBezTo>
                  <a:cubicBezTo>
                    <a:pt x="3965" y="5209"/>
                    <a:pt x="3715" y="5102"/>
                    <a:pt x="3513" y="4912"/>
                  </a:cubicBezTo>
                  <a:lnTo>
                    <a:pt x="453" y="1840"/>
                  </a:lnTo>
                  <a:lnTo>
                    <a:pt x="1870" y="435"/>
                  </a:lnTo>
                  <a:lnTo>
                    <a:pt x="2370" y="935"/>
                  </a:lnTo>
                  <a:cubicBezTo>
                    <a:pt x="2406" y="971"/>
                    <a:pt x="2450" y="988"/>
                    <a:pt x="2495" y="988"/>
                  </a:cubicBezTo>
                  <a:cubicBezTo>
                    <a:pt x="2540" y="988"/>
                    <a:pt x="2584" y="971"/>
                    <a:pt x="2620" y="935"/>
                  </a:cubicBezTo>
                  <a:cubicBezTo>
                    <a:pt x="2703" y="863"/>
                    <a:pt x="2703" y="756"/>
                    <a:pt x="2620" y="685"/>
                  </a:cubicBezTo>
                  <a:lnTo>
                    <a:pt x="2001" y="54"/>
                  </a:lnTo>
                  <a:cubicBezTo>
                    <a:pt x="1965" y="18"/>
                    <a:pt x="1920" y="0"/>
                    <a:pt x="187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2" name="Google Shape;3712;p37"/>
            <p:cNvSpPr/>
            <p:nvPr/>
          </p:nvSpPr>
          <p:spPr>
            <a:xfrm>
              <a:off x="5304925" y="3725484"/>
              <a:ext cx="267726" cy="170715"/>
            </a:xfrm>
            <a:custGeom>
              <a:rect b="b" l="l" r="r" t="t"/>
              <a:pathLst>
                <a:path extrusionOk="0" h="5376" w="8431">
                  <a:moveTo>
                    <a:pt x="6585" y="0"/>
                  </a:moveTo>
                  <a:cubicBezTo>
                    <a:pt x="6540" y="0"/>
                    <a:pt x="6495" y="18"/>
                    <a:pt x="6454" y="54"/>
                  </a:cubicBezTo>
                  <a:lnTo>
                    <a:pt x="1548" y="4971"/>
                  </a:lnTo>
                  <a:cubicBezTo>
                    <a:pt x="1513" y="4995"/>
                    <a:pt x="1477" y="5007"/>
                    <a:pt x="1429" y="5007"/>
                  </a:cubicBezTo>
                  <a:cubicBezTo>
                    <a:pt x="1382" y="5007"/>
                    <a:pt x="1346" y="4995"/>
                    <a:pt x="1310" y="4971"/>
                  </a:cubicBezTo>
                  <a:lnTo>
                    <a:pt x="334" y="3983"/>
                  </a:lnTo>
                  <a:cubicBezTo>
                    <a:pt x="292" y="3947"/>
                    <a:pt x="248" y="3929"/>
                    <a:pt x="203" y="3929"/>
                  </a:cubicBezTo>
                  <a:cubicBezTo>
                    <a:pt x="158" y="3929"/>
                    <a:pt x="114" y="3947"/>
                    <a:pt x="72" y="3983"/>
                  </a:cubicBezTo>
                  <a:cubicBezTo>
                    <a:pt x="1" y="4054"/>
                    <a:pt x="1" y="4161"/>
                    <a:pt x="72" y="4245"/>
                  </a:cubicBezTo>
                  <a:lnTo>
                    <a:pt x="1060" y="5221"/>
                  </a:lnTo>
                  <a:cubicBezTo>
                    <a:pt x="1156" y="5328"/>
                    <a:pt x="1275" y="5376"/>
                    <a:pt x="1417" y="5376"/>
                  </a:cubicBezTo>
                  <a:cubicBezTo>
                    <a:pt x="1548" y="5376"/>
                    <a:pt x="1679" y="5316"/>
                    <a:pt x="1775" y="5221"/>
                  </a:cubicBezTo>
                  <a:lnTo>
                    <a:pt x="6549" y="447"/>
                  </a:lnTo>
                  <a:lnTo>
                    <a:pt x="7966" y="1852"/>
                  </a:lnTo>
                  <a:lnTo>
                    <a:pt x="6704" y="3126"/>
                  </a:lnTo>
                  <a:cubicBezTo>
                    <a:pt x="6621" y="3197"/>
                    <a:pt x="6621" y="3304"/>
                    <a:pt x="6704" y="3376"/>
                  </a:cubicBezTo>
                  <a:cubicBezTo>
                    <a:pt x="6740" y="3411"/>
                    <a:pt x="6784" y="3429"/>
                    <a:pt x="6829" y="3429"/>
                  </a:cubicBezTo>
                  <a:cubicBezTo>
                    <a:pt x="6874" y="3429"/>
                    <a:pt x="6918" y="3411"/>
                    <a:pt x="6954" y="3376"/>
                  </a:cubicBezTo>
                  <a:lnTo>
                    <a:pt x="8347" y="1983"/>
                  </a:lnTo>
                  <a:cubicBezTo>
                    <a:pt x="8383" y="1947"/>
                    <a:pt x="8395" y="1899"/>
                    <a:pt x="8395" y="1864"/>
                  </a:cubicBezTo>
                  <a:cubicBezTo>
                    <a:pt x="8430" y="1816"/>
                    <a:pt x="8406" y="1768"/>
                    <a:pt x="8383" y="1721"/>
                  </a:cubicBezTo>
                  <a:lnTo>
                    <a:pt x="6716" y="54"/>
                  </a:lnTo>
                  <a:cubicBezTo>
                    <a:pt x="6674" y="18"/>
                    <a:pt x="6629" y="0"/>
                    <a:pt x="658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13" name="Google Shape;3713;p37"/>
          <p:cNvGrpSpPr/>
          <p:nvPr/>
        </p:nvGrpSpPr>
        <p:grpSpPr>
          <a:xfrm>
            <a:off x="6829701" y="3715625"/>
            <a:ext cx="355053" cy="248038"/>
            <a:chOff x="6849393" y="3733994"/>
            <a:chExt cx="355053" cy="248038"/>
          </a:xfrm>
        </p:grpSpPr>
        <p:sp>
          <p:nvSpPr>
            <p:cNvPr id="3714" name="Google Shape;3714;p37"/>
            <p:cNvSpPr/>
            <p:nvPr/>
          </p:nvSpPr>
          <p:spPr>
            <a:xfrm>
              <a:off x="6849393" y="3733994"/>
              <a:ext cx="355053" cy="248038"/>
            </a:xfrm>
            <a:custGeom>
              <a:rect b="b" l="l" r="r" t="t"/>
              <a:pathLst>
                <a:path extrusionOk="0" h="7811" w="11181">
                  <a:moveTo>
                    <a:pt x="10800" y="357"/>
                  </a:moveTo>
                  <a:cubicBezTo>
                    <a:pt x="10800" y="357"/>
                    <a:pt x="10823" y="357"/>
                    <a:pt x="10823" y="369"/>
                  </a:cubicBezTo>
                  <a:lnTo>
                    <a:pt x="10823" y="5227"/>
                  </a:lnTo>
                  <a:lnTo>
                    <a:pt x="346" y="5239"/>
                  </a:lnTo>
                  <a:cubicBezTo>
                    <a:pt x="346" y="5239"/>
                    <a:pt x="334" y="5239"/>
                    <a:pt x="334" y="5227"/>
                  </a:cubicBezTo>
                  <a:lnTo>
                    <a:pt x="334" y="369"/>
                  </a:lnTo>
                  <a:cubicBezTo>
                    <a:pt x="334" y="369"/>
                    <a:pt x="334" y="357"/>
                    <a:pt x="346" y="357"/>
                  </a:cubicBezTo>
                  <a:close/>
                  <a:moveTo>
                    <a:pt x="10835" y="5572"/>
                  </a:moveTo>
                  <a:lnTo>
                    <a:pt x="10823" y="5977"/>
                  </a:lnTo>
                  <a:lnTo>
                    <a:pt x="10252" y="5977"/>
                  </a:lnTo>
                  <a:cubicBezTo>
                    <a:pt x="10169" y="5977"/>
                    <a:pt x="10073" y="6060"/>
                    <a:pt x="10073" y="6156"/>
                  </a:cubicBezTo>
                  <a:cubicBezTo>
                    <a:pt x="10073" y="6263"/>
                    <a:pt x="10157" y="6334"/>
                    <a:pt x="10252" y="6334"/>
                  </a:cubicBezTo>
                  <a:lnTo>
                    <a:pt x="10823" y="6334"/>
                  </a:lnTo>
                  <a:lnTo>
                    <a:pt x="10823" y="6739"/>
                  </a:lnTo>
                  <a:lnTo>
                    <a:pt x="8014" y="6739"/>
                  </a:lnTo>
                  <a:cubicBezTo>
                    <a:pt x="7918" y="6739"/>
                    <a:pt x="7823" y="6811"/>
                    <a:pt x="7823" y="6918"/>
                  </a:cubicBezTo>
                  <a:cubicBezTo>
                    <a:pt x="7823" y="7013"/>
                    <a:pt x="7906" y="7096"/>
                    <a:pt x="8014" y="7096"/>
                  </a:cubicBezTo>
                  <a:lnTo>
                    <a:pt x="10823" y="7096"/>
                  </a:lnTo>
                  <a:lnTo>
                    <a:pt x="10823" y="7489"/>
                  </a:lnTo>
                  <a:cubicBezTo>
                    <a:pt x="10823" y="7489"/>
                    <a:pt x="10823" y="7501"/>
                    <a:pt x="10812" y="7501"/>
                  </a:cubicBezTo>
                  <a:lnTo>
                    <a:pt x="358" y="7501"/>
                  </a:lnTo>
                  <a:cubicBezTo>
                    <a:pt x="358" y="7501"/>
                    <a:pt x="346" y="7501"/>
                    <a:pt x="346" y="7489"/>
                  </a:cubicBezTo>
                  <a:lnTo>
                    <a:pt x="346" y="7096"/>
                  </a:lnTo>
                  <a:lnTo>
                    <a:pt x="7263" y="7096"/>
                  </a:lnTo>
                  <a:cubicBezTo>
                    <a:pt x="7359" y="7096"/>
                    <a:pt x="7442" y="7025"/>
                    <a:pt x="7442" y="6918"/>
                  </a:cubicBezTo>
                  <a:cubicBezTo>
                    <a:pt x="7442" y="6834"/>
                    <a:pt x="7371" y="6739"/>
                    <a:pt x="7263" y="6739"/>
                  </a:cubicBezTo>
                  <a:lnTo>
                    <a:pt x="346" y="6739"/>
                  </a:lnTo>
                  <a:lnTo>
                    <a:pt x="346" y="6334"/>
                  </a:lnTo>
                  <a:lnTo>
                    <a:pt x="9514" y="6334"/>
                  </a:lnTo>
                  <a:cubicBezTo>
                    <a:pt x="9597" y="6334"/>
                    <a:pt x="9692" y="6263"/>
                    <a:pt x="9692" y="6156"/>
                  </a:cubicBezTo>
                  <a:cubicBezTo>
                    <a:pt x="9692" y="6072"/>
                    <a:pt x="9621" y="5977"/>
                    <a:pt x="9514" y="5977"/>
                  </a:cubicBezTo>
                  <a:lnTo>
                    <a:pt x="346" y="5977"/>
                  </a:lnTo>
                  <a:lnTo>
                    <a:pt x="346" y="5572"/>
                  </a:lnTo>
                  <a:close/>
                  <a:moveTo>
                    <a:pt x="358" y="0"/>
                  </a:moveTo>
                  <a:cubicBezTo>
                    <a:pt x="167" y="0"/>
                    <a:pt x="1" y="167"/>
                    <a:pt x="1" y="357"/>
                  </a:cubicBezTo>
                  <a:lnTo>
                    <a:pt x="1" y="7453"/>
                  </a:lnTo>
                  <a:cubicBezTo>
                    <a:pt x="1" y="7644"/>
                    <a:pt x="167" y="7811"/>
                    <a:pt x="358" y="7811"/>
                  </a:cubicBezTo>
                  <a:lnTo>
                    <a:pt x="10823" y="7811"/>
                  </a:lnTo>
                  <a:cubicBezTo>
                    <a:pt x="11014" y="7811"/>
                    <a:pt x="11181" y="7644"/>
                    <a:pt x="11181" y="7453"/>
                  </a:cubicBezTo>
                  <a:lnTo>
                    <a:pt x="11181" y="357"/>
                  </a:lnTo>
                  <a:cubicBezTo>
                    <a:pt x="11181" y="167"/>
                    <a:pt x="11014" y="0"/>
                    <a:pt x="1082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5" name="Google Shape;3715;p37"/>
            <p:cNvSpPr/>
            <p:nvPr/>
          </p:nvSpPr>
          <p:spPr>
            <a:xfrm>
              <a:off x="7080411" y="3758192"/>
              <a:ext cx="100219" cy="129687"/>
            </a:xfrm>
            <a:custGeom>
              <a:rect b="b" l="l" r="r" t="t"/>
              <a:pathLst>
                <a:path extrusionOk="0" h="4084" w="3156">
                  <a:moveTo>
                    <a:pt x="179" y="0"/>
                  </a:moveTo>
                  <a:cubicBezTo>
                    <a:pt x="96" y="0"/>
                    <a:pt x="0" y="72"/>
                    <a:pt x="0" y="179"/>
                  </a:cubicBezTo>
                  <a:cubicBezTo>
                    <a:pt x="0" y="274"/>
                    <a:pt x="84" y="357"/>
                    <a:pt x="179" y="357"/>
                  </a:cubicBezTo>
                  <a:lnTo>
                    <a:pt x="2072" y="357"/>
                  </a:lnTo>
                  <a:cubicBezTo>
                    <a:pt x="2144" y="726"/>
                    <a:pt x="2429" y="1012"/>
                    <a:pt x="2798" y="1084"/>
                  </a:cubicBezTo>
                  <a:lnTo>
                    <a:pt x="2798" y="3001"/>
                  </a:lnTo>
                  <a:cubicBezTo>
                    <a:pt x="2429" y="3072"/>
                    <a:pt x="2144" y="3358"/>
                    <a:pt x="2072" y="3727"/>
                  </a:cubicBezTo>
                  <a:lnTo>
                    <a:pt x="179" y="3727"/>
                  </a:lnTo>
                  <a:cubicBezTo>
                    <a:pt x="96" y="3727"/>
                    <a:pt x="0" y="3810"/>
                    <a:pt x="0" y="3905"/>
                  </a:cubicBezTo>
                  <a:cubicBezTo>
                    <a:pt x="0" y="4013"/>
                    <a:pt x="84" y="4084"/>
                    <a:pt x="179" y="4084"/>
                  </a:cubicBezTo>
                  <a:lnTo>
                    <a:pt x="2239" y="4084"/>
                  </a:lnTo>
                  <a:cubicBezTo>
                    <a:pt x="2322" y="4084"/>
                    <a:pt x="2417" y="4013"/>
                    <a:pt x="2417" y="3905"/>
                  </a:cubicBezTo>
                  <a:cubicBezTo>
                    <a:pt x="2417" y="3596"/>
                    <a:pt x="2667" y="3346"/>
                    <a:pt x="2977" y="3346"/>
                  </a:cubicBezTo>
                  <a:cubicBezTo>
                    <a:pt x="3072" y="3346"/>
                    <a:pt x="3156" y="3274"/>
                    <a:pt x="3156" y="3167"/>
                  </a:cubicBezTo>
                  <a:lnTo>
                    <a:pt x="3156" y="917"/>
                  </a:lnTo>
                  <a:cubicBezTo>
                    <a:pt x="3156" y="810"/>
                    <a:pt x="3072" y="738"/>
                    <a:pt x="2977" y="738"/>
                  </a:cubicBezTo>
                  <a:cubicBezTo>
                    <a:pt x="2667" y="738"/>
                    <a:pt x="2417" y="488"/>
                    <a:pt x="2417" y="179"/>
                  </a:cubicBezTo>
                  <a:cubicBezTo>
                    <a:pt x="2417" y="83"/>
                    <a:pt x="2346" y="0"/>
                    <a:pt x="223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6" name="Google Shape;3716;p37"/>
            <p:cNvSpPr/>
            <p:nvPr/>
          </p:nvSpPr>
          <p:spPr>
            <a:xfrm>
              <a:off x="6873209" y="3757811"/>
              <a:ext cx="100219" cy="130068"/>
            </a:xfrm>
            <a:custGeom>
              <a:rect b="b" l="l" r="r" t="t"/>
              <a:pathLst>
                <a:path extrusionOk="0" h="4096" w="3156">
                  <a:moveTo>
                    <a:pt x="918" y="0"/>
                  </a:moveTo>
                  <a:cubicBezTo>
                    <a:pt x="834" y="0"/>
                    <a:pt x="739" y="84"/>
                    <a:pt x="739" y="191"/>
                  </a:cubicBezTo>
                  <a:cubicBezTo>
                    <a:pt x="739" y="500"/>
                    <a:pt x="489" y="750"/>
                    <a:pt x="179" y="750"/>
                  </a:cubicBezTo>
                  <a:cubicBezTo>
                    <a:pt x="84" y="750"/>
                    <a:pt x="1" y="822"/>
                    <a:pt x="1" y="929"/>
                  </a:cubicBezTo>
                  <a:lnTo>
                    <a:pt x="1" y="3179"/>
                  </a:lnTo>
                  <a:cubicBezTo>
                    <a:pt x="1" y="3263"/>
                    <a:pt x="72" y="3358"/>
                    <a:pt x="179" y="3358"/>
                  </a:cubicBezTo>
                  <a:cubicBezTo>
                    <a:pt x="489" y="3358"/>
                    <a:pt x="739" y="3608"/>
                    <a:pt x="739" y="3917"/>
                  </a:cubicBezTo>
                  <a:cubicBezTo>
                    <a:pt x="739" y="4013"/>
                    <a:pt x="810" y="4096"/>
                    <a:pt x="918" y="4096"/>
                  </a:cubicBezTo>
                  <a:lnTo>
                    <a:pt x="2977" y="4096"/>
                  </a:lnTo>
                  <a:cubicBezTo>
                    <a:pt x="3061" y="4096"/>
                    <a:pt x="3156" y="4025"/>
                    <a:pt x="3156" y="3917"/>
                  </a:cubicBezTo>
                  <a:cubicBezTo>
                    <a:pt x="3132" y="3822"/>
                    <a:pt x="3061" y="3739"/>
                    <a:pt x="2977" y="3739"/>
                  </a:cubicBezTo>
                  <a:lnTo>
                    <a:pt x="1084" y="3739"/>
                  </a:lnTo>
                  <a:cubicBezTo>
                    <a:pt x="1013" y="3370"/>
                    <a:pt x="727" y="3084"/>
                    <a:pt x="346" y="3013"/>
                  </a:cubicBezTo>
                  <a:lnTo>
                    <a:pt x="346" y="1096"/>
                  </a:lnTo>
                  <a:cubicBezTo>
                    <a:pt x="727" y="1024"/>
                    <a:pt x="1013" y="738"/>
                    <a:pt x="1084" y="369"/>
                  </a:cubicBezTo>
                  <a:lnTo>
                    <a:pt x="2977" y="369"/>
                  </a:lnTo>
                  <a:cubicBezTo>
                    <a:pt x="3061" y="369"/>
                    <a:pt x="3156" y="286"/>
                    <a:pt x="3156" y="191"/>
                  </a:cubicBezTo>
                  <a:cubicBezTo>
                    <a:pt x="3156" y="95"/>
                    <a:pt x="3073" y="0"/>
                    <a:pt x="297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7" name="Google Shape;3717;p37"/>
            <p:cNvSpPr/>
            <p:nvPr/>
          </p:nvSpPr>
          <p:spPr>
            <a:xfrm>
              <a:off x="6962060" y="3758192"/>
              <a:ext cx="129338" cy="129338"/>
            </a:xfrm>
            <a:custGeom>
              <a:rect b="b" l="l" r="r" t="t"/>
              <a:pathLst>
                <a:path extrusionOk="0" h="4073" w="4073">
                  <a:moveTo>
                    <a:pt x="2037" y="334"/>
                  </a:moveTo>
                  <a:cubicBezTo>
                    <a:pt x="2977" y="334"/>
                    <a:pt x="3727" y="1096"/>
                    <a:pt x="3727" y="2036"/>
                  </a:cubicBezTo>
                  <a:cubicBezTo>
                    <a:pt x="3727" y="2977"/>
                    <a:pt x="2977" y="3727"/>
                    <a:pt x="2037" y="3727"/>
                  </a:cubicBezTo>
                  <a:cubicBezTo>
                    <a:pt x="1096" y="3727"/>
                    <a:pt x="334" y="2977"/>
                    <a:pt x="334" y="2036"/>
                  </a:cubicBezTo>
                  <a:cubicBezTo>
                    <a:pt x="334" y="1096"/>
                    <a:pt x="1096" y="334"/>
                    <a:pt x="2037" y="334"/>
                  </a:cubicBezTo>
                  <a:close/>
                  <a:moveTo>
                    <a:pt x="2037" y="0"/>
                  </a:moveTo>
                  <a:cubicBezTo>
                    <a:pt x="906" y="0"/>
                    <a:pt x="1" y="917"/>
                    <a:pt x="1" y="2036"/>
                  </a:cubicBezTo>
                  <a:cubicBezTo>
                    <a:pt x="1" y="3155"/>
                    <a:pt x="918" y="4072"/>
                    <a:pt x="2037" y="4072"/>
                  </a:cubicBezTo>
                  <a:cubicBezTo>
                    <a:pt x="3156" y="4072"/>
                    <a:pt x="4073" y="3155"/>
                    <a:pt x="4073" y="2036"/>
                  </a:cubicBezTo>
                  <a:cubicBezTo>
                    <a:pt x="4073" y="905"/>
                    <a:pt x="3168" y="0"/>
                    <a:pt x="203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8" name="Google Shape;3718;p37"/>
            <p:cNvSpPr/>
            <p:nvPr/>
          </p:nvSpPr>
          <p:spPr>
            <a:xfrm>
              <a:off x="6997244" y="3781627"/>
              <a:ext cx="59382" cy="82436"/>
            </a:xfrm>
            <a:custGeom>
              <a:rect b="b" l="l" r="r" t="t"/>
              <a:pathLst>
                <a:path extrusionOk="0" h="2596" w="1870">
                  <a:moveTo>
                    <a:pt x="750" y="536"/>
                  </a:moveTo>
                  <a:lnTo>
                    <a:pt x="750" y="1060"/>
                  </a:lnTo>
                  <a:cubicBezTo>
                    <a:pt x="452" y="965"/>
                    <a:pt x="345" y="881"/>
                    <a:pt x="345" y="762"/>
                  </a:cubicBezTo>
                  <a:cubicBezTo>
                    <a:pt x="345" y="691"/>
                    <a:pt x="500" y="584"/>
                    <a:pt x="750" y="536"/>
                  </a:cubicBezTo>
                  <a:close/>
                  <a:moveTo>
                    <a:pt x="1107" y="1524"/>
                  </a:moveTo>
                  <a:cubicBezTo>
                    <a:pt x="1405" y="1608"/>
                    <a:pt x="1512" y="1703"/>
                    <a:pt x="1512" y="1822"/>
                  </a:cubicBezTo>
                  <a:cubicBezTo>
                    <a:pt x="1512" y="1893"/>
                    <a:pt x="1357" y="2001"/>
                    <a:pt x="1107" y="2036"/>
                  </a:cubicBezTo>
                  <a:lnTo>
                    <a:pt x="1107" y="1524"/>
                  </a:lnTo>
                  <a:close/>
                  <a:moveTo>
                    <a:pt x="941" y="0"/>
                  </a:moveTo>
                  <a:cubicBezTo>
                    <a:pt x="857" y="0"/>
                    <a:pt x="762" y="72"/>
                    <a:pt x="762" y="179"/>
                  </a:cubicBezTo>
                  <a:lnTo>
                    <a:pt x="762" y="191"/>
                  </a:lnTo>
                  <a:cubicBezTo>
                    <a:pt x="333" y="238"/>
                    <a:pt x="24" y="477"/>
                    <a:pt x="24" y="774"/>
                  </a:cubicBezTo>
                  <a:cubicBezTo>
                    <a:pt x="24" y="1191"/>
                    <a:pt x="441" y="1346"/>
                    <a:pt x="762" y="1429"/>
                  </a:cubicBezTo>
                  <a:lnTo>
                    <a:pt x="762" y="2036"/>
                  </a:lnTo>
                  <a:cubicBezTo>
                    <a:pt x="512" y="2001"/>
                    <a:pt x="357" y="1893"/>
                    <a:pt x="357" y="1822"/>
                  </a:cubicBezTo>
                  <a:cubicBezTo>
                    <a:pt x="357" y="1727"/>
                    <a:pt x="286" y="1643"/>
                    <a:pt x="179" y="1643"/>
                  </a:cubicBezTo>
                  <a:cubicBezTo>
                    <a:pt x="83" y="1643"/>
                    <a:pt x="0" y="1715"/>
                    <a:pt x="0" y="1822"/>
                  </a:cubicBezTo>
                  <a:cubicBezTo>
                    <a:pt x="0" y="2120"/>
                    <a:pt x="310" y="2334"/>
                    <a:pt x="750" y="2393"/>
                  </a:cubicBezTo>
                  <a:lnTo>
                    <a:pt x="750" y="2417"/>
                  </a:lnTo>
                  <a:cubicBezTo>
                    <a:pt x="750" y="2501"/>
                    <a:pt x="822" y="2596"/>
                    <a:pt x="929" y="2596"/>
                  </a:cubicBezTo>
                  <a:cubicBezTo>
                    <a:pt x="1036" y="2596"/>
                    <a:pt x="1107" y="2513"/>
                    <a:pt x="1107" y="2417"/>
                  </a:cubicBezTo>
                  <a:lnTo>
                    <a:pt x="1107" y="2393"/>
                  </a:lnTo>
                  <a:cubicBezTo>
                    <a:pt x="1536" y="2358"/>
                    <a:pt x="1845" y="2120"/>
                    <a:pt x="1845" y="1822"/>
                  </a:cubicBezTo>
                  <a:cubicBezTo>
                    <a:pt x="1845" y="1417"/>
                    <a:pt x="1453" y="1250"/>
                    <a:pt x="1107" y="1167"/>
                  </a:cubicBezTo>
                  <a:lnTo>
                    <a:pt x="1107" y="548"/>
                  </a:lnTo>
                  <a:cubicBezTo>
                    <a:pt x="1357" y="596"/>
                    <a:pt x="1512" y="703"/>
                    <a:pt x="1512" y="774"/>
                  </a:cubicBezTo>
                  <a:cubicBezTo>
                    <a:pt x="1512" y="869"/>
                    <a:pt x="1584" y="953"/>
                    <a:pt x="1691" y="953"/>
                  </a:cubicBezTo>
                  <a:cubicBezTo>
                    <a:pt x="1774" y="953"/>
                    <a:pt x="1869" y="881"/>
                    <a:pt x="1869" y="774"/>
                  </a:cubicBezTo>
                  <a:cubicBezTo>
                    <a:pt x="1869" y="477"/>
                    <a:pt x="1548" y="250"/>
                    <a:pt x="1119" y="191"/>
                  </a:cubicBezTo>
                  <a:lnTo>
                    <a:pt x="1119" y="179"/>
                  </a:lnTo>
                  <a:cubicBezTo>
                    <a:pt x="1119" y="84"/>
                    <a:pt x="1048" y="0"/>
                    <a:pt x="94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19" name="Google Shape;3719;p37"/>
          <p:cNvGrpSpPr/>
          <p:nvPr/>
        </p:nvGrpSpPr>
        <p:grpSpPr>
          <a:xfrm>
            <a:off x="7899305" y="3696318"/>
            <a:ext cx="392111" cy="280206"/>
            <a:chOff x="7918997" y="3714687"/>
            <a:chExt cx="392111" cy="280206"/>
          </a:xfrm>
        </p:grpSpPr>
        <p:sp>
          <p:nvSpPr>
            <p:cNvPr id="3720" name="Google Shape;3720;p37"/>
            <p:cNvSpPr/>
            <p:nvPr/>
          </p:nvSpPr>
          <p:spPr>
            <a:xfrm>
              <a:off x="7918997" y="3781246"/>
              <a:ext cx="309675" cy="213648"/>
            </a:xfrm>
            <a:custGeom>
              <a:rect b="b" l="l" r="r" t="t"/>
              <a:pathLst>
                <a:path extrusionOk="0" h="6728" w="9752">
                  <a:moveTo>
                    <a:pt x="774" y="3644"/>
                  </a:moveTo>
                  <a:cubicBezTo>
                    <a:pt x="965" y="3644"/>
                    <a:pt x="1132" y="3810"/>
                    <a:pt x="1132" y="4001"/>
                  </a:cubicBezTo>
                  <a:cubicBezTo>
                    <a:pt x="1132" y="4191"/>
                    <a:pt x="965" y="4358"/>
                    <a:pt x="774" y="4358"/>
                  </a:cubicBezTo>
                  <a:cubicBezTo>
                    <a:pt x="560" y="4358"/>
                    <a:pt x="417" y="4191"/>
                    <a:pt x="417" y="4001"/>
                  </a:cubicBezTo>
                  <a:cubicBezTo>
                    <a:pt x="417" y="3810"/>
                    <a:pt x="584" y="3644"/>
                    <a:pt x="774" y="3644"/>
                  </a:cubicBezTo>
                  <a:close/>
                  <a:moveTo>
                    <a:pt x="715" y="0"/>
                  </a:moveTo>
                  <a:cubicBezTo>
                    <a:pt x="310" y="0"/>
                    <a:pt x="0" y="322"/>
                    <a:pt x="0" y="715"/>
                  </a:cubicBezTo>
                  <a:cubicBezTo>
                    <a:pt x="0" y="1072"/>
                    <a:pt x="250" y="1370"/>
                    <a:pt x="596" y="1429"/>
                  </a:cubicBezTo>
                  <a:lnTo>
                    <a:pt x="596" y="3346"/>
                  </a:lnTo>
                  <a:cubicBezTo>
                    <a:pt x="298" y="3429"/>
                    <a:pt x="72" y="3703"/>
                    <a:pt x="72" y="4025"/>
                  </a:cubicBezTo>
                  <a:cubicBezTo>
                    <a:pt x="72" y="4358"/>
                    <a:pt x="298" y="4644"/>
                    <a:pt x="596" y="4715"/>
                  </a:cubicBezTo>
                  <a:lnTo>
                    <a:pt x="596" y="5442"/>
                  </a:lnTo>
                  <a:cubicBezTo>
                    <a:pt x="322" y="5513"/>
                    <a:pt x="120" y="5775"/>
                    <a:pt x="120" y="6073"/>
                  </a:cubicBezTo>
                  <a:cubicBezTo>
                    <a:pt x="120" y="6430"/>
                    <a:pt x="417" y="6727"/>
                    <a:pt x="774" y="6727"/>
                  </a:cubicBezTo>
                  <a:lnTo>
                    <a:pt x="2215" y="6727"/>
                  </a:lnTo>
                  <a:cubicBezTo>
                    <a:pt x="2322" y="6727"/>
                    <a:pt x="2394" y="6644"/>
                    <a:pt x="2394" y="6549"/>
                  </a:cubicBezTo>
                  <a:cubicBezTo>
                    <a:pt x="2394" y="6442"/>
                    <a:pt x="2286" y="6335"/>
                    <a:pt x="2191" y="6335"/>
                  </a:cubicBezTo>
                  <a:lnTo>
                    <a:pt x="739" y="6335"/>
                  </a:lnTo>
                  <a:cubicBezTo>
                    <a:pt x="584" y="6335"/>
                    <a:pt x="441" y="6204"/>
                    <a:pt x="441" y="6037"/>
                  </a:cubicBezTo>
                  <a:cubicBezTo>
                    <a:pt x="441" y="5882"/>
                    <a:pt x="584" y="5739"/>
                    <a:pt x="739" y="5739"/>
                  </a:cubicBezTo>
                  <a:lnTo>
                    <a:pt x="9561" y="5739"/>
                  </a:lnTo>
                  <a:cubicBezTo>
                    <a:pt x="9668" y="5739"/>
                    <a:pt x="9752" y="5668"/>
                    <a:pt x="9752" y="5561"/>
                  </a:cubicBezTo>
                  <a:cubicBezTo>
                    <a:pt x="9752" y="5465"/>
                    <a:pt x="9668" y="5382"/>
                    <a:pt x="9561" y="5382"/>
                  </a:cubicBezTo>
                  <a:lnTo>
                    <a:pt x="929" y="5382"/>
                  </a:lnTo>
                  <a:lnTo>
                    <a:pt x="929" y="4703"/>
                  </a:lnTo>
                  <a:cubicBezTo>
                    <a:pt x="1251" y="4632"/>
                    <a:pt x="1489" y="4346"/>
                    <a:pt x="1489" y="4001"/>
                  </a:cubicBezTo>
                  <a:cubicBezTo>
                    <a:pt x="1489" y="3656"/>
                    <a:pt x="1251" y="3370"/>
                    <a:pt x="929" y="3298"/>
                  </a:cubicBezTo>
                  <a:lnTo>
                    <a:pt x="929" y="1215"/>
                  </a:lnTo>
                  <a:cubicBezTo>
                    <a:pt x="929" y="1167"/>
                    <a:pt x="917" y="1108"/>
                    <a:pt x="870" y="1084"/>
                  </a:cubicBezTo>
                  <a:cubicBezTo>
                    <a:pt x="834" y="1060"/>
                    <a:pt x="786" y="1036"/>
                    <a:pt x="739" y="1036"/>
                  </a:cubicBezTo>
                  <a:lnTo>
                    <a:pt x="715" y="1036"/>
                  </a:lnTo>
                  <a:cubicBezTo>
                    <a:pt x="512" y="1036"/>
                    <a:pt x="358" y="870"/>
                    <a:pt x="358" y="679"/>
                  </a:cubicBezTo>
                  <a:cubicBezTo>
                    <a:pt x="358" y="489"/>
                    <a:pt x="512" y="322"/>
                    <a:pt x="715" y="322"/>
                  </a:cubicBezTo>
                  <a:cubicBezTo>
                    <a:pt x="905" y="322"/>
                    <a:pt x="1072" y="489"/>
                    <a:pt x="1072" y="679"/>
                  </a:cubicBezTo>
                  <a:cubicBezTo>
                    <a:pt x="1072" y="715"/>
                    <a:pt x="1072" y="762"/>
                    <a:pt x="1048" y="786"/>
                  </a:cubicBezTo>
                  <a:cubicBezTo>
                    <a:pt x="1036" y="858"/>
                    <a:pt x="1048" y="941"/>
                    <a:pt x="1120" y="977"/>
                  </a:cubicBezTo>
                  <a:lnTo>
                    <a:pt x="2906" y="2525"/>
                  </a:lnTo>
                  <a:cubicBezTo>
                    <a:pt x="2940" y="2553"/>
                    <a:pt x="2985" y="2568"/>
                    <a:pt x="3029" y="2568"/>
                  </a:cubicBezTo>
                  <a:cubicBezTo>
                    <a:pt x="3077" y="2568"/>
                    <a:pt x="3124" y="2550"/>
                    <a:pt x="3156" y="2513"/>
                  </a:cubicBezTo>
                  <a:lnTo>
                    <a:pt x="4287" y="1274"/>
                  </a:lnTo>
                  <a:cubicBezTo>
                    <a:pt x="4358" y="1203"/>
                    <a:pt x="4346" y="1084"/>
                    <a:pt x="4275" y="1024"/>
                  </a:cubicBezTo>
                  <a:cubicBezTo>
                    <a:pt x="4237" y="992"/>
                    <a:pt x="4191" y="976"/>
                    <a:pt x="4147" y="976"/>
                  </a:cubicBezTo>
                  <a:cubicBezTo>
                    <a:pt x="4095" y="976"/>
                    <a:pt x="4045" y="998"/>
                    <a:pt x="4013" y="1036"/>
                  </a:cubicBezTo>
                  <a:lnTo>
                    <a:pt x="3001" y="2155"/>
                  </a:lnTo>
                  <a:lnTo>
                    <a:pt x="1429" y="798"/>
                  </a:lnTo>
                  <a:lnTo>
                    <a:pt x="1429" y="715"/>
                  </a:lnTo>
                  <a:cubicBezTo>
                    <a:pt x="1429" y="310"/>
                    <a:pt x="1096" y="0"/>
                    <a:pt x="71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1" name="Google Shape;3721;p37"/>
            <p:cNvSpPr/>
            <p:nvPr/>
          </p:nvSpPr>
          <p:spPr>
            <a:xfrm>
              <a:off x="8080439" y="3862920"/>
              <a:ext cx="68083" cy="68083"/>
            </a:xfrm>
            <a:custGeom>
              <a:rect b="b" l="l" r="r" t="t"/>
              <a:pathLst>
                <a:path extrusionOk="0" h="2144" w="2144">
                  <a:moveTo>
                    <a:pt x="1072" y="357"/>
                  </a:moveTo>
                  <a:cubicBezTo>
                    <a:pt x="1465" y="357"/>
                    <a:pt x="1786" y="691"/>
                    <a:pt x="1786" y="1072"/>
                  </a:cubicBezTo>
                  <a:cubicBezTo>
                    <a:pt x="1786" y="1465"/>
                    <a:pt x="1465" y="1786"/>
                    <a:pt x="1072" y="1786"/>
                  </a:cubicBezTo>
                  <a:cubicBezTo>
                    <a:pt x="691" y="1786"/>
                    <a:pt x="358" y="1465"/>
                    <a:pt x="358" y="1072"/>
                  </a:cubicBezTo>
                  <a:cubicBezTo>
                    <a:pt x="358" y="691"/>
                    <a:pt x="691" y="357"/>
                    <a:pt x="1072" y="357"/>
                  </a:cubicBezTo>
                  <a:close/>
                  <a:moveTo>
                    <a:pt x="1072" y="0"/>
                  </a:moveTo>
                  <a:cubicBezTo>
                    <a:pt x="477" y="0"/>
                    <a:pt x="0" y="476"/>
                    <a:pt x="0" y="1072"/>
                  </a:cubicBezTo>
                  <a:cubicBezTo>
                    <a:pt x="0" y="1667"/>
                    <a:pt x="477" y="2143"/>
                    <a:pt x="1072" y="2143"/>
                  </a:cubicBezTo>
                  <a:cubicBezTo>
                    <a:pt x="1667" y="2143"/>
                    <a:pt x="2144" y="1655"/>
                    <a:pt x="2144" y="1072"/>
                  </a:cubicBezTo>
                  <a:cubicBezTo>
                    <a:pt x="2144" y="476"/>
                    <a:pt x="1667" y="0"/>
                    <a:pt x="107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2" name="Google Shape;3722;p37"/>
            <p:cNvSpPr/>
            <p:nvPr/>
          </p:nvSpPr>
          <p:spPr>
            <a:xfrm>
              <a:off x="8000290" y="3885593"/>
              <a:ext cx="45410" cy="45410"/>
            </a:xfrm>
            <a:custGeom>
              <a:rect b="b" l="l" r="r" t="t"/>
              <a:pathLst>
                <a:path extrusionOk="0" h="1430" w="1430">
                  <a:moveTo>
                    <a:pt x="727" y="358"/>
                  </a:moveTo>
                  <a:cubicBezTo>
                    <a:pt x="917" y="358"/>
                    <a:pt x="1084" y="524"/>
                    <a:pt x="1084" y="715"/>
                  </a:cubicBezTo>
                  <a:cubicBezTo>
                    <a:pt x="1084" y="905"/>
                    <a:pt x="917" y="1072"/>
                    <a:pt x="727" y="1072"/>
                  </a:cubicBezTo>
                  <a:cubicBezTo>
                    <a:pt x="536" y="1072"/>
                    <a:pt x="369" y="905"/>
                    <a:pt x="369" y="715"/>
                  </a:cubicBezTo>
                  <a:cubicBezTo>
                    <a:pt x="369" y="524"/>
                    <a:pt x="536" y="358"/>
                    <a:pt x="727" y="358"/>
                  </a:cubicBezTo>
                  <a:close/>
                  <a:moveTo>
                    <a:pt x="694" y="0"/>
                  </a:moveTo>
                  <a:cubicBezTo>
                    <a:pt x="310" y="0"/>
                    <a:pt x="0" y="317"/>
                    <a:pt x="0" y="715"/>
                  </a:cubicBezTo>
                  <a:cubicBezTo>
                    <a:pt x="0" y="1120"/>
                    <a:pt x="322" y="1429"/>
                    <a:pt x="715" y="1429"/>
                  </a:cubicBezTo>
                  <a:cubicBezTo>
                    <a:pt x="1096" y="1429"/>
                    <a:pt x="1429" y="1096"/>
                    <a:pt x="1429" y="715"/>
                  </a:cubicBezTo>
                  <a:cubicBezTo>
                    <a:pt x="1429" y="310"/>
                    <a:pt x="1096" y="1"/>
                    <a:pt x="715" y="1"/>
                  </a:cubicBezTo>
                  <a:cubicBezTo>
                    <a:pt x="708" y="0"/>
                    <a:pt x="701" y="0"/>
                    <a:pt x="69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3" name="Google Shape;3723;p37"/>
            <p:cNvSpPr/>
            <p:nvPr/>
          </p:nvSpPr>
          <p:spPr>
            <a:xfrm>
              <a:off x="8006323" y="3714687"/>
              <a:ext cx="304784" cy="277920"/>
            </a:xfrm>
            <a:custGeom>
              <a:rect b="b" l="l" r="r" t="t"/>
              <a:pathLst>
                <a:path extrusionOk="0" h="8752" w="9598">
                  <a:moveTo>
                    <a:pt x="8800" y="5740"/>
                  </a:moveTo>
                  <a:cubicBezTo>
                    <a:pt x="8990" y="5740"/>
                    <a:pt x="9157" y="5906"/>
                    <a:pt x="9157" y="6097"/>
                  </a:cubicBezTo>
                  <a:cubicBezTo>
                    <a:pt x="9157" y="6287"/>
                    <a:pt x="9002" y="6454"/>
                    <a:pt x="8800" y="6454"/>
                  </a:cubicBezTo>
                  <a:cubicBezTo>
                    <a:pt x="8609" y="6454"/>
                    <a:pt x="8442" y="6287"/>
                    <a:pt x="8442" y="6097"/>
                  </a:cubicBezTo>
                  <a:cubicBezTo>
                    <a:pt x="8442" y="5906"/>
                    <a:pt x="8597" y="5740"/>
                    <a:pt x="8800" y="5740"/>
                  </a:cubicBezTo>
                  <a:close/>
                  <a:moveTo>
                    <a:pt x="3430" y="1"/>
                  </a:moveTo>
                  <a:cubicBezTo>
                    <a:pt x="2989" y="1"/>
                    <a:pt x="2632" y="358"/>
                    <a:pt x="2632" y="787"/>
                  </a:cubicBezTo>
                  <a:cubicBezTo>
                    <a:pt x="2632" y="989"/>
                    <a:pt x="2727" y="1203"/>
                    <a:pt x="2858" y="1334"/>
                  </a:cubicBezTo>
                  <a:lnTo>
                    <a:pt x="1739" y="2561"/>
                  </a:lnTo>
                  <a:cubicBezTo>
                    <a:pt x="1668" y="2632"/>
                    <a:pt x="1680" y="2751"/>
                    <a:pt x="1763" y="2811"/>
                  </a:cubicBezTo>
                  <a:cubicBezTo>
                    <a:pt x="1796" y="2844"/>
                    <a:pt x="1838" y="2859"/>
                    <a:pt x="1881" y="2859"/>
                  </a:cubicBezTo>
                  <a:cubicBezTo>
                    <a:pt x="1931" y="2859"/>
                    <a:pt x="1981" y="2838"/>
                    <a:pt x="2013" y="2799"/>
                  </a:cubicBezTo>
                  <a:lnTo>
                    <a:pt x="3251" y="1430"/>
                  </a:lnTo>
                  <a:cubicBezTo>
                    <a:pt x="3287" y="1382"/>
                    <a:pt x="3311" y="1323"/>
                    <a:pt x="3287" y="1275"/>
                  </a:cubicBezTo>
                  <a:cubicBezTo>
                    <a:pt x="3275" y="1215"/>
                    <a:pt x="3251" y="1168"/>
                    <a:pt x="3204" y="1144"/>
                  </a:cubicBezTo>
                  <a:cubicBezTo>
                    <a:pt x="3073" y="1072"/>
                    <a:pt x="2977" y="918"/>
                    <a:pt x="2977" y="775"/>
                  </a:cubicBezTo>
                  <a:cubicBezTo>
                    <a:pt x="2977" y="537"/>
                    <a:pt x="3168" y="334"/>
                    <a:pt x="3406" y="334"/>
                  </a:cubicBezTo>
                  <a:cubicBezTo>
                    <a:pt x="3644" y="334"/>
                    <a:pt x="3847" y="537"/>
                    <a:pt x="3847" y="775"/>
                  </a:cubicBezTo>
                  <a:cubicBezTo>
                    <a:pt x="3847" y="918"/>
                    <a:pt x="3751" y="1072"/>
                    <a:pt x="3620" y="1144"/>
                  </a:cubicBezTo>
                  <a:cubicBezTo>
                    <a:pt x="3573" y="1168"/>
                    <a:pt x="3525" y="1215"/>
                    <a:pt x="3525" y="1275"/>
                  </a:cubicBezTo>
                  <a:cubicBezTo>
                    <a:pt x="3513" y="1334"/>
                    <a:pt x="3525" y="1382"/>
                    <a:pt x="3573" y="1430"/>
                  </a:cubicBezTo>
                  <a:lnTo>
                    <a:pt x="6430" y="4561"/>
                  </a:lnTo>
                  <a:cubicBezTo>
                    <a:pt x="6462" y="4606"/>
                    <a:pt x="6512" y="4627"/>
                    <a:pt x="6562" y="4627"/>
                  </a:cubicBezTo>
                  <a:cubicBezTo>
                    <a:pt x="6605" y="4627"/>
                    <a:pt x="6647" y="4612"/>
                    <a:pt x="6680" y="4585"/>
                  </a:cubicBezTo>
                  <a:lnTo>
                    <a:pt x="8466" y="3037"/>
                  </a:lnTo>
                  <a:cubicBezTo>
                    <a:pt x="8526" y="2989"/>
                    <a:pt x="8549" y="2918"/>
                    <a:pt x="8526" y="2835"/>
                  </a:cubicBezTo>
                  <a:cubicBezTo>
                    <a:pt x="8514" y="2811"/>
                    <a:pt x="8514" y="2763"/>
                    <a:pt x="8514" y="2739"/>
                  </a:cubicBezTo>
                  <a:cubicBezTo>
                    <a:pt x="8514" y="2537"/>
                    <a:pt x="8680" y="2382"/>
                    <a:pt x="8871" y="2382"/>
                  </a:cubicBezTo>
                  <a:cubicBezTo>
                    <a:pt x="9061" y="2382"/>
                    <a:pt x="9228" y="2537"/>
                    <a:pt x="9228" y="2739"/>
                  </a:cubicBezTo>
                  <a:cubicBezTo>
                    <a:pt x="9228" y="2930"/>
                    <a:pt x="9061" y="3097"/>
                    <a:pt x="8871" y="3097"/>
                  </a:cubicBezTo>
                  <a:lnTo>
                    <a:pt x="8847" y="3097"/>
                  </a:lnTo>
                  <a:cubicBezTo>
                    <a:pt x="8800" y="3097"/>
                    <a:pt x="8740" y="3108"/>
                    <a:pt x="8704" y="3132"/>
                  </a:cubicBezTo>
                  <a:cubicBezTo>
                    <a:pt x="8680" y="3168"/>
                    <a:pt x="8645" y="3228"/>
                    <a:pt x="8645" y="3275"/>
                  </a:cubicBezTo>
                  <a:lnTo>
                    <a:pt x="8645" y="5359"/>
                  </a:lnTo>
                  <a:cubicBezTo>
                    <a:pt x="8335" y="5430"/>
                    <a:pt x="8097" y="5716"/>
                    <a:pt x="8097" y="6049"/>
                  </a:cubicBezTo>
                  <a:cubicBezTo>
                    <a:pt x="8097" y="6395"/>
                    <a:pt x="8335" y="6680"/>
                    <a:pt x="8645" y="6752"/>
                  </a:cubicBezTo>
                  <a:lnTo>
                    <a:pt x="8645" y="7442"/>
                  </a:lnTo>
                  <a:lnTo>
                    <a:pt x="7561" y="7442"/>
                  </a:lnTo>
                  <a:cubicBezTo>
                    <a:pt x="7454" y="7442"/>
                    <a:pt x="7383" y="7514"/>
                    <a:pt x="7383" y="7621"/>
                  </a:cubicBezTo>
                  <a:cubicBezTo>
                    <a:pt x="7383" y="7716"/>
                    <a:pt x="7454" y="7800"/>
                    <a:pt x="7561" y="7800"/>
                  </a:cubicBezTo>
                  <a:lnTo>
                    <a:pt x="8823" y="7800"/>
                  </a:lnTo>
                  <a:cubicBezTo>
                    <a:pt x="8990" y="7800"/>
                    <a:pt x="9121" y="7930"/>
                    <a:pt x="9121" y="8097"/>
                  </a:cubicBezTo>
                  <a:cubicBezTo>
                    <a:pt x="9121" y="8252"/>
                    <a:pt x="8990" y="8395"/>
                    <a:pt x="8823" y="8395"/>
                  </a:cubicBezTo>
                  <a:lnTo>
                    <a:pt x="179" y="8395"/>
                  </a:lnTo>
                  <a:cubicBezTo>
                    <a:pt x="72" y="8395"/>
                    <a:pt x="1" y="8466"/>
                    <a:pt x="1" y="8573"/>
                  </a:cubicBezTo>
                  <a:cubicBezTo>
                    <a:pt x="1" y="8669"/>
                    <a:pt x="72" y="8752"/>
                    <a:pt x="179" y="8752"/>
                  </a:cubicBezTo>
                  <a:lnTo>
                    <a:pt x="8823" y="8752"/>
                  </a:lnTo>
                  <a:cubicBezTo>
                    <a:pt x="9181" y="8752"/>
                    <a:pt x="9478" y="8454"/>
                    <a:pt x="9478" y="8097"/>
                  </a:cubicBezTo>
                  <a:cubicBezTo>
                    <a:pt x="9478" y="7800"/>
                    <a:pt x="9276" y="7538"/>
                    <a:pt x="9002" y="7466"/>
                  </a:cubicBezTo>
                  <a:lnTo>
                    <a:pt x="9002" y="6752"/>
                  </a:lnTo>
                  <a:cubicBezTo>
                    <a:pt x="9300" y="6704"/>
                    <a:pt x="9526" y="6430"/>
                    <a:pt x="9526" y="6097"/>
                  </a:cubicBezTo>
                  <a:cubicBezTo>
                    <a:pt x="9526" y="5775"/>
                    <a:pt x="9300" y="5490"/>
                    <a:pt x="9002" y="5394"/>
                  </a:cubicBezTo>
                  <a:lnTo>
                    <a:pt x="9002" y="3478"/>
                  </a:lnTo>
                  <a:cubicBezTo>
                    <a:pt x="9347" y="3418"/>
                    <a:pt x="9597" y="3120"/>
                    <a:pt x="9597" y="2763"/>
                  </a:cubicBezTo>
                  <a:cubicBezTo>
                    <a:pt x="9597" y="2358"/>
                    <a:pt x="9276" y="2049"/>
                    <a:pt x="8883" y="2049"/>
                  </a:cubicBezTo>
                  <a:cubicBezTo>
                    <a:pt x="8502" y="2049"/>
                    <a:pt x="8168" y="2382"/>
                    <a:pt x="8168" y="2763"/>
                  </a:cubicBezTo>
                  <a:lnTo>
                    <a:pt x="8168" y="2858"/>
                  </a:lnTo>
                  <a:lnTo>
                    <a:pt x="6597" y="4204"/>
                  </a:lnTo>
                  <a:lnTo>
                    <a:pt x="3989" y="1334"/>
                  </a:lnTo>
                  <a:cubicBezTo>
                    <a:pt x="4144" y="1192"/>
                    <a:pt x="4216" y="989"/>
                    <a:pt x="4216" y="787"/>
                  </a:cubicBezTo>
                  <a:cubicBezTo>
                    <a:pt x="4216" y="358"/>
                    <a:pt x="3858" y="1"/>
                    <a:pt x="343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4" name="Google Shape;3724;p37"/>
            <p:cNvSpPr/>
            <p:nvPr/>
          </p:nvSpPr>
          <p:spPr>
            <a:xfrm>
              <a:off x="8183643" y="3885593"/>
              <a:ext cx="45410" cy="45410"/>
            </a:xfrm>
            <a:custGeom>
              <a:rect b="b" l="l" r="r" t="t"/>
              <a:pathLst>
                <a:path extrusionOk="0" h="1430" w="1430">
                  <a:moveTo>
                    <a:pt x="703" y="358"/>
                  </a:moveTo>
                  <a:cubicBezTo>
                    <a:pt x="894" y="358"/>
                    <a:pt x="1060" y="524"/>
                    <a:pt x="1060" y="715"/>
                  </a:cubicBezTo>
                  <a:cubicBezTo>
                    <a:pt x="1060" y="905"/>
                    <a:pt x="894" y="1072"/>
                    <a:pt x="703" y="1072"/>
                  </a:cubicBezTo>
                  <a:cubicBezTo>
                    <a:pt x="501" y="1072"/>
                    <a:pt x="346" y="905"/>
                    <a:pt x="346" y="715"/>
                  </a:cubicBezTo>
                  <a:cubicBezTo>
                    <a:pt x="346" y="524"/>
                    <a:pt x="501" y="358"/>
                    <a:pt x="703" y="358"/>
                  </a:cubicBezTo>
                  <a:close/>
                  <a:moveTo>
                    <a:pt x="715" y="1"/>
                  </a:moveTo>
                  <a:cubicBezTo>
                    <a:pt x="310" y="1"/>
                    <a:pt x="1" y="334"/>
                    <a:pt x="1" y="715"/>
                  </a:cubicBezTo>
                  <a:cubicBezTo>
                    <a:pt x="1" y="1120"/>
                    <a:pt x="322" y="1429"/>
                    <a:pt x="715" y="1429"/>
                  </a:cubicBezTo>
                  <a:cubicBezTo>
                    <a:pt x="1096" y="1429"/>
                    <a:pt x="1430" y="1108"/>
                    <a:pt x="1430" y="715"/>
                  </a:cubicBezTo>
                  <a:cubicBezTo>
                    <a:pt x="1430" y="310"/>
                    <a:pt x="1096" y="1"/>
                    <a:pt x="71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725" name="Google Shape;3725;p37"/>
          <p:cNvSpPr/>
          <p:nvPr/>
        </p:nvSpPr>
        <p:spPr>
          <a:xfrm>
            <a:off x="847662" y="3675995"/>
            <a:ext cx="355434" cy="326981"/>
          </a:xfrm>
          <a:custGeom>
            <a:rect b="b" l="l" r="r" t="t"/>
            <a:pathLst>
              <a:path extrusionOk="0" h="10297" w="11193">
                <a:moveTo>
                  <a:pt x="6014" y="2129"/>
                </a:moveTo>
                <a:lnTo>
                  <a:pt x="6014" y="3034"/>
                </a:lnTo>
                <a:lnTo>
                  <a:pt x="5097" y="3034"/>
                </a:lnTo>
                <a:lnTo>
                  <a:pt x="5097" y="2129"/>
                </a:lnTo>
                <a:close/>
                <a:moveTo>
                  <a:pt x="8704" y="347"/>
                </a:moveTo>
                <a:cubicBezTo>
                  <a:pt x="8745" y="347"/>
                  <a:pt x="8785" y="350"/>
                  <a:pt x="8824" y="355"/>
                </a:cubicBezTo>
                <a:cubicBezTo>
                  <a:pt x="9133" y="403"/>
                  <a:pt x="9371" y="617"/>
                  <a:pt x="9550" y="1058"/>
                </a:cubicBezTo>
                <a:cubicBezTo>
                  <a:pt x="9824" y="1689"/>
                  <a:pt x="9847" y="2201"/>
                  <a:pt x="9645" y="2558"/>
                </a:cubicBezTo>
                <a:cubicBezTo>
                  <a:pt x="9419" y="2939"/>
                  <a:pt x="8966" y="3034"/>
                  <a:pt x="8907" y="3046"/>
                </a:cubicBezTo>
                <a:lnTo>
                  <a:pt x="6335" y="3046"/>
                </a:lnTo>
                <a:lnTo>
                  <a:pt x="6335" y="2034"/>
                </a:lnTo>
                <a:cubicBezTo>
                  <a:pt x="6442" y="1903"/>
                  <a:pt x="6764" y="1498"/>
                  <a:pt x="7204" y="1141"/>
                </a:cubicBezTo>
                <a:cubicBezTo>
                  <a:pt x="7798" y="612"/>
                  <a:pt x="8304" y="347"/>
                  <a:pt x="8704" y="347"/>
                </a:cubicBezTo>
                <a:close/>
                <a:moveTo>
                  <a:pt x="4585" y="3356"/>
                </a:moveTo>
                <a:lnTo>
                  <a:pt x="4585" y="4653"/>
                </a:lnTo>
                <a:lnTo>
                  <a:pt x="299" y="4653"/>
                </a:lnTo>
                <a:lnTo>
                  <a:pt x="299" y="3356"/>
                </a:lnTo>
                <a:close/>
                <a:moveTo>
                  <a:pt x="6204" y="3356"/>
                </a:moveTo>
                <a:lnTo>
                  <a:pt x="6204" y="9987"/>
                </a:lnTo>
                <a:lnTo>
                  <a:pt x="4906" y="9987"/>
                </a:lnTo>
                <a:lnTo>
                  <a:pt x="4906" y="3356"/>
                </a:lnTo>
                <a:close/>
                <a:moveTo>
                  <a:pt x="10812" y="3356"/>
                </a:moveTo>
                <a:lnTo>
                  <a:pt x="10812" y="4653"/>
                </a:lnTo>
                <a:lnTo>
                  <a:pt x="9074" y="4653"/>
                </a:lnTo>
                <a:cubicBezTo>
                  <a:pt x="8990" y="4653"/>
                  <a:pt x="8907" y="4725"/>
                  <a:pt x="8907" y="4820"/>
                </a:cubicBezTo>
                <a:cubicBezTo>
                  <a:pt x="8907" y="4903"/>
                  <a:pt x="8990" y="4987"/>
                  <a:pt x="9074" y="4987"/>
                </a:cubicBezTo>
                <a:lnTo>
                  <a:pt x="10002" y="4987"/>
                </a:lnTo>
                <a:lnTo>
                  <a:pt x="10002" y="9594"/>
                </a:lnTo>
                <a:cubicBezTo>
                  <a:pt x="10002" y="9809"/>
                  <a:pt x="9824" y="9987"/>
                  <a:pt x="9609" y="9987"/>
                </a:cubicBezTo>
                <a:lnTo>
                  <a:pt x="6526" y="9987"/>
                </a:lnTo>
                <a:lnTo>
                  <a:pt x="6526" y="4987"/>
                </a:lnTo>
                <a:lnTo>
                  <a:pt x="8419" y="4987"/>
                </a:lnTo>
                <a:cubicBezTo>
                  <a:pt x="8514" y="4987"/>
                  <a:pt x="8585" y="4903"/>
                  <a:pt x="8585" y="4820"/>
                </a:cubicBezTo>
                <a:cubicBezTo>
                  <a:pt x="8585" y="4725"/>
                  <a:pt x="8514" y="4653"/>
                  <a:pt x="8419" y="4653"/>
                </a:cubicBezTo>
                <a:lnTo>
                  <a:pt x="6526" y="4653"/>
                </a:lnTo>
                <a:lnTo>
                  <a:pt x="6526" y="3356"/>
                </a:lnTo>
                <a:close/>
                <a:moveTo>
                  <a:pt x="2416" y="1"/>
                </a:moveTo>
                <a:cubicBezTo>
                  <a:pt x="2282" y="1"/>
                  <a:pt x="2156" y="24"/>
                  <a:pt x="2037" y="69"/>
                </a:cubicBezTo>
                <a:cubicBezTo>
                  <a:pt x="1727" y="188"/>
                  <a:pt x="1465" y="474"/>
                  <a:pt x="1287" y="903"/>
                </a:cubicBezTo>
                <a:cubicBezTo>
                  <a:pt x="977" y="1653"/>
                  <a:pt x="965" y="2248"/>
                  <a:pt x="1215" y="2689"/>
                </a:cubicBezTo>
                <a:cubicBezTo>
                  <a:pt x="1287" y="2820"/>
                  <a:pt x="1382" y="2927"/>
                  <a:pt x="1489" y="3022"/>
                </a:cubicBezTo>
                <a:lnTo>
                  <a:pt x="156" y="3022"/>
                </a:lnTo>
                <a:cubicBezTo>
                  <a:pt x="72" y="3022"/>
                  <a:pt x="1" y="3094"/>
                  <a:pt x="1" y="3177"/>
                </a:cubicBezTo>
                <a:lnTo>
                  <a:pt x="1" y="4808"/>
                </a:lnTo>
                <a:cubicBezTo>
                  <a:pt x="1" y="4891"/>
                  <a:pt x="72" y="4963"/>
                  <a:pt x="156" y="4963"/>
                </a:cubicBezTo>
                <a:lnTo>
                  <a:pt x="834" y="4963"/>
                </a:lnTo>
                <a:lnTo>
                  <a:pt x="834" y="9583"/>
                </a:lnTo>
                <a:cubicBezTo>
                  <a:pt x="834" y="9964"/>
                  <a:pt x="1156" y="10297"/>
                  <a:pt x="1549" y="10297"/>
                </a:cubicBezTo>
                <a:lnTo>
                  <a:pt x="2656" y="10297"/>
                </a:lnTo>
                <a:cubicBezTo>
                  <a:pt x="2751" y="10297"/>
                  <a:pt x="2823" y="10225"/>
                  <a:pt x="2823" y="10130"/>
                </a:cubicBezTo>
                <a:cubicBezTo>
                  <a:pt x="2823" y="10047"/>
                  <a:pt x="2751" y="9964"/>
                  <a:pt x="2656" y="9964"/>
                </a:cubicBezTo>
                <a:lnTo>
                  <a:pt x="1549" y="9964"/>
                </a:lnTo>
                <a:cubicBezTo>
                  <a:pt x="1334" y="9964"/>
                  <a:pt x="1156" y="9785"/>
                  <a:pt x="1156" y="9583"/>
                </a:cubicBezTo>
                <a:lnTo>
                  <a:pt x="1156" y="4963"/>
                </a:lnTo>
                <a:lnTo>
                  <a:pt x="4609" y="4963"/>
                </a:lnTo>
                <a:lnTo>
                  <a:pt x="4609" y="9964"/>
                </a:lnTo>
                <a:lnTo>
                  <a:pt x="3311" y="9964"/>
                </a:lnTo>
                <a:cubicBezTo>
                  <a:pt x="3228" y="9964"/>
                  <a:pt x="3156" y="10047"/>
                  <a:pt x="3156" y="10130"/>
                </a:cubicBezTo>
                <a:cubicBezTo>
                  <a:pt x="3156" y="10225"/>
                  <a:pt x="3228" y="10297"/>
                  <a:pt x="3311" y="10297"/>
                </a:cubicBezTo>
                <a:lnTo>
                  <a:pt x="9645" y="10297"/>
                </a:lnTo>
                <a:cubicBezTo>
                  <a:pt x="10026" y="10297"/>
                  <a:pt x="10359" y="9964"/>
                  <a:pt x="10359" y="9583"/>
                </a:cubicBezTo>
                <a:lnTo>
                  <a:pt x="10359" y="4963"/>
                </a:lnTo>
                <a:lnTo>
                  <a:pt x="11026" y="4963"/>
                </a:lnTo>
                <a:cubicBezTo>
                  <a:pt x="11110" y="4963"/>
                  <a:pt x="11193" y="4891"/>
                  <a:pt x="11193" y="4808"/>
                </a:cubicBezTo>
                <a:lnTo>
                  <a:pt x="11193" y="3177"/>
                </a:lnTo>
                <a:cubicBezTo>
                  <a:pt x="11145" y="3106"/>
                  <a:pt x="11074" y="3034"/>
                  <a:pt x="10979" y="3034"/>
                </a:cubicBezTo>
                <a:lnTo>
                  <a:pt x="9657" y="3034"/>
                </a:lnTo>
                <a:cubicBezTo>
                  <a:pt x="9752" y="2939"/>
                  <a:pt x="9847" y="2844"/>
                  <a:pt x="9919" y="2701"/>
                </a:cubicBezTo>
                <a:cubicBezTo>
                  <a:pt x="10181" y="2260"/>
                  <a:pt x="10157" y="1641"/>
                  <a:pt x="9847" y="915"/>
                </a:cubicBezTo>
                <a:cubicBezTo>
                  <a:pt x="9621" y="379"/>
                  <a:pt x="9300" y="81"/>
                  <a:pt x="8871" y="22"/>
                </a:cubicBezTo>
                <a:cubicBezTo>
                  <a:pt x="8824" y="16"/>
                  <a:pt x="8776" y="13"/>
                  <a:pt x="8728" y="13"/>
                </a:cubicBezTo>
                <a:cubicBezTo>
                  <a:pt x="7648" y="13"/>
                  <a:pt x="6371" y="1489"/>
                  <a:pt x="6097" y="1808"/>
                </a:cubicBezTo>
                <a:lnTo>
                  <a:pt x="5025" y="1808"/>
                </a:lnTo>
                <a:cubicBezTo>
                  <a:pt x="4859" y="1617"/>
                  <a:pt x="4359" y="1022"/>
                  <a:pt x="3751" y="581"/>
                </a:cubicBezTo>
                <a:cubicBezTo>
                  <a:pt x="3715" y="556"/>
                  <a:pt x="3677" y="543"/>
                  <a:pt x="3642" y="543"/>
                </a:cubicBezTo>
                <a:cubicBezTo>
                  <a:pt x="3595" y="543"/>
                  <a:pt x="3552" y="565"/>
                  <a:pt x="3525" y="605"/>
                </a:cubicBezTo>
                <a:cubicBezTo>
                  <a:pt x="3466" y="677"/>
                  <a:pt x="3478" y="784"/>
                  <a:pt x="3549" y="831"/>
                </a:cubicBezTo>
                <a:cubicBezTo>
                  <a:pt x="4144" y="1260"/>
                  <a:pt x="4656" y="1855"/>
                  <a:pt x="4787" y="2022"/>
                </a:cubicBezTo>
                <a:lnTo>
                  <a:pt x="4787" y="3034"/>
                </a:lnTo>
                <a:lnTo>
                  <a:pt x="2216" y="3034"/>
                </a:lnTo>
                <a:cubicBezTo>
                  <a:pt x="2144" y="3022"/>
                  <a:pt x="1692" y="2927"/>
                  <a:pt x="1489" y="2546"/>
                </a:cubicBezTo>
                <a:cubicBezTo>
                  <a:pt x="1275" y="2189"/>
                  <a:pt x="1323" y="1677"/>
                  <a:pt x="1573" y="1034"/>
                </a:cubicBezTo>
                <a:cubicBezTo>
                  <a:pt x="1727" y="700"/>
                  <a:pt x="1906" y="474"/>
                  <a:pt x="2144" y="379"/>
                </a:cubicBezTo>
                <a:cubicBezTo>
                  <a:pt x="2224" y="348"/>
                  <a:pt x="2314" y="332"/>
                  <a:pt x="2413" y="332"/>
                </a:cubicBezTo>
                <a:cubicBezTo>
                  <a:pt x="2578" y="332"/>
                  <a:pt x="2769" y="377"/>
                  <a:pt x="2978" y="474"/>
                </a:cubicBezTo>
                <a:cubicBezTo>
                  <a:pt x="3001" y="488"/>
                  <a:pt x="3025" y="493"/>
                  <a:pt x="3049" y="493"/>
                </a:cubicBezTo>
                <a:cubicBezTo>
                  <a:pt x="3109" y="493"/>
                  <a:pt x="3166" y="454"/>
                  <a:pt x="3192" y="403"/>
                </a:cubicBezTo>
                <a:cubicBezTo>
                  <a:pt x="3239" y="308"/>
                  <a:pt x="3192" y="224"/>
                  <a:pt x="3120" y="177"/>
                </a:cubicBezTo>
                <a:cubicBezTo>
                  <a:pt x="2864" y="59"/>
                  <a:pt x="2630" y="1"/>
                  <a:pt x="241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726" name="Google Shape;3726;p37"/>
          <p:cNvGrpSpPr/>
          <p:nvPr/>
        </p:nvGrpSpPr>
        <p:grpSpPr>
          <a:xfrm>
            <a:off x="1389085" y="3662594"/>
            <a:ext cx="357720" cy="355148"/>
            <a:chOff x="1408777" y="3680964"/>
            <a:chExt cx="357720" cy="355148"/>
          </a:xfrm>
        </p:grpSpPr>
        <p:sp>
          <p:nvSpPr>
            <p:cNvPr id="3727" name="Google Shape;3727;p37"/>
            <p:cNvSpPr/>
            <p:nvPr/>
          </p:nvSpPr>
          <p:spPr>
            <a:xfrm>
              <a:off x="1510488" y="3814144"/>
              <a:ext cx="37852" cy="49188"/>
            </a:xfrm>
            <a:custGeom>
              <a:rect b="b" l="l" r="r" t="t"/>
              <a:pathLst>
                <a:path extrusionOk="0" h="1549" w="1192">
                  <a:moveTo>
                    <a:pt x="596" y="0"/>
                  </a:moveTo>
                  <a:cubicBezTo>
                    <a:pt x="262" y="0"/>
                    <a:pt x="1" y="274"/>
                    <a:pt x="1" y="596"/>
                  </a:cubicBezTo>
                  <a:lnTo>
                    <a:pt x="1" y="953"/>
                  </a:lnTo>
                  <a:cubicBezTo>
                    <a:pt x="1" y="1286"/>
                    <a:pt x="262" y="1548"/>
                    <a:pt x="596" y="1548"/>
                  </a:cubicBezTo>
                  <a:cubicBezTo>
                    <a:pt x="917" y="1548"/>
                    <a:pt x="1191" y="1286"/>
                    <a:pt x="1191" y="953"/>
                  </a:cubicBezTo>
                  <a:lnTo>
                    <a:pt x="1191" y="691"/>
                  </a:lnTo>
                  <a:cubicBezTo>
                    <a:pt x="1191" y="596"/>
                    <a:pt x="1108" y="524"/>
                    <a:pt x="1024" y="524"/>
                  </a:cubicBezTo>
                  <a:cubicBezTo>
                    <a:pt x="941" y="524"/>
                    <a:pt x="858" y="596"/>
                    <a:pt x="858" y="691"/>
                  </a:cubicBezTo>
                  <a:lnTo>
                    <a:pt x="858" y="953"/>
                  </a:lnTo>
                  <a:cubicBezTo>
                    <a:pt x="858" y="1108"/>
                    <a:pt x="739" y="1227"/>
                    <a:pt x="596" y="1227"/>
                  </a:cubicBezTo>
                  <a:cubicBezTo>
                    <a:pt x="441" y="1227"/>
                    <a:pt x="322" y="1108"/>
                    <a:pt x="322" y="953"/>
                  </a:cubicBezTo>
                  <a:lnTo>
                    <a:pt x="322" y="596"/>
                  </a:lnTo>
                  <a:cubicBezTo>
                    <a:pt x="322" y="453"/>
                    <a:pt x="441" y="334"/>
                    <a:pt x="596" y="334"/>
                  </a:cubicBezTo>
                  <a:cubicBezTo>
                    <a:pt x="679" y="334"/>
                    <a:pt x="763" y="262"/>
                    <a:pt x="763" y="167"/>
                  </a:cubicBezTo>
                  <a:cubicBezTo>
                    <a:pt x="763" y="84"/>
                    <a:pt x="679" y="0"/>
                    <a:pt x="59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8" name="Google Shape;3728;p37"/>
            <p:cNvSpPr/>
            <p:nvPr/>
          </p:nvSpPr>
          <p:spPr>
            <a:xfrm>
              <a:off x="1627315" y="3814144"/>
              <a:ext cx="37852" cy="49188"/>
            </a:xfrm>
            <a:custGeom>
              <a:rect b="b" l="l" r="r" t="t"/>
              <a:pathLst>
                <a:path extrusionOk="0" h="1549" w="1192">
                  <a:moveTo>
                    <a:pt x="596" y="0"/>
                  </a:moveTo>
                  <a:cubicBezTo>
                    <a:pt x="262" y="0"/>
                    <a:pt x="1" y="274"/>
                    <a:pt x="1" y="596"/>
                  </a:cubicBezTo>
                  <a:lnTo>
                    <a:pt x="1" y="953"/>
                  </a:lnTo>
                  <a:cubicBezTo>
                    <a:pt x="1" y="1286"/>
                    <a:pt x="262" y="1548"/>
                    <a:pt x="596" y="1548"/>
                  </a:cubicBezTo>
                  <a:cubicBezTo>
                    <a:pt x="917" y="1548"/>
                    <a:pt x="1191" y="1286"/>
                    <a:pt x="1191" y="953"/>
                  </a:cubicBezTo>
                  <a:lnTo>
                    <a:pt x="1191" y="691"/>
                  </a:lnTo>
                  <a:cubicBezTo>
                    <a:pt x="1191" y="596"/>
                    <a:pt x="1108" y="524"/>
                    <a:pt x="1024" y="524"/>
                  </a:cubicBezTo>
                  <a:cubicBezTo>
                    <a:pt x="929" y="524"/>
                    <a:pt x="858" y="596"/>
                    <a:pt x="858" y="691"/>
                  </a:cubicBezTo>
                  <a:lnTo>
                    <a:pt x="858" y="953"/>
                  </a:lnTo>
                  <a:cubicBezTo>
                    <a:pt x="858" y="1108"/>
                    <a:pt x="739" y="1227"/>
                    <a:pt x="596" y="1227"/>
                  </a:cubicBezTo>
                  <a:cubicBezTo>
                    <a:pt x="441" y="1227"/>
                    <a:pt x="322" y="1108"/>
                    <a:pt x="322" y="953"/>
                  </a:cubicBezTo>
                  <a:lnTo>
                    <a:pt x="322" y="596"/>
                  </a:lnTo>
                  <a:cubicBezTo>
                    <a:pt x="322" y="453"/>
                    <a:pt x="441" y="334"/>
                    <a:pt x="596" y="334"/>
                  </a:cubicBezTo>
                  <a:cubicBezTo>
                    <a:pt x="679" y="334"/>
                    <a:pt x="751" y="262"/>
                    <a:pt x="751" y="167"/>
                  </a:cubicBezTo>
                  <a:cubicBezTo>
                    <a:pt x="751" y="84"/>
                    <a:pt x="679" y="0"/>
                    <a:pt x="59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9" name="Google Shape;3729;p37"/>
            <p:cNvSpPr/>
            <p:nvPr/>
          </p:nvSpPr>
          <p:spPr>
            <a:xfrm>
              <a:off x="1525604" y="3908806"/>
              <a:ext cx="123305" cy="33152"/>
            </a:xfrm>
            <a:custGeom>
              <a:rect b="b" l="l" r="r" t="t"/>
              <a:pathLst>
                <a:path extrusionOk="0" h="1044" w="3883">
                  <a:moveTo>
                    <a:pt x="3714" y="0"/>
                  </a:moveTo>
                  <a:cubicBezTo>
                    <a:pt x="3669" y="0"/>
                    <a:pt x="3622" y="18"/>
                    <a:pt x="3585" y="55"/>
                  </a:cubicBezTo>
                  <a:cubicBezTo>
                    <a:pt x="3215" y="460"/>
                    <a:pt x="2596" y="710"/>
                    <a:pt x="1953" y="710"/>
                  </a:cubicBezTo>
                  <a:cubicBezTo>
                    <a:pt x="1299" y="710"/>
                    <a:pt x="679" y="472"/>
                    <a:pt x="310" y="55"/>
                  </a:cubicBezTo>
                  <a:cubicBezTo>
                    <a:pt x="278" y="23"/>
                    <a:pt x="231" y="4"/>
                    <a:pt x="183" y="4"/>
                  </a:cubicBezTo>
                  <a:cubicBezTo>
                    <a:pt x="144" y="4"/>
                    <a:pt x="104" y="17"/>
                    <a:pt x="72" y="43"/>
                  </a:cubicBezTo>
                  <a:cubicBezTo>
                    <a:pt x="13" y="103"/>
                    <a:pt x="1" y="210"/>
                    <a:pt x="60" y="282"/>
                  </a:cubicBezTo>
                  <a:cubicBezTo>
                    <a:pt x="489" y="758"/>
                    <a:pt x="1191" y="1044"/>
                    <a:pt x="1930" y="1044"/>
                  </a:cubicBezTo>
                  <a:cubicBezTo>
                    <a:pt x="2680" y="1044"/>
                    <a:pt x="3370" y="758"/>
                    <a:pt x="3811" y="282"/>
                  </a:cubicBezTo>
                  <a:cubicBezTo>
                    <a:pt x="3882" y="210"/>
                    <a:pt x="3882" y="103"/>
                    <a:pt x="3823" y="43"/>
                  </a:cubicBezTo>
                  <a:cubicBezTo>
                    <a:pt x="3794" y="15"/>
                    <a:pt x="3755" y="0"/>
                    <a:pt x="371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0" name="Google Shape;3730;p37"/>
            <p:cNvSpPr/>
            <p:nvPr/>
          </p:nvSpPr>
          <p:spPr>
            <a:xfrm>
              <a:off x="1408777" y="3680964"/>
              <a:ext cx="298338" cy="296528"/>
            </a:xfrm>
            <a:custGeom>
              <a:rect b="b" l="l" r="r" t="t"/>
              <a:pathLst>
                <a:path extrusionOk="0" h="9338" w="9395">
                  <a:moveTo>
                    <a:pt x="5655" y="0"/>
                  </a:moveTo>
                  <a:cubicBezTo>
                    <a:pt x="5592" y="0"/>
                    <a:pt x="5529" y="1"/>
                    <a:pt x="5466" y="3"/>
                  </a:cubicBezTo>
                  <a:cubicBezTo>
                    <a:pt x="4037" y="51"/>
                    <a:pt x="2692" y="622"/>
                    <a:pt x="1680" y="1634"/>
                  </a:cubicBezTo>
                  <a:cubicBezTo>
                    <a:pt x="667" y="2646"/>
                    <a:pt x="96" y="3992"/>
                    <a:pt x="48" y="5421"/>
                  </a:cubicBezTo>
                  <a:cubicBezTo>
                    <a:pt x="1" y="6849"/>
                    <a:pt x="489" y="8219"/>
                    <a:pt x="1429" y="9278"/>
                  </a:cubicBezTo>
                  <a:cubicBezTo>
                    <a:pt x="1465" y="9302"/>
                    <a:pt x="1501" y="9338"/>
                    <a:pt x="1549" y="9338"/>
                  </a:cubicBezTo>
                  <a:cubicBezTo>
                    <a:pt x="1596" y="9338"/>
                    <a:pt x="1620" y="9314"/>
                    <a:pt x="1656" y="9290"/>
                  </a:cubicBezTo>
                  <a:cubicBezTo>
                    <a:pt x="1727" y="9231"/>
                    <a:pt x="1727" y="9123"/>
                    <a:pt x="1668" y="9052"/>
                  </a:cubicBezTo>
                  <a:cubicBezTo>
                    <a:pt x="787" y="8052"/>
                    <a:pt x="310" y="6754"/>
                    <a:pt x="358" y="5421"/>
                  </a:cubicBezTo>
                  <a:cubicBezTo>
                    <a:pt x="406" y="4075"/>
                    <a:pt x="941" y="2813"/>
                    <a:pt x="1894" y="1861"/>
                  </a:cubicBezTo>
                  <a:cubicBezTo>
                    <a:pt x="2846" y="908"/>
                    <a:pt x="4108" y="360"/>
                    <a:pt x="5454" y="325"/>
                  </a:cubicBezTo>
                  <a:cubicBezTo>
                    <a:pt x="5500" y="323"/>
                    <a:pt x="5547" y="323"/>
                    <a:pt x="5594" y="323"/>
                  </a:cubicBezTo>
                  <a:cubicBezTo>
                    <a:pt x="6878" y="323"/>
                    <a:pt x="8120" y="796"/>
                    <a:pt x="9085" y="1634"/>
                  </a:cubicBezTo>
                  <a:cubicBezTo>
                    <a:pt x="9119" y="1663"/>
                    <a:pt x="9162" y="1678"/>
                    <a:pt x="9203" y="1678"/>
                  </a:cubicBezTo>
                  <a:cubicBezTo>
                    <a:pt x="9248" y="1678"/>
                    <a:pt x="9292" y="1660"/>
                    <a:pt x="9323" y="1623"/>
                  </a:cubicBezTo>
                  <a:cubicBezTo>
                    <a:pt x="9395" y="1551"/>
                    <a:pt x="9395" y="1444"/>
                    <a:pt x="9323" y="1384"/>
                  </a:cubicBezTo>
                  <a:cubicBezTo>
                    <a:pt x="8300" y="486"/>
                    <a:pt x="7004" y="0"/>
                    <a:pt x="565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1" name="Google Shape;3731;p37"/>
            <p:cNvSpPr/>
            <p:nvPr/>
          </p:nvSpPr>
          <p:spPr>
            <a:xfrm>
              <a:off x="1468508" y="3739075"/>
              <a:ext cx="297989" cy="297036"/>
            </a:xfrm>
            <a:custGeom>
              <a:rect b="b" l="l" r="r" t="t"/>
              <a:pathLst>
                <a:path extrusionOk="0" h="9354" w="9384">
                  <a:moveTo>
                    <a:pt x="7834" y="1"/>
                  </a:moveTo>
                  <a:cubicBezTo>
                    <a:pt x="7795" y="1"/>
                    <a:pt x="7754" y="15"/>
                    <a:pt x="7716" y="43"/>
                  </a:cubicBezTo>
                  <a:cubicBezTo>
                    <a:pt x="7645" y="102"/>
                    <a:pt x="7645" y="209"/>
                    <a:pt x="7704" y="281"/>
                  </a:cubicBezTo>
                  <a:cubicBezTo>
                    <a:pt x="8585" y="1281"/>
                    <a:pt x="9062" y="2579"/>
                    <a:pt x="9014" y="3912"/>
                  </a:cubicBezTo>
                  <a:cubicBezTo>
                    <a:pt x="8966" y="5257"/>
                    <a:pt x="8431" y="6520"/>
                    <a:pt x="7478" y="7472"/>
                  </a:cubicBezTo>
                  <a:cubicBezTo>
                    <a:pt x="6526" y="8425"/>
                    <a:pt x="5263" y="8972"/>
                    <a:pt x="3918" y="9008"/>
                  </a:cubicBezTo>
                  <a:cubicBezTo>
                    <a:pt x="3870" y="9009"/>
                    <a:pt x="3823" y="9010"/>
                    <a:pt x="3775" y="9010"/>
                  </a:cubicBezTo>
                  <a:cubicBezTo>
                    <a:pt x="2492" y="9010"/>
                    <a:pt x="1251" y="8548"/>
                    <a:pt x="299" y="7698"/>
                  </a:cubicBezTo>
                  <a:cubicBezTo>
                    <a:pt x="259" y="7670"/>
                    <a:pt x="216" y="7655"/>
                    <a:pt x="175" y="7655"/>
                  </a:cubicBezTo>
                  <a:cubicBezTo>
                    <a:pt x="130" y="7655"/>
                    <a:pt x="86" y="7673"/>
                    <a:pt x="49" y="7710"/>
                  </a:cubicBezTo>
                  <a:cubicBezTo>
                    <a:pt x="1" y="7782"/>
                    <a:pt x="1" y="7889"/>
                    <a:pt x="72" y="7948"/>
                  </a:cubicBezTo>
                  <a:cubicBezTo>
                    <a:pt x="1096" y="8853"/>
                    <a:pt x="2394" y="9353"/>
                    <a:pt x="3763" y="9353"/>
                  </a:cubicBezTo>
                  <a:lnTo>
                    <a:pt x="3930" y="9353"/>
                  </a:lnTo>
                  <a:cubicBezTo>
                    <a:pt x="5359" y="9306"/>
                    <a:pt x="6692" y="8722"/>
                    <a:pt x="7704" y="7710"/>
                  </a:cubicBezTo>
                  <a:cubicBezTo>
                    <a:pt x="8716" y="6698"/>
                    <a:pt x="9300" y="5365"/>
                    <a:pt x="9347" y="3936"/>
                  </a:cubicBezTo>
                  <a:cubicBezTo>
                    <a:pt x="9383" y="2507"/>
                    <a:pt x="8895" y="1126"/>
                    <a:pt x="7954" y="66"/>
                  </a:cubicBezTo>
                  <a:cubicBezTo>
                    <a:pt x="7922" y="21"/>
                    <a:pt x="7879" y="1"/>
                    <a:pt x="783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32" name="Google Shape;3732;p37"/>
          <p:cNvGrpSpPr/>
          <p:nvPr/>
        </p:nvGrpSpPr>
        <p:grpSpPr>
          <a:xfrm>
            <a:off x="1933144" y="3662594"/>
            <a:ext cx="357720" cy="355148"/>
            <a:chOff x="1952836" y="3680964"/>
            <a:chExt cx="357720" cy="355148"/>
          </a:xfrm>
        </p:grpSpPr>
        <p:sp>
          <p:nvSpPr>
            <p:cNvPr id="3733" name="Google Shape;3733;p37"/>
            <p:cNvSpPr/>
            <p:nvPr/>
          </p:nvSpPr>
          <p:spPr>
            <a:xfrm>
              <a:off x="2054166" y="3814144"/>
              <a:ext cx="38233" cy="49188"/>
            </a:xfrm>
            <a:custGeom>
              <a:rect b="b" l="l" r="r" t="t"/>
              <a:pathLst>
                <a:path extrusionOk="0" h="1549" w="1204">
                  <a:moveTo>
                    <a:pt x="596" y="0"/>
                  </a:moveTo>
                  <a:cubicBezTo>
                    <a:pt x="275" y="0"/>
                    <a:pt x="1" y="274"/>
                    <a:pt x="1" y="596"/>
                  </a:cubicBezTo>
                  <a:lnTo>
                    <a:pt x="1" y="953"/>
                  </a:lnTo>
                  <a:cubicBezTo>
                    <a:pt x="1" y="1286"/>
                    <a:pt x="275" y="1548"/>
                    <a:pt x="596" y="1548"/>
                  </a:cubicBezTo>
                  <a:cubicBezTo>
                    <a:pt x="929" y="1548"/>
                    <a:pt x="1191" y="1286"/>
                    <a:pt x="1191" y="953"/>
                  </a:cubicBezTo>
                  <a:lnTo>
                    <a:pt x="1191" y="691"/>
                  </a:lnTo>
                  <a:cubicBezTo>
                    <a:pt x="1203" y="596"/>
                    <a:pt x="1120" y="524"/>
                    <a:pt x="1037" y="524"/>
                  </a:cubicBezTo>
                  <a:cubicBezTo>
                    <a:pt x="941" y="524"/>
                    <a:pt x="870" y="596"/>
                    <a:pt x="870" y="691"/>
                  </a:cubicBezTo>
                  <a:lnTo>
                    <a:pt x="870" y="953"/>
                  </a:lnTo>
                  <a:cubicBezTo>
                    <a:pt x="870" y="1108"/>
                    <a:pt x="751" y="1227"/>
                    <a:pt x="596" y="1227"/>
                  </a:cubicBezTo>
                  <a:cubicBezTo>
                    <a:pt x="453" y="1227"/>
                    <a:pt x="334" y="1108"/>
                    <a:pt x="334" y="953"/>
                  </a:cubicBezTo>
                  <a:lnTo>
                    <a:pt x="334" y="596"/>
                  </a:lnTo>
                  <a:cubicBezTo>
                    <a:pt x="334" y="453"/>
                    <a:pt x="453" y="334"/>
                    <a:pt x="596" y="334"/>
                  </a:cubicBezTo>
                  <a:cubicBezTo>
                    <a:pt x="691" y="334"/>
                    <a:pt x="763" y="262"/>
                    <a:pt x="763" y="167"/>
                  </a:cubicBezTo>
                  <a:cubicBezTo>
                    <a:pt x="763" y="84"/>
                    <a:pt x="691" y="0"/>
                    <a:pt x="59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4" name="Google Shape;3734;p37"/>
            <p:cNvSpPr/>
            <p:nvPr/>
          </p:nvSpPr>
          <p:spPr>
            <a:xfrm>
              <a:off x="2170992" y="3814144"/>
              <a:ext cx="37852" cy="49188"/>
            </a:xfrm>
            <a:custGeom>
              <a:rect b="b" l="l" r="r" t="t"/>
              <a:pathLst>
                <a:path extrusionOk="0" h="1549" w="1192">
                  <a:moveTo>
                    <a:pt x="596" y="0"/>
                  </a:moveTo>
                  <a:cubicBezTo>
                    <a:pt x="275" y="0"/>
                    <a:pt x="1" y="274"/>
                    <a:pt x="1" y="596"/>
                  </a:cubicBezTo>
                  <a:lnTo>
                    <a:pt x="1" y="953"/>
                  </a:lnTo>
                  <a:cubicBezTo>
                    <a:pt x="1" y="1286"/>
                    <a:pt x="275" y="1548"/>
                    <a:pt x="596" y="1548"/>
                  </a:cubicBezTo>
                  <a:cubicBezTo>
                    <a:pt x="929" y="1548"/>
                    <a:pt x="1191" y="1286"/>
                    <a:pt x="1191" y="953"/>
                  </a:cubicBezTo>
                  <a:lnTo>
                    <a:pt x="1191" y="691"/>
                  </a:lnTo>
                  <a:cubicBezTo>
                    <a:pt x="1191" y="596"/>
                    <a:pt x="1120" y="524"/>
                    <a:pt x="1037" y="524"/>
                  </a:cubicBezTo>
                  <a:cubicBezTo>
                    <a:pt x="941" y="524"/>
                    <a:pt x="870" y="596"/>
                    <a:pt x="870" y="691"/>
                  </a:cubicBezTo>
                  <a:lnTo>
                    <a:pt x="870" y="953"/>
                  </a:lnTo>
                  <a:cubicBezTo>
                    <a:pt x="870" y="1108"/>
                    <a:pt x="751" y="1227"/>
                    <a:pt x="596" y="1227"/>
                  </a:cubicBezTo>
                  <a:cubicBezTo>
                    <a:pt x="453" y="1227"/>
                    <a:pt x="334" y="1108"/>
                    <a:pt x="334" y="953"/>
                  </a:cubicBezTo>
                  <a:lnTo>
                    <a:pt x="334" y="596"/>
                  </a:lnTo>
                  <a:cubicBezTo>
                    <a:pt x="334" y="453"/>
                    <a:pt x="453" y="334"/>
                    <a:pt x="596" y="334"/>
                  </a:cubicBezTo>
                  <a:cubicBezTo>
                    <a:pt x="691" y="334"/>
                    <a:pt x="763" y="262"/>
                    <a:pt x="763" y="167"/>
                  </a:cubicBezTo>
                  <a:cubicBezTo>
                    <a:pt x="763" y="84"/>
                    <a:pt x="691" y="0"/>
                    <a:pt x="59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5" name="Google Shape;3735;p37"/>
            <p:cNvSpPr/>
            <p:nvPr/>
          </p:nvSpPr>
          <p:spPr>
            <a:xfrm>
              <a:off x="2070043" y="3908647"/>
              <a:ext cx="122924" cy="33311"/>
            </a:xfrm>
            <a:custGeom>
              <a:rect b="b" l="l" r="r" t="t"/>
              <a:pathLst>
                <a:path extrusionOk="0" h="1049" w="3871">
                  <a:moveTo>
                    <a:pt x="1930" y="1"/>
                  </a:moveTo>
                  <a:cubicBezTo>
                    <a:pt x="1191" y="1"/>
                    <a:pt x="489" y="287"/>
                    <a:pt x="60" y="763"/>
                  </a:cubicBezTo>
                  <a:cubicBezTo>
                    <a:pt x="1" y="822"/>
                    <a:pt x="1" y="930"/>
                    <a:pt x="72" y="1001"/>
                  </a:cubicBezTo>
                  <a:cubicBezTo>
                    <a:pt x="101" y="1029"/>
                    <a:pt x="140" y="1044"/>
                    <a:pt x="181" y="1044"/>
                  </a:cubicBezTo>
                  <a:cubicBezTo>
                    <a:pt x="226" y="1044"/>
                    <a:pt x="273" y="1026"/>
                    <a:pt x="310" y="989"/>
                  </a:cubicBezTo>
                  <a:cubicBezTo>
                    <a:pt x="679" y="584"/>
                    <a:pt x="1299" y="334"/>
                    <a:pt x="1953" y="334"/>
                  </a:cubicBezTo>
                  <a:cubicBezTo>
                    <a:pt x="2596" y="334"/>
                    <a:pt x="3215" y="572"/>
                    <a:pt x="3585" y="989"/>
                  </a:cubicBezTo>
                  <a:cubicBezTo>
                    <a:pt x="3620" y="1013"/>
                    <a:pt x="3656" y="1049"/>
                    <a:pt x="3704" y="1049"/>
                  </a:cubicBezTo>
                  <a:cubicBezTo>
                    <a:pt x="3751" y="1049"/>
                    <a:pt x="3775" y="1037"/>
                    <a:pt x="3811" y="1001"/>
                  </a:cubicBezTo>
                  <a:cubicBezTo>
                    <a:pt x="3870" y="930"/>
                    <a:pt x="3870" y="822"/>
                    <a:pt x="3811" y="763"/>
                  </a:cubicBezTo>
                  <a:cubicBezTo>
                    <a:pt x="3382" y="287"/>
                    <a:pt x="2680" y="1"/>
                    <a:pt x="193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6" name="Google Shape;3736;p37"/>
            <p:cNvSpPr/>
            <p:nvPr/>
          </p:nvSpPr>
          <p:spPr>
            <a:xfrm>
              <a:off x="1952836" y="3680964"/>
              <a:ext cx="298338" cy="296528"/>
            </a:xfrm>
            <a:custGeom>
              <a:rect b="b" l="l" r="r" t="t"/>
              <a:pathLst>
                <a:path extrusionOk="0" h="9338" w="9395">
                  <a:moveTo>
                    <a:pt x="5654" y="0"/>
                  </a:moveTo>
                  <a:cubicBezTo>
                    <a:pt x="5591" y="0"/>
                    <a:pt x="5528" y="1"/>
                    <a:pt x="5466" y="3"/>
                  </a:cubicBezTo>
                  <a:cubicBezTo>
                    <a:pt x="4037" y="51"/>
                    <a:pt x="2692" y="622"/>
                    <a:pt x="1680" y="1634"/>
                  </a:cubicBezTo>
                  <a:cubicBezTo>
                    <a:pt x="668" y="2646"/>
                    <a:pt x="84" y="3992"/>
                    <a:pt x="48" y="5421"/>
                  </a:cubicBezTo>
                  <a:cubicBezTo>
                    <a:pt x="1" y="6849"/>
                    <a:pt x="489" y="8219"/>
                    <a:pt x="1430" y="9278"/>
                  </a:cubicBezTo>
                  <a:cubicBezTo>
                    <a:pt x="1453" y="9302"/>
                    <a:pt x="1501" y="9338"/>
                    <a:pt x="1549" y="9338"/>
                  </a:cubicBezTo>
                  <a:cubicBezTo>
                    <a:pt x="1596" y="9338"/>
                    <a:pt x="1620" y="9314"/>
                    <a:pt x="1656" y="9290"/>
                  </a:cubicBezTo>
                  <a:cubicBezTo>
                    <a:pt x="1727" y="9231"/>
                    <a:pt x="1727" y="9123"/>
                    <a:pt x="1668" y="9052"/>
                  </a:cubicBezTo>
                  <a:cubicBezTo>
                    <a:pt x="787" y="8052"/>
                    <a:pt x="310" y="6754"/>
                    <a:pt x="358" y="5421"/>
                  </a:cubicBezTo>
                  <a:cubicBezTo>
                    <a:pt x="406" y="4075"/>
                    <a:pt x="941" y="2813"/>
                    <a:pt x="1894" y="1861"/>
                  </a:cubicBezTo>
                  <a:cubicBezTo>
                    <a:pt x="2846" y="908"/>
                    <a:pt x="4108" y="360"/>
                    <a:pt x="5442" y="325"/>
                  </a:cubicBezTo>
                  <a:cubicBezTo>
                    <a:pt x="5489" y="323"/>
                    <a:pt x="5536" y="323"/>
                    <a:pt x="5583" y="323"/>
                  </a:cubicBezTo>
                  <a:cubicBezTo>
                    <a:pt x="6878" y="323"/>
                    <a:pt x="8120" y="796"/>
                    <a:pt x="9073" y="1634"/>
                  </a:cubicBezTo>
                  <a:cubicBezTo>
                    <a:pt x="9113" y="1663"/>
                    <a:pt x="9156" y="1678"/>
                    <a:pt x="9196" y="1678"/>
                  </a:cubicBezTo>
                  <a:cubicBezTo>
                    <a:pt x="9239" y="1678"/>
                    <a:pt x="9280" y="1660"/>
                    <a:pt x="9312" y="1623"/>
                  </a:cubicBezTo>
                  <a:cubicBezTo>
                    <a:pt x="9395" y="1551"/>
                    <a:pt x="9395" y="1444"/>
                    <a:pt x="9312" y="1384"/>
                  </a:cubicBezTo>
                  <a:cubicBezTo>
                    <a:pt x="8288" y="486"/>
                    <a:pt x="6992" y="0"/>
                    <a:pt x="565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7" name="Google Shape;3737;p37"/>
            <p:cNvSpPr/>
            <p:nvPr/>
          </p:nvSpPr>
          <p:spPr>
            <a:xfrm>
              <a:off x="2012217" y="3739075"/>
              <a:ext cx="298338" cy="297036"/>
            </a:xfrm>
            <a:custGeom>
              <a:rect b="b" l="l" r="r" t="t"/>
              <a:pathLst>
                <a:path extrusionOk="0" h="9354" w="9395">
                  <a:moveTo>
                    <a:pt x="7840" y="1"/>
                  </a:moveTo>
                  <a:cubicBezTo>
                    <a:pt x="7800" y="1"/>
                    <a:pt x="7760" y="15"/>
                    <a:pt x="7727" y="43"/>
                  </a:cubicBezTo>
                  <a:cubicBezTo>
                    <a:pt x="7656" y="102"/>
                    <a:pt x="7656" y="209"/>
                    <a:pt x="7715" y="281"/>
                  </a:cubicBezTo>
                  <a:cubicBezTo>
                    <a:pt x="8585" y="1281"/>
                    <a:pt x="9073" y="2579"/>
                    <a:pt x="9025" y="3912"/>
                  </a:cubicBezTo>
                  <a:cubicBezTo>
                    <a:pt x="8977" y="5257"/>
                    <a:pt x="8442" y="6520"/>
                    <a:pt x="7489" y="7472"/>
                  </a:cubicBezTo>
                  <a:cubicBezTo>
                    <a:pt x="6537" y="8425"/>
                    <a:pt x="5275" y="8972"/>
                    <a:pt x="3929" y="9008"/>
                  </a:cubicBezTo>
                  <a:cubicBezTo>
                    <a:pt x="3881" y="9009"/>
                    <a:pt x="3834" y="9010"/>
                    <a:pt x="3786" y="9010"/>
                  </a:cubicBezTo>
                  <a:cubicBezTo>
                    <a:pt x="2503" y="9010"/>
                    <a:pt x="1262" y="8548"/>
                    <a:pt x="298" y="7698"/>
                  </a:cubicBezTo>
                  <a:cubicBezTo>
                    <a:pt x="264" y="7670"/>
                    <a:pt x="221" y="7655"/>
                    <a:pt x="180" y="7655"/>
                  </a:cubicBezTo>
                  <a:cubicBezTo>
                    <a:pt x="135" y="7655"/>
                    <a:pt x="91" y="7673"/>
                    <a:pt x="60" y="7710"/>
                  </a:cubicBezTo>
                  <a:cubicBezTo>
                    <a:pt x="0" y="7782"/>
                    <a:pt x="0" y="7889"/>
                    <a:pt x="83" y="7948"/>
                  </a:cubicBezTo>
                  <a:cubicBezTo>
                    <a:pt x="1107" y="8853"/>
                    <a:pt x="2405" y="9353"/>
                    <a:pt x="3774" y="9353"/>
                  </a:cubicBezTo>
                  <a:lnTo>
                    <a:pt x="3929" y="9353"/>
                  </a:lnTo>
                  <a:cubicBezTo>
                    <a:pt x="5358" y="9306"/>
                    <a:pt x="6703" y="8722"/>
                    <a:pt x="7715" y="7710"/>
                  </a:cubicBezTo>
                  <a:cubicBezTo>
                    <a:pt x="8727" y="6698"/>
                    <a:pt x="9311" y="5365"/>
                    <a:pt x="9347" y="3936"/>
                  </a:cubicBezTo>
                  <a:cubicBezTo>
                    <a:pt x="9394" y="2507"/>
                    <a:pt x="8906" y="1126"/>
                    <a:pt x="7965" y="66"/>
                  </a:cubicBezTo>
                  <a:cubicBezTo>
                    <a:pt x="7933" y="21"/>
                    <a:pt x="7887" y="1"/>
                    <a:pt x="784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38" name="Google Shape;3738;p37"/>
          <p:cNvGrpSpPr/>
          <p:nvPr/>
        </p:nvGrpSpPr>
        <p:grpSpPr>
          <a:xfrm>
            <a:off x="2477202" y="3662594"/>
            <a:ext cx="357720" cy="355148"/>
            <a:chOff x="2496894" y="3680964"/>
            <a:chExt cx="357720" cy="355148"/>
          </a:xfrm>
        </p:grpSpPr>
        <p:sp>
          <p:nvSpPr>
            <p:cNvPr id="3739" name="Google Shape;3739;p37"/>
            <p:cNvSpPr/>
            <p:nvPr/>
          </p:nvSpPr>
          <p:spPr>
            <a:xfrm>
              <a:off x="2598224" y="3786549"/>
              <a:ext cx="37852" cy="59763"/>
            </a:xfrm>
            <a:custGeom>
              <a:rect b="b" l="l" r="r" t="t"/>
              <a:pathLst>
                <a:path extrusionOk="0" h="1882" w="1192">
                  <a:moveTo>
                    <a:pt x="596" y="0"/>
                  </a:moveTo>
                  <a:cubicBezTo>
                    <a:pt x="275" y="0"/>
                    <a:pt x="1" y="262"/>
                    <a:pt x="1" y="595"/>
                  </a:cubicBezTo>
                  <a:lnTo>
                    <a:pt x="1" y="1286"/>
                  </a:lnTo>
                  <a:cubicBezTo>
                    <a:pt x="1" y="1619"/>
                    <a:pt x="275" y="1881"/>
                    <a:pt x="596" y="1881"/>
                  </a:cubicBezTo>
                  <a:cubicBezTo>
                    <a:pt x="929" y="1881"/>
                    <a:pt x="1191" y="1619"/>
                    <a:pt x="1191" y="1286"/>
                  </a:cubicBezTo>
                  <a:lnTo>
                    <a:pt x="1191" y="679"/>
                  </a:lnTo>
                  <a:cubicBezTo>
                    <a:pt x="1191" y="595"/>
                    <a:pt x="1120" y="512"/>
                    <a:pt x="1037" y="512"/>
                  </a:cubicBezTo>
                  <a:cubicBezTo>
                    <a:pt x="941" y="512"/>
                    <a:pt x="870" y="595"/>
                    <a:pt x="870" y="679"/>
                  </a:cubicBezTo>
                  <a:lnTo>
                    <a:pt x="870" y="1286"/>
                  </a:lnTo>
                  <a:cubicBezTo>
                    <a:pt x="870" y="1441"/>
                    <a:pt x="751" y="1560"/>
                    <a:pt x="596" y="1560"/>
                  </a:cubicBezTo>
                  <a:cubicBezTo>
                    <a:pt x="453" y="1560"/>
                    <a:pt x="334" y="1441"/>
                    <a:pt x="334" y="1286"/>
                  </a:cubicBezTo>
                  <a:lnTo>
                    <a:pt x="334" y="595"/>
                  </a:lnTo>
                  <a:cubicBezTo>
                    <a:pt x="334" y="441"/>
                    <a:pt x="453" y="322"/>
                    <a:pt x="596" y="322"/>
                  </a:cubicBezTo>
                  <a:cubicBezTo>
                    <a:pt x="691" y="322"/>
                    <a:pt x="763" y="250"/>
                    <a:pt x="763" y="155"/>
                  </a:cubicBezTo>
                  <a:cubicBezTo>
                    <a:pt x="763" y="72"/>
                    <a:pt x="691" y="0"/>
                    <a:pt x="59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0" name="Google Shape;3740;p37"/>
            <p:cNvSpPr/>
            <p:nvPr/>
          </p:nvSpPr>
          <p:spPr>
            <a:xfrm>
              <a:off x="2715051" y="3786549"/>
              <a:ext cx="37852" cy="59763"/>
            </a:xfrm>
            <a:custGeom>
              <a:rect b="b" l="l" r="r" t="t"/>
              <a:pathLst>
                <a:path extrusionOk="0" h="1882" w="1192">
                  <a:moveTo>
                    <a:pt x="596" y="0"/>
                  </a:moveTo>
                  <a:cubicBezTo>
                    <a:pt x="275" y="0"/>
                    <a:pt x="1" y="262"/>
                    <a:pt x="1" y="595"/>
                  </a:cubicBezTo>
                  <a:lnTo>
                    <a:pt x="1" y="1286"/>
                  </a:lnTo>
                  <a:cubicBezTo>
                    <a:pt x="1" y="1619"/>
                    <a:pt x="275" y="1881"/>
                    <a:pt x="596" y="1881"/>
                  </a:cubicBezTo>
                  <a:cubicBezTo>
                    <a:pt x="930" y="1881"/>
                    <a:pt x="1191" y="1619"/>
                    <a:pt x="1191" y="1286"/>
                  </a:cubicBezTo>
                  <a:lnTo>
                    <a:pt x="1191" y="679"/>
                  </a:lnTo>
                  <a:cubicBezTo>
                    <a:pt x="1191" y="595"/>
                    <a:pt x="1120" y="512"/>
                    <a:pt x="1025" y="512"/>
                  </a:cubicBezTo>
                  <a:cubicBezTo>
                    <a:pt x="941" y="512"/>
                    <a:pt x="870" y="595"/>
                    <a:pt x="870" y="679"/>
                  </a:cubicBezTo>
                  <a:lnTo>
                    <a:pt x="870" y="1286"/>
                  </a:lnTo>
                  <a:cubicBezTo>
                    <a:pt x="870" y="1441"/>
                    <a:pt x="751" y="1560"/>
                    <a:pt x="596" y="1560"/>
                  </a:cubicBezTo>
                  <a:cubicBezTo>
                    <a:pt x="453" y="1560"/>
                    <a:pt x="334" y="1441"/>
                    <a:pt x="334" y="1286"/>
                  </a:cubicBezTo>
                  <a:lnTo>
                    <a:pt x="334" y="595"/>
                  </a:lnTo>
                  <a:cubicBezTo>
                    <a:pt x="334" y="441"/>
                    <a:pt x="453" y="322"/>
                    <a:pt x="596" y="322"/>
                  </a:cubicBezTo>
                  <a:cubicBezTo>
                    <a:pt x="691" y="322"/>
                    <a:pt x="763" y="250"/>
                    <a:pt x="763" y="155"/>
                  </a:cubicBezTo>
                  <a:cubicBezTo>
                    <a:pt x="763" y="72"/>
                    <a:pt x="691" y="0"/>
                    <a:pt x="59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1" name="Google Shape;3741;p37"/>
            <p:cNvSpPr/>
            <p:nvPr/>
          </p:nvSpPr>
          <p:spPr>
            <a:xfrm>
              <a:off x="2496894" y="3680964"/>
              <a:ext cx="297989" cy="296528"/>
            </a:xfrm>
            <a:custGeom>
              <a:rect b="b" l="l" r="r" t="t"/>
              <a:pathLst>
                <a:path extrusionOk="0" h="9338" w="9384">
                  <a:moveTo>
                    <a:pt x="5643" y="0"/>
                  </a:moveTo>
                  <a:cubicBezTo>
                    <a:pt x="5580" y="0"/>
                    <a:pt x="5517" y="1"/>
                    <a:pt x="5454" y="3"/>
                  </a:cubicBezTo>
                  <a:cubicBezTo>
                    <a:pt x="4025" y="51"/>
                    <a:pt x="2692" y="622"/>
                    <a:pt x="1680" y="1634"/>
                  </a:cubicBezTo>
                  <a:cubicBezTo>
                    <a:pt x="668" y="2646"/>
                    <a:pt x="84" y="3992"/>
                    <a:pt x="37" y="5421"/>
                  </a:cubicBezTo>
                  <a:cubicBezTo>
                    <a:pt x="1" y="6849"/>
                    <a:pt x="489" y="8219"/>
                    <a:pt x="1430" y="9278"/>
                  </a:cubicBezTo>
                  <a:cubicBezTo>
                    <a:pt x="1453" y="9302"/>
                    <a:pt x="1501" y="9338"/>
                    <a:pt x="1549" y="9338"/>
                  </a:cubicBezTo>
                  <a:cubicBezTo>
                    <a:pt x="1584" y="9338"/>
                    <a:pt x="1620" y="9314"/>
                    <a:pt x="1644" y="9290"/>
                  </a:cubicBezTo>
                  <a:cubicBezTo>
                    <a:pt x="1727" y="9231"/>
                    <a:pt x="1727" y="9123"/>
                    <a:pt x="1668" y="9052"/>
                  </a:cubicBezTo>
                  <a:cubicBezTo>
                    <a:pt x="787" y="8052"/>
                    <a:pt x="310" y="6754"/>
                    <a:pt x="358" y="5421"/>
                  </a:cubicBezTo>
                  <a:cubicBezTo>
                    <a:pt x="394" y="4075"/>
                    <a:pt x="930" y="2813"/>
                    <a:pt x="1882" y="1861"/>
                  </a:cubicBezTo>
                  <a:cubicBezTo>
                    <a:pt x="2835" y="908"/>
                    <a:pt x="4109" y="360"/>
                    <a:pt x="5442" y="325"/>
                  </a:cubicBezTo>
                  <a:cubicBezTo>
                    <a:pt x="5489" y="323"/>
                    <a:pt x="5536" y="323"/>
                    <a:pt x="5583" y="323"/>
                  </a:cubicBezTo>
                  <a:cubicBezTo>
                    <a:pt x="6877" y="323"/>
                    <a:pt x="8108" y="796"/>
                    <a:pt x="9073" y="1634"/>
                  </a:cubicBezTo>
                  <a:cubicBezTo>
                    <a:pt x="9108" y="1663"/>
                    <a:pt x="9150" y="1678"/>
                    <a:pt x="9191" y="1678"/>
                  </a:cubicBezTo>
                  <a:cubicBezTo>
                    <a:pt x="9236" y="1678"/>
                    <a:pt x="9280" y="1660"/>
                    <a:pt x="9312" y="1623"/>
                  </a:cubicBezTo>
                  <a:cubicBezTo>
                    <a:pt x="9383" y="1551"/>
                    <a:pt x="9383" y="1444"/>
                    <a:pt x="9312" y="1384"/>
                  </a:cubicBezTo>
                  <a:cubicBezTo>
                    <a:pt x="8288" y="486"/>
                    <a:pt x="6992" y="0"/>
                    <a:pt x="564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2" name="Google Shape;3742;p37"/>
            <p:cNvSpPr/>
            <p:nvPr/>
          </p:nvSpPr>
          <p:spPr>
            <a:xfrm>
              <a:off x="2555895" y="3739075"/>
              <a:ext cx="298719" cy="297036"/>
            </a:xfrm>
            <a:custGeom>
              <a:rect b="b" l="l" r="r" t="t"/>
              <a:pathLst>
                <a:path extrusionOk="0" h="9354" w="9407">
                  <a:moveTo>
                    <a:pt x="7840" y="1"/>
                  </a:moveTo>
                  <a:cubicBezTo>
                    <a:pt x="7800" y="1"/>
                    <a:pt x="7760" y="15"/>
                    <a:pt x="7727" y="43"/>
                  </a:cubicBezTo>
                  <a:cubicBezTo>
                    <a:pt x="7644" y="102"/>
                    <a:pt x="7644" y="209"/>
                    <a:pt x="7704" y="281"/>
                  </a:cubicBezTo>
                  <a:cubicBezTo>
                    <a:pt x="8585" y="1281"/>
                    <a:pt x="9061" y="2579"/>
                    <a:pt x="9013" y="3912"/>
                  </a:cubicBezTo>
                  <a:cubicBezTo>
                    <a:pt x="8978" y="5257"/>
                    <a:pt x="8430" y="6520"/>
                    <a:pt x="7489" y="7472"/>
                  </a:cubicBezTo>
                  <a:cubicBezTo>
                    <a:pt x="6537" y="8425"/>
                    <a:pt x="5263" y="8972"/>
                    <a:pt x="3929" y="9008"/>
                  </a:cubicBezTo>
                  <a:cubicBezTo>
                    <a:pt x="3881" y="9009"/>
                    <a:pt x="3833" y="9010"/>
                    <a:pt x="3785" y="9010"/>
                  </a:cubicBezTo>
                  <a:cubicBezTo>
                    <a:pt x="2491" y="9010"/>
                    <a:pt x="1251" y="8548"/>
                    <a:pt x="298" y="7698"/>
                  </a:cubicBezTo>
                  <a:cubicBezTo>
                    <a:pt x="264" y="7670"/>
                    <a:pt x="222" y="7655"/>
                    <a:pt x="180" y="7655"/>
                  </a:cubicBezTo>
                  <a:cubicBezTo>
                    <a:pt x="135" y="7655"/>
                    <a:pt x="91" y="7673"/>
                    <a:pt x="60" y="7710"/>
                  </a:cubicBezTo>
                  <a:cubicBezTo>
                    <a:pt x="0" y="7782"/>
                    <a:pt x="0" y="7889"/>
                    <a:pt x="72" y="7948"/>
                  </a:cubicBezTo>
                  <a:cubicBezTo>
                    <a:pt x="1096" y="8853"/>
                    <a:pt x="2393" y="9353"/>
                    <a:pt x="3763" y="9353"/>
                  </a:cubicBezTo>
                  <a:lnTo>
                    <a:pt x="3929" y="9353"/>
                  </a:lnTo>
                  <a:cubicBezTo>
                    <a:pt x="5358" y="9306"/>
                    <a:pt x="6692" y="8722"/>
                    <a:pt x="7704" y="7710"/>
                  </a:cubicBezTo>
                  <a:cubicBezTo>
                    <a:pt x="8716" y="6698"/>
                    <a:pt x="9299" y="5365"/>
                    <a:pt x="9347" y="3936"/>
                  </a:cubicBezTo>
                  <a:cubicBezTo>
                    <a:pt x="9406" y="2507"/>
                    <a:pt x="8894" y="1126"/>
                    <a:pt x="7966" y="66"/>
                  </a:cubicBezTo>
                  <a:cubicBezTo>
                    <a:pt x="7933" y="21"/>
                    <a:pt x="7887" y="1"/>
                    <a:pt x="784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3" name="Google Shape;3743;p37"/>
            <p:cNvSpPr/>
            <p:nvPr/>
          </p:nvSpPr>
          <p:spPr>
            <a:xfrm>
              <a:off x="2569867" y="3875336"/>
              <a:ext cx="211393" cy="99139"/>
            </a:xfrm>
            <a:custGeom>
              <a:rect b="b" l="l" r="r" t="t"/>
              <a:pathLst>
                <a:path extrusionOk="0" h="3122" w="6657">
                  <a:moveTo>
                    <a:pt x="5692" y="478"/>
                  </a:moveTo>
                  <a:lnTo>
                    <a:pt x="5692" y="478"/>
                  </a:lnTo>
                  <a:cubicBezTo>
                    <a:pt x="5644" y="562"/>
                    <a:pt x="5597" y="657"/>
                    <a:pt x="5537" y="728"/>
                  </a:cubicBezTo>
                  <a:cubicBezTo>
                    <a:pt x="5466" y="859"/>
                    <a:pt x="5311" y="931"/>
                    <a:pt x="5156" y="966"/>
                  </a:cubicBezTo>
                  <a:cubicBezTo>
                    <a:pt x="4537" y="1038"/>
                    <a:pt x="3918" y="1074"/>
                    <a:pt x="3323" y="1074"/>
                  </a:cubicBezTo>
                  <a:cubicBezTo>
                    <a:pt x="2715" y="1074"/>
                    <a:pt x="2096" y="1038"/>
                    <a:pt x="1489" y="966"/>
                  </a:cubicBezTo>
                  <a:cubicBezTo>
                    <a:pt x="1334" y="955"/>
                    <a:pt x="1191" y="859"/>
                    <a:pt x="1108" y="740"/>
                  </a:cubicBezTo>
                  <a:cubicBezTo>
                    <a:pt x="1049" y="657"/>
                    <a:pt x="1001" y="574"/>
                    <a:pt x="953" y="490"/>
                  </a:cubicBezTo>
                  <a:lnTo>
                    <a:pt x="953" y="490"/>
                  </a:lnTo>
                  <a:cubicBezTo>
                    <a:pt x="1727" y="609"/>
                    <a:pt x="2525" y="681"/>
                    <a:pt x="3323" y="681"/>
                  </a:cubicBezTo>
                  <a:cubicBezTo>
                    <a:pt x="4120" y="681"/>
                    <a:pt x="4918" y="609"/>
                    <a:pt x="5692" y="478"/>
                  </a:cubicBezTo>
                  <a:close/>
                  <a:moveTo>
                    <a:pt x="6347" y="324"/>
                  </a:moveTo>
                  <a:cubicBezTo>
                    <a:pt x="6311" y="335"/>
                    <a:pt x="6311" y="335"/>
                    <a:pt x="6311" y="359"/>
                  </a:cubicBezTo>
                  <a:cubicBezTo>
                    <a:pt x="6121" y="1050"/>
                    <a:pt x="5716" y="1681"/>
                    <a:pt x="5180" y="2121"/>
                  </a:cubicBezTo>
                  <a:cubicBezTo>
                    <a:pt x="4644" y="2574"/>
                    <a:pt x="3989" y="2812"/>
                    <a:pt x="3323" y="2812"/>
                  </a:cubicBezTo>
                  <a:cubicBezTo>
                    <a:pt x="2656" y="2812"/>
                    <a:pt x="2001" y="2574"/>
                    <a:pt x="1465" y="2121"/>
                  </a:cubicBezTo>
                  <a:cubicBezTo>
                    <a:pt x="941" y="1693"/>
                    <a:pt x="537" y="1050"/>
                    <a:pt x="334" y="359"/>
                  </a:cubicBezTo>
                  <a:lnTo>
                    <a:pt x="334" y="335"/>
                  </a:lnTo>
                  <a:cubicBezTo>
                    <a:pt x="406" y="359"/>
                    <a:pt x="477" y="371"/>
                    <a:pt x="572" y="395"/>
                  </a:cubicBezTo>
                  <a:cubicBezTo>
                    <a:pt x="644" y="574"/>
                    <a:pt x="739" y="752"/>
                    <a:pt x="834" y="907"/>
                  </a:cubicBezTo>
                  <a:cubicBezTo>
                    <a:pt x="965" y="1109"/>
                    <a:pt x="1203" y="1264"/>
                    <a:pt x="1465" y="1276"/>
                  </a:cubicBezTo>
                  <a:cubicBezTo>
                    <a:pt x="2084" y="1347"/>
                    <a:pt x="2715" y="1383"/>
                    <a:pt x="3335" y="1383"/>
                  </a:cubicBezTo>
                  <a:cubicBezTo>
                    <a:pt x="3954" y="1383"/>
                    <a:pt x="4585" y="1347"/>
                    <a:pt x="5216" y="1276"/>
                  </a:cubicBezTo>
                  <a:cubicBezTo>
                    <a:pt x="5466" y="1240"/>
                    <a:pt x="5704" y="1109"/>
                    <a:pt x="5835" y="883"/>
                  </a:cubicBezTo>
                  <a:cubicBezTo>
                    <a:pt x="5942" y="728"/>
                    <a:pt x="6037" y="562"/>
                    <a:pt x="6109" y="383"/>
                  </a:cubicBezTo>
                  <a:cubicBezTo>
                    <a:pt x="6180" y="371"/>
                    <a:pt x="6252" y="347"/>
                    <a:pt x="6347" y="324"/>
                  </a:cubicBezTo>
                  <a:close/>
                  <a:moveTo>
                    <a:pt x="334" y="0"/>
                  </a:moveTo>
                  <a:cubicBezTo>
                    <a:pt x="256" y="0"/>
                    <a:pt x="181" y="36"/>
                    <a:pt x="120" y="97"/>
                  </a:cubicBezTo>
                  <a:cubicBezTo>
                    <a:pt x="37" y="193"/>
                    <a:pt x="1" y="324"/>
                    <a:pt x="37" y="443"/>
                  </a:cubicBezTo>
                  <a:cubicBezTo>
                    <a:pt x="251" y="1217"/>
                    <a:pt x="668" y="1883"/>
                    <a:pt x="1263" y="2360"/>
                  </a:cubicBezTo>
                  <a:cubicBezTo>
                    <a:pt x="1858" y="2871"/>
                    <a:pt x="2596" y="3122"/>
                    <a:pt x="3335" y="3122"/>
                  </a:cubicBezTo>
                  <a:cubicBezTo>
                    <a:pt x="4097" y="3122"/>
                    <a:pt x="4811" y="2860"/>
                    <a:pt x="5406" y="2360"/>
                  </a:cubicBezTo>
                  <a:cubicBezTo>
                    <a:pt x="5990" y="1871"/>
                    <a:pt x="6418" y="1205"/>
                    <a:pt x="6645" y="443"/>
                  </a:cubicBezTo>
                  <a:cubicBezTo>
                    <a:pt x="6656" y="324"/>
                    <a:pt x="6633" y="193"/>
                    <a:pt x="6549" y="97"/>
                  </a:cubicBezTo>
                  <a:cubicBezTo>
                    <a:pt x="6495" y="43"/>
                    <a:pt x="6412" y="2"/>
                    <a:pt x="6328" y="2"/>
                  </a:cubicBezTo>
                  <a:cubicBezTo>
                    <a:pt x="6302" y="2"/>
                    <a:pt x="6277" y="6"/>
                    <a:pt x="6252" y="14"/>
                  </a:cubicBezTo>
                  <a:cubicBezTo>
                    <a:pt x="5323" y="240"/>
                    <a:pt x="4335" y="359"/>
                    <a:pt x="3335" y="359"/>
                  </a:cubicBezTo>
                  <a:cubicBezTo>
                    <a:pt x="2334" y="359"/>
                    <a:pt x="1346" y="240"/>
                    <a:pt x="418" y="14"/>
                  </a:cubicBezTo>
                  <a:cubicBezTo>
                    <a:pt x="390" y="5"/>
                    <a:pt x="362" y="0"/>
                    <a:pt x="33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44" name="Google Shape;3744;p37"/>
          <p:cNvGrpSpPr/>
          <p:nvPr/>
        </p:nvGrpSpPr>
        <p:grpSpPr>
          <a:xfrm>
            <a:off x="3021292" y="3662689"/>
            <a:ext cx="356164" cy="355815"/>
            <a:chOff x="3040984" y="3681059"/>
            <a:chExt cx="356164" cy="355815"/>
          </a:xfrm>
        </p:grpSpPr>
        <p:sp>
          <p:nvSpPr>
            <p:cNvPr id="3745" name="Google Shape;3745;p37"/>
            <p:cNvSpPr/>
            <p:nvPr/>
          </p:nvSpPr>
          <p:spPr>
            <a:xfrm>
              <a:off x="3040984" y="3681059"/>
              <a:ext cx="356164" cy="355815"/>
            </a:xfrm>
            <a:custGeom>
              <a:rect b="b" l="l" r="r" t="t"/>
              <a:pathLst>
                <a:path extrusionOk="0" h="11205" w="11216">
                  <a:moveTo>
                    <a:pt x="5620" y="0"/>
                  </a:moveTo>
                  <a:cubicBezTo>
                    <a:pt x="4274" y="0"/>
                    <a:pt x="2965" y="488"/>
                    <a:pt x="1953" y="1369"/>
                  </a:cubicBezTo>
                  <a:cubicBezTo>
                    <a:pt x="1881" y="1429"/>
                    <a:pt x="1881" y="1536"/>
                    <a:pt x="1941" y="1608"/>
                  </a:cubicBezTo>
                  <a:cubicBezTo>
                    <a:pt x="1972" y="1645"/>
                    <a:pt x="2016" y="1663"/>
                    <a:pt x="2061" y="1663"/>
                  </a:cubicBezTo>
                  <a:cubicBezTo>
                    <a:pt x="2103" y="1663"/>
                    <a:pt x="2145" y="1648"/>
                    <a:pt x="2179" y="1620"/>
                  </a:cubicBezTo>
                  <a:cubicBezTo>
                    <a:pt x="3131" y="786"/>
                    <a:pt x="4358" y="346"/>
                    <a:pt x="5620" y="346"/>
                  </a:cubicBezTo>
                  <a:cubicBezTo>
                    <a:pt x="7013" y="346"/>
                    <a:pt x="8346" y="893"/>
                    <a:pt x="9335" y="1893"/>
                  </a:cubicBezTo>
                  <a:cubicBezTo>
                    <a:pt x="10335" y="2882"/>
                    <a:pt x="10882" y="4215"/>
                    <a:pt x="10882" y="5608"/>
                  </a:cubicBezTo>
                  <a:cubicBezTo>
                    <a:pt x="10882" y="7013"/>
                    <a:pt x="10335" y="8335"/>
                    <a:pt x="9335" y="9335"/>
                  </a:cubicBezTo>
                  <a:cubicBezTo>
                    <a:pt x="8346" y="10323"/>
                    <a:pt x="7013" y="10883"/>
                    <a:pt x="5620" y="10883"/>
                  </a:cubicBezTo>
                  <a:cubicBezTo>
                    <a:pt x="4215" y="10883"/>
                    <a:pt x="2893" y="10323"/>
                    <a:pt x="1893" y="9335"/>
                  </a:cubicBezTo>
                  <a:cubicBezTo>
                    <a:pt x="893" y="8335"/>
                    <a:pt x="345" y="7013"/>
                    <a:pt x="345" y="5608"/>
                  </a:cubicBezTo>
                  <a:cubicBezTo>
                    <a:pt x="345" y="4298"/>
                    <a:pt x="822" y="3048"/>
                    <a:pt x="1703" y="2084"/>
                  </a:cubicBezTo>
                  <a:cubicBezTo>
                    <a:pt x="1762" y="2012"/>
                    <a:pt x="1762" y="1905"/>
                    <a:pt x="1691" y="1846"/>
                  </a:cubicBezTo>
                  <a:cubicBezTo>
                    <a:pt x="1657" y="1817"/>
                    <a:pt x="1614" y="1802"/>
                    <a:pt x="1573" y="1802"/>
                  </a:cubicBezTo>
                  <a:cubicBezTo>
                    <a:pt x="1528" y="1802"/>
                    <a:pt x="1484" y="1820"/>
                    <a:pt x="1453" y="1858"/>
                  </a:cubicBezTo>
                  <a:cubicBezTo>
                    <a:pt x="512" y="2882"/>
                    <a:pt x="0" y="4227"/>
                    <a:pt x="0" y="5608"/>
                  </a:cubicBezTo>
                  <a:cubicBezTo>
                    <a:pt x="0" y="7096"/>
                    <a:pt x="583" y="8513"/>
                    <a:pt x="1643" y="9573"/>
                  </a:cubicBezTo>
                  <a:cubicBezTo>
                    <a:pt x="2703" y="10621"/>
                    <a:pt x="4096" y="11204"/>
                    <a:pt x="5608" y="11204"/>
                  </a:cubicBezTo>
                  <a:cubicBezTo>
                    <a:pt x="7108" y="11204"/>
                    <a:pt x="8501" y="10621"/>
                    <a:pt x="9561" y="9573"/>
                  </a:cubicBezTo>
                  <a:cubicBezTo>
                    <a:pt x="10620" y="8513"/>
                    <a:pt x="11204" y="7108"/>
                    <a:pt x="11204" y="5608"/>
                  </a:cubicBezTo>
                  <a:cubicBezTo>
                    <a:pt x="11216" y="4096"/>
                    <a:pt x="10632" y="2691"/>
                    <a:pt x="9573" y="1631"/>
                  </a:cubicBezTo>
                  <a:cubicBezTo>
                    <a:pt x="8525" y="572"/>
                    <a:pt x="7120" y="0"/>
                    <a:pt x="562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6" name="Google Shape;3746;p37"/>
            <p:cNvSpPr/>
            <p:nvPr/>
          </p:nvSpPr>
          <p:spPr>
            <a:xfrm>
              <a:off x="3183120" y="3921508"/>
              <a:ext cx="59414" cy="59382"/>
            </a:xfrm>
            <a:custGeom>
              <a:rect b="b" l="l" r="r" t="t"/>
              <a:pathLst>
                <a:path extrusionOk="0" h="1870" w="1871">
                  <a:moveTo>
                    <a:pt x="929" y="334"/>
                  </a:moveTo>
                  <a:cubicBezTo>
                    <a:pt x="1263" y="334"/>
                    <a:pt x="1549" y="608"/>
                    <a:pt x="1549" y="941"/>
                  </a:cubicBezTo>
                  <a:cubicBezTo>
                    <a:pt x="1549" y="1263"/>
                    <a:pt x="1263" y="1548"/>
                    <a:pt x="929" y="1548"/>
                  </a:cubicBezTo>
                  <a:cubicBezTo>
                    <a:pt x="608" y="1548"/>
                    <a:pt x="334" y="1287"/>
                    <a:pt x="334" y="941"/>
                  </a:cubicBezTo>
                  <a:cubicBezTo>
                    <a:pt x="334" y="596"/>
                    <a:pt x="608" y="334"/>
                    <a:pt x="929" y="334"/>
                  </a:cubicBezTo>
                  <a:close/>
                  <a:moveTo>
                    <a:pt x="929" y="1"/>
                  </a:moveTo>
                  <a:cubicBezTo>
                    <a:pt x="429" y="1"/>
                    <a:pt x="1" y="417"/>
                    <a:pt x="1" y="941"/>
                  </a:cubicBezTo>
                  <a:cubicBezTo>
                    <a:pt x="1" y="1453"/>
                    <a:pt x="417" y="1870"/>
                    <a:pt x="929" y="1870"/>
                  </a:cubicBezTo>
                  <a:cubicBezTo>
                    <a:pt x="1191" y="1870"/>
                    <a:pt x="1430" y="1775"/>
                    <a:pt x="1608" y="1596"/>
                  </a:cubicBezTo>
                  <a:cubicBezTo>
                    <a:pt x="1787" y="1417"/>
                    <a:pt x="1870" y="1179"/>
                    <a:pt x="1870" y="941"/>
                  </a:cubicBezTo>
                  <a:cubicBezTo>
                    <a:pt x="1870" y="679"/>
                    <a:pt x="1763" y="453"/>
                    <a:pt x="1584" y="263"/>
                  </a:cubicBezTo>
                  <a:cubicBezTo>
                    <a:pt x="1406" y="108"/>
                    <a:pt x="1191" y="1"/>
                    <a:pt x="92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7" name="Google Shape;3747;p37"/>
            <p:cNvSpPr/>
            <p:nvPr/>
          </p:nvSpPr>
          <p:spPr>
            <a:xfrm>
              <a:off x="3149110" y="3735868"/>
              <a:ext cx="141056" cy="174716"/>
            </a:xfrm>
            <a:custGeom>
              <a:rect b="b" l="l" r="r" t="t"/>
              <a:pathLst>
                <a:path extrusionOk="0" h="5502" w="4442">
                  <a:moveTo>
                    <a:pt x="2143" y="1"/>
                  </a:moveTo>
                  <a:cubicBezTo>
                    <a:pt x="1322" y="1"/>
                    <a:pt x="810" y="286"/>
                    <a:pt x="536" y="501"/>
                  </a:cubicBezTo>
                  <a:cubicBezTo>
                    <a:pt x="191" y="786"/>
                    <a:pt x="0" y="1156"/>
                    <a:pt x="0" y="1513"/>
                  </a:cubicBezTo>
                  <a:cubicBezTo>
                    <a:pt x="0" y="1739"/>
                    <a:pt x="84" y="1941"/>
                    <a:pt x="262" y="2084"/>
                  </a:cubicBezTo>
                  <a:cubicBezTo>
                    <a:pt x="393" y="2203"/>
                    <a:pt x="596" y="2263"/>
                    <a:pt x="774" y="2263"/>
                  </a:cubicBezTo>
                  <a:cubicBezTo>
                    <a:pt x="1084" y="2263"/>
                    <a:pt x="1227" y="2049"/>
                    <a:pt x="1334" y="1894"/>
                  </a:cubicBezTo>
                  <a:cubicBezTo>
                    <a:pt x="1465" y="1679"/>
                    <a:pt x="1596" y="1489"/>
                    <a:pt x="2108" y="1489"/>
                  </a:cubicBezTo>
                  <a:cubicBezTo>
                    <a:pt x="2286" y="1489"/>
                    <a:pt x="2858" y="1525"/>
                    <a:pt x="2858" y="2001"/>
                  </a:cubicBezTo>
                  <a:cubicBezTo>
                    <a:pt x="2858" y="2358"/>
                    <a:pt x="2512" y="2632"/>
                    <a:pt x="2227" y="2858"/>
                  </a:cubicBezTo>
                  <a:cubicBezTo>
                    <a:pt x="2155" y="2918"/>
                    <a:pt x="2072" y="2965"/>
                    <a:pt x="2024" y="3025"/>
                  </a:cubicBezTo>
                  <a:cubicBezTo>
                    <a:pt x="1679" y="3323"/>
                    <a:pt x="1286" y="3763"/>
                    <a:pt x="1286" y="4668"/>
                  </a:cubicBezTo>
                  <a:cubicBezTo>
                    <a:pt x="1286" y="5180"/>
                    <a:pt x="1405" y="5501"/>
                    <a:pt x="2000" y="5501"/>
                  </a:cubicBezTo>
                  <a:cubicBezTo>
                    <a:pt x="2274" y="5501"/>
                    <a:pt x="2465" y="5442"/>
                    <a:pt x="2596" y="5323"/>
                  </a:cubicBezTo>
                  <a:cubicBezTo>
                    <a:pt x="2703" y="5216"/>
                    <a:pt x="2762" y="5085"/>
                    <a:pt x="2762" y="4918"/>
                  </a:cubicBezTo>
                  <a:cubicBezTo>
                    <a:pt x="2762" y="4430"/>
                    <a:pt x="2762" y="4192"/>
                    <a:pt x="3263" y="3787"/>
                  </a:cubicBezTo>
                  <a:lnTo>
                    <a:pt x="3286" y="3787"/>
                  </a:lnTo>
                  <a:cubicBezTo>
                    <a:pt x="3298" y="3775"/>
                    <a:pt x="3322" y="3763"/>
                    <a:pt x="3358" y="3727"/>
                  </a:cubicBezTo>
                  <a:cubicBezTo>
                    <a:pt x="3429" y="3680"/>
                    <a:pt x="3453" y="3573"/>
                    <a:pt x="3393" y="3489"/>
                  </a:cubicBezTo>
                  <a:cubicBezTo>
                    <a:pt x="3360" y="3449"/>
                    <a:pt x="3311" y="3427"/>
                    <a:pt x="3261" y="3427"/>
                  </a:cubicBezTo>
                  <a:cubicBezTo>
                    <a:pt x="3224" y="3427"/>
                    <a:pt x="3186" y="3440"/>
                    <a:pt x="3155" y="3465"/>
                  </a:cubicBezTo>
                  <a:cubicBezTo>
                    <a:pt x="3120" y="3477"/>
                    <a:pt x="3108" y="3513"/>
                    <a:pt x="3072" y="3525"/>
                  </a:cubicBezTo>
                  <a:lnTo>
                    <a:pt x="3060" y="3525"/>
                  </a:lnTo>
                  <a:cubicBezTo>
                    <a:pt x="2465" y="3989"/>
                    <a:pt x="2429" y="4346"/>
                    <a:pt x="2429" y="4906"/>
                  </a:cubicBezTo>
                  <a:cubicBezTo>
                    <a:pt x="2429" y="4977"/>
                    <a:pt x="2429" y="5156"/>
                    <a:pt x="2000" y="5156"/>
                  </a:cubicBezTo>
                  <a:cubicBezTo>
                    <a:pt x="1798" y="5156"/>
                    <a:pt x="1739" y="5120"/>
                    <a:pt x="1703" y="5085"/>
                  </a:cubicBezTo>
                  <a:cubicBezTo>
                    <a:pt x="1643" y="5025"/>
                    <a:pt x="1619" y="4882"/>
                    <a:pt x="1619" y="4656"/>
                  </a:cubicBezTo>
                  <a:cubicBezTo>
                    <a:pt x="1619" y="3882"/>
                    <a:pt x="1929" y="3513"/>
                    <a:pt x="2227" y="3251"/>
                  </a:cubicBezTo>
                  <a:cubicBezTo>
                    <a:pt x="2286" y="3215"/>
                    <a:pt x="2346" y="3156"/>
                    <a:pt x="2417" y="3108"/>
                  </a:cubicBezTo>
                  <a:cubicBezTo>
                    <a:pt x="2762" y="2858"/>
                    <a:pt x="3179" y="2525"/>
                    <a:pt x="3179" y="1989"/>
                  </a:cubicBezTo>
                  <a:cubicBezTo>
                    <a:pt x="3179" y="1465"/>
                    <a:pt x="2762" y="1144"/>
                    <a:pt x="2108" y="1144"/>
                  </a:cubicBezTo>
                  <a:cubicBezTo>
                    <a:pt x="1417" y="1144"/>
                    <a:pt x="1215" y="1453"/>
                    <a:pt x="1048" y="1691"/>
                  </a:cubicBezTo>
                  <a:cubicBezTo>
                    <a:pt x="941" y="1858"/>
                    <a:pt x="881" y="1918"/>
                    <a:pt x="750" y="1918"/>
                  </a:cubicBezTo>
                  <a:cubicBezTo>
                    <a:pt x="572" y="1918"/>
                    <a:pt x="322" y="1810"/>
                    <a:pt x="322" y="1513"/>
                  </a:cubicBezTo>
                  <a:cubicBezTo>
                    <a:pt x="322" y="1322"/>
                    <a:pt x="429" y="1025"/>
                    <a:pt x="738" y="775"/>
                  </a:cubicBezTo>
                  <a:cubicBezTo>
                    <a:pt x="977" y="572"/>
                    <a:pt x="1405" y="334"/>
                    <a:pt x="2131" y="334"/>
                  </a:cubicBezTo>
                  <a:cubicBezTo>
                    <a:pt x="3298" y="334"/>
                    <a:pt x="4120" y="953"/>
                    <a:pt x="4120" y="1822"/>
                  </a:cubicBezTo>
                  <a:cubicBezTo>
                    <a:pt x="4120" y="2227"/>
                    <a:pt x="3941" y="2644"/>
                    <a:pt x="3596" y="3037"/>
                  </a:cubicBezTo>
                  <a:cubicBezTo>
                    <a:pt x="3524" y="3096"/>
                    <a:pt x="3536" y="3203"/>
                    <a:pt x="3596" y="3263"/>
                  </a:cubicBezTo>
                  <a:cubicBezTo>
                    <a:pt x="3629" y="3290"/>
                    <a:pt x="3669" y="3305"/>
                    <a:pt x="3709" y="3305"/>
                  </a:cubicBezTo>
                  <a:cubicBezTo>
                    <a:pt x="3755" y="3305"/>
                    <a:pt x="3802" y="3284"/>
                    <a:pt x="3834" y="3239"/>
                  </a:cubicBezTo>
                  <a:cubicBezTo>
                    <a:pt x="4239" y="2787"/>
                    <a:pt x="4441" y="2310"/>
                    <a:pt x="4441" y="1810"/>
                  </a:cubicBezTo>
                  <a:cubicBezTo>
                    <a:pt x="4441" y="1287"/>
                    <a:pt x="4203" y="834"/>
                    <a:pt x="3786" y="501"/>
                  </a:cubicBezTo>
                  <a:cubicBezTo>
                    <a:pt x="3370" y="179"/>
                    <a:pt x="2798" y="1"/>
                    <a:pt x="214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48" name="Google Shape;3748;p37"/>
          <p:cNvGrpSpPr/>
          <p:nvPr/>
        </p:nvGrpSpPr>
        <p:grpSpPr>
          <a:xfrm>
            <a:off x="3564589" y="3680821"/>
            <a:ext cx="358069" cy="317995"/>
            <a:chOff x="3584280" y="3699191"/>
            <a:chExt cx="358069" cy="317995"/>
          </a:xfrm>
        </p:grpSpPr>
        <p:sp>
          <p:nvSpPr>
            <p:cNvPr id="3749" name="Google Shape;3749;p37"/>
            <p:cNvSpPr/>
            <p:nvPr/>
          </p:nvSpPr>
          <p:spPr>
            <a:xfrm>
              <a:off x="3584280" y="3699191"/>
              <a:ext cx="358069" cy="317995"/>
            </a:xfrm>
            <a:custGeom>
              <a:rect b="b" l="l" r="r" t="t"/>
              <a:pathLst>
                <a:path extrusionOk="0" h="10014" w="11276">
                  <a:moveTo>
                    <a:pt x="5644" y="1"/>
                  </a:moveTo>
                  <a:cubicBezTo>
                    <a:pt x="5203" y="1"/>
                    <a:pt x="4810" y="227"/>
                    <a:pt x="4596" y="620"/>
                  </a:cubicBezTo>
                  <a:lnTo>
                    <a:pt x="822" y="7168"/>
                  </a:lnTo>
                  <a:cubicBezTo>
                    <a:pt x="774" y="7240"/>
                    <a:pt x="798" y="7347"/>
                    <a:pt x="881" y="7395"/>
                  </a:cubicBezTo>
                  <a:cubicBezTo>
                    <a:pt x="903" y="7406"/>
                    <a:pt x="929" y="7411"/>
                    <a:pt x="955" y="7411"/>
                  </a:cubicBezTo>
                  <a:cubicBezTo>
                    <a:pt x="1012" y="7411"/>
                    <a:pt x="1071" y="7384"/>
                    <a:pt x="1096" y="7335"/>
                  </a:cubicBezTo>
                  <a:lnTo>
                    <a:pt x="4882" y="787"/>
                  </a:lnTo>
                  <a:cubicBezTo>
                    <a:pt x="5049" y="513"/>
                    <a:pt x="5322" y="346"/>
                    <a:pt x="5644" y="346"/>
                  </a:cubicBezTo>
                  <a:cubicBezTo>
                    <a:pt x="5953" y="346"/>
                    <a:pt x="6239" y="513"/>
                    <a:pt x="6394" y="787"/>
                  </a:cubicBezTo>
                  <a:lnTo>
                    <a:pt x="10775" y="8359"/>
                  </a:lnTo>
                  <a:cubicBezTo>
                    <a:pt x="10942" y="8621"/>
                    <a:pt x="10942" y="8954"/>
                    <a:pt x="10775" y="9240"/>
                  </a:cubicBezTo>
                  <a:cubicBezTo>
                    <a:pt x="10609" y="9502"/>
                    <a:pt x="10323" y="9669"/>
                    <a:pt x="10013" y="9669"/>
                  </a:cubicBezTo>
                  <a:lnTo>
                    <a:pt x="1262" y="9669"/>
                  </a:lnTo>
                  <a:cubicBezTo>
                    <a:pt x="953" y="9669"/>
                    <a:pt x="667" y="9502"/>
                    <a:pt x="500" y="9240"/>
                  </a:cubicBezTo>
                  <a:cubicBezTo>
                    <a:pt x="346" y="8966"/>
                    <a:pt x="346" y="8645"/>
                    <a:pt x="500" y="8359"/>
                  </a:cubicBezTo>
                  <a:lnTo>
                    <a:pt x="774" y="7895"/>
                  </a:lnTo>
                  <a:cubicBezTo>
                    <a:pt x="822" y="7823"/>
                    <a:pt x="786" y="7716"/>
                    <a:pt x="715" y="7668"/>
                  </a:cubicBezTo>
                  <a:cubicBezTo>
                    <a:pt x="693" y="7657"/>
                    <a:pt x="667" y="7652"/>
                    <a:pt x="641" y="7652"/>
                  </a:cubicBezTo>
                  <a:cubicBezTo>
                    <a:pt x="583" y="7652"/>
                    <a:pt x="521" y="7679"/>
                    <a:pt x="488" y="7728"/>
                  </a:cubicBezTo>
                  <a:lnTo>
                    <a:pt x="227" y="8192"/>
                  </a:lnTo>
                  <a:cubicBezTo>
                    <a:pt x="0" y="8561"/>
                    <a:pt x="0" y="9026"/>
                    <a:pt x="227" y="9395"/>
                  </a:cubicBezTo>
                  <a:cubicBezTo>
                    <a:pt x="441" y="9776"/>
                    <a:pt x="834" y="10014"/>
                    <a:pt x="1262" y="10014"/>
                  </a:cubicBezTo>
                  <a:lnTo>
                    <a:pt x="10013" y="10014"/>
                  </a:lnTo>
                  <a:cubicBezTo>
                    <a:pt x="10442" y="10014"/>
                    <a:pt x="10847" y="9788"/>
                    <a:pt x="11061" y="9395"/>
                  </a:cubicBezTo>
                  <a:cubicBezTo>
                    <a:pt x="11276" y="9026"/>
                    <a:pt x="11276" y="8585"/>
                    <a:pt x="11061" y="8192"/>
                  </a:cubicBezTo>
                  <a:lnTo>
                    <a:pt x="6680" y="620"/>
                  </a:lnTo>
                  <a:cubicBezTo>
                    <a:pt x="6453" y="251"/>
                    <a:pt x="6072" y="1"/>
                    <a:pt x="564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0" name="Google Shape;3750;p37"/>
            <p:cNvSpPr/>
            <p:nvPr/>
          </p:nvSpPr>
          <p:spPr>
            <a:xfrm>
              <a:off x="3613400" y="3727167"/>
              <a:ext cx="299831" cy="261661"/>
            </a:xfrm>
            <a:custGeom>
              <a:rect b="b" l="l" r="r" t="t"/>
              <a:pathLst>
                <a:path extrusionOk="0" h="8240" w="9442">
                  <a:moveTo>
                    <a:pt x="4727" y="358"/>
                  </a:moveTo>
                  <a:lnTo>
                    <a:pt x="9085" y="7907"/>
                  </a:lnTo>
                  <a:lnTo>
                    <a:pt x="381" y="7907"/>
                  </a:lnTo>
                  <a:lnTo>
                    <a:pt x="4727" y="358"/>
                  </a:lnTo>
                  <a:close/>
                  <a:moveTo>
                    <a:pt x="4727" y="1"/>
                  </a:moveTo>
                  <a:cubicBezTo>
                    <a:pt x="4608" y="1"/>
                    <a:pt x="4501" y="60"/>
                    <a:pt x="4441" y="168"/>
                  </a:cubicBezTo>
                  <a:lnTo>
                    <a:pt x="60" y="7740"/>
                  </a:lnTo>
                  <a:cubicBezTo>
                    <a:pt x="0" y="7847"/>
                    <a:pt x="0" y="7966"/>
                    <a:pt x="60" y="8073"/>
                  </a:cubicBezTo>
                  <a:cubicBezTo>
                    <a:pt x="119" y="8192"/>
                    <a:pt x="226" y="8240"/>
                    <a:pt x="345" y="8240"/>
                  </a:cubicBezTo>
                  <a:lnTo>
                    <a:pt x="9096" y="8240"/>
                  </a:lnTo>
                  <a:cubicBezTo>
                    <a:pt x="9216" y="8240"/>
                    <a:pt x="9323" y="8180"/>
                    <a:pt x="9382" y="8073"/>
                  </a:cubicBezTo>
                  <a:cubicBezTo>
                    <a:pt x="9442" y="7966"/>
                    <a:pt x="9442" y="7847"/>
                    <a:pt x="9382" y="7740"/>
                  </a:cubicBezTo>
                  <a:lnTo>
                    <a:pt x="5001" y="168"/>
                  </a:lnTo>
                  <a:cubicBezTo>
                    <a:pt x="4941" y="60"/>
                    <a:pt x="4846" y="1"/>
                    <a:pt x="472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1" name="Google Shape;3751;p37"/>
            <p:cNvSpPr/>
            <p:nvPr/>
          </p:nvSpPr>
          <p:spPr>
            <a:xfrm>
              <a:off x="3735879" y="3910171"/>
              <a:ext cx="54873" cy="54841"/>
            </a:xfrm>
            <a:custGeom>
              <a:rect b="b" l="l" r="r" t="t"/>
              <a:pathLst>
                <a:path extrusionOk="0" h="1727" w="1728">
                  <a:moveTo>
                    <a:pt x="870" y="322"/>
                  </a:moveTo>
                  <a:cubicBezTo>
                    <a:pt x="1168" y="322"/>
                    <a:pt x="1406" y="572"/>
                    <a:pt x="1406" y="870"/>
                  </a:cubicBezTo>
                  <a:cubicBezTo>
                    <a:pt x="1406" y="1167"/>
                    <a:pt x="1168" y="1405"/>
                    <a:pt x="870" y="1405"/>
                  </a:cubicBezTo>
                  <a:cubicBezTo>
                    <a:pt x="572" y="1405"/>
                    <a:pt x="334" y="1167"/>
                    <a:pt x="334" y="870"/>
                  </a:cubicBezTo>
                  <a:cubicBezTo>
                    <a:pt x="334" y="572"/>
                    <a:pt x="572" y="322"/>
                    <a:pt x="870" y="322"/>
                  </a:cubicBezTo>
                  <a:close/>
                  <a:moveTo>
                    <a:pt x="870" y="0"/>
                  </a:moveTo>
                  <a:cubicBezTo>
                    <a:pt x="394" y="0"/>
                    <a:pt x="1" y="393"/>
                    <a:pt x="1" y="870"/>
                  </a:cubicBezTo>
                  <a:cubicBezTo>
                    <a:pt x="1" y="1346"/>
                    <a:pt x="394" y="1727"/>
                    <a:pt x="870" y="1727"/>
                  </a:cubicBezTo>
                  <a:cubicBezTo>
                    <a:pt x="1346" y="1727"/>
                    <a:pt x="1727" y="1334"/>
                    <a:pt x="1727" y="870"/>
                  </a:cubicBezTo>
                  <a:cubicBezTo>
                    <a:pt x="1727" y="393"/>
                    <a:pt x="1346" y="0"/>
                    <a:pt x="87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2" name="Google Shape;3752;p37"/>
            <p:cNvSpPr/>
            <p:nvPr/>
          </p:nvSpPr>
          <p:spPr>
            <a:xfrm>
              <a:off x="3738896" y="3788422"/>
              <a:ext cx="49188" cy="114604"/>
            </a:xfrm>
            <a:custGeom>
              <a:rect b="b" l="l" r="r" t="t"/>
              <a:pathLst>
                <a:path extrusionOk="0" h="3609" w="1549">
                  <a:moveTo>
                    <a:pt x="572" y="1"/>
                  </a:moveTo>
                  <a:cubicBezTo>
                    <a:pt x="263" y="1"/>
                    <a:pt x="1" y="251"/>
                    <a:pt x="1" y="572"/>
                  </a:cubicBezTo>
                  <a:lnTo>
                    <a:pt x="1" y="3037"/>
                  </a:lnTo>
                  <a:cubicBezTo>
                    <a:pt x="1" y="3346"/>
                    <a:pt x="263" y="3608"/>
                    <a:pt x="572" y="3608"/>
                  </a:cubicBezTo>
                  <a:lnTo>
                    <a:pt x="965" y="3608"/>
                  </a:lnTo>
                  <a:cubicBezTo>
                    <a:pt x="1275" y="3608"/>
                    <a:pt x="1549" y="3358"/>
                    <a:pt x="1549" y="3037"/>
                  </a:cubicBezTo>
                  <a:lnTo>
                    <a:pt x="1549" y="1560"/>
                  </a:lnTo>
                  <a:cubicBezTo>
                    <a:pt x="1549" y="1465"/>
                    <a:pt x="1465" y="1394"/>
                    <a:pt x="1382" y="1394"/>
                  </a:cubicBezTo>
                  <a:cubicBezTo>
                    <a:pt x="1287" y="1394"/>
                    <a:pt x="1215" y="1465"/>
                    <a:pt x="1215" y="1560"/>
                  </a:cubicBezTo>
                  <a:lnTo>
                    <a:pt x="1215" y="3037"/>
                  </a:lnTo>
                  <a:cubicBezTo>
                    <a:pt x="1215" y="3168"/>
                    <a:pt x="1108" y="3275"/>
                    <a:pt x="977" y="3275"/>
                  </a:cubicBezTo>
                  <a:lnTo>
                    <a:pt x="584" y="3275"/>
                  </a:lnTo>
                  <a:cubicBezTo>
                    <a:pt x="453" y="3275"/>
                    <a:pt x="346" y="3168"/>
                    <a:pt x="346" y="3037"/>
                  </a:cubicBezTo>
                  <a:lnTo>
                    <a:pt x="346" y="572"/>
                  </a:lnTo>
                  <a:cubicBezTo>
                    <a:pt x="346" y="441"/>
                    <a:pt x="453" y="334"/>
                    <a:pt x="584" y="334"/>
                  </a:cubicBezTo>
                  <a:lnTo>
                    <a:pt x="977" y="334"/>
                  </a:lnTo>
                  <a:cubicBezTo>
                    <a:pt x="1108" y="334"/>
                    <a:pt x="1215" y="441"/>
                    <a:pt x="1215" y="572"/>
                  </a:cubicBezTo>
                  <a:lnTo>
                    <a:pt x="1215" y="906"/>
                  </a:lnTo>
                  <a:cubicBezTo>
                    <a:pt x="1215" y="989"/>
                    <a:pt x="1287" y="1072"/>
                    <a:pt x="1382" y="1072"/>
                  </a:cubicBezTo>
                  <a:cubicBezTo>
                    <a:pt x="1465" y="1072"/>
                    <a:pt x="1549" y="989"/>
                    <a:pt x="1549" y="906"/>
                  </a:cubicBezTo>
                  <a:lnTo>
                    <a:pt x="1549" y="572"/>
                  </a:lnTo>
                  <a:cubicBezTo>
                    <a:pt x="1549" y="263"/>
                    <a:pt x="1287" y="1"/>
                    <a:pt x="96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53" name="Google Shape;3753;p37"/>
          <p:cNvGrpSpPr/>
          <p:nvPr/>
        </p:nvGrpSpPr>
        <p:grpSpPr>
          <a:xfrm>
            <a:off x="4109790" y="3662689"/>
            <a:ext cx="355402" cy="354291"/>
            <a:chOff x="4129482" y="3681059"/>
            <a:chExt cx="355402" cy="354291"/>
          </a:xfrm>
        </p:grpSpPr>
        <p:sp>
          <p:nvSpPr>
            <p:cNvPr id="3754" name="Google Shape;3754;p37"/>
            <p:cNvSpPr/>
            <p:nvPr/>
          </p:nvSpPr>
          <p:spPr>
            <a:xfrm>
              <a:off x="4313979" y="3719578"/>
              <a:ext cx="133117" cy="225016"/>
            </a:xfrm>
            <a:custGeom>
              <a:rect b="b" l="l" r="r" t="t"/>
              <a:pathLst>
                <a:path extrusionOk="0" h="7086" w="4192">
                  <a:moveTo>
                    <a:pt x="173" y="0"/>
                  </a:moveTo>
                  <a:cubicBezTo>
                    <a:pt x="96" y="0"/>
                    <a:pt x="23" y="68"/>
                    <a:pt x="12" y="156"/>
                  </a:cubicBezTo>
                  <a:cubicBezTo>
                    <a:pt x="0" y="240"/>
                    <a:pt x="72" y="323"/>
                    <a:pt x="167" y="335"/>
                  </a:cubicBezTo>
                  <a:cubicBezTo>
                    <a:pt x="1167" y="418"/>
                    <a:pt x="2108" y="883"/>
                    <a:pt x="2798" y="1633"/>
                  </a:cubicBezTo>
                  <a:cubicBezTo>
                    <a:pt x="3501" y="2383"/>
                    <a:pt x="3870" y="3359"/>
                    <a:pt x="3870" y="4383"/>
                  </a:cubicBezTo>
                  <a:cubicBezTo>
                    <a:pt x="3870" y="5217"/>
                    <a:pt x="3620" y="6002"/>
                    <a:pt x="3156" y="6693"/>
                  </a:cubicBezTo>
                  <a:lnTo>
                    <a:pt x="893" y="4407"/>
                  </a:lnTo>
                  <a:cubicBezTo>
                    <a:pt x="864" y="4377"/>
                    <a:pt x="822" y="4362"/>
                    <a:pt x="779" y="4362"/>
                  </a:cubicBezTo>
                  <a:cubicBezTo>
                    <a:pt x="736" y="4362"/>
                    <a:pt x="691" y="4377"/>
                    <a:pt x="655" y="4407"/>
                  </a:cubicBezTo>
                  <a:cubicBezTo>
                    <a:pt x="596" y="4467"/>
                    <a:pt x="596" y="4574"/>
                    <a:pt x="655" y="4645"/>
                  </a:cubicBezTo>
                  <a:lnTo>
                    <a:pt x="3048" y="7050"/>
                  </a:lnTo>
                  <a:cubicBezTo>
                    <a:pt x="3084" y="7074"/>
                    <a:pt x="3120" y="7086"/>
                    <a:pt x="3167" y="7086"/>
                  </a:cubicBezTo>
                  <a:lnTo>
                    <a:pt x="3179" y="7086"/>
                  </a:lnTo>
                  <a:cubicBezTo>
                    <a:pt x="3227" y="7086"/>
                    <a:pt x="3275" y="7062"/>
                    <a:pt x="3298" y="7026"/>
                  </a:cubicBezTo>
                  <a:cubicBezTo>
                    <a:pt x="3882" y="6252"/>
                    <a:pt x="4191" y="5348"/>
                    <a:pt x="4191" y="4383"/>
                  </a:cubicBezTo>
                  <a:cubicBezTo>
                    <a:pt x="4191" y="3276"/>
                    <a:pt x="3775" y="2228"/>
                    <a:pt x="3036" y="1407"/>
                  </a:cubicBezTo>
                  <a:cubicBezTo>
                    <a:pt x="2286" y="597"/>
                    <a:pt x="1274" y="97"/>
                    <a:pt x="191" y="2"/>
                  </a:cubicBezTo>
                  <a:cubicBezTo>
                    <a:pt x="185" y="1"/>
                    <a:pt x="179" y="0"/>
                    <a:pt x="17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5" name="Google Shape;3755;p37"/>
            <p:cNvSpPr/>
            <p:nvPr/>
          </p:nvSpPr>
          <p:spPr>
            <a:xfrm>
              <a:off x="4220968" y="3719197"/>
              <a:ext cx="106284" cy="132387"/>
            </a:xfrm>
            <a:custGeom>
              <a:rect b="b" l="l" r="r" t="t"/>
              <a:pathLst>
                <a:path extrusionOk="0" h="4169" w="3347">
                  <a:moveTo>
                    <a:pt x="2340" y="1"/>
                  </a:moveTo>
                  <a:cubicBezTo>
                    <a:pt x="2334" y="1"/>
                    <a:pt x="2328" y="1"/>
                    <a:pt x="2322" y="2"/>
                  </a:cubicBezTo>
                  <a:cubicBezTo>
                    <a:pt x="1501" y="73"/>
                    <a:pt x="715" y="371"/>
                    <a:pt x="60" y="883"/>
                  </a:cubicBezTo>
                  <a:cubicBezTo>
                    <a:pt x="12" y="907"/>
                    <a:pt x="0" y="954"/>
                    <a:pt x="0" y="1002"/>
                  </a:cubicBezTo>
                  <a:cubicBezTo>
                    <a:pt x="0" y="1038"/>
                    <a:pt x="12" y="1085"/>
                    <a:pt x="36" y="1133"/>
                  </a:cubicBezTo>
                  <a:lnTo>
                    <a:pt x="3048" y="4121"/>
                  </a:lnTo>
                  <a:cubicBezTo>
                    <a:pt x="3072" y="4157"/>
                    <a:pt x="3120" y="4169"/>
                    <a:pt x="3167" y="4169"/>
                  </a:cubicBezTo>
                  <a:cubicBezTo>
                    <a:pt x="3203" y="4169"/>
                    <a:pt x="3251" y="4157"/>
                    <a:pt x="3287" y="4121"/>
                  </a:cubicBezTo>
                  <a:cubicBezTo>
                    <a:pt x="3346" y="4062"/>
                    <a:pt x="3346" y="3955"/>
                    <a:pt x="3287" y="3883"/>
                  </a:cubicBezTo>
                  <a:lnTo>
                    <a:pt x="429" y="1026"/>
                  </a:lnTo>
                  <a:cubicBezTo>
                    <a:pt x="1001" y="645"/>
                    <a:pt x="1655" y="383"/>
                    <a:pt x="2358" y="323"/>
                  </a:cubicBezTo>
                  <a:cubicBezTo>
                    <a:pt x="2363" y="324"/>
                    <a:pt x="2367" y="324"/>
                    <a:pt x="2372" y="324"/>
                  </a:cubicBezTo>
                  <a:cubicBezTo>
                    <a:pt x="2449" y="324"/>
                    <a:pt x="2512" y="235"/>
                    <a:pt x="2501" y="157"/>
                  </a:cubicBezTo>
                  <a:cubicBezTo>
                    <a:pt x="2479" y="68"/>
                    <a:pt x="2416" y="1"/>
                    <a:pt x="234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6" name="Google Shape;3756;p37"/>
            <p:cNvSpPr/>
            <p:nvPr/>
          </p:nvSpPr>
          <p:spPr>
            <a:xfrm>
              <a:off x="4167270" y="3772545"/>
              <a:ext cx="226127" cy="225746"/>
            </a:xfrm>
            <a:custGeom>
              <a:rect b="b" l="l" r="r" t="t"/>
              <a:pathLst>
                <a:path extrusionOk="0" h="7109" w="7121">
                  <a:moveTo>
                    <a:pt x="1037" y="405"/>
                  </a:moveTo>
                  <a:lnTo>
                    <a:pt x="6704" y="6061"/>
                  </a:lnTo>
                  <a:cubicBezTo>
                    <a:pt x="6013" y="6537"/>
                    <a:pt x="5228" y="6775"/>
                    <a:pt x="4406" y="6775"/>
                  </a:cubicBezTo>
                  <a:cubicBezTo>
                    <a:pt x="2168" y="6775"/>
                    <a:pt x="334" y="4942"/>
                    <a:pt x="334" y="2703"/>
                  </a:cubicBezTo>
                  <a:cubicBezTo>
                    <a:pt x="334" y="1882"/>
                    <a:pt x="572" y="1096"/>
                    <a:pt x="1037" y="405"/>
                  </a:cubicBezTo>
                  <a:close/>
                  <a:moveTo>
                    <a:pt x="1001" y="1"/>
                  </a:moveTo>
                  <a:cubicBezTo>
                    <a:pt x="953" y="1"/>
                    <a:pt x="918" y="36"/>
                    <a:pt x="882" y="60"/>
                  </a:cubicBezTo>
                  <a:cubicBezTo>
                    <a:pt x="298" y="822"/>
                    <a:pt x="1" y="1739"/>
                    <a:pt x="1" y="2703"/>
                  </a:cubicBezTo>
                  <a:cubicBezTo>
                    <a:pt x="1" y="5120"/>
                    <a:pt x="1989" y="7109"/>
                    <a:pt x="4406" y="7109"/>
                  </a:cubicBezTo>
                  <a:cubicBezTo>
                    <a:pt x="5382" y="7109"/>
                    <a:pt x="6287" y="6811"/>
                    <a:pt x="7061" y="6228"/>
                  </a:cubicBezTo>
                  <a:cubicBezTo>
                    <a:pt x="7109" y="6192"/>
                    <a:pt x="7121" y="6156"/>
                    <a:pt x="7121" y="6108"/>
                  </a:cubicBezTo>
                  <a:cubicBezTo>
                    <a:pt x="7121" y="6061"/>
                    <a:pt x="7109" y="6013"/>
                    <a:pt x="7073" y="5978"/>
                  </a:cubicBezTo>
                  <a:lnTo>
                    <a:pt x="1132" y="36"/>
                  </a:lnTo>
                  <a:cubicBezTo>
                    <a:pt x="1096" y="24"/>
                    <a:pt x="1048" y="1"/>
                    <a:pt x="100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7" name="Google Shape;3757;p37"/>
            <p:cNvSpPr/>
            <p:nvPr/>
          </p:nvSpPr>
          <p:spPr>
            <a:xfrm>
              <a:off x="4129482" y="3681059"/>
              <a:ext cx="355402" cy="354291"/>
            </a:xfrm>
            <a:custGeom>
              <a:rect b="b" l="l" r="r" t="t"/>
              <a:pathLst>
                <a:path extrusionOk="0" h="11157" w="11192">
                  <a:moveTo>
                    <a:pt x="5596" y="0"/>
                  </a:moveTo>
                  <a:cubicBezTo>
                    <a:pt x="4096" y="0"/>
                    <a:pt x="2703" y="572"/>
                    <a:pt x="1643" y="1631"/>
                  </a:cubicBezTo>
                  <a:cubicBezTo>
                    <a:pt x="584" y="2691"/>
                    <a:pt x="0" y="4096"/>
                    <a:pt x="0" y="5584"/>
                  </a:cubicBezTo>
                  <a:cubicBezTo>
                    <a:pt x="0" y="7013"/>
                    <a:pt x="536" y="8358"/>
                    <a:pt x="1512" y="9406"/>
                  </a:cubicBezTo>
                  <a:cubicBezTo>
                    <a:pt x="2477" y="10430"/>
                    <a:pt x="3786" y="11061"/>
                    <a:pt x="5191" y="11156"/>
                  </a:cubicBezTo>
                  <a:cubicBezTo>
                    <a:pt x="5286" y="11156"/>
                    <a:pt x="5358" y="11097"/>
                    <a:pt x="5382" y="11014"/>
                  </a:cubicBezTo>
                  <a:cubicBezTo>
                    <a:pt x="5382" y="10918"/>
                    <a:pt x="5322" y="10847"/>
                    <a:pt x="5227" y="10835"/>
                  </a:cubicBezTo>
                  <a:cubicBezTo>
                    <a:pt x="3905" y="10740"/>
                    <a:pt x="2667" y="10144"/>
                    <a:pt x="1762" y="9180"/>
                  </a:cubicBezTo>
                  <a:cubicBezTo>
                    <a:pt x="834" y="8192"/>
                    <a:pt x="333" y="6930"/>
                    <a:pt x="333" y="5572"/>
                  </a:cubicBezTo>
                  <a:cubicBezTo>
                    <a:pt x="333" y="4179"/>
                    <a:pt x="881" y="2858"/>
                    <a:pt x="1881" y="1858"/>
                  </a:cubicBezTo>
                  <a:cubicBezTo>
                    <a:pt x="2881" y="858"/>
                    <a:pt x="4203" y="310"/>
                    <a:pt x="5596" y="310"/>
                  </a:cubicBezTo>
                  <a:cubicBezTo>
                    <a:pt x="7001" y="310"/>
                    <a:pt x="8323" y="858"/>
                    <a:pt x="9323" y="1858"/>
                  </a:cubicBezTo>
                  <a:cubicBezTo>
                    <a:pt x="10323" y="2858"/>
                    <a:pt x="10871" y="4179"/>
                    <a:pt x="10871" y="5572"/>
                  </a:cubicBezTo>
                  <a:cubicBezTo>
                    <a:pt x="10871" y="6918"/>
                    <a:pt x="10359" y="8192"/>
                    <a:pt x="9442" y="9180"/>
                  </a:cubicBezTo>
                  <a:cubicBezTo>
                    <a:pt x="8525" y="10144"/>
                    <a:pt x="7299" y="10740"/>
                    <a:pt x="5977" y="10835"/>
                  </a:cubicBezTo>
                  <a:cubicBezTo>
                    <a:pt x="5882" y="10835"/>
                    <a:pt x="5810" y="10918"/>
                    <a:pt x="5822" y="11014"/>
                  </a:cubicBezTo>
                  <a:cubicBezTo>
                    <a:pt x="5822" y="11097"/>
                    <a:pt x="5894" y="11156"/>
                    <a:pt x="5989" y="11156"/>
                  </a:cubicBezTo>
                  <a:lnTo>
                    <a:pt x="6001" y="11156"/>
                  </a:lnTo>
                  <a:cubicBezTo>
                    <a:pt x="7418" y="11061"/>
                    <a:pt x="8727" y="10442"/>
                    <a:pt x="9692" y="9406"/>
                  </a:cubicBezTo>
                  <a:cubicBezTo>
                    <a:pt x="10656" y="8358"/>
                    <a:pt x="11192" y="7013"/>
                    <a:pt x="11192" y="5584"/>
                  </a:cubicBezTo>
                  <a:cubicBezTo>
                    <a:pt x="11192" y="4096"/>
                    <a:pt x="10597" y="2691"/>
                    <a:pt x="9561" y="1631"/>
                  </a:cubicBezTo>
                  <a:cubicBezTo>
                    <a:pt x="8501" y="572"/>
                    <a:pt x="7108" y="0"/>
                    <a:pt x="559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58" name="Google Shape;3758;p37"/>
          <p:cNvGrpSpPr/>
          <p:nvPr/>
        </p:nvGrpSpPr>
        <p:grpSpPr>
          <a:xfrm>
            <a:off x="4653849" y="3661927"/>
            <a:ext cx="355434" cy="355815"/>
            <a:chOff x="4673540" y="3680297"/>
            <a:chExt cx="355434" cy="355815"/>
          </a:xfrm>
        </p:grpSpPr>
        <p:sp>
          <p:nvSpPr>
            <p:cNvPr id="3759" name="Google Shape;3759;p37"/>
            <p:cNvSpPr/>
            <p:nvPr/>
          </p:nvSpPr>
          <p:spPr>
            <a:xfrm>
              <a:off x="4673540" y="3680297"/>
              <a:ext cx="355434" cy="355815"/>
            </a:xfrm>
            <a:custGeom>
              <a:rect b="b" l="l" r="r" t="t"/>
              <a:pathLst>
                <a:path extrusionOk="0" h="11205" w="11193">
                  <a:moveTo>
                    <a:pt x="2012" y="0"/>
                  </a:moveTo>
                  <a:cubicBezTo>
                    <a:pt x="905" y="0"/>
                    <a:pt x="0" y="893"/>
                    <a:pt x="0" y="2013"/>
                  </a:cubicBezTo>
                  <a:lnTo>
                    <a:pt x="0" y="9192"/>
                  </a:lnTo>
                  <a:cubicBezTo>
                    <a:pt x="0" y="10287"/>
                    <a:pt x="893" y="11204"/>
                    <a:pt x="2012" y="11204"/>
                  </a:cubicBezTo>
                  <a:lnTo>
                    <a:pt x="9180" y="11204"/>
                  </a:lnTo>
                  <a:cubicBezTo>
                    <a:pt x="10287" y="11204"/>
                    <a:pt x="11192" y="10311"/>
                    <a:pt x="11192" y="9192"/>
                  </a:cubicBezTo>
                  <a:lnTo>
                    <a:pt x="11192" y="2013"/>
                  </a:lnTo>
                  <a:cubicBezTo>
                    <a:pt x="11180" y="917"/>
                    <a:pt x="10287" y="0"/>
                    <a:pt x="9180" y="0"/>
                  </a:cubicBezTo>
                  <a:lnTo>
                    <a:pt x="8085" y="0"/>
                  </a:lnTo>
                  <a:cubicBezTo>
                    <a:pt x="7989" y="0"/>
                    <a:pt x="7918" y="84"/>
                    <a:pt x="7918" y="167"/>
                  </a:cubicBezTo>
                  <a:cubicBezTo>
                    <a:pt x="7918" y="262"/>
                    <a:pt x="7989" y="334"/>
                    <a:pt x="8085" y="334"/>
                  </a:cubicBezTo>
                  <a:lnTo>
                    <a:pt x="9180" y="334"/>
                  </a:lnTo>
                  <a:cubicBezTo>
                    <a:pt x="10109" y="334"/>
                    <a:pt x="10847" y="1084"/>
                    <a:pt x="10847" y="2001"/>
                  </a:cubicBezTo>
                  <a:lnTo>
                    <a:pt x="10847" y="9180"/>
                  </a:lnTo>
                  <a:cubicBezTo>
                    <a:pt x="10847" y="10097"/>
                    <a:pt x="10109" y="10847"/>
                    <a:pt x="9180" y="10847"/>
                  </a:cubicBezTo>
                  <a:lnTo>
                    <a:pt x="2012" y="10847"/>
                  </a:lnTo>
                  <a:cubicBezTo>
                    <a:pt x="1084" y="10847"/>
                    <a:pt x="345" y="10097"/>
                    <a:pt x="345" y="9180"/>
                  </a:cubicBezTo>
                  <a:lnTo>
                    <a:pt x="345" y="2001"/>
                  </a:lnTo>
                  <a:cubicBezTo>
                    <a:pt x="345" y="1084"/>
                    <a:pt x="1084" y="334"/>
                    <a:pt x="2012" y="334"/>
                  </a:cubicBezTo>
                  <a:lnTo>
                    <a:pt x="7418" y="334"/>
                  </a:lnTo>
                  <a:cubicBezTo>
                    <a:pt x="7501" y="334"/>
                    <a:pt x="7573" y="262"/>
                    <a:pt x="7573" y="167"/>
                  </a:cubicBezTo>
                  <a:cubicBezTo>
                    <a:pt x="7573" y="84"/>
                    <a:pt x="7501" y="0"/>
                    <a:pt x="741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0" name="Google Shape;3760;p37"/>
            <p:cNvSpPr/>
            <p:nvPr/>
          </p:nvSpPr>
          <p:spPr>
            <a:xfrm>
              <a:off x="4805864" y="3736630"/>
              <a:ext cx="93042" cy="92661"/>
            </a:xfrm>
            <a:custGeom>
              <a:rect b="b" l="l" r="r" t="t"/>
              <a:pathLst>
                <a:path extrusionOk="0" h="2918" w="2930">
                  <a:moveTo>
                    <a:pt x="1477" y="334"/>
                  </a:moveTo>
                  <a:cubicBezTo>
                    <a:pt x="2096" y="334"/>
                    <a:pt x="2608" y="834"/>
                    <a:pt x="2608" y="1465"/>
                  </a:cubicBezTo>
                  <a:cubicBezTo>
                    <a:pt x="2608" y="2084"/>
                    <a:pt x="2096" y="2596"/>
                    <a:pt x="1477" y="2596"/>
                  </a:cubicBezTo>
                  <a:cubicBezTo>
                    <a:pt x="846" y="2596"/>
                    <a:pt x="346" y="2084"/>
                    <a:pt x="346" y="1465"/>
                  </a:cubicBezTo>
                  <a:cubicBezTo>
                    <a:pt x="346" y="834"/>
                    <a:pt x="846" y="334"/>
                    <a:pt x="1477" y="334"/>
                  </a:cubicBezTo>
                  <a:close/>
                  <a:moveTo>
                    <a:pt x="1477" y="0"/>
                  </a:moveTo>
                  <a:cubicBezTo>
                    <a:pt x="667" y="0"/>
                    <a:pt x="12" y="655"/>
                    <a:pt x="12" y="1465"/>
                  </a:cubicBezTo>
                  <a:cubicBezTo>
                    <a:pt x="0" y="2263"/>
                    <a:pt x="655" y="2918"/>
                    <a:pt x="1477" y="2918"/>
                  </a:cubicBezTo>
                  <a:cubicBezTo>
                    <a:pt x="2274" y="2918"/>
                    <a:pt x="2929" y="2263"/>
                    <a:pt x="2929" y="1465"/>
                  </a:cubicBezTo>
                  <a:cubicBezTo>
                    <a:pt x="2929" y="655"/>
                    <a:pt x="2274" y="0"/>
                    <a:pt x="147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1" name="Google Shape;3761;p37"/>
            <p:cNvSpPr/>
            <p:nvPr/>
          </p:nvSpPr>
          <p:spPr>
            <a:xfrm>
              <a:off x="4779380" y="3841358"/>
              <a:ext cx="143723" cy="138801"/>
            </a:xfrm>
            <a:custGeom>
              <a:rect b="b" l="l" r="r" t="t"/>
              <a:pathLst>
                <a:path extrusionOk="0" h="4371" w="4526">
                  <a:moveTo>
                    <a:pt x="477" y="1"/>
                  </a:moveTo>
                  <a:cubicBezTo>
                    <a:pt x="215" y="1"/>
                    <a:pt x="1" y="203"/>
                    <a:pt x="1" y="477"/>
                  </a:cubicBezTo>
                  <a:lnTo>
                    <a:pt x="1" y="893"/>
                  </a:lnTo>
                  <a:cubicBezTo>
                    <a:pt x="1" y="1155"/>
                    <a:pt x="203" y="1370"/>
                    <a:pt x="477" y="1370"/>
                  </a:cubicBezTo>
                  <a:lnTo>
                    <a:pt x="763" y="1370"/>
                  </a:lnTo>
                  <a:cubicBezTo>
                    <a:pt x="834" y="1370"/>
                    <a:pt x="906" y="1429"/>
                    <a:pt x="906" y="1513"/>
                  </a:cubicBezTo>
                  <a:lnTo>
                    <a:pt x="906" y="2858"/>
                  </a:lnTo>
                  <a:cubicBezTo>
                    <a:pt x="906" y="2929"/>
                    <a:pt x="846" y="3001"/>
                    <a:pt x="763" y="3001"/>
                  </a:cubicBezTo>
                  <a:lnTo>
                    <a:pt x="572" y="3001"/>
                  </a:lnTo>
                  <a:cubicBezTo>
                    <a:pt x="299" y="3001"/>
                    <a:pt x="96" y="3215"/>
                    <a:pt x="96" y="3477"/>
                  </a:cubicBezTo>
                  <a:lnTo>
                    <a:pt x="96" y="3894"/>
                  </a:lnTo>
                  <a:cubicBezTo>
                    <a:pt x="96" y="4168"/>
                    <a:pt x="299" y="4370"/>
                    <a:pt x="572" y="4370"/>
                  </a:cubicBezTo>
                  <a:lnTo>
                    <a:pt x="4049" y="4370"/>
                  </a:lnTo>
                  <a:cubicBezTo>
                    <a:pt x="4311" y="4370"/>
                    <a:pt x="4525" y="4168"/>
                    <a:pt x="4525" y="3894"/>
                  </a:cubicBezTo>
                  <a:lnTo>
                    <a:pt x="4525" y="3477"/>
                  </a:lnTo>
                  <a:cubicBezTo>
                    <a:pt x="4525" y="3215"/>
                    <a:pt x="4311" y="3001"/>
                    <a:pt x="4049" y="3001"/>
                  </a:cubicBezTo>
                  <a:lnTo>
                    <a:pt x="3859" y="3001"/>
                  </a:lnTo>
                  <a:cubicBezTo>
                    <a:pt x="3787" y="3001"/>
                    <a:pt x="3704" y="2941"/>
                    <a:pt x="3704" y="2858"/>
                  </a:cubicBezTo>
                  <a:lnTo>
                    <a:pt x="3704" y="477"/>
                  </a:lnTo>
                  <a:cubicBezTo>
                    <a:pt x="3704" y="203"/>
                    <a:pt x="3501" y="1"/>
                    <a:pt x="3228" y="1"/>
                  </a:cubicBezTo>
                  <a:lnTo>
                    <a:pt x="1442" y="1"/>
                  </a:lnTo>
                  <a:cubicBezTo>
                    <a:pt x="1358" y="1"/>
                    <a:pt x="1287" y="72"/>
                    <a:pt x="1287" y="155"/>
                  </a:cubicBezTo>
                  <a:cubicBezTo>
                    <a:pt x="1287" y="251"/>
                    <a:pt x="1358" y="322"/>
                    <a:pt x="1442" y="322"/>
                  </a:cubicBezTo>
                  <a:lnTo>
                    <a:pt x="3228" y="322"/>
                  </a:lnTo>
                  <a:cubicBezTo>
                    <a:pt x="3311" y="322"/>
                    <a:pt x="3382" y="382"/>
                    <a:pt x="3382" y="477"/>
                  </a:cubicBezTo>
                  <a:lnTo>
                    <a:pt x="3382" y="2858"/>
                  </a:lnTo>
                  <a:cubicBezTo>
                    <a:pt x="3382" y="3120"/>
                    <a:pt x="3585" y="3334"/>
                    <a:pt x="3859" y="3334"/>
                  </a:cubicBezTo>
                  <a:lnTo>
                    <a:pt x="4049" y="3334"/>
                  </a:lnTo>
                  <a:cubicBezTo>
                    <a:pt x="4121" y="3334"/>
                    <a:pt x="4204" y="3394"/>
                    <a:pt x="4204" y="3477"/>
                  </a:cubicBezTo>
                  <a:lnTo>
                    <a:pt x="4204" y="3894"/>
                  </a:lnTo>
                  <a:cubicBezTo>
                    <a:pt x="4204" y="3965"/>
                    <a:pt x="4132" y="4049"/>
                    <a:pt x="4049" y="4049"/>
                  </a:cubicBezTo>
                  <a:lnTo>
                    <a:pt x="572" y="4049"/>
                  </a:lnTo>
                  <a:cubicBezTo>
                    <a:pt x="489" y="4049"/>
                    <a:pt x="418" y="3989"/>
                    <a:pt x="418" y="3894"/>
                  </a:cubicBezTo>
                  <a:lnTo>
                    <a:pt x="418" y="3477"/>
                  </a:lnTo>
                  <a:cubicBezTo>
                    <a:pt x="418" y="3406"/>
                    <a:pt x="477" y="3334"/>
                    <a:pt x="572" y="3334"/>
                  </a:cubicBezTo>
                  <a:lnTo>
                    <a:pt x="763" y="3334"/>
                  </a:lnTo>
                  <a:cubicBezTo>
                    <a:pt x="1025" y="3334"/>
                    <a:pt x="1239" y="3120"/>
                    <a:pt x="1239" y="2858"/>
                  </a:cubicBezTo>
                  <a:lnTo>
                    <a:pt x="1239" y="1513"/>
                  </a:lnTo>
                  <a:cubicBezTo>
                    <a:pt x="1239" y="1251"/>
                    <a:pt x="1025" y="1036"/>
                    <a:pt x="763" y="1036"/>
                  </a:cubicBezTo>
                  <a:lnTo>
                    <a:pt x="477" y="1036"/>
                  </a:lnTo>
                  <a:cubicBezTo>
                    <a:pt x="406" y="1036"/>
                    <a:pt x="334" y="977"/>
                    <a:pt x="334" y="893"/>
                  </a:cubicBezTo>
                  <a:lnTo>
                    <a:pt x="334" y="477"/>
                  </a:lnTo>
                  <a:cubicBezTo>
                    <a:pt x="334" y="393"/>
                    <a:pt x="394" y="322"/>
                    <a:pt x="477" y="322"/>
                  </a:cubicBezTo>
                  <a:lnTo>
                    <a:pt x="787" y="322"/>
                  </a:lnTo>
                  <a:cubicBezTo>
                    <a:pt x="882" y="322"/>
                    <a:pt x="953" y="251"/>
                    <a:pt x="953" y="155"/>
                  </a:cubicBezTo>
                  <a:cubicBezTo>
                    <a:pt x="953" y="72"/>
                    <a:pt x="882" y="1"/>
                    <a:pt x="78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62" name="Google Shape;3762;p37"/>
          <p:cNvGrpSpPr/>
          <p:nvPr/>
        </p:nvGrpSpPr>
        <p:grpSpPr>
          <a:xfrm>
            <a:off x="5759716" y="3680821"/>
            <a:ext cx="317645" cy="318757"/>
            <a:chOff x="5779408" y="3699191"/>
            <a:chExt cx="317645" cy="318757"/>
          </a:xfrm>
        </p:grpSpPr>
        <p:sp>
          <p:nvSpPr>
            <p:cNvPr id="3763" name="Google Shape;3763;p37"/>
            <p:cNvSpPr/>
            <p:nvPr/>
          </p:nvSpPr>
          <p:spPr>
            <a:xfrm>
              <a:off x="5892837" y="3700334"/>
              <a:ext cx="204216" cy="317614"/>
            </a:xfrm>
            <a:custGeom>
              <a:rect b="b" l="l" r="r" t="t"/>
              <a:pathLst>
                <a:path extrusionOk="0" h="10002" w="6431">
                  <a:moveTo>
                    <a:pt x="4025" y="0"/>
                  </a:moveTo>
                  <a:cubicBezTo>
                    <a:pt x="3870" y="0"/>
                    <a:pt x="3704" y="60"/>
                    <a:pt x="3608" y="179"/>
                  </a:cubicBezTo>
                  <a:lnTo>
                    <a:pt x="1465" y="2322"/>
                  </a:lnTo>
                  <a:lnTo>
                    <a:pt x="299" y="1167"/>
                  </a:lnTo>
                  <a:cubicBezTo>
                    <a:pt x="269" y="1138"/>
                    <a:pt x="227" y="1123"/>
                    <a:pt x="184" y="1123"/>
                  </a:cubicBezTo>
                  <a:cubicBezTo>
                    <a:pt x="141" y="1123"/>
                    <a:pt x="96" y="1138"/>
                    <a:pt x="60" y="1167"/>
                  </a:cubicBezTo>
                  <a:cubicBezTo>
                    <a:pt x="1" y="1227"/>
                    <a:pt x="1" y="1322"/>
                    <a:pt x="60" y="1405"/>
                  </a:cubicBezTo>
                  <a:lnTo>
                    <a:pt x="1346" y="2679"/>
                  </a:lnTo>
                  <a:cubicBezTo>
                    <a:pt x="1370" y="2715"/>
                    <a:pt x="1418" y="2727"/>
                    <a:pt x="1465" y="2727"/>
                  </a:cubicBezTo>
                  <a:cubicBezTo>
                    <a:pt x="1501" y="2727"/>
                    <a:pt x="1549" y="2715"/>
                    <a:pt x="1584" y="2679"/>
                  </a:cubicBezTo>
                  <a:lnTo>
                    <a:pt x="3847" y="417"/>
                  </a:lnTo>
                  <a:cubicBezTo>
                    <a:pt x="3882" y="370"/>
                    <a:pt x="3966" y="346"/>
                    <a:pt x="4037" y="346"/>
                  </a:cubicBezTo>
                  <a:cubicBezTo>
                    <a:pt x="4109" y="346"/>
                    <a:pt x="4168" y="370"/>
                    <a:pt x="4228" y="417"/>
                  </a:cubicBezTo>
                  <a:lnTo>
                    <a:pt x="6049" y="2239"/>
                  </a:lnTo>
                  <a:cubicBezTo>
                    <a:pt x="6085" y="2275"/>
                    <a:pt x="6121" y="2358"/>
                    <a:pt x="6121" y="2429"/>
                  </a:cubicBezTo>
                  <a:cubicBezTo>
                    <a:pt x="6121" y="2501"/>
                    <a:pt x="6085" y="2560"/>
                    <a:pt x="6049" y="2620"/>
                  </a:cubicBezTo>
                  <a:lnTo>
                    <a:pt x="3775" y="4882"/>
                  </a:lnTo>
                  <a:cubicBezTo>
                    <a:pt x="3716" y="4942"/>
                    <a:pt x="3716" y="5049"/>
                    <a:pt x="3775" y="5120"/>
                  </a:cubicBezTo>
                  <a:lnTo>
                    <a:pt x="6049" y="7382"/>
                  </a:lnTo>
                  <a:cubicBezTo>
                    <a:pt x="6085" y="7430"/>
                    <a:pt x="6121" y="7501"/>
                    <a:pt x="6121" y="7573"/>
                  </a:cubicBezTo>
                  <a:cubicBezTo>
                    <a:pt x="6121" y="7656"/>
                    <a:pt x="6085" y="7716"/>
                    <a:pt x="6049" y="7775"/>
                  </a:cubicBezTo>
                  <a:lnTo>
                    <a:pt x="4228" y="9585"/>
                  </a:lnTo>
                  <a:cubicBezTo>
                    <a:pt x="4174" y="9639"/>
                    <a:pt x="4103" y="9665"/>
                    <a:pt x="4033" y="9665"/>
                  </a:cubicBezTo>
                  <a:cubicBezTo>
                    <a:pt x="3963" y="9665"/>
                    <a:pt x="3894" y="9639"/>
                    <a:pt x="3847" y="9585"/>
                  </a:cubicBezTo>
                  <a:lnTo>
                    <a:pt x="2989" y="8740"/>
                  </a:lnTo>
                  <a:cubicBezTo>
                    <a:pt x="2960" y="8710"/>
                    <a:pt x="2921" y="8695"/>
                    <a:pt x="2879" y="8695"/>
                  </a:cubicBezTo>
                  <a:cubicBezTo>
                    <a:pt x="2838" y="8695"/>
                    <a:pt x="2793" y="8710"/>
                    <a:pt x="2751" y="8740"/>
                  </a:cubicBezTo>
                  <a:cubicBezTo>
                    <a:pt x="2692" y="8799"/>
                    <a:pt x="2692" y="8906"/>
                    <a:pt x="2751" y="8978"/>
                  </a:cubicBezTo>
                  <a:lnTo>
                    <a:pt x="3608" y="9823"/>
                  </a:lnTo>
                  <a:cubicBezTo>
                    <a:pt x="3728" y="9942"/>
                    <a:pt x="3870" y="10002"/>
                    <a:pt x="4025" y="10002"/>
                  </a:cubicBezTo>
                  <a:cubicBezTo>
                    <a:pt x="4168" y="10002"/>
                    <a:pt x="4335" y="9942"/>
                    <a:pt x="4442" y="9823"/>
                  </a:cubicBezTo>
                  <a:lnTo>
                    <a:pt x="6252" y="8013"/>
                  </a:lnTo>
                  <a:cubicBezTo>
                    <a:pt x="6371" y="7894"/>
                    <a:pt x="6430" y="7740"/>
                    <a:pt x="6430" y="7597"/>
                  </a:cubicBezTo>
                  <a:cubicBezTo>
                    <a:pt x="6430" y="7430"/>
                    <a:pt x="6371" y="7275"/>
                    <a:pt x="6252" y="7180"/>
                  </a:cubicBezTo>
                  <a:lnTo>
                    <a:pt x="4109" y="4977"/>
                  </a:lnTo>
                  <a:lnTo>
                    <a:pt x="6252" y="2834"/>
                  </a:lnTo>
                  <a:cubicBezTo>
                    <a:pt x="6371" y="2715"/>
                    <a:pt x="6430" y="2560"/>
                    <a:pt x="6430" y="2417"/>
                  </a:cubicBezTo>
                  <a:cubicBezTo>
                    <a:pt x="6430" y="2251"/>
                    <a:pt x="6371" y="2096"/>
                    <a:pt x="6252" y="2001"/>
                  </a:cubicBezTo>
                  <a:lnTo>
                    <a:pt x="4442" y="179"/>
                  </a:lnTo>
                  <a:cubicBezTo>
                    <a:pt x="4323" y="60"/>
                    <a:pt x="4168" y="0"/>
                    <a:pt x="402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4" name="Google Shape;3764;p37"/>
            <p:cNvSpPr/>
            <p:nvPr/>
          </p:nvSpPr>
          <p:spPr>
            <a:xfrm>
              <a:off x="5779408" y="3699191"/>
              <a:ext cx="195134" cy="316883"/>
            </a:xfrm>
            <a:custGeom>
              <a:rect b="b" l="l" r="r" t="t"/>
              <a:pathLst>
                <a:path extrusionOk="0" h="9979" w="6145">
                  <a:moveTo>
                    <a:pt x="2477" y="1"/>
                  </a:moveTo>
                  <a:cubicBezTo>
                    <a:pt x="2311" y="1"/>
                    <a:pt x="2156" y="60"/>
                    <a:pt x="2061" y="179"/>
                  </a:cubicBezTo>
                  <a:lnTo>
                    <a:pt x="239" y="2001"/>
                  </a:lnTo>
                  <a:cubicBezTo>
                    <a:pt x="1" y="2239"/>
                    <a:pt x="1" y="2608"/>
                    <a:pt x="239" y="2846"/>
                  </a:cubicBezTo>
                  <a:lnTo>
                    <a:pt x="2382" y="4989"/>
                  </a:lnTo>
                  <a:lnTo>
                    <a:pt x="239" y="7133"/>
                  </a:lnTo>
                  <a:cubicBezTo>
                    <a:pt x="1" y="7371"/>
                    <a:pt x="1" y="7752"/>
                    <a:pt x="239" y="7990"/>
                  </a:cubicBezTo>
                  <a:lnTo>
                    <a:pt x="2061" y="9800"/>
                  </a:lnTo>
                  <a:cubicBezTo>
                    <a:pt x="2180" y="9919"/>
                    <a:pt x="2323" y="9978"/>
                    <a:pt x="2477" y="9978"/>
                  </a:cubicBezTo>
                  <a:cubicBezTo>
                    <a:pt x="2620" y="9978"/>
                    <a:pt x="2787" y="9919"/>
                    <a:pt x="2882" y="9800"/>
                  </a:cubicBezTo>
                  <a:lnTo>
                    <a:pt x="5037" y="7656"/>
                  </a:lnTo>
                  <a:lnTo>
                    <a:pt x="5859" y="8490"/>
                  </a:lnTo>
                  <a:cubicBezTo>
                    <a:pt x="5895" y="8520"/>
                    <a:pt x="5936" y="8535"/>
                    <a:pt x="5978" y="8535"/>
                  </a:cubicBezTo>
                  <a:cubicBezTo>
                    <a:pt x="6020" y="8535"/>
                    <a:pt x="6061" y="8520"/>
                    <a:pt x="6097" y="8490"/>
                  </a:cubicBezTo>
                  <a:cubicBezTo>
                    <a:pt x="6145" y="8430"/>
                    <a:pt x="6145" y="8323"/>
                    <a:pt x="6085" y="8264"/>
                  </a:cubicBezTo>
                  <a:lnTo>
                    <a:pt x="5156" y="7335"/>
                  </a:lnTo>
                  <a:cubicBezTo>
                    <a:pt x="5121" y="7299"/>
                    <a:pt x="5073" y="7287"/>
                    <a:pt x="5037" y="7287"/>
                  </a:cubicBezTo>
                  <a:cubicBezTo>
                    <a:pt x="4990" y="7287"/>
                    <a:pt x="4942" y="7299"/>
                    <a:pt x="4918" y="7335"/>
                  </a:cubicBezTo>
                  <a:lnTo>
                    <a:pt x="2656" y="9597"/>
                  </a:lnTo>
                  <a:cubicBezTo>
                    <a:pt x="2608" y="9633"/>
                    <a:pt x="2537" y="9669"/>
                    <a:pt x="2454" y="9669"/>
                  </a:cubicBezTo>
                  <a:cubicBezTo>
                    <a:pt x="2382" y="9669"/>
                    <a:pt x="2323" y="9633"/>
                    <a:pt x="2263" y="9597"/>
                  </a:cubicBezTo>
                  <a:lnTo>
                    <a:pt x="453" y="7776"/>
                  </a:lnTo>
                  <a:cubicBezTo>
                    <a:pt x="346" y="7668"/>
                    <a:pt x="346" y="7490"/>
                    <a:pt x="453" y="7395"/>
                  </a:cubicBezTo>
                  <a:lnTo>
                    <a:pt x="2716" y="5132"/>
                  </a:lnTo>
                  <a:cubicBezTo>
                    <a:pt x="2739" y="5097"/>
                    <a:pt x="2751" y="5049"/>
                    <a:pt x="2751" y="5013"/>
                  </a:cubicBezTo>
                  <a:cubicBezTo>
                    <a:pt x="2751" y="4966"/>
                    <a:pt x="2739" y="4918"/>
                    <a:pt x="2716" y="4894"/>
                  </a:cubicBezTo>
                  <a:lnTo>
                    <a:pt x="453" y="2632"/>
                  </a:lnTo>
                  <a:cubicBezTo>
                    <a:pt x="346" y="2525"/>
                    <a:pt x="346" y="2346"/>
                    <a:pt x="453" y="2239"/>
                  </a:cubicBezTo>
                  <a:lnTo>
                    <a:pt x="2263" y="417"/>
                  </a:lnTo>
                  <a:cubicBezTo>
                    <a:pt x="2311" y="382"/>
                    <a:pt x="2382" y="346"/>
                    <a:pt x="2454" y="346"/>
                  </a:cubicBezTo>
                  <a:cubicBezTo>
                    <a:pt x="2537" y="346"/>
                    <a:pt x="2597" y="382"/>
                    <a:pt x="2656" y="417"/>
                  </a:cubicBezTo>
                  <a:lnTo>
                    <a:pt x="3168" y="941"/>
                  </a:lnTo>
                  <a:cubicBezTo>
                    <a:pt x="3198" y="971"/>
                    <a:pt x="3239" y="986"/>
                    <a:pt x="3283" y="986"/>
                  </a:cubicBezTo>
                  <a:cubicBezTo>
                    <a:pt x="3326" y="986"/>
                    <a:pt x="3370" y="971"/>
                    <a:pt x="3406" y="941"/>
                  </a:cubicBezTo>
                  <a:cubicBezTo>
                    <a:pt x="3466" y="882"/>
                    <a:pt x="3466" y="775"/>
                    <a:pt x="3406" y="703"/>
                  </a:cubicBezTo>
                  <a:lnTo>
                    <a:pt x="2882" y="179"/>
                  </a:lnTo>
                  <a:cubicBezTo>
                    <a:pt x="2775" y="60"/>
                    <a:pt x="2620" y="1"/>
                    <a:pt x="247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765" name="Google Shape;3765;p37"/>
          <p:cNvSpPr/>
          <p:nvPr/>
        </p:nvSpPr>
        <p:spPr>
          <a:xfrm>
            <a:off x="6284881" y="3676090"/>
            <a:ext cx="356196" cy="328410"/>
          </a:xfrm>
          <a:custGeom>
            <a:rect b="b" l="l" r="r" t="t"/>
            <a:pathLst>
              <a:path extrusionOk="0" h="10342" w="11217">
                <a:moveTo>
                  <a:pt x="3394" y="1186"/>
                </a:moveTo>
                <a:lnTo>
                  <a:pt x="3394" y="1507"/>
                </a:lnTo>
                <a:lnTo>
                  <a:pt x="1668" y="1507"/>
                </a:lnTo>
                <a:lnTo>
                  <a:pt x="1668" y="1186"/>
                </a:lnTo>
                <a:close/>
                <a:moveTo>
                  <a:pt x="3096" y="1829"/>
                </a:moveTo>
                <a:lnTo>
                  <a:pt x="3096" y="2090"/>
                </a:lnTo>
                <a:lnTo>
                  <a:pt x="2013" y="3043"/>
                </a:lnTo>
                <a:lnTo>
                  <a:pt x="2013" y="1829"/>
                </a:lnTo>
                <a:close/>
                <a:moveTo>
                  <a:pt x="6740" y="5948"/>
                </a:moveTo>
                <a:cubicBezTo>
                  <a:pt x="6775" y="5948"/>
                  <a:pt x="6799" y="5972"/>
                  <a:pt x="6799" y="6008"/>
                </a:cubicBezTo>
                <a:lnTo>
                  <a:pt x="6799" y="10020"/>
                </a:lnTo>
                <a:lnTo>
                  <a:pt x="4644" y="10020"/>
                </a:lnTo>
                <a:lnTo>
                  <a:pt x="4644" y="6008"/>
                </a:lnTo>
                <a:cubicBezTo>
                  <a:pt x="4644" y="5972"/>
                  <a:pt x="4668" y="5948"/>
                  <a:pt x="4704" y="5948"/>
                </a:cubicBezTo>
                <a:close/>
                <a:moveTo>
                  <a:pt x="5601" y="1"/>
                </a:moveTo>
                <a:cubicBezTo>
                  <a:pt x="5543" y="1"/>
                  <a:pt x="5484" y="19"/>
                  <a:pt x="5430" y="55"/>
                </a:cubicBezTo>
                <a:lnTo>
                  <a:pt x="3692" y="1567"/>
                </a:lnTo>
                <a:lnTo>
                  <a:pt x="3692" y="1126"/>
                </a:lnTo>
                <a:cubicBezTo>
                  <a:pt x="3692" y="995"/>
                  <a:pt x="3573" y="876"/>
                  <a:pt x="3442" y="876"/>
                </a:cubicBezTo>
                <a:lnTo>
                  <a:pt x="1596" y="876"/>
                </a:lnTo>
                <a:cubicBezTo>
                  <a:pt x="1453" y="876"/>
                  <a:pt x="1334" y="995"/>
                  <a:pt x="1334" y="1126"/>
                </a:cubicBezTo>
                <a:lnTo>
                  <a:pt x="1334" y="1590"/>
                </a:lnTo>
                <a:cubicBezTo>
                  <a:pt x="1334" y="1721"/>
                  <a:pt x="1453" y="1840"/>
                  <a:pt x="1596" y="1840"/>
                </a:cubicBezTo>
                <a:lnTo>
                  <a:pt x="1691" y="1840"/>
                </a:lnTo>
                <a:lnTo>
                  <a:pt x="1691" y="3329"/>
                </a:lnTo>
                <a:lnTo>
                  <a:pt x="108" y="4710"/>
                </a:lnTo>
                <a:cubicBezTo>
                  <a:pt x="25" y="4781"/>
                  <a:pt x="1" y="4888"/>
                  <a:pt x="25" y="4984"/>
                </a:cubicBezTo>
                <a:cubicBezTo>
                  <a:pt x="60" y="5079"/>
                  <a:pt x="167" y="5138"/>
                  <a:pt x="251" y="5138"/>
                </a:cubicBezTo>
                <a:lnTo>
                  <a:pt x="1322" y="5138"/>
                </a:lnTo>
                <a:lnTo>
                  <a:pt x="1322" y="7972"/>
                </a:lnTo>
                <a:cubicBezTo>
                  <a:pt x="1322" y="8056"/>
                  <a:pt x="1394" y="8139"/>
                  <a:pt x="1489" y="8139"/>
                </a:cubicBezTo>
                <a:cubicBezTo>
                  <a:pt x="1572" y="8139"/>
                  <a:pt x="1656" y="8056"/>
                  <a:pt x="1656" y="7972"/>
                </a:cubicBezTo>
                <a:lnTo>
                  <a:pt x="1656" y="5055"/>
                </a:lnTo>
                <a:lnTo>
                  <a:pt x="5609" y="1614"/>
                </a:lnTo>
                <a:lnTo>
                  <a:pt x="9561" y="5055"/>
                </a:lnTo>
                <a:lnTo>
                  <a:pt x="9561" y="9937"/>
                </a:lnTo>
                <a:cubicBezTo>
                  <a:pt x="9561" y="9984"/>
                  <a:pt x="9526" y="10020"/>
                  <a:pt x="9478" y="10020"/>
                </a:cubicBezTo>
                <a:lnTo>
                  <a:pt x="7109" y="10020"/>
                </a:lnTo>
                <a:lnTo>
                  <a:pt x="7109" y="6008"/>
                </a:lnTo>
                <a:cubicBezTo>
                  <a:pt x="7109" y="5793"/>
                  <a:pt x="6930" y="5615"/>
                  <a:pt x="6728" y="5615"/>
                </a:cubicBezTo>
                <a:lnTo>
                  <a:pt x="4680" y="5615"/>
                </a:lnTo>
                <a:cubicBezTo>
                  <a:pt x="4478" y="5615"/>
                  <a:pt x="4299" y="5793"/>
                  <a:pt x="4299" y="6008"/>
                </a:cubicBezTo>
                <a:lnTo>
                  <a:pt x="4299" y="10020"/>
                </a:lnTo>
                <a:lnTo>
                  <a:pt x="1739" y="10020"/>
                </a:lnTo>
                <a:cubicBezTo>
                  <a:pt x="1691" y="10020"/>
                  <a:pt x="1656" y="9984"/>
                  <a:pt x="1656" y="9937"/>
                </a:cubicBezTo>
                <a:lnTo>
                  <a:pt x="1656" y="8734"/>
                </a:lnTo>
                <a:cubicBezTo>
                  <a:pt x="1656" y="8639"/>
                  <a:pt x="1572" y="8567"/>
                  <a:pt x="1489" y="8567"/>
                </a:cubicBezTo>
                <a:cubicBezTo>
                  <a:pt x="1394" y="8567"/>
                  <a:pt x="1322" y="8639"/>
                  <a:pt x="1322" y="8734"/>
                </a:cubicBezTo>
                <a:lnTo>
                  <a:pt x="1322" y="9937"/>
                </a:lnTo>
                <a:cubicBezTo>
                  <a:pt x="1322" y="10163"/>
                  <a:pt x="1501" y="10342"/>
                  <a:pt x="1727" y="10342"/>
                </a:cubicBezTo>
                <a:lnTo>
                  <a:pt x="9466" y="10342"/>
                </a:lnTo>
                <a:cubicBezTo>
                  <a:pt x="9692" y="10342"/>
                  <a:pt x="9871" y="10163"/>
                  <a:pt x="9871" y="9937"/>
                </a:cubicBezTo>
                <a:lnTo>
                  <a:pt x="9871" y="5127"/>
                </a:lnTo>
                <a:lnTo>
                  <a:pt x="10943" y="5127"/>
                </a:lnTo>
                <a:cubicBezTo>
                  <a:pt x="11038" y="5127"/>
                  <a:pt x="11133" y="5067"/>
                  <a:pt x="11157" y="4960"/>
                </a:cubicBezTo>
                <a:cubicBezTo>
                  <a:pt x="11216" y="4877"/>
                  <a:pt x="11205" y="4769"/>
                  <a:pt x="11121" y="4698"/>
                </a:cubicBezTo>
                <a:lnTo>
                  <a:pt x="8811" y="2686"/>
                </a:lnTo>
                <a:cubicBezTo>
                  <a:pt x="8785" y="2659"/>
                  <a:pt x="8748" y="2647"/>
                  <a:pt x="8711" y="2647"/>
                </a:cubicBezTo>
                <a:cubicBezTo>
                  <a:pt x="8665" y="2647"/>
                  <a:pt x="8618" y="2665"/>
                  <a:pt x="8585" y="2698"/>
                </a:cubicBezTo>
                <a:cubicBezTo>
                  <a:pt x="8526" y="2757"/>
                  <a:pt x="8538" y="2864"/>
                  <a:pt x="8597" y="2924"/>
                </a:cubicBezTo>
                <a:lnTo>
                  <a:pt x="10764" y="4805"/>
                </a:lnTo>
                <a:lnTo>
                  <a:pt x="9776" y="4805"/>
                </a:lnTo>
                <a:lnTo>
                  <a:pt x="5763" y="1305"/>
                </a:lnTo>
                <a:cubicBezTo>
                  <a:pt x="5716" y="1269"/>
                  <a:pt x="5659" y="1251"/>
                  <a:pt x="5601" y="1251"/>
                </a:cubicBezTo>
                <a:cubicBezTo>
                  <a:pt x="5543" y="1251"/>
                  <a:pt x="5484" y="1269"/>
                  <a:pt x="5430" y="1305"/>
                </a:cubicBezTo>
                <a:lnTo>
                  <a:pt x="1418" y="4805"/>
                </a:lnTo>
                <a:lnTo>
                  <a:pt x="429" y="4805"/>
                </a:lnTo>
                <a:lnTo>
                  <a:pt x="1918" y="3507"/>
                </a:lnTo>
                <a:lnTo>
                  <a:pt x="3335" y="2281"/>
                </a:lnTo>
                <a:lnTo>
                  <a:pt x="5609" y="340"/>
                </a:lnTo>
                <a:lnTo>
                  <a:pt x="8026" y="2436"/>
                </a:lnTo>
                <a:cubicBezTo>
                  <a:pt x="8052" y="2463"/>
                  <a:pt x="8086" y="2475"/>
                  <a:pt x="8121" y="2475"/>
                </a:cubicBezTo>
                <a:cubicBezTo>
                  <a:pt x="8164" y="2475"/>
                  <a:pt x="8207" y="2457"/>
                  <a:pt x="8240" y="2424"/>
                </a:cubicBezTo>
                <a:cubicBezTo>
                  <a:pt x="8299" y="2364"/>
                  <a:pt x="8288" y="2257"/>
                  <a:pt x="8228" y="2198"/>
                </a:cubicBezTo>
                <a:lnTo>
                  <a:pt x="5763" y="55"/>
                </a:lnTo>
                <a:cubicBezTo>
                  <a:pt x="5716" y="19"/>
                  <a:pt x="5659" y="1"/>
                  <a:pt x="560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766" name="Google Shape;3766;p37"/>
          <p:cNvGrpSpPr/>
          <p:nvPr/>
        </p:nvGrpSpPr>
        <p:grpSpPr>
          <a:xfrm>
            <a:off x="7370743" y="3662499"/>
            <a:ext cx="372073" cy="355243"/>
            <a:chOff x="7390435" y="3680868"/>
            <a:chExt cx="372073" cy="355243"/>
          </a:xfrm>
        </p:grpSpPr>
        <p:sp>
          <p:nvSpPr>
            <p:cNvPr id="3767" name="Google Shape;3767;p37"/>
            <p:cNvSpPr/>
            <p:nvPr/>
          </p:nvSpPr>
          <p:spPr>
            <a:xfrm>
              <a:off x="7390435" y="3744950"/>
              <a:ext cx="294178" cy="291162"/>
            </a:xfrm>
            <a:custGeom>
              <a:rect b="b" l="l" r="r" t="t"/>
              <a:pathLst>
                <a:path extrusionOk="0" h="9169" w="9264">
                  <a:moveTo>
                    <a:pt x="4668" y="0"/>
                  </a:moveTo>
                  <a:cubicBezTo>
                    <a:pt x="3441" y="0"/>
                    <a:pt x="2287" y="477"/>
                    <a:pt x="1417" y="1334"/>
                  </a:cubicBezTo>
                  <a:cubicBezTo>
                    <a:pt x="1358" y="1393"/>
                    <a:pt x="1358" y="1501"/>
                    <a:pt x="1417" y="1572"/>
                  </a:cubicBezTo>
                  <a:cubicBezTo>
                    <a:pt x="1447" y="1602"/>
                    <a:pt x="1489" y="1617"/>
                    <a:pt x="1532" y="1617"/>
                  </a:cubicBezTo>
                  <a:cubicBezTo>
                    <a:pt x="1575" y="1617"/>
                    <a:pt x="1620" y="1602"/>
                    <a:pt x="1655" y="1572"/>
                  </a:cubicBezTo>
                  <a:cubicBezTo>
                    <a:pt x="2465" y="774"/>
                    <a:pt x="3537" y="322"/>
                    <a:pt x="4668" y="322"/>
                  </a:cubicBezTo>
                  <a:cubicBezTo>
                    <a:pt x="5799" y="322"/>
                    <a:pt x="6870" y="774"/>
                    <a:pt x="7668" y="1572"/>
                  </a:cubicBezTo>
                  <a:cubicBezTo>
                    <a:pt x="8478" y="2382"/>
                    <a:pt x="8918" y="3453"/>
                    <a:pt x="8918" y="4584"/>
                  </a:cubicBezTo>
                  <a:cubicBezTo>
                    <a:pt x="8918" y="5715"/>
                    <a:pt x="8478" y="6787"/>
                    <a:pt x="7668" y="7585"/>
                  </a:cubicBezTo>
                  <a:cubicBezTo>
                    <a:pt x="6841" y="8412"/>
                    <a:pt x="5751" y="8826"/>
                    <a:pt x="4662" y="8826"/>
                  </a:cubicBezTo>
                  <a:cubicBezTo>
                    <a:pt x="3572" y="8826"/>
                    <a:pt x="2483" y="8412"/>
                    <a:pt x="1655" y="7585"/>
                  </a:cubicBezTo>
                  <a:cubicBezTo>
                    <a:pt x="953" y="6882"/>
                    <a:pt x="524" y="5965"/>
                    <a:pt x="441" y="4977"/>
                  </a:cubicBezTo>
                  <a:cubicBezTo>
                    <a:pt x="346" y="4013"/>
                    <a:pt x="596" y="3037"/>
                    <a:pt x="1132" y="2227"/>
                  </a:cubicBezTo>
                  <a:cubicBezTo>
                    <a:pt x="1179" y="2155"/>
                    <a:pt x="1167" y="2048"/>
                    <a:pt x="1096" y="1989"/>
                  </a:cubicBezTo>
                  <a:cubicBezTo>
                    <a:pt x="1066" y="1972"/>
                    <a:pt x="1035" y="1964"/>
                    <a:pt x="1005" y="1964"/>
                  </a:cubicBezTo>
                  <a:cubicBezTo>
                    <a:pt x="950" y="1964"/>
                    <a:pt x="896" y="1990"/>
                    <a:pt x="858" y="2036"/>
                  </a:cubicBezTo>
                  <a:cubicBezTo>
                    <a:pt x="274" y="2894"/>
                    <a:pt x="1" y="3953"/>
                    <a:pt x="108" y="5013"/>
                  </a:cubicBezTo>
                  <a:cubicBezTo>
                    <a:pt x="215" y="6073"/>
                    <a:pt x="679" y="7085"/>
                    <a:pt x="1429" y="7823"/>
                  </a:cubicBezTo>
                  <a:cubicBezTo>
                    <a:pt x="2322" y="8716"/>
                    <a:pt x="3501" y="9168"/>
                    <a:pt x="4680" y="9168"/>
                  </a:cubicBezTo>
                  <a:cubicBezTo>
                    <a:pt x="5858" y="9168"/>
                    <a:pt x="7025" y="8716"/>
                    <a:pt x="7918" y="7823"/>
                  </a:cubicBezTo>
                  <a:cubicBezTo>
                    <a:pt x="8787" y="6966"/>
                    <a:pt x="9264" y="5799"/>
                    <a:pt x="9264" y="4584"/>
                  </a:cubicBezTo>
                  <a:cubicBezTo>
                    <a:pt x="9264" y="3358"/>
                    <a:pt x="8787" y="2203"/>
                    <a:pt x="7906" y="1334"/>
                  </a:cubicBezTo>
                  <a:cubicBezTo>
                    <a:pt x="7049" y="477"/>
                    <a:pt x="5882" y="0"/>
                    <a:pt x="466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8" name="Google Shape;3768;p37"/>
            <p:cNvSpPr/>
            <p:nvPr/>
          </p:nvSpPr>
          <p:spPr>
            <a:xfrm>
              <a:off x="7408948" y="3772259"/>
              <a:ext cx="259407" cy="236257"/>
            </a:xfrm>
            <a:custGeom>
              <a:rect b="b" l="l" r="r" t="t"/>
              <a:pathLst>
                <a:path extrusionOk="0" h="7440" w="8169">
                  <a:moveTo>
                    <a:pt x="4085" y="319"/>
                  </a:moveTo>
                  <a:cubicBezTo>
                    <a:pt x="4942" y="319"/>
                    <a:pt x="5823" y="653"/>
                    <a:pt x="6478" y="1319"/>
                  </a:cubicBezTo>
                  <a:cubicBezTo>
                    <a:pt x="7800" y="2653"/>
                    <a:pt x="7800" y="4796"/>
                    <a:pt x="6478" y="6117"/>
                  </a:cubicBezTo>
                  <a:cubicBezTo>
                    <a:pt x="5817" y="6778"/>
                    <a:pt x="4951" y="7109"/>
                    <a:pt x="4083" y="7109"/>
                  </a:cubicBezTo>
                  <a:cubicBezTo>
                    <a:pt x="3216" y="7109"/>
                    <a:pt x="2346" y="6778"/>
                    <a:pt x="1680" y="6117"/>
                  </a:cubicBezTo>
                  <a:cubicBezTo>
                    <a:pt x="358" y="4796"/>
                    <a:pt x="358" y="2653"/>
                    <a:pt x="1680" y="1319"/>
                  </a:cubicBezTo>
                  <a:cubicBezTo>
                    <a:pt x="2335" y="664"/>
                    <a:pt x="3216" y="319"/>
                    <a:pt x="4085" y="319"/>
                  </a:cubicBezTo>
                  <a:close/>
                  <a:moveTo>
                    <a:pt x="4088" y="1"/>
                  </a:moveTo>
                  <a:cubicBezTo>
                    <a:pt x="3132" y="1"/>
                    <a:pt x="2174" y="361"/>
                    <a:pt x="1442" y="1081"/>
                  </a:cubicBezTo>
                  <a:cubicBezTo>
                    <a:pt x="1" y="2534"/>
                    <a:pt x="1" y="4891"/>
                    <a:pt x="1442" y="6356"/>
                  </a:cubicBezTo>
                  <a:cubicBezTo>
                    <a:pt x="2180" y="7082"/>
                    <a:pt x="3120" y="7439"/>
                    <a:pt x="4085" y="7439"/>
                  </a:cubicBezTo>
                  <a:cubicBezTo>
                    <a:pt x="5037" y="7439"/>
                    <a:pt x="5978" y="7082"/>
                    <a:pt x="6716" y="6356"/>
                  </a:cubicBezTo>
                  <a:cubicBezTo>
                    <a:pt x="8169" y="4891"/>
                    <a:pt x="8169" y="2546"/>
                    <a:pt x="6716" y="1081"/>
                  </a:cubicBezTo>
                  <a:cubicBezTo>
                    <a:pt x="5996" y="361"/>
                    <a:pt x="5043" y="1"/>
                    <a:pt x="408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9" name="Google Shape;3769;p37"/>
            <p:cNvSpPr/>
            <p:nvPr/>
          </p:nvSpPr>
          <p:spPr>
            <a:xfrm>
              <a:off x="7487986" y="3680868"/>
              <a:ext cx="274522" cy="259565"/>
            </a:xfrm>
            <a:custGeom>
              <a:rect b="b" l="l" r="r" t="t"/>
              <a:pathLst>
                <a:path extrusionOk="0" h="8174" w="8645">
                  <a:moveTo>
                    <a:pt x="3614" y="0"/>
                  </a:moveTo>
                  <a:cubicBezTo>
                    <a:pt x="2438" y="0"/>
                    <a:pt x="1262" y="447"/>
                    <a:pt x="369" y="1340"/>
                  </a:cubicBezTo>
                  <a:cubicBezTo>
                    <a:pt x="262" y="1447"/>
                    <a:pt x="167" y="1566"/>
                    <a:pt x="60" y="1685"/>
                  </a:cubicBezTo>
                  <a:cubicBezTo>
                    <a:pt x="0" y="1756"/>
                    <a:pt x="12" y="1864"/>
                    <a:pt x="84" y="1923"/>
                  </a:cubicBezTo>
                  <a:cubicBezTo>
                    <a:pt x="118" y="1948"/>
                    <a:pt x="155" y="1960"/>
                    <a:pt x="191" y="1960"/>
                  </a:cubicBezTo>
                  <a:cubicBezTo>
                    <a:pt x="240" y="1960"/>
                    <a:pt x="287" y="1936"/>
                    <a:pt x="322" y="1887"/>
                  </a:cubicBezTo>
                  <a:cubicBezTo>
                    <a:pt x="417" y="1792"/>
                    <a:pt x="500" y="1685"/>
                    <a:pt x="608" y="1578"/>
                  </a:cubicBezTo>
                  <a:cubicBezTo>
                    <a:pt x="1435" y="750"/>
                    <a:pt x="2524" y="337"/>
                    <a:pt x="3614" y="337"/>
                  </a:cubicBezTo>
                  <a:cubicBezTo>
                    <a:pt x="4703" y="337"/>
                    <a:pt x="5793" y="750"/>
                    <a:pt x="6620" y="1578"/>
                  </a:cubicBezTo>
                  <a:cubicBezTo>
                    <a:pt x="8275" y="3233"/>
                    <a:pt x="8275" y="5936"/>
                    <a:pt x="6620" y="7591"/>
                  </a:cubicBezTo>
                  <a:cubicBezTo>
                    <a:pt x="6513" y="7698"/>
                    <a:pt x="6418" y="7781"/>
                    <a:pt x="6311" y="7876"/>
                  </a:cubicBezTo>
                  <a:cubicBezTo>
                    <a:pt x="6239" y="7936"/>
                    <a:pt x="6215" y="8043"/>
                    <a:pt x="6275" y="8114"/>
                  </a:cubicBezTo>
                  <a:cubicBezTo>
                    <a:pt x="6311" y="8162"/>
                    <a:pt x="6358" y="8174"/>
                    <a:pt x="6418" y="8174"/>
                  </a:cubicBezTo>
                  <a:cubicBezTo>
                    <a:pt x="6454" y="8174"/>
                    <a:pt x="6489" y="8162"/>
                    <a:pt x="6513" y="8126"/>
                  </a:cubicBezTo>
                  <a:cubicBezTo>
                    <a:pt x="6632" y="8043"/>
                    <a:pt x="6751" y="7936"/>
                    <a:pt x="6858" y="7817"/>
                  </a:cubicBezTo>
                  <a:cubicBezTo>
                    <a:pt x="8644" y="6031"/>
                    <a:pt x="8644" y="3126"/>
                    <a:pt x="6858" y="1340"/>
                  </a:cubicBezTo>
                  <a:cubicBezTo>
                    <a:pt x="5965" y="447"/>
                    <a:pt x="4790" y="0"/>
                    <a:pt x="361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0" name="Google Shape;3770;p37"/>
            <p:cNvSpPr/>
            <p:nvPr/>
          </p:nvSpPr>
          <p:spPr>
            <a:xfrm>
              <a:off x="7691758" y="3789502"/>
              <a:ext cx="34073" cy="102918"/>
            </a:xfrm>
            <a:custGeom>
              <a:rect b="b" l="l" r="r" t="t"/>
              <a:pathLst>
                <a:path extrusionOk="0" h="3241" w="1073">
                  <a:moveTo>
                    <a:pt x="589" y="1"/>
                  </a:moveTo>
                  <a:cubicBezTo>
                    <a:pt x="580" y="1"/>
                    <a:pt x="570" y="1"/>
                    <a:pt x="560" y="2"/>
                  </a:cubicBezTo>
                  <a:cubicBezTo>
                    <a:pt x="477" y="38"/>
                    <a:pt x="429" y="121"/>
                    <a:pt x="441" y="217"/>
                  </a:cubicBezTo>
                  <a:cubicBezTo>
                    <a:pt x="715" y="1157"/>
                    <a:pt x="560" y="2145"/>
                    <a:pt x="37" y="2967"/>
                  </a:cubicBezTo>
                  <a:cubicBezTo>
                    <a:pt x="1" y="3038"/>
                    <a:pt x="13" y="3146"/>
                    <a:pt x="84" y="3205"/>
                  </a:cubicBezTo>
                  <a:cubicBezTo>
                    <a:pt x="120" y="3217"/>
                    <a:pt x="144" y="3241"/>
                    <a:pt x="167" y="3241"/>
                  </a:cubicBezTo>
                  <a:cubicBezTo>
                    <a:pt x="239" y="3241"/>
                    <a:pt x="275" y="3205"/>
                    <a:pt x="310" y="3158"/>
                  </a:cubicBezTo>
                  <a:cubicBezTo>
                    <a:pt x="906" y="2265"/>
                    <a:pt x="1072" y="1169"/>
                    <a:pt x="775" y="121"/>
                  </a:cubicBezTo>
                  <a:cubicBezTo>
                    <a:pt x="743" y="47"/>
                    <a:pt x="672" y="1"/>
                    <a:pt x="58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1" name="Google Shape;3771;p37"/>
            <p:cNvSpPr/>
            <p:nvPr/>
          </p:nvSpPr>
          <p:spPr>
            <a:xfrm>
              <a:off x="7536000" y="3708082"/>
              <a:ext cx="173192" cy="72052"/>
            </a:xfrm>
            <a:custGeom>
              <a:rect b="b" l="l" r="r" t="t"/>
              <a:pathLst>
                <a:path extrusionOk="0" h="2269" w="5454">
                  <a:moveTo>
                    <a:pt x="2121" y="0"/>
                  </a:moveTo>
                  <a:cubicBezTo>
                    <a:pt x="1410" y="0"/>
                    <a:pt x="707" y="204"/>
                    <a:pt x="108" y="590"/>
                  </a:cubicBezTo>
                  <a:cubicBezTo>
                    <a:pt x="36" y="638"/>
                    <a:pt x="0" y="733"/>
                    <a:pt x="60" y="828"/>
                  </a:cubicBezTo>
                  <a:cubicBezTo>
                    <a:pt x="91" y="874"/>
                    <a:pt x="147" y="906"/>
                    <a:pt x="205" y="906"/>
                  </a:cubicBezTo>
                  <a:cubicBezTo>
                    <a:pt x="237" y="906"/>
                    <a:pt x="269" y="897"/>
                    <a:pt x="298" y="876"/>
                  </a:cubicBezTo>
                  <a:cubicBezTo>
                    <a:pt x="841" y="534"/>
                    <a:pt x="1478" y="344"/>
                    <a:pt x="2123" y="344"/>
                  </a:cubicBezTo>
                  <a:cubicBezTo>
                    <a:pt x="2241" y="344"/>
                    <a:pt x="2359" y="351"/>
                    <a:pt x="2477" y="364"/>
                  </a:cubicBezTo>
                  <a:cubicBezTo>
                    <a:pt x="3251" y="435"/>
                    <a:pt x="3977" y="792"/>
                    <a:pt x="4513" y="1328"/>
                  </a:cubicBezTo>
                  <a:cubicBezTo>
                    <a:pt x="4763" y="1590"/>
                    <a:pt x="4977" y="1864"/>
                    <a:pt x="5120" y="2185"/>
                  </a:cubicBezTo>
                  <a:cubicBezTo>
                    <a:pt x="5156" y="2245"/>
                    <a:pt x="5215" y="2269"/>
                    <a:pt x="5275" y="2269"/>
                  </a:cubicBezTo>
                  <a:cubicBezTo>
                    <a:pt x="5299" y="2269"/>
                    <a:pt x="5323" y="2269"/>
                    <a:pt x="5346" y="2257"/>
                  </a:cubicBezTo>
                  <a:cubicBezTo>
                    <a:pt x="5418" y="2197"/>
                    <a:pt x="5453" y="2102"/>
                    <a:pt x="5406" y="2019"/>
                  </a:cubicBezTo>
                  <a:cubicBezTo>
                    <a:pt x="5227" y="1673"/>
                    <a:pt x="5001" y="1364"/>
                    <a:pt x="4739" y="1102"/>
                  </a:cubicBezTo>
                  <a:cubicBezTo>
                    <a:pt x="4144" y="507"/>
                    <a:pt x="3334" y="114"/>
                    <a:pt x="2489" y="18"/>
                  </a:cubicBezTo>
                  <a:cubicBezTo>
                    <a:pt x="2366" y="6"/>
                    <a:pt x="2243" y="0"/>
                    <a:pt x="212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2" name="Google Shape;3772;p37"/>
            <p:cNvSpPr/>
            <p:nvPr/>
          </p:nvSpPr>
          <p:spPr>
            <a:xfrm>
              <a:off x="7501228" y="3819415"/>
              <a:ext cx="75640" cy="141437"/>
            </a:xfrm>
            <a:custGeom>
              <a:rect b="b" l="l" r="r" t="t"/>
              <a:pathLst>
                <a:path extrusionOk="0" h="4454" w="2382">
                  <a:moveTo>
                    <a:pt x="1012" y="692"/>
                  </a:moveTo>
                  <a:lnTo>
                    <a:pt x="1012" y="2061"/>
                  </a:lnTo>
                  <a:cubicBezTo>
                    <a:pt x="607" y="2001"/>
                    <a:pt x="310" y="1715"/>
                    <a:pt x="310" y="1370"/>
                  </a:cubicBezTo>
                  <a:cubicBezTo>
                    <a:pt x="310" y="1025"/>
                    <a:pt x="607" y="763"/>
                    <a:pt x="1012" y="692"/>
                  </a:cubicBezTo>
                  <a:close/>
                  <a:moveTo>
                    <a:pt x="1357" y="2418"/>
                  </a:moveTo>
                  <a:cubicBezTo>
                    <a:pt x="1750" y="2477"/>
                    <a:pt x="2048" y="2751"/>
                    <a:pt x="2048" y="3097"/>
                  </a:cubicBezTo>
                  <a:cubicBezTo>
                    <a:pt x="2048" y="3430"/>
                    <a:pt x="1738" y="3704"/>
                    <a:pt x="1357" y="3763"/>
                  </a:cubicBezTo>
                  <a:lnTo>
                    <a:pt x="1357" y="2418"/>
                  </a:lnTo>
                  <a:close/>
                  <a:moveTo>
                    <a:pt x="1191" y="1"/>
                  </a:moveTo>
                  <a:cubicBezTo>
                    <a:pt x="1095" y="1"/>
                    <a:pt x="1024" y="72"/>
                    <a:pt x="1024" y="168"/>
                  </a:cubicBezTo>
                  <a:lnTo>
                    <a:pt x="1024" y="358"/>
                  </a:lnTo>
                  <a:cubicBezTo>
                    <a:pt x="441" y="430"/>
                    <a:pt x="0" y="870"/>
                    <a:pt x="0" y="1370"/>
                  </a:cubicBezTo>
                  <a:cubicBezTo>
                    <a:pt x="0" y="1882"/>
                    <a:pt x="441" y="2323"/>
                    <a:pt x="1024" y="2382"/>
                  </a:cubicBezTo>
                  <a:lnTo>
                    <a:pt x="1024" y="3763"/>
                  </a:lnTo>
                  <a:cubicBezTo>
                    <a:pt x="619" y="3704"/>
                    <a:pt x="322" y="3430"/>
                    <a:pt x="322" y="3085"/>
                  </a:cubicBezTo>
                  <a:cubicBezTo>
                    <a:pt x="322" y="2989"/>
                    <a:pt x="250" y="2918"/>
                    <a:pt x="167" y="2918"/>
                  </a:cubicBezTo>
                  <a:cubicBezTo>
                    <a:pt x="71" y="2918"/>
                    <a:pt x="0" y="2989"/>
                    <a:pt x="0" y="3085"/>
                  </a:cubicBezTo>
                  <a:cubicBezTo>
                    <a:pt x="0" y="3609"/>
                    <a:pt x="441" y="4037"/>
                    <a:pt x="1024" y="4097"/>
                  </a:cubicBezTo>
                  <a:lnTo>
                    <a:pt x="1024" y="4287"/>
                  </a:lnTo>
                  <a:cubicBezTo>
                    <a:pt x="1024" y="4371"/>
                    <a:pt x="1095" y="4454"/>
                    <a:pt x="1191" y="4454"/>
                  </a:cubicBezTo>
                  <a:cubicBezTo>
                    <a:pt x="1274" y="4454"/>
                    <a:pt x="1357" y="4371"/>
                    <a:pt x="1357" y="4287"/>
                  </a:cubicBezTo>
                  <a:lnTo>
                    <a:pt x="1357" y="4097"/>
                  </a:lnTo>
                  <a:cubicBezTo>
                    <a:pt x="1929" y="4025"/>
                    <a:pt x="2381" y="3585"/>
                    <a:pt x="2381" y="3085"/>
                  </a:cubicBezTo>
                  <a:cubicBezTo>
                    <a:pt x="2381" y="2573"/>
                    <a:pt x="1929" y="2144"/>
                    <a:pt x="1357" y="2073"/>
                  </a:cubicBezTo>
                  <a:lnTo>
                    <a:pt x="1357" y="692"/>
                  </a:lnTo>
                  <a:cubicBezTo>
                    <a:pt x="1750" y="751"/>
                    <a:pt x="2048" y="1025"/>
                    <a:pt x="2048" y="1370"/>
                  </a:cubicBezTo>
                  <a:cubicBezTo>
                    <a:pt x="2048" y="1465"/>
                    <a:pt x="2131" y="1537"/>
                    <a:pt x="2215" y="1537"/>
                  </a:cubicBezTo>
                  <a:cubicBezTo>
                    <a:pt x="2298" y="1537"/>
                    <a:pt x="2381" y="1465"/>
                    <a:pt x="2381" y="1370"/>
                  </a:cubicBezTo>
                  <a:cubicBezTo>
                    <a:pt x="2381" y="846"/>
                    <a:pt x="1929" y="418"/>
                    <a:pt x="1345" y="358"/>
                  </a:cubicBezTo>
                  <a:lnTo>
                    <a:pt x="1345" y="168"/>
                  </a:lnTo>
                  <a:cubicBezTo>
                    <a:pt x="1345" y="72"/>
                    <a:pt x="1274" y="1"/>
                    <a:pt x="119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73" name="Google Shape;3773;p37"/>
          <p:cNvGrpSpPr/>
          <p:nvPr/>
        </p:nvGrpSpPr>
        <p:grpSpPr>
          <a:xfrm>
            <a:off x="1392301" y="4119346"/>
            <a:ext cx="374709" cy="374010"/>
            <a:chOff x="1421638" y="4125629"/>
            <a:chExt cx="374709" cy="374010"/>
          </a:xfrm>
        </p:grpSpPr>
        <p:sp>
          <p:nvSpPr>
            <p:cNvPr id="3774" name="Google Shape;3774;p37"/>
            <p:cNvSpPr/>
            <p:nvPr/>
          </p:nvSpPr>
          <p:spPr>
            <a:xfrm>
              <a:off x="1421638" y="4265954"/>
              <a:ext cx="374709" cy="233685"/>
            </a:xfrm>
            <a:custGeom>
              <a:rect b="b" l="l" r="r" t="t"/>
              <a:pathLst>
                <a:path extrusionOk="0" h="7359" w="11800">
                  <a:moveTo>
                    <a:pt x="3180" y="3298"/>
                  </a:moveTo>
                  <a:lnTo>
                    <a:pt x="3180" y="7001"/>
                  </a:lnTo>
                  <a:lnTo>
                    <a:pt x="1691" y="7001"/>
                  </a:lnTo>
                  <a:lnTo>
                    <a:pt x="1691" y="3298"/>
                  </a:lnTo>
                  <a:close/>
                  <a:moveTo>
                    <a:pt x="6680" y="2370"/>
                  </a:moveTo>
                  <a:lnTo>
                    <a:pt x="6680" y="7001"/>
                  </a:lnTo>
                  <a:lnTo>
                    <a:pt x="5192" y="7001"/>
                  </a:lnTo>
                  <a:lnTo>
                    <a:pt x="5192" y="2370"/>
                  </a:lnTo>
                  <a:close/>
                  <a:moveTo>
                    <a:pt x="10180" y="345"/>
                  </a:moveTo>
                  <a:lnTo>
                    <a:pt x="10180" y="7001"/>
                  </a:lnTo>
                  <a:lnTo>
                    <a:pt x="8692" y="7001"/>
                  </a:lnTo>
                  <a:lnTo>
                    <a:pt x="8692" y="345"/>
                  </a:lnTo>
                  <a:close/>
                  <a:moveTo>
                    <a:pt x="8502" y="0"/>
                  </a:moveTo>
                  <a:cubicBezTo>
                    <a:pt x="8406" y="0"/>
                    <a:pt x="8323" y="84"/>
                    <a:pt x="8323" y="179"/>
                  </a:cubicBezTo>
                  <a:lnTo>
                    <a:pt x="8323" y="7001"/>
                  </a:lnTo>
                  <a:lnTo>
                    <a:pt x="7013" y="7001"/>
                  </a:lnTo>
                  <a:lnTo>
                    <a:pt x="7013" y="2203"/>
                  </a:lnTo>
                  <a:cubicBezTo>
                    <a:pt x="7013" y="2120"/>
                    <a:pt x="6930" y="2024"/>
                    <a:pt x="6835" y="2024"/>
                  </a:cubicBezTo>
                  <a:lnTo>
                    <a:pt x="4989" y="2024"/>
                  </a:lnTo>
                  <a:cubicBezTo>
                    <a:pt x="4894" y="2024"/>
                    <a:pt x="4811" y="2108"/>
                    <a:pt x="4811" y="2203"/>
                  </a:cubicBezTo>
                  <a:lnTo>
                    <a:pt x="4811" y="7001"/>
                  </a:lnTo>
                  <a:lnTo>
                    <a:pt x="3501" y="7001"/>
                  </a:lnTo>
                  <a:lnTo>
                    <a:pt x="3501" y="3132"/>
                  </a:lnTo>
                  <a:cubicBezTo>
                    <a:pt x="3501" y="3036"/>
                    <a:pt x="3418" y="2953"/>
                    <a:pt x="3322" y="2953"/>
                  </a:cubicBezTo>
                  <a:lnTo>
                    <a:pt x="1477" y="2953"/>
                  </a:lnTo>
                  <a:cubicBezTo>
                    <a:pt x="1382" y="2953"/>
                    <a:pt x="1298" y="3024"/>
                    <a:pt x="1298" y="3132"/>
                  </a:cubicBezTo>
                  <a:lnTo>
                    <a:pt x="1298" y="7001"/>
                  </a:lnTo>
                  <a:lnTo>
                    <a:pt x="179" y="7001"/>
                  </a:lnTo>
                  <a:cubicBezTo>
                    <a:pt x="84" y="7001"/>
                    <a:pt x="1" y="7073"/>
                    <a:pt x="1" y="7180"/>
                  </a:cubicBezTo>
                  <a:cubicBezTo>
                    <a:pt x="1" y="7287"/>
                    <a:pt x="72" y="7358"/>
                    <a:pt x="179" y="7358"/>
                  </a:cubicBezTo>
                  <a:lnTo>
                    <a:pt x="11597" y="7358"/>
                  </a:lnTo>
                  <a:cubicBezTo>
                    <a:pt x="11681" y="7358"/>
                    <a:pt x="11776" y="7287"/>
                    <a:pt x="11776" y="7180"/>
                  </a:cubicBezTo>
                  <a:cubicBezTo>
                    <a:pt x="11800" y="7073"/>
                    <a:pt x="11728" y="7001"/>
                    <a:pt x="11633" y="7001"/>
                  </a:cubicBezTo>
                  <a:lnTo>
                    <a:pt x="10526" y="7001"/>
                  </a:lnTo>
                  <a:lnTo>
                    <a:pt x="10526" y="179"/>
                  </a:lnTo>
                  <a:cubicBezTo>
                    <a:pt x="10526" y="95"/>
                    <a:pt x="10442" y="0"/>
                    <a:pt x="1034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5" name="Google Shape;3775;p37"/>
            <p:cNvSpPr/>
            <p:nvPr/>
          </p:nvSpPr>
          <p:spPr>
            <a:xfrm>
              <a:off x="1428052" y="4125629"/>
              <a:ext cx="356958" cy="215585"/>
            </a:xfrm>
            <a:custGeom>
              <a:rect b="b" l="l" r="r" t="t"/>
              <a:pathLst>
                <a:path extrusionOk="0" h="6789" w="11241">
                  <a:moveTo>
                    <a:pt x="10668" y="0"/>
                  </a:moveTo>
                  <a:cubicBezTo>
                    <a:pt x="10653" y="0"/>
                    <a:pt x="10637" y="1"/>
                    <a:pt x="10621" y="2"/>
                  </a:cubicBezTo>
                  <a:lnTo>
                    <a:pt x="9145" y="181"/>
                  </a:lnTo>
                  <a:cubicBezTo>
                    <a:pt x="8847" y="216"/>
                    <a:pt x="8633" y="490"/>
                    <a:pt x="8669" y="788"/>
                  </a:cubicBezTo>
                  <a:cubicBezTo>
                    <a:pt x="8691" y="1064"/>
                    <a:pt x="8938" y="1268"/>
                    <a:pt x="9211" y="1268"/>
                  </a:cubicBezTo>
                  <a:cubicBezTo>
                    <a:pt x="9232" y="1268"/>
                    <a:pt x="9254" y="1267"/>
                    <a:pt x="9276" y="1264"/>
                  </a:cubicBezTo>
                  <a:lnTo>
                    <a:pt x="9395" y="1252"/>
                  </a:lnTo>
                  <a:lnTo>
                    <a:pt x="9395" y="1252"/>
                  </a:lnTo>
                  <a:cubicBezTo>
                    <a:pt x="7597" y="3348"/>
                    <a:pt x="5442" y="4443"/>
                    <a:pt x="3918" y="4979"/>
                  </a:cubicBezTo>
                  <a:cubicBezTo>
                    <a:pt x="2025" y="5657"/>
                    <a:pt x="561" y="5717"/>
                    <a:pt x="537" y="5717"/>
                  </a:cubicBezTo>
                  <a:cubicBezTo>
                    <a:pt x="239" y="5729"/>
                    <a:pt x="1" y="5967"/>
                    <a:pt x="25" y="6265"/>
                  </a:cubicBezTo>
                  <a:cubicBezTo>
                    <a:pt x="37" y="6562"/>
                    <a:pt x="275" y="6789"/>
                    <a:pt x="561" y="6789"/>
                  </a:cubicBezTo>
                  <a:lnTo>
                    <a:pt x="572" y="6789"/>
                  </a:lnTo>
                  <a:cubicBezTo>
                    <a:pt x="632" y="6789"/>
                    <a:pt x="2192" y="6729"/>
                    <a:pt x="4263" y="6003"/>
                  </a:cubicBezTo>
                  <a:cubicBezTo>
                    <a:pt x="5418" y="5586"/>
                    <a:pt x="6514" y="5050"/>
                    <a:pt x="7490" y="4383"/>
                  </a:cubicBezTo>
                  <a:cubicBezTo>
                    <a:pt x="7561" y="4324"/>
                    <a:pt x="7597" y="4217"/>
                    <a:pt x="7538" y="4145"/>
                  </a:cubicBezTo>
                  <a:cubicBezTo>
                    <a:pt x="7501" y="4093"/>
                    <a:pt x="7445" y="4065"/>
                    <a:pt x="7391" y="4065"/>
                  </a:cubicBezTo>
                  <a:cubicBezTo>
                    <a:pt x="7358" y="4065"/>
                    <a:pt x="7326" y="4075"/>
                    <a:pt x="7299" y="4098"/>
                  </a:cubicBezTo>
                  <a:cubicBezTo>
                    <a:pt x="6335" y="4753"/>
                    <a:pt x="5275" y="5288"/>
                    <a:pt x="4144" y="5693"/>
                  </a:cubicBezTo>
                  <a:cubicBezTo>
                    <a:pt x="2132" y="6408"/>
                    <a:pt x="632" y="6467"/>
                    <a:pt x="561" y="6467"/>
                  </a:cubicBezTo>
                  <a:cubicBezTo>
                    <a:pt x="453" y="6467"/>
                    <a:pt x="358" y="6372"/>
                    <a:pt x="358" y="6265"/>
                  </a:cubicBezTo>
                  <a:cubicBezTo>
                    <a:pt x="358" y="6169"/>
                    <a:pt x="441" y="6074"/>
                    <a:pt x="561" y="6062"/>
                  </a:cubicBezTo>
                  <a:cubicBezTo>
                    <a:pt x="572" y="6062"/>
                    <a:pt x="2085" y="6003"/>
                    <a:pt x="4037" y="5300"/>
                  </a:cubicBezTo>
                  <a:cubicBezTo>
                    <a:pt x="5680" y="4717"/>
                    <a:pt x="8026" y="3514"/>
                    <a:pt x="9943" y="1133"/>
                  </a:cubicBezTo>
                  <a:cubicBezTo>
                    <a:pt x="10035" y="1018"/>
                    <a:pt x="9949" y="847"/>
                    <a:pt x="9813" y="847"/>
                  </a:cubicBezTo>
                  <a:cubicBezTo>
                    <a:pt x="9809" y="847"/>
                    <a:pt x="9804" y="847"/>
                    <a:pt x="9800" y="847"/>
                  </a:cubicBezTo>
                  <a:lnTo>
                    <a:pt x="9252" y="931"/>
                  </a:lnTo>
                  <a:cubicBezTo>
                    <a:pt x="9244" y="932"/>
                    <a:pt x="9236" y="932"/>
                    <a:pt x="9228" y="932"/>
                  </a:cubicBezTo>
                  <a:cubicBezTo>
                    <a:pt x="9139" y="932"/>
                    <a:pt x="9049" y="874"/>
                    <a:pt x="9038" y="776"/>
                  </a:cubicBezTo>
                  <a:cubicBezTo>
                    <a:pt x="9014" y="657"/>
                    <a:pt x="9085" y="550"/>
                    <a:pt x="9204" y="538"/>
                  </a:cubicBezTo>
                  <a:lnTo>
                    <a:pt x="10681" y="359"/>
                  </a:lnTo>
                  <a:cubicBezTo>
                    <a:pt x="10688" y="358"/>
                    <a:pt x="10696" y="358"/>
                    <a:pt x="10703" y="358"/>
                  </a:cubicBezTo>
                  <a:cubicBezTo>
                    <a:pt x="10812" y="358"/>
                    <a:pt x="10895" y="438"/>
                    <a:pt x="10895" y="550"/>
                  </a:cubicBezTo>
                  <a:lnTo>
                    <a:pt x="10895" y="2026"/>
                  </a:lnTo>
                  <a:cubicBezTo>
                    <a:pt x="10895" y="2133"/>
                    <a:pt x="10812" y="2217"/>
                    <a:pt x="10705" y="2217"/>
                  </a:cubicBezTo>
                  <a:cubicBezTo>
                    <a:pt x="10598" y="2217"/>
                    <a:pt x="10514" y="2133"/>
                    <a:pt x="10514" y="2026"/>
                  </a:cubicBezTo>
                  <a:lnTo>
                    <a:pt x="10514" y="1586"/>
                  </a:lnTo>
                  <a:cubicBezTo>
                    <a:pt x="10514" y="1502"/>
                    <a:pt x="10467" y="1443"/>
                    <a:pt x="10407" y="1419"/>
                  </a:cubicBezTo>
                  <a:cubicBezTo>
                    <a:pt x="10387" y="1409"/>
                    <a:pt x="10368" y="1405"/>
                    <a:pt x="10349" y="1405"/>
                  </a:cubicBezTo>
                  <a:cubicBezTo>
                    <a:pt x="10298" y="1405"/>
                    <a:pt x="10251" y="1435"/>
                    <a:pt x="10217" y="1478"/>
                  </a:cubicBezTo>
                  <a:cubicBezTo>
                    <a:pt x="9574" y="2264"/>
                    <a:pt x="8835" y="2979"/>
                    <a:pt x="8026" y="3610"/>
                  </a:cubicBezTo>
                  <a:cubicBezTo>
                    <a:pt x="7954" y="3669"/>
                    <a:pt x="7942" y="3764"/>
                    <a:pt x="8002" y="3848"/>
                  </a:cubicBezTo>
                  <a:cubicBezTo>
                    <a:pt x="8036" y="3888"/>
                    <a:pt x="8081" y="3910"/>
                    <a:pt x="8129" y="3910"/>
                  </a:cubicBezTo>
                  <a:cubicBezTo>
                    <a:pt x="8166" y="3910"/>
                    <a:pt x="8204" y="3897"/>
                    <a:pt x="8240" y="3872"/>
                  </a:cubicBezTo>
                  <a:cubicBezTo>
                    <a:pt x="8931" y="3336"/>
                    <a:pt x="9585" y="2729"/>
                    <a:pt x="10169" y="2062"/>
                  </a:cubicBezTo>
                  <a:cubicBezTo>
                    <a:pt x="10181" y="2336"/>
                    <a:pt x="10419" y="2574"/>
                    <a:pt x="10705" y="2574"/>
                  </a:cubicBezTo>
                  <a:cubicBezTo>
                    <a:pt x="11002" y="2574"/>
                    <a:pt x="11240" y="2336"/>
                    <a:pt x="11240" y="2038"/>
                  </a:cubicBezTo>
                  <a:lnTo>
                    <a:pt x="11240" y="573"/>
                  </a:lnTo>
                  <a:cubicBezTo>
                    <a:pt x="11240" y="395"/>
                    <a:pt x="11169" y="240"/>
                    <a:pt x="11050" y="133"/>
                  </a:cubicBezTo>
                  <a:cubicBezTo>
                    <a:pt x="10943" y="47"/>
                    <a:pt x="10807" y="0"/>
                    <a:pt x="1066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76" name="Google Shape;3776;p37"/>
          <p:cNvGrpSpPr/>
          <p:nvPr/>
        </p:nvGrpSpPr>
        <p:grpSpPr>
          <a:xfrm>
            <a:off x="1943917" y="4135255"/>
            <a:ext cx="357720" cy="342192"/>
            <a:chOff x="1973254" y="4156304"/>
            <a:chExt cx="357720" cy="342192"/>
          </a:xfrm>
        </p:grpSpPr>
        <p:sp>
          <p:nvSpPr>
            <p:cNvPr id="3777" name="Google Shape;3777;p37"/>
            <p:cNvSpPr/>
            <p:nvPr/>
          </p:nvSpPr>
          <p:spPr>
            <a:xfrm>
              <a:off x="2129044" y="4156304"/>
              <a:ext cx="18926" cy="97964"/>
            </a:xfrm>
            <a:custGeom>
              <a:rect b="b" l="l" r="r" t="t"/>
              <a:pathLst>
                <a:path extrusionOk="0" h="3085" w="596">
                  <a:moveTo>
                    <a:pt x="417" y="0"/>
                  </a:moveTo>
                  <a:cubicBezTo>
                    <a:pt x="310" y="0"/>
                    <a:pt x="238" y="72"/>
                    <a:pt x="238" y="179"/>
                  </a:cubicBezTo>
                  <a:cubicBezTo>
                    <a:pt x="238" y="358"/>
                    <a:pt x="191" y="453"/>
                    <a:pt x="131" y="560"/>
                  </a:cubicBezTo>
                  <a:cubicBezTo>
                    <a:pt x="72" y="667"/>
                    <a:pt x="0" y="822"/>
                    <a:pt x="0" y="1096"/>
                  </a:cubicBezTo>
                  <a:cubicBezTo>
                    <a:pt x="0" y="1358"/>
                    <a:pt x="72" y="1501"/>
                    <a:pt x="131" y="1632"/>
                  </a:cubicBezTo>
                  <a:cubicBezTo>
                    <a:pt x="191" y="1727"/>
                    <a:pt x="238" y="1822"/>
                    <a:pt x="238" y="2001"/>
                  </a:cubicBezTo>
                  <a:cubicBezTo>
                    <a:pt x="238" y="2179"/>
                    <a:pt x="191" y="2263"/>
                    <a:pt x="131" y="2370"/>
                  </a:cubicBezTo>
                  <a:cubicBezTo>
                    <a:pt x="72" y="2501"/>
                    <a:pt x="0" y="2644"/>
                    <a:pt x="0" y="2906"/>
                  </a:cubicBezTo>
                  <a:cubicBezTo>
                    <a:pt x="0" y="3013"/>
                    <a:pt x="72" y="3084"/>
                    <a:pt x="179" y="3084"/>
                  </a:cubicBezTo>
                  <a:cubicBezTo>
                    <a:pt x="286" y="3084"/>
                    <a:pt x="357" y="3013"/>
                    <a:pt x="357" y="2906"/>
                  </a:cubicBezTo>
                  <a:cubicBezTo>
                    <a:pt x="357" y="2727"/>
                    <a:pt x="405" y="2644"/>
                    <a:pt x="464" y="2536"/>
                  </a:cubicBezTo>
                  <a:cubicBezTo>
                    <a:pt x="524" y="2417"/>
                    <a:pt x="595" y="2263"/>
                    <a:pt x="595" y="2001"/>
                  </a:cubicBezTo>
                  <a:cubicBezTo>
                    <a:pt x="595" y="1727"/>
                    <a:pt x="524" y="1584"/>
                    <a:pt x="464" y="1465"/>
                  </a:cubicBezTo>
                  <a:cubicBezTo>
                    <a:pt x="405" y="1358"/>
                    <a:pt x="357" y="1274"/>
                    <a:pt x="357" y="1096"/>
                  </a:cubicBezTo>
                  <a:cubicBezTo>
                    <a:pt x="357" y="905"/>
                    <a:pt x="405" y="822"/>
                    <a:pt x="464" y="715"/>
                  </a:cubicBezTo>
                  <a:cubicBezTo>
                    <a:pt x="524" y="596"/>
                    <a:pt x="595" y="453"/>
                    <a:pt x="595" y="179"/>
                  </a:cubicBezTo>
                  <a:cubicBezTo>
                    <a:pt x="595" y="72"/>
                    <a:pt x="524" y="0"/>
                    <a:pt x="41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8" name="Google Shape;3778;p37"/>
            <p:cNvSpPr/>
            <p:nvPr/>
          </p:nvSpPr>
          <p:spPr>
            <a:xfrm>
              <a:off x="2174771" y="4156304"/>
              <a:ext cx="18958" cy="97964"/>
            </a:xfrm>
            <a:custGeom>
              <a:rect b="b" l="l" r="r" t="t"/>
              <a:pathLst>
                <a:path extrusionOk="0" h="3085" w="597">
                  <a:moveTo>
                    <a:pt x="418" y="0"/>
                  </a:moveTo>
                  <a:cubicBezTo>
                    <a:pt x="322" y="0"/>
                    <a:pt x="239" y="72"/>
                    <a:pt x="239" y="179"/>
                  </a:cubicBezTo>
                  <a:cubicBezTo>
                    <a:pt x="239" y="358"/>
                    <a:pt x="191" y="453"/>
                    <a:pt x="144" y="560"/>
                  </a:cubicBezTo>
                  <a:cubicBezTo>
                    <a:pt x="84" y="667"/>
                    <a:pt x="1" y="822"/>
                    <a:pt x="1" y="1096"/>
                  </a:cubicBezTo>
                  <a:cubicBezTo>
                    <a:pt x="1" y="1358"/>
                    <a:pt x="84" y="1501"/>
                    <a:pt x="144" y="1632"/>
                  </a:cubicBezTo>
                  <a:cubicBezTo>
                    <a:pt x="191" y="1727"/>
                    <a:pt x="239" y="1822"/>
                    <a:pt x="239" y="2001"/>
                  </a:cubicBezTo>
                  <a:cubicBezTo>
                    <a:pt x="239" y="2179"/>
                    <a:pt x="191" y="2263"/>
                    <a:pt x="144" y="2370"/>
                  </a:cubicBezTo>
                  <a:cubicBezTo>
                    <a:pt x="84" y="2501"/>
                    <a:pt x="1" y="2644"/>
                    <a:pt x="1" y="2906"/>
                  </a:cubicBezTo>
                  <a:cubicBezTo>
                    <a:pt x="1" y="3013"/>
                    <a:pt x="84" y="3084"/>
                    <a:pt x="179" y="3084"/>
                  </a:cubicBezTo>
                  <a:cubicBezTo>
                    <a:pt x="287" y="3084"/>
                    <a:pt x="358" y="3013"/>
                    <a:pt x="358" y="2906"/>
                  </a:cubicBezTo>
                  <a:cubicBezTo>
                    <a:pt x="358" y="2727"/>
                    <a:pt x="406" y="2644"/>
                    <a:pt x="465" y="2536"/>
                  </a:cubicBezTo>
                  <a:cubicBezTo>
                    <a:pt x="525" y="2417"/>
                    <a:pt x="596" y="2263"/>
                    <a:pt x="596" y="2001"/>
                  </a:cubicBezTo>
                  <a:cubicBezTo>
                    <a:pt x="596" y="1727"/>
                    <a:pt x="525" y="1584"/>
                    <a:pt x="465" y="1465"/>
                  </a:cubicBezTo>
                  <a:cubicBezTo>
                    <a:pt x="406" y="1358"/>
                    <a:pt x="358" y="1274"/>
                    <a:pt x="358" y="1096"/>
                  </a:cubicBezTo>
                  <a:cubicBezTo>
                    <a:pt x="358" y="905"/>
                    <a:pt x="406" y="822"/>
                    <a:pt x="465" y="715"/>
                  </a:cubicBezTo>
                  <a:cubicBezTo>
                    <a:pt x="525" y="596"/>
                    <a:pt x="596" y="453"/>
                    <a:pt x="596" y="179"/>
                  </a:cubicBezTo>
                  <a:cubicBezTo>
                    <a:pt x="596" y="72"/>
                    <a:pt x="525" y="0"/>
                    <a:pt x="41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9" name="Google Shape;3779;p37"/>
            <p:cNvSpPr/>
            <p:nvPr/>
          </p:nvSpPr>
          <p:spPr>
            <a:xfrm>
              <a:off x="1992529" y="4460644"/>
              <a:ext cx="338445" cy="37852"/>
            </a:xfrm>
            <a:custGeom>
              <a:rect b="b" l="l" r="r" t="t"/>
              <a:pathLst>
                <a:path extrusionOk="0" h="1192" w="10658">
                  <a:moveTo>
                    <a:pt x="10002" y="358"/>
                  </a:moveTo>
                  <a:lnTo>
                    <a:pt x="9931" y="632"/>
                  </a:lnTo>
                  <a:cubicBezTo>
                    <a:pt x="9895" y="751"/>
                    <a:pt x="9764" y="834"/>
                    <a:pt x="9645" y="834"/>
                  </a:cubicBezTo>
                  <a:lnTo>
                    <a:pt x="1013" y="834"/>
                  </a:lnTo>
                  <a:cubicBezTo>
                    <a:pt x="894" y="834"/>
                    <a:pt x="763" y="739"/>
                    <a:pt x="727" y="632"/>
                  </a:cubicBezTo>
                  <a:lnTo>
                    <a:pt x="656" y="358"/>
                  </a:lnTo>
                  <a:close/>
                  <a:moveTo>
                    <a:pt x="180" y="1"/>
                  </a:moveTo>
                  <a:cubicBezTo>
                    <a:pt x="72" y="1"/>
                    <a:pt x="1" y="84"/>
                    <a:pt x="1" y="180"/>
                  </a:cubicBezTo>
                  <a:cubicBezTo>
                    <a:pt x="1" y="287"/>
                    <a:pt x="72" y="358"/>
                    <a:pt x="180" y="358"/>
                  </a:cubicBezTo>
                  <a:lnTo>
                    <a:pt x="287" y="358"/>
                  </a:lnTo>
                  <a:lnTo>
                    <a:pt x="382" y="715"/>
                  </a:lnTo>
                  <a:cubicBezTo>
                    <a:pt x="465" y="989"/>
                    <a:pt x="739" y="1192"/>
                    <a:pt x="1013" y="1192"/>
                  </a:cubicBezTo>
                  <a:lnTo>
                    <a:pt x="9645" y="1192"/>
                  </a:lnTo>
                  <a:cubicBezTo>
                    <a:pt x="9931" y="1192"/>
                    <a:pt x="10193" y="989"/>
                    <a:pt x="10264" y="715"/>
                  </a:cubicBezTo>
                  <a:lnTo>
                    <a:pt x="10371" y="358"/>
                  </a:lnTo>
                  <a:lnTo>
                    <a:pt x="10478" y="358"/>
                  </a:lnTo>
                  <a:cubicBezTo>
                    <a:pt x="10574" y="358"/>
                    <a:pt x="10657" y="287"/>
                    <a:pt x="10657" y="180"/>
                  </a:cubicBezTo>
                  <a:cubicBezTo>
                    <a:pt x="10657" y="96"/>
                    <a:pt x="10586" y="1"/>
                    <a:pt x="1047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0" name="Google Shape;3780;p37"/>
            <p:cNvSpPr/>
            <p:nvPr/>
          </p:nvSpPr>
          <p:spPr>
            <a:xfrm>
              <a:off x="1996340" y="4288627"/>
              <a:ext cx="60525" cy="69226"/>
            </a:xfrm>
            <a:custGeom>
              <a:rect b="b" l="l" r="r" t="t"/>
              <a:pathLst>
                <a:path extrusionOk="0" h="2180" w="1906">
                  <a:moveTo>
                    <a:pt x="1500" y="358"/>
                  </a:moveTo>
                  <a:lnTo>
                    <a:pt x="1500" y="1346"/>
                  </a:lnTo>
                  <a:cubicBezTo>
                    <a:pt x="1500" y="1513"/>
                    <a:pt x="1512" y="1656"/>
                    <a:pt x="1524" y="1822"/>
                  </a:cubicBezTo>
                  <a:lnTo>
                    <a:pt x="1512" y="1822"/>
                  </a:lnTo>
                  <a:cubicBezTo>
                    <a:pt x="869" y="1822"/>
                    <a:pt x="369" y="1298"/>
                    <a:pt x="369" y="679"/>
                  </a:cubicBezTo>
                  <a:cubicBezTo>
                    <a:pt x="357" y="572"/>
                    <a:pt x="369" y="465"/>
                    <a:pt x="405" y="358"/>
                  </a:cubicBezTo>
                  <a:close/>
                  <a:moveTo>
                    <a:pt x="262" y="1"/>
                  </a:moveTo>
                  <a:cubicBezTo>
                    <a:pt x="191" y="1"/>
                    <a:pt x="131" y="48"/>
                    <a:pt x="107" y="120"/>
                  </a:cubicBezTo>
                  <a:cubicBezTo>
                    <a:pt x="24" y="298"/>
                    <a:pt x="0" y="477"/>
                    <a:pt x="0" y="679"/>
                  </a:cubicBezTo>
                  <a:cubicBezTo>
                    <a:pt x="0" y="1513"/>
                    <a:pt x="667" y="2179"/>
                    <a:pt x="1500" y="2179"/>
                  </a:cubicBezTo>
                  <a:lnTo>
                    <a:pt x="1726" y="2179"/>
                  </a:lnTo>
                  <a:cubicBezTo>
                    <a:pt x="1786" y="2179"/>
                    <a:pt x="1834" y="2144"/>
                    <a:pt x="1857" y="2120"/>
                  </a:cubicBezTo>
                  <a:cubicBezTo>
                    <a:pt x="1893" y="2084"/>
                    <a:pt x="1905" y="2025"/>
                    <a:pt x="1905" y="1965"/>
                  </a:cubicBezTo>
                  <a:cubicBezTo>
                    <a:pt x="1857" y="1763"/>
                    <a:pt x="1846" y="1548"/>
                    <a:pt x="1846" y="1358"/>
                  </a:cubicBezTo>
                  <a:lnTo>
                    <a:pt x="1846" y="179"/>
                  </a:lnTo>
                  <a:cubicBezTo>
                    <a:pt x="1846" y="84"/>
                    <a:pt x="1774" y="1"/>
                    <a:pt x="16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1" name="Google Shape;3781;p37"/>
            <p:cNvSpPr/>
            <p:nvPr/>
          </p:nvSpPr>
          <p:spPr>
            <a:xfrm>
              <a:off x="1973254" y="4265954"/>
              <a:ext cx="306658" cy="184147"/>
            </a:xfrm>
            <a:custGeom>
              <a:rect b="b" l="l" r="r" t="t"/>
              <a:pathLst>
                <a:path extrusionOk="0" h="5799" w="9657">
                  <a:moveTo>
                    <a:pt x="9288" y="357"/>
                  </a:moveTo>
                  <a:lnTo>
                    <a:pt x="9288" y="2072"/>
                  </a:lnTo>
                  <a:cubicBezTo>
                    <a:pt x="9288" y="3917"/>
                    <a:pt x="7776" y="5418"/>
                    <a:pt x="5930" y="5418"/>
                  </a:cubicBezTo>
                  <a:cubicBezTo>
                    <a:pt x="4585" y="5418"/>
                    <a:pt x="3358" y="4620"/>
                    <a:pt x="2834" y="3370"/>
                  </a:cubicBezTo>
                  <a:cubicBezTo>
                    <a:pt x="2811" y="3310"/>
                    <a:pt x="2751" y="3263"/>
                    <a:pt x="2668" y="3263"/>
                  </a:cubicBezTo>
                  <a:lnTo>
                    <a:pt x="2227" y="3263"/>
                  </a:lnTo>
                  <a:cubicBezTo>
                    <a:pt x="1203" y="3263"/>
                    <a:pt x="346" y="2429"/>
                    <a:pt x="346" y="1393"/>
                  </a:cubicBezTo>
                  <a:cubicBezTo>
                    <a:pt x="358" y="1012"/>
                    <a:pt x="477" y="655"/>
                    <a:pt x="668" y="357"/>
                  </a:cubicBezTo>
                  <a:lnTo>
                    <a:pt x="8335" y="357"/>
                  </a:lnTo>
                  <a:lnTo>
                    <a:pt x="8335" y="1131"/>
                  </a:lnTo>
                  <a:cubicBezTo>
                    <a:pt x="8335" y="1238"/>
                    <a:pt x="8407" y="1310"/>
                    <a:pt x="8514" y="1310"/>
                  </a:cubicBezTo>
                  <a:cubicBezTo>
                    <a:pt x="8609" y="1310"/>
                    <a:pt x="8692" y="1238"/>
                    <a:pt x="8692" y="1131"/>
                  </a:cubicBezTo>
                  <a:lnTo>
                    <a:pt x="8692" y="357"/>
                  </a:lnTo>
                  <a:close/>
                  <a:moveTo>
                    <a:pt x="572" y="0"/>
                  </a:moveTo>
                  <a:cubicBezTo>
                    <a:pt x="513" y="0"/>
                    <a:pt x="477" y="36"/>
                    <a:pt x="429" y="84"/>
                  </a:cubicBezTo>
                  <a:cubicBezTo>
                    <a:pt x="144" y="465"/>
                    <a:pt x="1" y="917"/>
                    <a:pt x="1" y="1381"/>
                  </a:cubicBezTo>
                  <a:cubicBezTo>
                    <a:pt x="1" y="2620"/>
                    <a:pt x="1013" y="3620"/>
                    <a:pt x="2227" y="3620"/>
                  </a:cubicBezTo>
                  <a:lnTo>
                    <a:pt x="2561" y="3620"/>
                  </a:lnTo>
                  <a:cubicBezTo>
                    <a:pt x="3168" y="4941"/>
                    <a:pt x="4478" y="5799"/>
                    <a:pt x="5930" y="5799"/>
                  </a:cubicBezTo>
                  <a:cubicBezTo>
                    <a:pt x="7990" y="5799"/>
                    <a:pt x="9657" y="4132"/>
                    <a:pt x="9657" y="2072"/>
                  </a:cubicBezTo>
                  <a:lnTo>
                    <a:pt x="9657" y="179"/>
                  </a:lnTo>
                  <a:cubicBezTo>
                    <a:pt x="9657" y="84"/>
                    <a:pt x="9585" y="0"/>
                    <a:pt x="947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2" name="Google Shape;3782;p37"/>
            <p:cNvSpPr/>
            <p:nvPr/>
          </p:nvSpPr>
          <p:spPr>
            <a:xfrm>
              <a:off x="2155877" y="4319620"/>
              <a:ext cx="93423" cy="99488"/>
            </a:xfrm>
            <a:custGeom>
              <a:rect b="b" l="l" r="r" t="t"/>
              <a:pathLst>
                <a:path extrusionOk="0" h="3133" w="2942">
                  <a:moveTo>
                    <a:pt x="2763" y="1"/>
                  </a:moveTo>
                  <a:cubicBezTo>
                    <a:pt x="2656" y="1"/>
                    <a:pt x="2584" y="72"/>
                    <a:pt x="2584" y="179"/>
                  </a:cubicBezTo>
                  <a:lnTo>
                    <a:pt x="2584" y="382"/>
                  </a:lnTo>
                  <a:cubicBezTo>
                    <a:pt x="2584" y="1703"/>
                    <a:pt x="1513" y="2775"/>
                    <a:pt x="179" y="2775"/>
                  </a:cubicBezTo>
                  <a:cubicBezTo>
                    <a:pt x="84" y="2775"/>
                    <a:pt x="0" y="2858"/>
                    <a:pt x="0" y="2954"/>
                  </a:cubicBezTo>
                  <a:cubicBezTo>
                    <a:pt x="0" y="3061"/>
                    <a:pt x="84" y="3132"/>
                    <a:pt x="179" y="3132"/>
                  </a:cubicBezTo>
                  <a:cubicBezTo>
                    <a:pt x="1703" y="3132"/>
                    <a:pt x="2941" y="1906"/>
                    <a:pt x="2941" y="382"/>
                  </a:cubicBezTo>
                  <a:lnTo>
                    <a:pt x="2941" y="179"/>
                  </a:lnTo>
                  <a:cubicBezTo>
                    <a:pt x="2941" y="72"/>
                    <a:pt x="2858" y="1"/>
                    <a:pt x="276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83" name="Google Shape;3783;p37"/>
          <p:cNvGrpSpPr/>
          <p:nvPr/>
        </p:nvGrpSpPr>
        <p:grpSpPr>
          <a:xfrm>
            <a:off x="2494422" y="4136192"/>
            <a:ext cx="341049" cy="340318"/>
            <a:chOff x="2523759" y="4135505"/>
            <a:chExt cx="341049" cy="340318"/>
          </a:xfrm>
        </p:grpSpPr>
        <p:sp>
          <p:nvSpPr>
            <p:cNvPr id="3784" name="Google Shape;3784;p37"/>
            <p:cNvSpPr/>
            <p:nvPr/>
          </p:nvSpPr>
          <p:spPr>
            <a:xfrm>
              <a:off x="2523759" y="4135505"/>
              <a:ext cx="341049" cy="340318"/>
            </a:xfrm>
            <a:custGeom>
              <a:rect b="b" l="l" r="r" t="t"/>
              <a:pathLst>
                <a:path extrusionOk="0" h="10717" w="10740">
                  <a:moveTo>
                    <a:pt x="7882" y="358"/>
                  </a:moveTo>
                  <a:cubicBezTo>
                    <a:pt x="7501" y="703"/>
                    <a:pt x="6965" y="1286"/>
                    <a:pt x="6751" y="1906"/>
                  </a:cubicBezTo>
                  <a:cubicBezTo>
                    <a:pt x="6215" y="1644"/>
                    <a:pt x="5620" y="1489"/>
                    <a:pt x="5013" y="1489"/>
                  </a:cubicBezTo>
                  <a:cubicBezTo>
                    <a:pt x="4739" y="1489"/>
                    <a:pt x="4489" y="1513"/>
                    <a:pt x="4251" y="1536"/>
                  </a:cubicBezTo>
                  <a:cubicBezTo>
                    <a:pt x="5132" y="1060"/>
                    <a:pt x="6061" y="763"/>
                    <a:pt x="6727" y="584"/>
                  </a:cubicBezTo>
                  <a:cubicBezTo>
                    <a:pt x="7192" y="465"/>
                    <a:pt x="7585" y="405"/>
                    <a:pt x="7882" y="358"/>
                  </a:cubicBezTo>
                  <a:close/>
                  <a:moveTo>
                    <a:pt x="8013" y="3453"/>
                  </a:moveTo>
                  <a:cubicBezTo>
                    <a:pt x="8180" y="3727"/>
                    <a:pt x="8335" y="4025"/>
                    <a:pt x="8418" y="4323"/>
                  </a:cubicBezTo>
                  <a:cubicBezTo>
                    <a:pt x="8466" y="4453"/>
                    <a:pt x="8549" y="4561"/>
                    <a:pt x="8668" y="4620"/>
                  </a:cubicBezTo>
                  <a:cubicBezTo>
                    <a:pt x="8739" y="4650"/>
                    <a:pt x="8811" y="4665"/>
                    <a:pt x="8879" y="4665"/>
                  </a:cubicBezTo>
                  <a:cubicBezTo>
                    <a:pt x="8948" y="4665"/>
                    <a:pt x="9013" y="4650"/>
                    <a:pt x="9073" y="4620"/>
                  </a:cubicBezTo>
                  <a:lnTo>
                    <a:pt x="10299" y="4096"/>
                  </a:lnTo>
                  <a:lnTo>
                    <a:pt x="10002" y="5001"/>
                  </a:lnTo>
                  <a:cubicBezTo>
                    <a:pt x="9930" y="5215"/>
                    <a:pt x="9930" y="5430"/>
                    <a:pt x="10002" y="5632"/>
                  </a:cubicBezTo>
                  <a:lnTo>
                    <a:pt x="10299" y="6537"/>
                  </a:lnTo>
                  <a:lnTo>
                    <a:pt x="9073" y="6049"/>
                  </a:lnTo>
                  <a:cubicBezTo>
                    <a:pt x="9007" y="6019"/>
                    <a:pt x="8939" y="6004"/>
                    <a:pt x="8870" y="6004"/>
                  </a:cubicBezTo>
                  <a:cubicBezTo>
                    <a:pt x="8802" y="6004"/>
                    <a:pt x="8733" y="6019"/>
                    <a:pt x="8668" y="6049"/>
                  </a:cubicBezTo>
                  <a:cubicBezTo>
                    <a:pt x="8549" y="6108"/>
                    <a:pt x="8454" y="6216"/>
                    <a:pt x="8418" y="6347"/>
                  </a:cubicBezTo>
                  <a:cubicBezTo>
                    <a:pt x="8335" y="6656"/>
                    <a:pt x="8192" y="6942"/>
                    <a:pt x="8013" y="7204"/>
                  </a:cubicBezTo>
                  <a:cubicBezTo>
                    <a:pt x="7894" y="6644"/>
                    <a:pt x="7835" y="6001"/>
                    <a:pt x="7835" y="5335"/>
                  </a:cubicBezTo>
                  <a:cubicBezTo>
                    <a:pt x="7835" y="4668"/>
                    <a:pt x="7894" y="4025"/>
                    <a:pt x="8013" y="3453"/>
                  </a:cubicBezTo>
                  <a:close/>
                  <a:moveTo>
                    <a:pt x="3001" y="2298"/>
                  </a:moveTo>
                  <a:lnTo>
                    <a:pt x="3001" y="2298"/>
                  </a:lnTo>
                  <a:cubicBezTo>
                    <a:pt x="2691" y="3203"/>
                    <a:pt x="2548" y="4263"/>
                    <a:pt x="2548" y="5358"/>
                  </a:cubicBezTo>
                  <a:cubicBezTo>
                    <a:pt x="2548" y="6466"/>
                    <a:pt x="2703" y="7501"/>
                    <a:pt x="3001" y="8430"/>
                  </a:cubicBezTo>
                  <a:cubicBezTo>
                    <a:pt x="2858" y="8323"/>
                    <a:pt x="2703" y="8216"/>
                    <a:pt x="2572" y="8121"/>
                  </a:cubicBezTo>
                  <a:cubicBezTo>
                    <a:pt x="1989" y="7656"/>
                    <a:pt x="1572" y="7025"/>
                    <a:pt x="1179" y="6430"/>
                  </a:cubicBezTo>
                  <a:cubicBezTo>
                    <a:pt x="941" y="6061"/>
                    <a:pt x="679" y="5692"/>
                    <a:pt x="381" y="5346"/>
                  </a:cubicBezTo>
                  <a:cubicBezTo>
                    <a:pt x="667" y="5001"/>
                    <a:pt x="917" y="4632"/>
                    <a:pt x="1179" y="4263"/>
                  </a:cubicBezTo>
                  <a:cubicBezTo>
                    <a:pt x="1572" y="3656"/>
                    <a:pt x="1989" y="3025"/>
                    <a:pt x="2572" y="2584"/>
                  </a:cubicBezTo>
                  <a:cubicBezTo>
                    <a:pt x="2703" y="2477"/>
                    <a:pt x="2858" y="2370"/>
                    <a:pt x="3001" y="2298"/>
                  </a:cubicBezTo>
                  <a:close/>
                  <a:moveTo>
                    <a:pt x="6168" y="2013"/>
                  </a:moveTo>
                  <a:cubicBezTo>
                    <a:pt x="6465" y="2120"/>
                    <a:pt x="6751" y="2251"/>
                    <a:pt x="7001" y="2429"/>
                  </a:cubicBezTo>
                  <a:cubicBezTo>
                    <a:pt x="6942" y="2596"/>
                    <a:pt x="6906" y="2775"/>
                    <a:pt x="6858" y="2965"/>
                  </a:cubicBezTo>
                  <a:cubicBezTo>
                    <a:pt x="6846" y="3049"/>
                    <a:pt x="6882" y="3132"/>
                    <a:pt x="6977" y="3156"/>
                  </a:cubicBezTo>
                  <a:lnTo>
                    <a:pt x="7001" y="3156"/>
                  </a:lnTo>
                  <a:cubicBezTo>
                    <a:pt x="7084" y="3156"/>
                    <a:pt x="7144" y="3108"/>
                    <a:pt x="7156" y="3037"/>
                  </a:cubicBezTo>
                  <a:cubicBezTo>
                    <a:pt x="7180" y="2906"/>
                    <a:pt x="7227" y="2775"/>
                    <a:pt x="7263" y="2632"/>
                  </a:cubicBezTo>
                  <a:cubicBezTo>
                    <a:pt x="7442" y="2787"/>
                    <a:pt x="7596" y="2953"/>
                    <a:pt x="7751" y="3132"/>
                  </a:cubicBezTo>
                  <a:cubicBezTo>
                    <a:pt x="7585" y="3787"/>
                    <a:pt x="7513" y="4537"/>
                    <a:pt x="7513" y="5346"/>
                  </a:cubicBezTo>
                  <a:cubicBezTo>
                    <a:pt x="7513" y="6144"/>
                    <a:pt x="7596" y="6906"/>
                    <a:pt x="7751" y="7561"/>
                  </a:cubicBezTo>
                  <a:cubicBezTo>
                    <a:pt x="7632" y="7740"/>
                    <a:pt x="7465" y="7906"/>
                    <a:pt x="7287" y="8061"/>
                  </a:cubicBezTo>
                  <a:cubicBezTo>
                    <a:pt x="7049" y="7287"/>
                    <a:pt x="6918" y="6335"/>
                    <a:pt x="6918" y="5346"/>
                  </a:cubicBezTo>
                  <a:cubicBezTo>
                    <a:pt x="6918" y="4787"/>
                    <a:pt x="6965" y="4215"/>
                    <a:pt x="7037" y="3691"/>
                  </a:cubicBezTo>
                  <a:cubicBezTo>
                    <a:pt x="7049" y="3608"/>
                    <a:pt x="6989" y="3537"/>
                    <a:pt x="6906" y="3513"/>
                  </a:cubicBezTo>
                  <a:cubicBezTo>
                    <a:pt x="6898" y="3512"/>
                    <a:pt x="6890" y="3511"/>
                    <a:pt x="6882" y="3511"/>
                  </a:cubicBezTo>
                  <a:cubicBezTo>
                    <a:pt x="6799" y="3511"/>
                    <a:pt x="6738" y="3568"/>
                    <a:pt x="6727" y="3644"/>
                  </a:cubicBezTo>
                  <a:cubicBezTo>
                    <a:pt x="6632" y="4192"/>
                    <a:pt x="6584" y="4763"/>
                    <a:pt x="6584" y="5346"/>
                  </a:cubicBezTo>
                  <a:cubicBezTo>
                    <a:pt x="6584" y="6406"/>
                    <a:pt x="6739" y="7430"/>
                    <a:pt x="7001" y="8263"/>
                  </a:cubicBezTo>
                  <a:cubicBezTo>
                    <a:pt x="6739" y="8442"/>
                    <a:pt x="6465" y="8573"/>
                    <a:pt x="6168" y="8680"/>
                  </a:cubicBezTo>
                  <a:cubicBezTo>
                    <a:pt x="5977" y="7740"/>
                    <a:pt x="5870" y="6561"/>
                    <a:pt x="5870" y="5346"/>
                  </a:cubicBezTo>
                  <a:cubicBezTo>
                    <a:pt x="5870" y="4120"/>
                    <a:pt x="5977" y="2953"/>
                    <a:pt x="6168" y="2013"/>
                  </a:cubicBezTo>
                  <a:close/>
                  <a:moveTo>
                    <a:pt x="5263" y="1834"/>
                  </a:moveTo>
                  <a:cubicBezTo>
                    <a:pt x="5477" y="1846"/>
                    <a:pt x="5680" y="1882"/>
                    <a:pt x="5870" y="1929"/>
                  </a:cubicBezTo>
                  <a:cubicBezTo>
                    <a:pt x="5668" y="2894"/>
                    <a:pt x="5560" y="4096"/>
                    <a:pt x="5560" y="5346"/>
                  </a:cubicBezTo>
                  <a:cubicBezTo>
                    <a:pt x="5560" y="6597"/>
                    <a:pt x="5680" y="7799"/>
                    <a:pt x="5870" y="8775"/>
                  </a:cubicBezTo>
                  <a:cubicBezTo>
                    <a:pt x="5680" y="8811"/>
                    <a:pt x="5477" y="8847"/>
                    <a:pt x="5263" y="8859"/>
                  </a:cubicBezTo>
                  <a:cubicBezTo>
                    <a:pt x="5025" y="7882"/>
                    <a:pt x="4894" y="6632"/>
                    <a:pt x="4894" y="5346"/>
                  </a:cubicBezTo>
                  <a:cubicBezTo>
                    <a:pt x="4894" y="4049"/>
                    <a:pt x="5025" y="2822"/>
                    <a:pt x="5263" y="1834"/>
                  </a:cubicBezTo>
                  <a:close/>
                  <a:moveTo>
                    <a:pt x="4941" y="1822"/>
                  </a:moveTo>
                  <a:cubicBezTo>
                    <a:pt x="4703" y="2822"/>
                    <a:pt x="4584" y="4072"/>
                    <a:pt x="4584" y="5346"/>
                  </a:cubicBezTo>
                  <a:cubicBezTo>
                    <a:pt x="4584" y="6632"/>
                    <a:pt x="4715" y="7882"/>
                    <a:pt x="4941" y="8871"/>
                  </a:cubicBezTo>
                  <a:cubicBezTo>
                    <a:pt x="4668" y="8871"/>
                    <a:pt x="4429" y="8847"/>
                    <a:pt x="4191" y="8811"/>
                  </a:cubicBezTo>
                  <a:cubicBezTo>
                    <a:pt x="3977" y="7847"/>
                    <a:pt x="3834" y="6609"/>
                    <a:pt x="3834" y="5346"/>
                  </a:cubicBezTo>
                  <a:cubicBezTo>
                    <a:pt x="3834" y="4525"/>
                    <a:pt x="3882" y="3751"/>
                    <a:pt x="3989" y="3025"/>
                  </a:cubicBezTo>
                  <a:cubicBezTo>
                    <a:pt x="4013" y="2941"/>
                    <a:pt x="3953" y="2858"/>
                    <a:pt x="3870" y="2846"/>
                  </a:cubicBezTo>
                  <a:cubicBezTo>
                    <a:pt x="3862" y="2845"/>
                    <a:pt x="3854" y="2845"/>
                    <a:pt x="3846" y="2845"/>
                  </a:cubicBezTo>
                  <a:cubicBezTo>
                    <a:pt x="3763" y="2845"/>
                    <a:pt x="3702" y="2901"/>
                    <a:pt x="3691" y="2977"/>
                  </a:cubicBezTo>
                  <a:cubicBezTo>
                    <a:pt x="3584" y="3727"/>
                    <a:pt x="3536" y="4513"/>
                    <a:pt x="3536" y="5346"/>
                  </a:cubicBezTo>
                  <a:cubicBezTo>
                    <a:pt x="3536" y="6585"/>
                    <a:pt x="3655" y="7775"/>
                    <a:pt x="3870" y="8740"/>
                  </a:cubicBezTo>
                  <a:cubicBezTo>
                    <a:pt x="3703" y="8692"/>
                    <a:pt x="3548" y="8656"/>
                    <a:pt x="3394" y="8597"/>
                  </a:cubicBezTo>
                  <a:cubicBezTo>
                    <a:pt x="3036" y="7656"/>
                    <a:pt x="2834" y="6525"/>
                    <a:pt x="2834" y="5346"/>
                  </a:cubicBezTo>
                  <a:cubicBezTo>
                    <a:pt x="2834" y="4156"/>
                    <a:pt x="3036" y="3037"/>
                    <a:pt x="3394" y="2108"/>
                  </a:cubicBezTo>
                  <a:cubicBezTo>
                    <a:pt x="3536" y="2048"/>
                    <a:pt x="3703" y="2001"/>
                    <a:pt x="3870" y="1953"/>
                  </a:cubicBezTo>
                  <a:lnTo>
                    <a:pt x="3870" y="1953"/>
                  </a:lnTo>
                  <a:cubicBezTo>
                    <a:pt x="3834" y="2072"/>
                    <a:pt x="3822" y="2191"/>
                    <a:pt x="3786" y="2310"/>
                  </a:cubicBezTo>
                  <a:cubicBezTo>
                    <a:pt x="3775" y="2406"/>
                    <a:pt x="3834" y="2477"/>
                    <a:pt x="3906" y="2489"/>
                  </a:cubicBezTo>
                  <a:lnTo>
                    <a:pt x="3941" y="2489"/>
                  </a:lnTo>
                  <a:cubicBezTo>
                    <a:pt x="4013" y="2489"/>
                    <a:pt x="4072" y="2429"/>
                    <a:pt x="4084" y="2358"/>
                  </a:cubicBezTo>
                  <a:cubicBezTo>
                    <a:pt x="4120" y="2191"/>
                    <a:pt x="4144" y="2025"/>
                    <a:pt x="4191" y="1882"/>
                  </a:cubicBezTo>
                  <a:cubicBezTo>
                    <a:pt x="4429" y="1834"/>
                    <a:pt x="4679" y="1822"/>
                    <a:pt x="4941" y="1822"/>
                  </a:cubicBezTo>
                  <a:close/>
                  <a:moveTo>
                    <a:pt x="6751" y="8775"/>
                  </a:moveTo>
                  <a:cubicBezTo>
                    <a:pt x="6965" y="9406"/>
                    <a:pt x="7501" y="9978"/>
                    <a:pt x="7882" y="10335"/>
                  </a:cubicBezTo>
                  <a:cubicBezTo>
                    <a:pt x="7585" y="10288"/>
                    <a:pt x="7180" y="10228"/>
                    <a:pt x="6727" y="10109"/>
                  </a:cubicBezTo>
                  <a:cubicBezTo>
                    <a:pt x="6061" y="9942"/>
                    <a:pt x="5132" y="9645"/>
                    <a:pt x="4251" y="9145"/>
                  </a:cubicBezTo>
                  <a:lnTo>
                    <a:pt x="4251" y="9145"/>
                  </a:lnTo>
                  <a:cubicBezTo>
                    <a:pt x="4489" y="9168"/>
                    <a:pt x="4739" y="9192"/>
                    <a:pt x="5013" y="9192"/>
                  </a:cubicBezTo>
                  <a:cubicBezTo>
                    <a:pt x="5620" y="9192"/>
                    <a:pt x="6215" y="9049"/>
                    <a:pt x="6751" y="8775"/>
                  </a:cubicBezTo>
                  <a:close/>
                  <a:moveTo>
                    <a:pt x="8370" y="1"/>
                  </a:moveTo>
                  <a:cubicBezTo>
                    <a:pt x="8347" y="1"/>
                    <a:pt x="7632" y="48"/>
                    <a:pt x="6644" y="286"/>
                  </a:cubicBezTo>
                  <a:cubicBezTo>
                    <a:pt x="5739" y="513"/>
                    <a:pt x="4429" y="953"/>
                    <a:pt x="3298" y="1798"/>
                  </a:cubicBezTo>
                  <a:cubicBezTo>
                    <a:pt x="2953" y="1941"/>
                    <a:pt x="2655" y="2120"/>
                    <a:pt x="2382" y="2334"/>
                  </a:cubicBezTo>
                  <a:cubicBezTo>
                    <a:pt x="1750" y="2834"/>
                    <a:pt x="1322" y="3465"/>
                    <a:pt x="905" y="4096"/>
                  </a:cubicBezTo>
                  <a:cubicBezTo>
                    <a:pt x="631" y="4513"/>
                    <a:pt x="369" y="4894"/>
                    <a:pt x="60" y="5251"/>
                  </a:cubicBezTo>
                  <a:cubicBezTo>
                    <a:pt x="0" y="5311"/>
                    <a:pt x="0" y="5406"/>
                    <a:pt x="60" y="5466"/>
                  </a:cubicBezTo>
                  <a:cubicBezTo>
                    <a:pt x="369" y="5811"/>
                    <a:pt x="619" y="6204"/>
                    <a:pt x="905" y="6620"/>
                  </a:cubicBezTo>
                  <a:cubicBezTo>
                    <a:pt x="1322" y="7251"/>
                    <a:pt x="1750" y="7894"/>
                    <a:pt x="2382" y="8383"/>
                  </a:cubicBezTo>
                  <a:cubicBezTo>
                    <a:pt x="2655" y="8609"/>
                    <a:pt x="2977" y="8787"/>
                    <a:pt x="3298" y="8918"/>
                  </a:cubicBezTo>
                  <a:cubicBezTo>
                    <a:pt x="4429" y="9752"/>
                    <a:pt x="5751" y="10216"/>
                    <a:pt x="6668" y="10430"/>
                  </a:cubicBezTo>
                  <a:cubicBezTo>
                    <a:pt x="7644" y="10669"/>
                    <a:pt x="8358" y="10716"/>
                    <a:pt x="8394" y="10716"/>
                  </a:cubicBezTo>
                  <a:lnTo>
                    <a:pt x="8406" y="10716"/>
                  </a:lnTo>
                  <a:cubicBezTo>
                    <a:pt x="8466" y="10716"/>
                    <a:pt x="8525" y="10669"/>
                    <a:pt x="8549" y="10609"/>
                  </a:cubicBezTo>
                  <a:cubicBezTo>
                    <a:pt x="8585" y="10549"/>
                    <a:pt x="8549" y="10478"/>
                    <a:pt x="8501" y="10430"/>
                  </a:cubicBezTo>
                  <a:cubicBezTo>
                    <a:pt x="8478" y="10419"/>
                    <a:pt x="7323" y="9573"/>
                    <a:pt x="7049" y="8644"/>
                  </a:cubicBezTo>
                  <a:cubicBezTo>
                    <a:pt x="7156" y="8585"/>
                    <a:pt x="7263" y="8514"/>
                    <a:pt x="7358" y="8442"/>
                  </a:cubicBezTo>
                  <a:cubicBezTo>
                    <a:pt x="8013" y="7954"/>
                    <a:pt x="8513" y="7251"/>
                    <a:pt x="8739" y="6478"/>
                  </a:cubicBezTo>
                  <a:cubicBezTo>
                    <a:pt x="8751" y="6430"/>
                    <a:pt x="8775" y="6406"/>
                    <a:pt x="8823" y="6370"/>
                  </a:cubicBezTo>
                  <a:cubicBezTo>
                    <a:pt x="8850" y="6364"/>
                    <a:pt x="8882" y="6357"/>
                    <a:pt x="8913" y="6357"/>
                  </a:cubicBezTo>
                  <a:cubicBezTo>
                    <a:pt x="8935" y="6357"/>
                    <a:pt x="8957" y="6360"/>
                    <a:pt x="8978" y="6370"/>
                  </a:cubicBezTo>
                  <a:lnTo>
                    <a:pt x="10525" y="7037"/>
                  </a:lnTo>
                  <a:cubicBezTo>
                    <a:pt x="10549" y="7051"/>
                    <a:pt x="10570" y="7058"/>
                    <a:pt x="10591" y="7058"/>
                  </a:cubicBezTo>
                  <a:cubicBezTo>
                    <a:pt x="10622" y="7058"/>
                    <a:pt x="10651" y="7042"/>
                    <a:pt x="10680" y="7013"/>
                  </a:cubicBezTo>
                  <a:cubicBezTo>
                    <a:pt x="10728" y="6966"/>
                    <a:pt x="10740" y="6906"/>
                    <a:pt x="10728" y="6847"/>
                  </a:cubicBezTo>
                  <a:lnTo>
                    <a:pt x="10299" y="5561"/>
                  </a:lnTo>
                  <a:cubicBezTo>
                    <a:pt x="10252" y="5418"/>
                    <a:pt x="10252" y="5263"/>
                    <a:pt x="10299" y="5120"/>
                  </a:cubicBezTo>
                  <a:lnTo>
                    <a:pt x="10716" y="3870"/>
                  </a:lnTo>
                  <a:cubicBezTo>
                    <a:pt x="10728" y="3811"/>
                    <a:pt x="10716" y="3751"/>
                    <a:pt x="10668" y="3715"/>
                  </a:cubicBezTo>
                  <a:cubicBezTo>
                    <a:pt x="10637" y="3684"/>
                    <a:pt x="10599" y="3668"/>
                    <a:pt x="10561" y="3668"/>
                  </a:cubicBezTo>
                  <a:cubicBezTo>
                    <a:pt x="10541" y="3668"/>
                    <a:pt x="10521" y="3672"/>
                    <a:pt x="10502" y="3680"/>
                  </a:cubicBezTo>
                  <a:lnTo>
                    <a:pt x="8954" y="4346"/>
                  </a:lnTo>
                  <a:cubicBezTo>
                    <a:pt x="8936" y="4358"/>
                    <a:pt x="8909" y="4364"/>
                    <a:pt x="8882" y="4364"/>
                  </a:cubicBezTo>
                  <a:cubicBezTo>
                    <a:pt x="8856" y="4364"/>
                    <a:pt x="8829" y="4358"/>
                    <a:pt x="8811" y="4346"/>
                  </a:cubicBezTo>
                  <a:cubicBezTo>
                    <a:pt x="8763" y="4334"/>
                    <a:pt x="8739" y="4287"/>
                    <a:pt x="8716" y="4239"/>
                  </a:cubicBezTo>
                  <a:cubicBezTo>
                    <a:pt x="8478" y="3465"/>
                    <a:pt x="8001" y="2775"/>
                    <a:pt x="7346" y="2275"/>
                  </a:cubicBezTo>
                  <a:cubicBezTo>
                    <a:pt x="7239" y="2203"/>
                    <a:pt x="7144" y="2132"/>
                    <a:pt x="7037" y="2072"/>
                  </a:cubicBezTo>
                  <a:cubicBezTo>
                    <a:pt x="7299" y="1144"/>
                    <a:pt x="8466" y="286"/>
                    <a:pt x="8478" y="286"/>
                  </a:cubicBezTo>
                  <a:cubicBezTo>
                    <a:pt x="8537" y="239"/>
                    <a:pt x="8549" y="167"/>
                    <a:pt x="8537" y="108"/>
                  </a:cubicBezTo>
                  <a:cubicBezTo>
                    <a:pt x="8513" y="48"/>
                    <a:pt x="8454" y="1"/>
                    <a:pt x="837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5" name="Google Shape;3785;p37"/>
            <p:cNvSpPr/>
            <p:nvPr/>
          </p:nvSpPr>
          <p:spPr>
            <a:xfrm>
              <a:off x="2561547" y="4278815"/>
              <a:ext cx="36709" cy="37058"/>
            </a:xfrm>
            <a:custGeom>
              <a:rect b="b" l="l" r="r" t="t"/>
              <a:pathLst>
                <a:path extrusionOk="0" h="1167" w="1156">
                  <a:moveTo>
                    <a:pt x="584" y="310"/>
                  </a:moveTo>
                  <a:cubicBezTo>
                    <a:pt x="727" y="310"/>
                    <a:pt x="846" y="429"/>
                    <a:pt x="846" y="583"/>
                  </a:cubicBezTo>
                  <a:cubicBezTo>
                    <a:pt x="846" y="726"/>
                    <a:pt x="727" y="845"/>
                    <a:pt x="584" y="845"/>
                  </a:cubicBezTo>
                  <a:cubicBezTo>
                    <a:pt x="430" y="845"/>
                    <a:pt x="310" y="726"/>
                    <a:pt x="310" y="583"/>
                  </a:cubicBezTo>
                  <a:cubicBezTo>
                    <a:pt x="310" y="429"/>
                    <a:pt x="430" y="310"/>
                    <a:pt x="584" y="310"/>
                  </a:cubicBezTo>
                  <a:close/>
                  <a:moveTo>
                    <a:pt x="584" y="0"/>
                  </a:moveTo>
                  <a:cubicBezTo>
                    <a:pt x="263" y="0"/>
                    <a:pt x="1" y="250"/>
                    <a:pt x="1" y="583"/>
                  </a:cubicBezTo>
                  <a:cubicBezTo>
                    <a:pt x="1" y="893"/>
                    <a:pt x="251" y="1167"/>
                    <a:pt x="584" y="1167"/>
                  </a:cubicBezTo>
                  <a:cubicBezTo>
                    <a:pt x="894" y="1167"/>
                    <a:pt x="1156" y="905"/>
                    <a:pt x="1156" y="583"/>
                  </a:cubicBezTo>
                  <a:cubicBezTo>
                    <a:pt x="1156" y="274"/>
                    <a:pt x="894" y="0"/>
                    <a:pt x="58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86" name="Google Shape;3786;p37"/>
          <p:cNvGrpSpPr/>
          <p:nvPr/>
        </p:nvGrpSpPr>
        <p:grpSpPr>
          <a:xfrm>
            <a:off x="3011266" y="4131175"/>
            <a:ext cx="392079" cy="350353"/>
            <a:chOff x="3040603" y="4130360"/>
            <a:chExt cx="392079" cy="350353"/>
          </a:xfrm>
        </p:grpSpPr>
        <p:sp>
          <p:nvSpPr>
            <p:cNvPr id="3787" name="Google Shape;3787;p37"/>
            <p:cNvSpPr/>
            <p:nvPr/>
          </p:nvSpPr>
          <p:spPr>
            <a:xfrm>
              <a:off x="3081059" y="4144523"/>
              <a:ext cx="62780" cy="66241"/>
            </a:xfrm>
            <a:custGeom>
              <a:rect b="b" l="l" r="r" t="t"/>
              <a:pathLst>
                <a:path extrusionOk="0" h="2086" w="1977">
                  <a:moveTo>
                    <a:pt x="857" y="348"/>
                  </a:moveTo>
                  <a:cubicBezTo>
                    <a:pt x="1048" y="348"/>
                    <a:pt x="1250" y="467"/>
                    <a:pt x="1381" y="669"/>
                  </a:cubicBezTo>
                  <a:cubicBezTo>
                    <a:pt x="1524" y="931"/>
                    <a:pt x="1607" y="1264"/>
                    <a:pt x="1548" y="1491"/>
                  </a:cubicBezTo>
                  <a:cubicBezTo>
                    <a:pt x="1524" y="1550"/>
                    <a:pt x="1500" y="1645"/>
                    <a:pt x="1429" y="1681"/>
                  </a:cubicBezTo>
                  <a:cubicBezTo>
                    <a:pt x="1393" y="1705"/>
                    <a:pt x="1345" y="1717"/>
                    <a:pt x="1310" y="1717"/>
                  </a:cubicBezTo>
                  <a:cubicBezTo>
                    <a:pt x="1072" y="1717"/>
                    <a:pt x="714" y="1491"/>
                    <a:pt x="512" y="1193"/>
                  </a:cubicBezTo>
                  <a:cubicBezTo>
                    <a:pt x="417" y="1026"/>
                    <a:pt x="369" y="848"/>
                    <a:pt x="417" y="705"/>
                  </a:cubicBezTo>
                  <a:cubicBezTo>
                    <a:pt x="441" y="586"/>
                    <a:pt x="512" y="479"/>
                    <a:pt x="619" y="419"/>
                  </a:cubicBezTo>
                  <a:cubicBezTo>
                    <a:pt x="691" y="371"/>
                    <a:pt x="786" y="348"/>
                    <a:pt x="857" y="348"/>
                  </a:cubicBezTo>
                  <a:close/>
                  <a:moveTo>
                    <a:pt x="862" y="0"/>
                  </a:moveTo>
                  <a:cubicBezTo>
                    <a:pt x="713" y="0"/>
                    <a:pt x="565" y="40"/>
                    <a:pt x="429" y="121"/>
                  </a:cubicBezTo>
                  <a:cubicBezTo>
                    <a:pt x="238" y="240"/>
                    <a:pt x="119" y="419"/>
                    <a:pt x="60" y="633"/>
                  </a:cubicBezTo>
                  <a:cubicBezTo>
                    <a:pt x="0" y="883"/>
                    <a:pt x="60" y="1145"/>
                    <a:pt x="202" y="1407"/>
                  </a:cubicBezTo>
                  <a:cubicBezTo>
                    <a:pt x="357" y="1622"/>
                    <a:pt x="572" y="1836"/>
                    <a:pt x="834" y="1967"/>
                  </a:cubicBezTo>
                  <a:cubicBezTo>
                    <a:pt x="988" y="2062"/>
                    <a:pt x="1155" y="2086"/>
                    <a:pt x="1286" y="2086"/>
                  </a:cubicBezTo>
                  <a:cubicBezTo>
                    <a:pt x="1405" y="2086"/>
                    <a:pt x="1512" y="2050"/>
                    <a:pt x="1607" y="1991"/>
                  </a:cubicBezTo>
                  <a:cubicBezTo>
                    <a:pt x="1738" y="1907"/>
                    <a:pt x="1846" y="1776"/>
                    <a:pt x="1881" y="1574"/>
                  </a:cubicBezTo>
                  <a:cubicBezTo>
                    <a:pt x="1977" y="1252"/>
                    <a:pt x="1881" y="824"/>
                    <a:pt x="1679" y="490"/>
                  </a:cubicBezTo>
                  <a:cubicBezTo>
                    <a:pt x="1478" y="170"/>
                    <a:pt x="1170" y="0"/>
                    <a:pt x="86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8" name="Google Shape;3788;p37"/>
            <p:cNvSpPr/>
            <p:nvPr/>
          </p:nvSpPr>
          <p:spPr>
            <a:xfrm>
              <a:off x="3040603" y="4192981"/>
              <a:ext cx="58620" cy="55222"/>
            </a:xfrm>
            <a:custGeom>
              <a:rect b="b" l="l" r="r" t="t"/>
              <a:pathLst>
                <a:path extrusionOk="0" h="1739" w="1846">
                  <a:moveTo>
                    <a:pt x="750" y="369"/>
                  </a:moveTo>
                  <a:cubicBezTo>
                    <a:pt x="869" y="369"/>
                    <a:pt x="1000" y="429"/>
                    <a:pt x="1119" y="536"/>
                  </a:cubicBezTo>
                  <a:cubicBezTo>
                    <a:pt x="1357" y="727"/>
                    <a:pt x="1548" y="1155"/>
                    <a:pt x="1417" y="1310"/>
                  </a:cubicBezTo>
                  <a:cubicBezTo>
                    <a:pt x="1387" y="1347"/>
                    <a:pt x="1325" y="1366"/>
                    <a:pt x="1247" y="1366"/>
                  </a:cubicBezTo>
                  <a:cubicBezTo>
                    <a:pt x="1201" y="1366"/>
                    <a:pt x="1149" y="1359"/>
                    <a:pt x="1095" y="1346"/>
                  </a:cubicBezTo>
                  <a:cubicBezTo>
                    <a:pt x="905" y="1322"/>
                    <a:pt x="738" y="1227"/>
                    <a:pt x="595" y="1108"/>
                  </a:cubicBezTo>
                  <a:cubicBezTo>
                    <a:pt x="476" y="1000"/>
                    <a:pt x="405" y="893"/>
                    <a:pt x="393" y="774"/>
                  </a:cubicBezTo>
                  <a:cubicBezTo>
                    <a:pt x="381" y="667"/>
                    <a:pt x="405" y="560"/>
                    <a:pt x="476" y="488"/>
                  </a:cubicBezTo>
                  <a:cubicBezTo>
                    <a:pt x="560" y="417"/>
                    <a:pt x="643" y="369"/>
                    <a:pt x="750" y="369"/>
                  </a:cubicBezTo>
                  <a:close/>
                  <a:moveTo>
                    <a:pt x="753" y="0"/>
                  </a:moveTo>
                  <a:cubicBezTo>
                    <a:pt x="548" y="0"/>
                    <a:pt x="351" y="84"/>
                    <a:pt x="203" y="250"/>
                  </a:cubicBezTo>
                  <a:cubicBezTo>
                    <a:pt x="60" y="417"/>
                    <a:pt x="0" y="608"/>
                    <a:pt x="36" y="834"/>
                  </a:cubicBezTo>
                  <a:cubicBezTo>
                    <a:pt x="60" y="1036"/>
                    <a:pt x="179" y="1227"/>
                    <a:pt x="357" y="1393"/>
                  </a:cubicBezTo>
                  <a:cubicBezTo>
                    <a:pt x="536" y="1536"/>
                    <a:pt x="774" y="1655"/>
                    <a:pt x="1012" y="1727"/>
                  </a:cubicBezTo>
                  <a:cubicBezTo>
                    <a:pt x="1095" y="1739"/>
                    <a:pt x="1155" y="1739"/>
                    <a:pt x="1226" y="1739"/>
                  </a:cubicBezTo>
                  <a:cubicBezTo>
                    <a:pt x="1417" y="1739"/>
                    <a:pt x="1584" y="1679"/>
                    <a:pt x="1691" y="1560"/>
                  </a:cubicBezTo>
                  <a:cubicBezTo>
                    <a:pt x="1834" y="1381"/>
                    <a:pt x="1846" y="1143"/>
                    <a:pt x="1762" y="858"/>
                  </a:cubicBezTo>
                  <a:cubicBezTo>
                    <a:pt x="1691" y="631"/>
                    <a:pt x="1536" y="393"/>
                    <a:pt x="1357" y="250"/>
                  </a:cubicBezTo>
                  <a:cubicBezTo>
                    <a:pt x="1173" y="84"/>
                    <a:pt x="959" y="0"/>
                    <a:pt x="75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9" name="Google Shape;3789;p37"/>
            <p:cNvSpPr/>
            <p:nvPr/>
          </p:nvSpPr>
          <p:spPr>
            <a:xfrm>
              <a:off x="3147967" y="4130360"/>
              <a:ext cx="55984" cy="69067"/>
            </a:xfrm>
            <a:custGeom>
              <a:rect b="b" l="l" r="r" t="t"/>
              <a:pathLst>
                <a:path extrusionOk="0" h="2175" w="1763">
                  <a:moveTo>
                    <a:pt x="899" y="0"/>
                  </a:moveTo>
                  <a:cubicBezTo>
                    <a:pt x="581" y="0"/>
                    <a:pt x="279" y="177"/>
                    <a:pt x="120" y="496"/>
                  </a:cubicBezTo>
                  <a:cubicBezTo>
                    <a:pt x="72" y="579"/>
                    <a:pt x="108" y="686"/>
                    <a:pt x="191" y="734"/>
                  </a:cubicBezTo>
                  <a:cubicBezTo>
                    <a:pt x="220" y="749"/>
                    <a:pt x="249" y="755"/>
                    <a:pt x="277" y="755"/>
                  </a:cubicBezTo>
                  <a:cubicBezTo>
                    <a:pt x="340" y="755"/>
                    <a:pt x="396" y="720"/>
                    <a:pt x="429" y="663"/>
                  </a:cubicBezTo>
                  <a:cubicBezTo>
                    <a:pt x="524" y="474"/>
                    <a:pt x="701" y="359"/>
                    <a:pt x="881" y="359"/>
                  </a:cubicBezTo>
                  <a:cubicBezTo>
                    <a:pt x="905" y="359"/>
                    <a:pt x="929" y="361"/>
                    <a:pt x="953" y="365"/>
                  </a:cubicBezTo>
                  <a:cubicBezTo>
                    <a:pt x="1072" y="377"/>
                    <a:pt x="1179" y="436"/>
                    <a:pt x="1251" y="544"/>
                  </a:cubicBezTo>
                  <a:cubicBezTo>
                    <a:pt x="1346" y="675"/>
                    <a:pt x="1382" y="841"/>
                    <a:pt x="1358" y="1032"/>
                  </a:cubicBezTo>
                  <a:cubicBezTo>
                    <a:pt x="1301" y="1432"/>
                    <a:pt x="980" y="1832"/>
                    <a:pt x="744" y="1832"/>
                  </a:cubicBezTo>
                  <a:cubicBezTo>
                    <a:pt x="734" y="1832"/>
                    <a:pt x="724" y="1831"/>
                    <a:pt x="715" y="1829"/>
                  </a:cubicBezTo>
                  <a:cubicBezTo>
                    <a:pt x="548" y="1806"/>
                    <a:pt x="405" y="1556"/>
                    <a:pt x="358" y="1210"/>
                  </a:cubicBezTo>
                  <a:cubicBezTo>
                    <a:pt x="346" y="1103"/>
                    <a:pt x="251" y="1044"/>
                    <a:pt x="167" y="1044"/>
                  </a:cubicBezTo>
                  <a:cubicBezTo>
                    <a:pt x="60" y="1056"/>
                    <a:pt x="0" y="1151"/>
                    <a:pt x="0" y="1234"/>
                  </a:cubicBezTo>
                  <a:cubicBezTo>
                    <a:pt x="48" y="1663"/>
                    <a:pt x="274" y="2115"/>
                    <a:pt x="667" y="2175"/>
                  </a:cubicBezTo>
                  <a:lnTo>
                    <a:pt x="751" y="2175"/>
                  </a:lnTo>
                  <a:cubicBezTo>
                    <a:pt x="953" y="2175"/>
                    <a:pt x="1179" y="2056"/>
                    <a:pt x="1370" y="1818"/>
                  </a:cubicBezTo>
                  <a:cubicBezTo>
                    <a:pt x="1548" y="1603"/>
                    <a:pt x="1679" y="1329"/>
                    <a:pt x="1727" y="1056"/>
                  </a:cubicBezTo>
                  <a:cubicBezTo>
                    <a:pt x="1763" y="805"/>
                    <a:pt x="1703" y="544"/>
                    <a:pt x="1548" y="329"/>
                  </a:cubicBezTo>
                  <a:cubicBezTo>
                    <a:pt x="1417" y="151"/>
                    <a:pt x="1215" y="43"/>
                    <a:pt x="1013" y="8"/>
                  </a:cubicBezTo>
                  <a:cubicBezTo>
                    <a:pt x="974" y="3"/>
                    <a:pt x="936" y="0"/>
                    <a:pt x="89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0" name="Google Shape;3790;p37"/>
            <p:cNvSpPr/>
            <p:nvPr/>
          </p:nvSpPr>
          <p:spPr>
            <a:xfrm>
              <a:off x="3205443" y="4158082"/>
              <a:ext cx="52586" cy="59890"/>
            </a:xfrm>
            <a:custGeom>
              <a:rect b="b" l="l" r="r" t="t"/>
              <a:pathLst>
                <a:path extrusionOk="0" h="1886" w="1656">
                  <a:moveTo>
                    <a:pt x="905" y="349"/>
                  </a:moveTo>
                  <a:cubicBezTo>
                    <a:pt x="941" y="349"/>
                    <a:pt x="1000" y="361"/>
                    <a:pt x="1048" y="385"/>
                  </a:cubicBezTo>
                  <a:cubicBezTo>
                    <a:pt x="1143" y="421"/>
                    <a:pt x="1215" y="516"/>
                    <a:pt x="1238" y="623"/>
                  </a:cubicBezTo>
                  <a:cubicBezTo>
                    <a:pt x="1286" y="742"/>
                    <a:pt x="1274" y="885"/>
                    <a:pt x="1203" y="1016"/>
                  </a:cubicBezTo>
                  <a:cubicBezTo>
                    <a:pt x="1077" y="1268"/>
                    <a:pt x="774" y="1530"/>
                    <a:pt x="582" y="1530"/>
                  </a:cubicBezTo>
                  <a:cubicBezTo>
                    <a:pt x="556" y="1530"/>
                    <a:pt x="533" y="1526"/>
                    <a:pt x="512" y="1516"/>
                  </a:cubicBezTo>
                  <a:cubicBezTo>
                    <a:pt x="334" y="1421"/>
                    <a:pt x="346" y="945"/>
                    <a:pt x="465" y="683"/>
                  </a:cubicBezTo>
                  <a:cubicBezTo>
                    <a:pt x="524" y="540"/>
                    <a:pt x="631" y="444"/>
                    <a:pt x="750" y="385"/>
                  </a:cubicBezTo>
                  <a:cubicBezTo>
                    <a:pt x="798" y="361"/>
                    <a:pt x="857" y="349"/>
                    <a:pt x="905" y="349"/>
                  </a:cubicBezTo>
                  <a:close/>
                  <a:moveTo>
                    <a:pt x="917" y="1"/>
                  </a:moveTo>
                  <a:cubicBezTo>
                    <a:pt x="816" y="1"/>
                    <a:pt x="715" y="22"/>
                    <a:pt x="619" y="63"/>
                  </a:cubicBezTo>
                  <a:cubicBezTo>
                    <a:pt x="429" y="159"/>
                    <a:pt x="262" y="325"/>
                    <a:pt x="155" y="528"/>
                  </a:cubicBezTo>
                  <a:cubicBezTo>
                    <a:pt x="48" y="742"/>
                    <a:pt x="0" y="1004"/>
                    <a:pt x="24" y="1242"/>
                  </a:cubicBezTo>
                  <a:cubicBezTo>
                    <a:pt x="48" y="1540"/>
                    <a:pt x="167" y="1742"/>
                    <a:pt x="357" y="1837"/>
                  </a:cubicBezTo>
                  <a:cubicBezTo>
                    <a:pt x="441" y="1873"/>
                    <a:pt x="512" y="1885"/>
                    <a:pt x="584" y="1885"/>
                  </a:cubicBezTo>
                  <a:cubicBezTo>
                    <a:pt x="953" y="1885"/>
                    <a:pt x="1358" y="1504"/>
                    <a:pt x="1524" y="1171"/>
                  </a:cubicBezTo>
                  <a:cubicBezTo>
                    <a:pt x="1631" y="956"/>
                    <a:pt x="1655" y="742"/>
                    <a:pt x="1596" y="528"/>
                  </a:cubicBezTo>
                  <a:cubicBezTo>
                    <a:pt x="1536" y="325"/>
                    <a:pt x="1405" y="159"/>
                    <a:pt x="1215" y="63"/>
                  </a:cubicBezTo>
                  <a:cubicBezTo>
                    <a:pt x="1119" y="22"/>
                    <a:pt x="1018" y="1"/>
                    <a:pt x="91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1" name="Google Shape;3791;p37"/>
            <p:cNvSpPr/>
            <p:nvPr/>
          </p:nvSpPr>
          <p:spPr>
            <a:xfrm>
              <a:off x="3092777" y="4212002"/>
              <a:ext cx="144453" cy="102759"/>
            </a:xfrm>
            <a:custGeom>
              <a:rect b="b" l="l" r="r" t="t"/>
              <a:pathLst>
                <a:path extrusionOk="0" h="3236" w="4549">
                  <a:moveTo>
                    <a:pt x="2386" y="0"/>
                  </a:moveTo>
                  <a:cubicBezTo>
                    <a:pt x="2223" y="0"/>
                    <a:pt x="2061" y="17"/>
                    <a:pt x="1905" y="56"/>
                  </a:cubicBezTo>
                  <a:cubicBezTo>
                    <a:pt x="1334" y="175"/>
                    <a:pt x="834" y="485"/>
                    <a:pt x="476" y="949"/>
                  </a:cubicBezTo>
                  <a:cubicBezTo>
                    <a:pt x="131" y="1390"/>
                    <a:pt x="0" y="1914"/>
                    <a:pt x="84" y="2378"/>
                  </a:cubicBezTo>
                  <a:cubicBezTo>
                    <a:pt x="179" y="2830"/>
                    <a:pt x="488" y="3116"/>
                    <a:pt x="1000" y="3211"/>
                  </a:cubicBezTo>
                  <a:cubicBezTo>
                    <a:pt x="1119" y="3235"/>
                    <a:pt x="1262" y="3235"/>
                    <a:pt x="1417" y="3235"/>
                  </a:cubicBezTo>
                  <a:cubicBezTo>
                    <a:pt x="1715" y="3235"/>
                    <a:pt x="2084" y="3187"/>
                    <a:pt x="2524" y="3104"/>
                  </a:cubicBezTo>
                  <a:cubicBezTo>
                    <a:pt x="3203" y="2973"/>
                    <a:pt x="3679" y="2806"/>
                    <a:pt x="3989" y="2592"/>
                  </a:cubicBezTo>
                  <a:cubicBezTo>
                    <a:pt x="4394" y="2283"/>
                    <a:pt x="4548" y="1902"/>
                    <a:pt x="4465" y="1437"/>
                  </a:cubicBezTo>
                  <a:cubicBezTo>
                    <a:pt x="4394" y="1044"/>
                    <a:pt x="4132" y="687"/>
                    <a:pt x="3774" y="425"/>
                  </a:cubicBezTo>
                  <a:cubicBezTo>
                    <a:pt x="3746" y="401"/>
                    <a:pt x="3709" y="389"/>
                    <a:pt x="3672" y="389"/>
                  </a:cubicBezTo>
                  <a:cubicBezTo>
                    <a:pt x="3617" y="389"/>
                    <a:pt x="3560" y="416"/>
                    <a:pt x="3524" y="473"/>
                  </a:cubicBezTo>
                  <a:cubicBezTo>
                    <a:pt x="3465" y="544"/>
                    <a:pt x="3477" y="663"/>
                    <a:pt x="3572" y="723"/>
                  </a:cubicBezTo>
                  <a:cubicBezTo>
                    <a:pt x="3870" y="949"/>
                    <a:pt x="4060" y="1211"/>
                    <a:pt x="4120" y="1509"/>
                  </a:cubicBezTo>
                  <a:cubicBezTo>
                    <a:pt x="4179" y="1818"/>
                    <a:pt x="4072" y="2056"/>
                    <a:pt x="3774" y="2271"/>
                  </a:cubicBezTo>
                  <a:cubicBezTo>
                    <a:pt x="3501" y="2449"/>
                    <a:pt x="3084" y="2592"/>
                    <a:pt x="2453" y="2735"/>
                  </a:cubicBezTo>
                  <a:cubicBezTo>
                    <a:pt x="2024" y="2818"/>
                    <a:pt x="1679" y="2866"/>
                    <a:pt x="1417" y="2866"/>
                  </a:cubicBezTo>
                  <a:cubicBezTo>
                    <a:pt x="679" y="2866"/>
                    <a:pt x="500" y="2580"/>
                    <a:pt x="441" y="2283"/>
                  </a:cubicBezTo>
                  <a:cubicBezTo>
                    <a:pt x="298" y="1568"/>
                    <a:pt x="917" y="616"/>
                    <a:pt x="1977" y="390"/>
                  </a:cubicBezTo>
                  <a:cubicBezTo>
                    <a:pt x="2115" y="360"/>
                    <a:pt x="2254" y="344"/>
                    <a:pt x="2393" y="344"/>
                  </a:cubicBezTo>
                  <a:cubicBezTo>
                    <a:pt x="2587" y="344"/>
                    <a:pt x="2782" y="375"/>
                    <a:pt x="2977" y="437"/>
                  </a:cubicBezTo>
                  <a:cubicBezTo>
                    <a:pt x="2992" y="444"/>
                    <a:pt x="3008" y="447"/>
                    <a:pt x="3024" y="447"/>
                  </a:cubicBezTo>
                  <a:cubicBezTo>
                    <a:pt x="3097" y="447"/>
                    <a:pt x="3174" y="386"/>
                    <a:pt x="3203" y="318"/>
                  </a:cubicBezTo>
                  <a:cubicBezTo>
                    <a:pt x="3227" y="235"/>
                    <a:pt x="3167" y="128"/>
                    <a:pt x="3084" y="92"/>
                  </a:cubicBezTo>
                  <a:cubicBezTo>
                    <a:pt x="2859" y="36"/>
                    <a:pt x="2621" y="0"/>
                    <a:pt x="238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2" name="Google Shape;3792;p37"/>
            <p:cNvSpPr/>
            <p:nvPr/>
          </p:nvSpPr>
          <p:spPr>
            <a:xfrm>
              <a:off x="3283307" y="4290469"/>
              <a:ext cx="55254" cy="70782"/>
            </a:xfrm>
            <a:custGeom>
              <a:rect b="b" l="l" r="r" t="t"/>
              <a:pathLst>
                <a:path extrusionOk="0" h="2229" w="1740">
                  <a:moveTo>
                    <a:pt x="858" y="347"/>
                  </a:moveTo>
                  <a:cubicBezTo>
                    <a:pt x="1144" y="383"/>
                    <a:pt x="1346" y="645"/>
                    <a:pt x="1334" y="1002"/>
                  </a:cubicBezTo>
                  <a:cubicBezTo>
                    <a:pt x="1334" y="1288"/>
                    <a:pt x="1203" y="1598"/>
                    <a:pt x="1025" y="1764"/>
                  </a:cubicBezTo>
                  <a:cubicBezTo>
                    <a:pt x="985" y="1804"/>
                    <a:pt x="928" y="1853"/>
                    <a:pt x="854" y="1853"/>
                  </a:cubicBezTo>
                  <a:cubicBezTo>
                    <a:pt x="840" y="1853"/>
                    <a:pt x="825" y="1851"/>
                    <a:pt x="811" y="1848"/>
                  </a:cubicBezTo>
                  <a:cubicBezTo>
                    <a:pt x="572" y="1836"/>
                    <a:pt x="322" y="1359"/>
                    <a:pt x="334" y="943"/>
                  </a:cubicBezTo>
                  <a:cubicBezTo>
                    <a:pt x="334" y="752"/>
                    <a:pt x="418" y="586"/>
                    <a:pt x="525" y="466"/>
                  </a:cubicBezTo>
                  <a:cubicBezTo>
                    <a:pt x="620" y="395"/>
                    <a:pt x="727" y="347"/>
                    <a:pt x="822" y="347"/>
                  </a:cubicBezTo>
                  <a:close/>
                  <a:moveTo>
                    <a:pt x="824" y="1"/>
                  </a:moveTo>
                  <a:cubicBezTo>
                    <a:pt x="626" y="1"/>
                    <a:pt x="431" y="73"/>
                    <a:pt x="299" y="216"/>
                  </a:cubicBezTo>
                  <a:cubicBezTo>
                    <a:pt x="96" y="395"/>
                    <a:pt x="1" y="645"/>
                    <a:pt x="1" y="943"/>
                  </a:cubicBezTo>
                  <a:cubicBezTo>
                    <a:pt x="1" y="1205"/>
                    <a:pt x="72" y="1502"/>
                    <a:pt x="203" y="1764"/>
                  </a:cubicBezTo>
                  <a:cubicBezTo>
                    <a:pt x="370" y="2062"/>
                    <a:pt x="596" y="2229"/>
                    <a:pt x="834" y="2229"/>
                  </a:cubicBezTo>
                  <a:lnTo>
                    <a:pt x="858" y="2229"/>
                  </a:lnTo>
                  <a:cubicBezTo>
                    <a:pt x="1013" y="2229"/>
                    <a:pt x="1168" y="2169"/>
                    <a:pt x="1311" y="2026"/>
                  </a:cubicBezTo>
                  <a:cubicBezTo>
                    <a:pt x="1561" y="1812"/>
                    <a:pt x="1727" y="1395"/>
                    <a:pt x="1739" y="1014"/>
                  </a:cubicBezTo>
                  <a:cubicBezTo>
                    <a:pt x="1704" y="466"/>
                    <a:pt x="1346" y="26"/>
                    <a:pt x="870" y="2"/>
                  </a:cubicBezTo>
                  <a:cubicBezTo>
                    <a:pt x="855" y="1"/>
                    <a:pt x="839" y="1"/>
                    <a:pt x="82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3" name="Google Shape;3793;p37"/>
            <p:cNvSpPr/>
            <p:nvPr/>
          </p:nvSpPr>
          <p:spPr>
            <a:xfrm>
              <a:off x="3221702" y="4306728"/>
              <a:ext cx="54460" cy="62462"/>
            </a:xfrm>
            <a:custGeom>
              <a:rect b="b" l="l" r="r" t="t"/>
              <a:pathLst>
                <a:path extrusionOk="0" h="1967" w="1715">
                  <a:moveTo>
                    <a:pt x="834" y="359"/>
                  </a:moveTo>
                  <a:cubicBezTo>
                    <a:pt x="905" y="359"/>
                    <a:pt x="988" y="371"/>
                    <a:pt x="1048" y="419"/>
                  </a:cubicBezTo>
                  <a:cubicBezTo>
                    <a:pt x="1143" y="490"/>
                    <a:pt x="1227" y="609"/>
                    <a:pt x="1262" y="752"/>
                  </a:cubicBezTo>
                  <a:cubicBezTo>
                    <a:pt x="1322" y="1074"/>
                    <a:pt x="1250" y="1538"/>
                    <a:pt x="1060" y="1598"/>
                  </a:cubicBezTo>
                  <a:cubicBezTo>
                    <a:pt x="1053" y="1599"/>
                    <a:pt x="1045" y="1599"/>
                    <a:pt x="1037" y="1599"/>
                  </a:cubicBezTo>
                  <a:cubicBezTo>
                    <a:pt x="965" y="1599"/>
                    <a:pt x="859" y="1550"/>
                    <a:pt x="762" y="1443"/>
                  </a:cubicBezTo>
                  <a:cubicBezTo>
                    <a:pt x="643" y="1324"/>
                    <a:pt x="536" y="1145"/>
                    <a:pt x="488" y="966"/>
                  </a:cubicBezTo>
                  <a:cubicBezTo>
                    <a:pt x="417" y="681"/>
                    <a:pt x="524" y="431"/>
                    <a:pt x="750" y="371"/>
                  </a:cubicBezTo>
                  <a:cubicBezTo>
                    <a:pt x="774" y="359"/>
                    <a:pt x="810" y="359"/>
                    <a:pt x="834" y="359"/>
                  </a:cubicBezTo>
                  <a:close/>
                  <a:moveTo>
                    <a:pt x="822" y="0"/>
                  </a:moveTo>
                  <a:cubicBezTo>
                    <a:pt x="762" y="0"/>
                    <a:pt x="702" y="9"/>
                    <a:pt x="643" y="26"/>
                  </a:cubicBezTo>
                  <a:cubicBezTo>
                    <a:pt x="226" y="133"/>
                    <a:pt x="0" y="585"/>
                    <a:pt x="131" y="1074"/>
                  </a:cubicBezTo>
                  <a:cubicBezTo>
                    <a:pt x="191" y="1288"/>
                    <a:pt x="334" y="1526"/>
                    <a:pt x="512" y="1705"/>
                  </a:cubicBezTo>
                  <a:cubicBezTo>
                    <a:pt x="667" y="1871"/>
                    <a:pt x="846" y="1967"/>
                    <a:pt x="1024" y="1967"/>
                  </a:cubicBezTo>
                  <a:cubicBezTo>
                    <a:pt x="1072" y="1967"/>
                    <a:pt x="1119" y="1967"/>
                    <a:pt x="1167" y="1943"/>
                  </a:cubicBezTo>
                  <a:cubicBezTo>
                    <a:pt x="1608" y="1812"/>
                    <a:pt x="1715" y="1121"/>
                    <a:pt x="1596" y="669"/>
                  </a:cubicBezTo>
                  <a:cubicBezTo>
                    <a:pt x="1536" y="431"/>
                    <a:pt x="1405" y="240"/>
                    <a:pt x="1238" y="133"/>
                  </a:cubicBezTo>
                  <a:cubicBezTo>
                    <a:pt x="1112" y="49"/>
                    <a:pt x="968" y="0"/>
                    <a:pt x="82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4" name="Google Shape;3794;p37"/>
            <p:cNvSpPr/>
            <p:nvPr/>
          </p:nvSpPr>
          <p:spPr>
            <a:xfrm>
              <a:off x="3333606" y="4316667"/>
              <a:ext cx="66940" cy="62748"/>
            </a:xfrm>
            <a:custGeom>
              <a:rect b="b" l="l" r="r" t="t"/>
              <a:pathLst>
                <a:path extrusionOk="0" h="1976" w="2108">
                  <a:moveTo>
                    <a:pt x="1255" y="0"/>
                  </a:moveTo>
                  <a:cubicBezTo>
                    <a:pt x="1107" y="0"/>
                    <a:pt x="954" y="38"/>
                    <a:pt x="810" y="118"/>
                  </a:cubicBezTo>
                  <a:cubicBezTo>
                    <a:pt x="715" y="165"/>
                    <a:pt x="691" y="284"/>
                    <a:pt x="739" y="356"/>
                  </a:cubicBezTo>
                  <a:cubicBezTo>
                    <a:pt x="762" y="419"/>
                    <a:pt x="823" y="451"/>
                    <a:pt x="886" y="451"/>
                  </a:cubicBezTo>
                  <a:cubicBezTo>
                    <a:pt x="917" y="451"/>
                    <a:pt x="949" y="443"/>
                    <a:pt x="977" y="427"/>
                  </a:cubicBezTo>
                  <a:cubicBezTo>
                    <a:pt x="1064" y="376"/>
                    <a:pt x="1156" y="351"/>
                    <a:pt x="1246" y="351"/>
                  </a:cubicBezTo>
                  <a:cubicBezTo>
                    <a:pt x="1364" y="351"/>
                    <a:pt x="1477" y="394"/>
                    <a:pt x="1572" y="475"/>
                  </a:cubicBezTo>
                  <a:cubicBezTo>
                    <a:pt x="1655" y="570"/>
                    <a:pt x="1715" y="665"/>
                    <a:pt x="1715" y="784"/>
                  </a:cubicBezTo>
                  <a:cubicBezTo>
                    <a:pt x="1715" y="951"/>
                    <a:pt x="1655" y="1118"/>
                    <a:pt x="1524" y="1249"/>
                  </a:cubicBezTo>
                  <a:cubicBezTo>
                    <a:pt x="1314" y="1468"/>
                    <a:pt x="975" y="1622"/>
                    <a:pt x="739" y="1622"/>
                  </a:cubicBezTo>
                  <a:cubicBezTo>
                    <a:pt x="655" y="1622"/>
                    <a:pt x="583" y="1602"/>
                    <a:pt x="536" y="1558"/>
                  </a:cubicBezTo>
                  <a:cubicBezTo>
                    <a:pt x="417" y="1463"/>
                    <a:pt x="441" y="1142"/>
                    <a:pt x="584" y="844"/>
                  </a:cubicBezTo>
                  <a:cubicBezTo>
                    <a:pt x="631" y="761"/>
                    <a:pt x="596" y="653"/>
                    <a:pt x="512" y="606"/>
                  </a:cubicBezTo>
                  <a:cubicBezTo>
                    <a:pt x="485" y="595"/>
                    <a:pt x="457" y="590"/>
                    <a:pt x="430" y="590"/>
                  </a:cubicBezTo>
                  <a:cubicBezTo>
                    <a:pt x="366" y="590"/>
                    <a:pt x="308" y="622"/>
                    <a:pt x="274" y="689"/>
                  </a:cubicBezTo>
                  <a:cubicBezTo>
                    <a:pt x="84" y="1070"/>
                    <a:pt x="0" y="1558"/>
                    <a:pt x="298" y="1832"/>
                  </a:cubicBezTo>
                  <a:cubicBezTo>
                    <a:pt x="417" y="1939"/>
                    <a:pt x="572" y="1975"/>
                    <a:pt x="751" y="1975"/>
                  </a:cubicBezTo>
                  <a:cubicBezTo>
                    <a:pt x="858" y="1975"/>
                    <a:pt x="953" y="1963"/>
                    <a:pt x="1072" y="1939"/>
                  </a:cubicBezTo>
                  <a:cubicBezTo>
                    <a:pt x="1346" y="1856"/>
                    <a:pt x="1608" y="1701"/>
                    <a:pt x="1786" y="1499"/>
                  </a:cubicBezTo>
                  <a:cubicBezTo>
                    <a:pt x="2001" y="1296"/>
                    <a:pt x="2108" y="1046"/>
                    <a:pt x="2084" y="773"/>
                  </a:cubicBezTo>
                  <a:cubicBezTo>
                    <a:pt x="2072" y="546"/>
                    <a:pt x="1989" y="356"/>
                    <a:pt x="1822" y="213"/>
                  </a:cubicBezTo>
                  <a:cubicBezTo>
                    <a:pt x="1663" y="74"/>
                    <a:pt x="1463" y="0"/>
                    <a:pt x="125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5" name="Google Shape;3795;p37"/>
            <p:cNvSpPr/>
            <p:nvPr/>
          </p:nvSpPr>
          <p:spPr>
            <a:xfrm>
              <a:off x="3371046" y="4372587"/>
              <a:ext cx="61636" cy="51792"/>
            </a:xfrm>
            <a:custGeom>
              <a:rect b="b" l="l" r="r" t="t"/>
              <a:pathLst>
                <a:path extrusionOk="0" h="1631" w="1941">
                  <a:moveTo>
                    <a:pt x="1181" y="373"/>
                  </a:moveTo>
                  <a:cubicBezTo>
                    <a:pt x="1315" y="373"/>
                    <a:pt x="1432" y="430"/>
                    <a:pt x="1500" y="547"/>
                  </a:cubicBezTo>
                  <a:cubicBezTo>
                    <a:pt x="1548" y="631"/>
                    <a:pt x="1560" y="738"/>
                    <a:pt x="1536" y="845"/>
                  </a:cubicBezTo>
                  <a:cubicBezTo>
                    <a:pt x="1488" y="964"/>
                    <a:pt x="1405" y="1071"/>
                    <a:pt x="1262" y="1143"/>
                  </a:cubicBezTo>
                  <a:cubicBezTo>
                    <a:pt x="1119" y="1226"/>
                    <a:pt x="929" y="1286"/>
                    <a:pt x="750" y="1286"/>
                  </a:cubicBezTo>
                  <a:cubicBezTo>
                    <a:pt x="595" y="1286"/>
                    <a:pt x="476" y="1250"/>
                    <a:pt x="429" y="1190"/>
                  </a:cubicBezTo>
                  <a:cubicBezTo>
                    <a:pt x="393" y="1131"/>
                    <a:pt x="417" y="988"/>
                    <a:pt x="488" y="857"/>
                  </a:cubicBezTo>
                  <a:cubicBezTo>
                    <a:pt x="584" y="702"/>
                    <a:pt x="726" y="559"/>
                    <a:pt x="869" y="464"/>
                  </a:cubicBezTo>
                  <a:cubicBezTo>
                    <a:pt x="975" y="404"/>
                    <a:pt x="1083" y="373"/>
                    <a:pt x="1181" y="373"/>
                  </a:cubicBezTo>
                  <a:close/>
                  <a:moveTo>
                    <a:pt x="1161" y="0"/>
                  </a:moveTo>
                  <a:cubicBezTo>
                    <a:pt x="998" y="0"/>
                    <a:pt x="826" y="47"/>
                    <a:pt x="667" y="143"/>
                  </a:cubicBezTo>
                  <a:cubicBezTo>
                    <a:pt x="465" y="262"/>
                    <a:pt x="286" y="452"/>
                    <a:pt x="167" y="667"/>
                  </a:cubicBezTo>
                  <a:cubicBezTo>
                    <a:pt x="12" y="917"/>
                    <a:pt x="0" y="1167"/>
                    <a:pt x="107" y="1345"/>
                  </a:cubicBezTo>
                  <a:cubicBezTo>
                    <a:pt x="214" y="1524"/>
                    <a:pt x="429" y="1631"/>
                    <a:pt x="726" y="1631"/>
                  </a:cubicBezTo>
                  <a:cubicBezTo>
                    <a:pt x="965" y="1631"/>
                    <a:pt x="1238" y="1559"/>
                    <a:pt x="1429" y="1440"/>
                  </a:cubicBezTo>
                  <a:cubicBezTo>
                    <a:pt x="1643" y="1321"/>
                    <a:pt x="1786" y="1143"/>
                    <a:pt x="1858" y="952"/>
                  </a:cubicBezTo>
                  <a:cubicBezTo>
                    <a:pt x="1941" y="750"/>
                    <a:pt x="1917" y="536"/>
                    <a:pt x="1798" y="357"/>
                  </a:cubicBezTo>
                  <a:cubicBezTo>
                    <a:pt x="1666" y="122"/>
                    <a:pt x="1425" y="0"/>
                    <a:pt x="116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6" name="Google Shape;3796;p37"/>
            <p:cNvSpPr/>
            <p:nvPr/>
          </p:nvSpPr>
          <p:spPr>
            <a:xfrm>
              <a:off x="3227735" y="4370904"/>
              <a:ext cx="142961" cy="109809"/>
            </a:xfrm>
            <a:custGeom>
              <a:rect b="b" l="l" r="r" t="t"/>
              <a:pathLst>
                <a:path extrusionOk="0" h="3458" w="4502">
                  <a:moveTo>
                    <a:pt x="2067" y="1"/>
                  </a:moveTo>
                  <a:cubicBezTo>
                    <a:pt x="1808" y="1"/>
                    <a:pt x="1548" y="43"/>
                    <a:pt x="1298" y="124"/>
                  </a:cubicBezTo>
                  <a:cubicBezTo>
                    <a:pt x="763" y="303"/>
                    <a:pt x="358" y="660"/>
                    <a:pt x="179" y="1089"/>
                  </a:cubicBezTo>
                  <a:cubicBezTo>
                    <a:pt x="1" y="1517"/>
                    <a:pt x="96" y="1934"/>
                    <a:pt x="465" y="2291"/>
                  </a:cubicBezTo>
                  <a:cubicBezTo>
                    <a:pt x="739" y="2565"/>
                    <a:pt x="1168" y="2803"/>
                    <a:pt x="1810" y="3065"/>
                  </a:cubicBezTo>
                  <a:cubicBezTo>
                    <a:pt x="2441" y="3339"/>
                    <a:pt x="2918" y="3458"/>
                    <a:pt x="3299" y="3458"/>
                  </a:cubicBezTo>
                  <a:cubicBezTo>
                    <a:pt x="3799" y="3458"/>
                    <a:pt x="4156" y="3232"/>
                    <a:pt x="4335" y="2803"/>
                  </a:cubicBezTo>
                  <a:cubicBezTo>
                    <a:pt x="4501" y="2434"/>
                    <a:pt x="4501" y="1982"/>
                    <a:pt x="4335" y="1565"/>
                  </a:cubicBezTo>
                  <a:cubicBezTo>
                    <a:pt x="4316" y="1498"/>
                    <a:pt x="4244" y="1447"/>
                    <a:pt x="4167" y="1447"/>
                  </a:cubicBezTo>
                  <a:cubicBezTo>
                    <a:pt x="4147" y="1447"/>
                    <a:pt x="4128" y="1450"/>
                    <a:pt x="4108" y="1458"/>
                  </a:cubicBezTo>
                  <a:cubicBezTo>
                    <a:pt x="4025" y="1493"/>
                    <a:pt x="3965" y="1589"/>
                    <a:pt x="4013" y="1684"/>
                  </a:cubicBezTo>
                  <a:cubicBezTo>
                    <a:pt x="4120" y="2029"/>
                    <a:pt x="4144" y="2374"/>
                    <a:pt x="4025" y="2648"/>
                  </a:cubicBezTo>
                  <a:cubicBezTo>
                    <a:pt x="3927" y="2880"/>
                    <a:pt x="3758" y="3083"/>
                    <a:pt x="3320" y="3083"/>
                  </a:cubicBezTo>
                  <a:cubicBezTo>
                    <a:pt x="3016" y="3083"/>
                    <a:pt x="2583" y="2985"/>
                    <a:pt x="1953" y="2732"/>
                  </a:cubicBezTo>
                  <a:cubicBezTo>
                    <a:pt x="1358" y="2482"/>
                    <a:pt x="977" y="2267"/>
                    <a:pt x="739" y="2029"/>
                  </a:cubicBezTo>
                  <a:cubicBezTo>
                    <a:pt x="477" y="1767"/>
                    <a:pt x="406" y="1517"/>
                    <a:pt x="525" y="1220"/>
                  </a:cubicBezTo>
                  <a:cubicBezTo>
                    <a:pt x="656" y="886"/>
                    <a:pt x="989" y="612"/>
                    <a:pt x="1418" y="458"/>
                  </a:cubicBezTo>
                  <a:cubicBezTo>
                    <a:pt x="1628" y="393"/>
                    <a:pt x="1846" y="360"/>
                    <a:pt x="2065" y="360"/>
                  </a:cubicBezTo>
                  <a:cubicBezTo>
                    <a:pt x="2328" y="360"/>
                    <a:pt x="2593" y="408"/>
                    <a:pt x="2846" y="505"/>
                  </a:cubicBezTo>
                  <a:cubicBezTo>
                    <a:pt x="3156" y="636"/>
                    <a:pt x="3442" y="839"/>
                    <a:pt x="3656" y="1101"/>
                  </a:cubicBezTo>
                  <a:cubicBezTo>
                    <a:pt x="3692" y="1144"/>
                    <a:pt x="3751" y="1170"/>
                    <a:pt x="3807" y="1170"/>
                  </a:cubicBezTo>
                  <a:cubicBezTo>
                    <a:pt x="3843" y="1170"/>
                    <a:pt x="3878" y="1159"/>
                    <a:pt x="3906" y="1136"/>
                  </a:cubicBezTo>
                  <a:cubicBezTo>
                    <a:pt x="3977" y="1077"/>
                    <a:pt x="3989" y="958"/>
                    <a:pt x="3930" y="874"/>
                  </a:cubicBezTo>
                  <a:cubicBezTo>
                    <a:pt x="3680" y="577"/>
                    <a:pt x="3358" y="339"/>
                    <a:pt x="2977" y="184"/>
                  </a:cubicBezTo>
                  <a:cubicBezTo>
                    <a:pt x="2686" y="61"/>
                    <a:pt x="2376" y="1"/>
                    <a:pt x="20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97" name="Google Shape;3797;p37"/>
          <p:cNvGrpSpPr/>
          <p:nvPr/>
        </p:nvGrpSpPr>
        <p:grpSpPr>
          <a:xfrm>
            <a:off x="3632807" y="4136192"/>
            <a:ext cx="232955" cy="340318"/>
            <a:chOff x="3662144" y="4135505"/>
            <a:chExt cx="232955" cy="340318"/>
          </a:xfrm>
        </p:grpSpPr>
        <p:sp>
          <p:nvSpPr>
            <p:cNvPr id="3798" name="Google Shape;3798;p37"/>
            <p:cNvSpPr/>
            <p:nvPr/>
          </p:nvSpPr>
          <p:spPr>
            <a:xfrm>
              <a:off x="3662144" y="4135505"/>
              <a:ext cx="163761" cy="340318"/>
            </a:xfrm>
            <a:custGeom>
              <a:rect b="b" l="l" r="r" t="t"/>
              <a:pathLst>
                <a:path extrusionOk="0" h="10717" w="5157">
                  <a:moveTo>
                    <a:pt x="2573" y="1"/>
                  </a:moveTo>
                  <a:cubicBezTo>
                    <a:pt x="1715" y="1"/>
                    <a:pt x="1013" y="703"/>
                    <a:pt x="1013" y="1572"/>
                  </a:cubicBezTo>
                  <a:lnTo>
                    <a:pt x="1013" y="6097"/>
                  </a:lnTo>
                  <a:cubicBezTo>
                    <a:pt x="370" y="6585"/>
                    <a:pt x="1" y="7347"/>
                    <a:pt x="1" y="8144"/>
                  </a:cubicBezTo>
                  <a:cubicBezTo>
                    <a:pt x="1" y="9561"/>
                    <a:pt x="1156" y="10716"/>
                    <a:pt x="2573" y="10716"/>
                  </a:cubicBezTo>
                  <a:cubicBezTo>
                    <a:pt x="3990" y="10716"/>
                    <a:pt x="5144" y="9561"/>
                    <a:pt x="5144" y="8144"/>
                  </a:cubicBezTo>
                  <a:cubicBezTo>
                    <a:pt x="5156" y="7323"/>
                    <a:pt x="4775" y="6573"/>
                    <a:pt x="4144" y="6073"/>
                  </a:cubicBezTo>
                  <a:lnTo>
                    <a:pt x="4144" y="3322"/>
                  </a:lnTo>
                  <a:cubicBezTo>
                    <a:pt x="4144" y="3239"/>
                    <a:pt x="4061" y="3156"/>
                    <a:pt x="3978" y="3156"/>
                  </a:cubicBezTo>
                  <a:cubicBezTo>
                    <a:pt x="3882" y="3156"/>
                    <a:pt x="3811" y="3239"/>
                    <a:pt x="3811" y="3322"/>
                  </a:cubicBezTo>
                  <a:lnTo>
                    <a:pt x="3811" y="6168"/>
                  </a:lnTo>
                  <a:cubicBezTo>
                    <a:pt x="3811" y="6216"/>
                    <a:pt x="3847" y="6275"/>
                    <a:pt x="3871" y="6299"/>
                  </a:cubicBezTo>
                  <a:cubicBezTo>
                    <a:pt x="4466" y="6716"/>
                    <a:pt x="4823" y="7418"/>
                    <a:pt x="4823" y="8133"/>
                  </a:cubicBezTo>
                  <a:cubicBezTo>
                    <a:pt x="4823" y="9359"/>
                    <a:pt x="3811" y="10383"/>
                    <a:pt x="2573" y="10383"/>
                  </a:cubicBezTo>
                  <a:cubicBezTo>
                    <a:pt x="1346" y="10383"/>
                    <a:pt x="322" y="9371"/>
                    <a:pt x="322" y="8133"/>
                  </a:cubicBezTo>
                  <a:cubicBezTo>
                    <a:pt x="322" y="7406"/>
                    <a:pt x="680" y="6716"/>
                    <a:pt x="1275" y="6299"/>
                  </a:cubicBezTo>
                  <a:cubicBezTo>
                    <a:pt x="1323" y="6275"/>
                    <a:pt x="1334" y="6228"/>
                    <a:pt x="1334" y="6168"/>
                  </a:cubicBezTo>
                  <a:lnTo>
                    <a:pt x="1334" y="1572"/>
                  </a:lnTo>
                  <a:cubicBezTo>
                    <a:pt x="1334" y="882"/>
                    <a:pt x="1894" y="334"/>
                    <a:pt x="2573" y="334"/>
                  </a:cubicBezTo>
                  <a:cubicBezTo>
                    <a:pt x="3263" y="334"/>
                    <a:pt x="3811" y="882"/>
                    <a:pt x="3811" y="1572"/>
                  </a:cubicBezTo>
                  <a:lnTo>
                    <a:pt x="3811" y="2703"/>
                  </a:lnTo>
                  <a:cubicBezTo>
                    <a:pt x="3811" y="2787"/>
                    <a:pt x="3882" y="2858"/>
                    <a:pt x="3978" y="2858"/>
                  </a:cubicBezTo>
                  <a:cubicBezTo>
                    <a:pt x="4061" y="2858"/>
                    <a:pt x="4132" y="2787"/>
                    <a:pt x="4132" y="2703"/>
                  </a:cubicBezTo>
                  <a:lnTo>
                    <a:pt x="4132" y="1572"/>
                  </a:lnTo>
                  <a:cubicBezTo>
                    <a:pt x="4132" y="703"/>
                    <a:pt x="3442" y="1"/>
                    <a:pt x="257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9" name="Google Shape;3799;p37"/>
            <p:cNvSpPr/>
            <p:nvPr/>
          </p:nvSpPr>
          <p:spPr>
            <a:xfrm>
              <a:off x="3689771" y="4162719"/>
              <a:ext cx="109650" cy="285859"/>
            </a:xfrm>
            <a:custGeom>
              <a:rect b="b" l="l" r="r" t="t"/>
              <a:pathLst>
                <a:path extrusionOk="0" h="9002" w="3453">
                  <a:moveTo>
                    <a:pt x="1727" y="310"/>
                  </a:moveTo>
                  <a:cubicBezTo>
                    <a:pt x="1941" y="310"/>
                    <a:pt x="2108" y="489"/>
                    <a:pt x="2108" y="691"/>
                  </a:cubicBezTo>
                  <a:lnTo>
                    <a:pt x="2108" y="1156"/>
                  </a:lnTo>
                  <a:lnTo>
                    <a:pt x="1322" y="1156"/>
                  </a:lnTo>
                  <a:lnTo>
                    <a:pt x="1322" y="691"/>
                  </a:lnTo>
                  <a:cubicBezTo>
                    <a:pt x="1322" y="489"/>
                    <a:pt x="1500" y="310"/>
                    <a:pt x="1727" y="310"/>
                  </a:cubicBezTo>
                  <a:close/>
                  <a:moveTo>
                    <a:pt x="2108" y="1489"/>
                  </a:moveTo>
                  <a:lnTo>
                    <a:pt x="2108" y="2382"/>
                  </a:lnTo>
                  <a:lnTo>
                    <a:pt x="1322" y="2382"/>
                  </a:lnTo>
                  <a:lnTo>
                    <a:pt x="1322" y="1489"/>
                  </a:lnTo>
                  <a:close/>
                  <a:moveTo>
                    <a:pt x="2108" y="2704"/>
                  </a:moveTo>
                  <a:lnTo>
                    <a:pt x="2108" y="3596"/>
                  </a:lnTo>
                  <a:lnTo>
                    <a:pt x="1322" y="3596"/>
                  </a:lnTo>
                  <a:lnTo>
                    <a:pt x="1322" y="2704"/>
                  </a:lnTo>
                  <a:close/>
                  <a:moveTo>
                    <a:pt x="2108" y="3906"/>
                  </a:moveTo>
                  <a:lnTo>
                    <a:pt x="2108" y="4799"/>
                  </a:lnTo>
                  <a:lnTo>
                    <a:pt x="1322" y="4799"/>
                  </a:lnTo>
                  <a:lnTo>
                    <a:pt x="1322" y="3906"/>
                  </a:lnTo>
                  <a:close/>
                  <a:moveTo>
                    <a:pt x="1727" y="1"/>
                  </a:moveTo>
                  <a:cubicBezTo>
                    <a:pt x="1334" y="1"/>
                    <a:pt x="1012" y="310"/>
                    <a:pt x="1012" y="715"/>
                  </a:cubicBezTo>
                  <a:lnTo>
                    <a:pt x="1012" y="5668"/>
                  </a:lnTo>
                  <a:lnTo>
                    <a:pt x="726" y="5871"/>
                  </a:lnTo>
                  <a:cubicBezTo>
                    <a:pt x="262" y="6204"/>
                    <a:pt x="0" y="6728"/>
                    <a:pt x="0" y="7276"/>
                  </a:cubicBezTo>
                  <a:cubicBezTo>
                    <a:pt x="0" y="7609"/>
                    <a:pt x="95" y="7954"/>
                    <a:pt x="298" y="8240"/>
                  </a:cubicBezTo>
                  <a:cubicBezTo>
                    <a:pt x="321" y="8286"/>
                    <a:pt x="374" y="8312"/>
                    <a:pt x="427" y="8312"/>
                  </a:cubicBezTo>
                  <a:cubicBezTo>
                    <a:pt x="457" y="8312"/>
                    <a:pt x="487" y="8304"/>
                    <a:pt x="512" y="8288"/>
                  </a:cubicBezTo>
                  <a:cubicBezTo>
                    <a:pt x="595" y="8240"/>
                    <a:pt x="607" y="8133"/>
                    <a:pt x="560" y="8061"/>
                  </a:cubicBezTo>
                  <a:cubicBezTo>
                    <a:pt x="393" y="7823"/>
                    <a:pt x="322" y="7549"/>
                    <a:pt x="322" y="7276"/>
                  </a:cubicBezTo>
                  <a:cubicBezTo>
                    <a:pt x="322" y="6811"/>
                    <a:pt x="548" y="6394"/>
                    <a:pt x="917" y="6121"/>
                  </a:cubicBezTo>
                  <a:lnTo>
                    <a:pt x="1274" y="5871"/>
                  </a:lnTo>
                  <a:cubicBezTo>
                    <a:pt x="1322" y="5847"/>
                    <a:pt x="1334" y="5799"/>
                    <a:pt x="1334" y="5740"/>
                  </a:cubicBezTo>
                  <a:lnTo>
                    <a:pt x="1334" y="5132"/>
                  </a:lnTo>
                  <a:lnTo>
                    <a:pt x="2119" y="5132"/>
                  </a:lnTo>
                  <a:lnTo>
                    <a:pt x="2119" y="5740"/>
                  </a:lnTo>
                  <a:cubicBezTo>
                    <a:pt x="2119" y="5787"/>
                    <a:pt x="2155" y="5847"/>
                    <a:pt x="2179" y="5871"/>
                  </a:cubicBezTo>
                  <a:lnTo>
                    <a:pt x="2536" y="6121"/>
                  </a:lnTo>
                  <a:cubicBezTo>
                    <a:pt x="2917" y="6394"/>
                    <a:pt x="3131" y="6823"/>
                    <a:pt x="3131" y="7276"/>
                  </a:cubicBezTo>
                  <a:cubicBezTo>
                    <a:pt x="3120" y="8049"/>
                    <a:pt x="2500" y="8669"/>
                    <a:pt x="1727" y="8669"/>
                  </a:cubicBezTo>
                  <a:cubicBezTo>
                    <a:pt x="1441" y="8669"/>
                    <a:pt x="1155" y="8585"/>
                    <a:pt x="917" y="8419"/>
                  </a:cubicBezTo>
                  <a:cubicBezTo>
                    <a:pt x="892" y="8402"/>
                    <a:pt x="863" y="8394"/>
                    <a:pt x="835" y="8394"/>
                  </a:cubicBezTo>
                  <a:cubicBezTo>
                    <a:pt x="782" y="8394"/>
                    <a:pt x="729" y="8420"/>
                    <a:pt x="691" y="8466"/>
                  </a:cubicBezTo>
                  <a:cubicBezTo>
                    <a:pt x="655" y="8538"/>
                    <a:pt x="667" y="8633"/>
                    <a:pt x="738" y="8692"/>
                  </a:cubicBezTo>
                  <a:cubicBezTo>
                    <a:pt x="1036" y="8895"/>
                    <a:pt x="1369" y="9002"/>
                    <a:pt x="1727" y="9002"/>
                  </a:cubicBezTo>
                  <a:cubicBezTo>
                    <a:pt x="2679" y="9002"/>
                    <a:pt x="3453" y="8228"/>
                    <a:pt x="3453" y="7276"/>
                  </a:cubicBezTo>
                  <a:cubicBezTo>
                    <a:pt x="3453" y="6716"/>
                    <a:pt x="3179" y="6192"/>
                    <a:pt x="2715" y="5871"/>
                  </a:cubicBezTo>
                  <a:lnTo>
                    <a:pt x="2441" y="5668"/>
                  </a:lnTo>
                  <a:lnTo>
                    <a:pt x="2441" y="715"/>
                  </a:lnTo>
                  <a:cubicBezTo>
                    <a:pt x="2441" y="322"/>
                    <a:pt x="2119" y="1"/>
                    <a:pt x="172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0" name="Google Shape;3800;p37"/>
            <p:cNvSpPr/>
            <p:nvPr/>
          </p:nvSpPr>
          <p:spPr>
            <a:xfrm>
              <a:off x="3838352" y="4182375"/>
              <a:ext cx="56746" cy="94947"/>
            </a:xfrm>
            <a:custGeom>
              <a:rect b="b" l="l" r="r" t="t"/>
              <a:pathLst>
                <a:path extrusionOk="0" h="2990" w="1787">
                  <a:moveTo>
                    <a:pt x="881" y="1"/>
                  </a:moveTo>
                  <a:cubicBezTo>
                    <a:pt x="334" y="1"/>
                    <a:pt x="0" y="334"/>
                    <a:pt x="0" y="894"/>
                  </a:cubicBezTo>
                  <a:lnTo>
                    <a:pt x="0" y="2096"/>
                  </a:lnTo>
                  <a:cubicBezTo>
                    <a:pt x="0" y="2394"/>
                    <a:pt x="96" y="2632"/>
                    <a:pt x="262" y="2787"/>
                  </a:cubicBezTo>
                  <a:cubicBezTo>
                    <a:pt x="405" y="2918"/>
                    <a:pt x="619" y="2989"/>
                    <a:pt x="869" y="2989"/>
                  </a:cubicBezTo>
                  <a:cubicBezTo>
                    <a:pt x="1393" y="2989"/>
                    <a:pt x="1751" y="2692"/>
                    <a:pt x="1751" y="2263"/>
                  </a:cubicBezTo>
                  <a:cubicBezTo>
                    <a:pt x="1786" y="2120"/>
                    <a:pt x="1715" y="2073"/>
                    <a:pt x="1596" y="2073"/>
                  </a:cubicBezTo>
                  <a:cubicBezTo>
                    <a:pt x="1489" y="2073"/>
                    <a:pt x="1417" y="2120"/>
                    <a:pt x="1417" y="2192"/>
                  </a:cubicBezTo>
                  <a:cubicBezTo>
                    <a:pt x="1393" y="2382"/>
                    <a:pt x="1358" y="2668"/>
                    <a:pt x="917" y="2668"/>
                  </a:cubicBezTo>
                  <a:cubicBezTo>
                    <a:pt x="560" y="2668"/>
                    <a:pt x="381" y="2489"/>
                    <a:pt x="381" y="2096"/>
                  </a:cubicBezTo>
                  <a:lnTo>
                    <a:pt x="381" y="894"/>
                  </a:lnTo>
                  <a:cubicBezTo>
                    <a:pt x="381" y="525"/>
                    <a:pt x="560" y="334"/>
                    <a:pt x="893" y="334"/>
                  </a:cubicBezTo>
                  <a:cubicBezTo>
                    <a:pt x="1298" y="334"/>
                    <a:pt x="1405" y="584"/>
                    <a:pt x="1405" y="775"/>
                  </a:cubicBezTo>
                  <a:cubicBezTo>
                    <a:pt x="1405" y="846"/>
                    <a:pt x="1477" y="906"/>
                    <a:pt x="1584" y="906"/>
                  </a:cubicBezTo>
                  <a:cubicBezTo>
                    <a:pt x="1703" y="906"/>
                    <a:pt x="1762" y="882"/>
                    <a:pt x="1762" y="715"/>
                  </a:cubicBezTo>
                  <a:cubicBezTo>
                    <a:pt x="1762" y="299"/>
                    <a:pt x="1405" y="1"/>
                    <a:pt x="88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1" name="Google Shape;3801;p37"/>
            <p:cNvSpPr/>
            <p:nvPr/>
          </p:nvSpPr>
          <p:spPr>
            <a:xfrm>
              <a:off x="3813012" y="4151763"/>
              <a:ext cx="32930" cy="32930"/>
            </a:xfrm>
            <a:custGeom>
              <a:rect b="b" l="l" r="r" t="t"/>
              <a:pathLst>
                <a:path extrusionOk="0" h="1037" w="1037">
                  <a:moveTo>
                    <a:pt x="536" y="310"/>
                  </a:moveTo>
                  <a:cubicBezTo>
                    <a:pt x="644" y="310"/>
                    <a:pt x="739" y="405"/>
                    <a:pt x="739" y="524"/>
                  </a:cubicBezTo>
                  <a:cubicBezTo>
                    <a:pt x="727" y="620"/>
                    <a:pt x="644" y="727"/>
                    <a:pt x="536" y="727"/>
                  </a:cubicBezTo>
                  <a:cubicBezTo>
                    <a:pt x="429" y="727"/>
                    <a:pt x="322" y="643"/>
                    <a:pt x="322" y="524"/>
                  </a:cubicBezTo>
                  <a:cubicBezTo>
                    <a:pt x="322" y="417"/>
                    <a:pt x="417" y="310"/>
                    <a:pt x="536" y="310"/>
                  </a:cubicBezTo>
                  <a:close/>
                  <a:moveTo>
                    <a:pt x="524" y="1"/>
                  </a:moveTo>
                  <a:cubicBezTo>
                    <a:pt x="239" y="1"/>
                    <a:pt x="1" y="239"/>
                    <a:pt x="1" y="524"/>
                  </a:cubicBezTo>
                  <a:cubicBezTo>
                    <a:pt x="1" y="798"/>
                    <a:pt x="239" y="1036"/>
                    <a:pt x="524" y="1036"/>
                  </a:cubicBezTo>
                  <a:cubicBezTo>
                    <a:pt x="822" y="1036"/>
                    <a:pt x="1036" y="798"/>
                    <a:pt x="1036" y="524"/>
                  </a:cubicBezTo>
                  <a:cubicBezTo>
                    <a:pt x="1036" y="239"/>
                    <a:pt x="798" y="1"/>
                    <a:pt x="52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02" name="Google Shape;3802;p37"/>
          <p:cNvGrpSpPr/>
          <p:nvPr/>
        </p:nvGrpSpPr>
        <p:grpSpPr>
          <a:xfrm>
            <a:off x="4119801" y="4122029"/>
            <a:ext cx="344065" cy="368644"/>
            <a:chOff x="4149138" y="4121151"/>
            <a:chExt cx="344065" cy="368644"/>
          </a:xfrm>
        </p:grpSpPr>
        <p:sp>
          <p:nvSpPr>
            <p:cNvPr id="3803" name="Google Shape;3803;p37"/>
            <p:cNvSpPr/>
            <p:nvPr/>
          </p:nvSpPr>
          <p:spPr>
            <a:xfrm>
              <a:off x="4205853" y="4182724"/>
              <a:ext cx="225746" cy="307071"/>
            </a:xfrm>
            <a:custGeom>
              <a:rect b="b" l="l" r="r" t="t"/>
              <a:pathLst>
                <a:path extrusionOk="0" h="9670" w="7109">
                  <a:moveTo>
                    <a:pt x="3643" y="359"/>
                  </a:moveTo>
                  <a:cubicBezTo>
                    <a:pt x="4417" y="359"/>
                    <a:pt x="5132" y="645"/>
                    <a:pt x="5703" y="1157"/>
                  </a:cubicBezTo>
                  <a:cubicBezTo>
                    <a:pt x="6358" y="1752"/>
                    <a:pt x="6751" y="2597"/>
                    <a:pt x="6751" y="3478"/>
                  </a:cubicBezTo>
                  <a:cubicBezTo>
                    <a:pt x="6739" y="4074"/>
                    <a:pt x="6572" y="4669"/>
                    <a:pt x="6251" y="5157"/>
                  </a:cubicBezTo>
                  <a:cubicBezTo>
                    <a:pt x="5929" y="5645"/>
                    <a:pt x="5489" y="6038"/>
                    <a:pt x="4953" y="6288"/>
                  </a:cubicBezTo>
                  <a:cubicBezTo>
                    <a:pt x="4620" y="6431"/>
                    <a:pt x="4417" y="6776"/>
                    <a:pt x="4417" y="7146"/>
                  </a:cubicBezTo>
                  <a:lnTo>
                    <a:pt x="4417" y="7360"/>
                  </a:lnTo>
                  <a:lnTo>
                    <a:pt x="2834" y="7360"/>
                  </a:lnTo>
                  <a:lnTo>
                    <a:pt x="2834" y="7146"/>
                  </a:lnTo>
                  <a:cubicBezTo>
                    <a:pt x="2834" y="6776"/>
                    <a:pt x="2631" y="6455"/>
                    <a:pt x="2298" y="6288"/>
                  </a:cubicBezTo>
                  <a:cubicBezTo>
                    <a:pt x="1084" y="5705"/>
                    <a:pt x="381" y="4407"/>
                    <a:pt x="548" y="3074"/>
                  </a:cubicBezTo>
                  <a:cubicBezTo>
                    <a:pt x="726" y="1669"/>
                    <a:pt x="1869" y="526"/>
                    <a:pt x="3286" y="383"/>
                  </a:cubicBezTo>
                  <a:cubicBezTo>
                    <a:pt x="3405" y="359"/>
                    <a:pt x="3524" y="359"/>
                    <a:pt x="3643" y="359"/>
                  </a:cubicBezTo>
                  <a:close/>
                  <a:moveTo>
                    <a:pt x="4417" y="7729"/>
                  </a:moveTo>
                  <a:lnTo>
                    <a:pt x="4417" y="8324"/>
                  </a:lnTo>
                  <a:cubicBezTo>
                    <a:pt x="4417" y="8443"/>
                    <a:pt x="4322" y="8539"/>
                    <a:pt x="4203" y="8539"/>
                  </a:cubicBezTo>
                  <a:lnTo>
                    <a:pt x="3048" y="8539"/>
                  </a:lnTo>
                  <a:cubicBezTo>
                    <a:pt x="2929" y="8539"/>
                    <a:pt x="2834" y="8443"/>
                    <a:pt x="2834" y="8324"/>
                  </a:cubicBezTo>
                  <a:lnTo>
                    <a:pt x="2834" y="7729"/>
                  </a:lnTo>
                  <a:close/>
                  <a:moveTo>
                    <a:pt x="4024" y="8896"/>
                  </a:moveTo>
                  <a:lnTo>
                    <a:pt x="4024" y="9098"/>
                  </a:lnTo>
                  <a:cubicBezTo>
                    <a:pt x="4024" y="9217"/>
                    <a:pt x="3941" y="9313"/>
                    <a:pt x="3822" y="9313"/>
                  </a:cubicBezTo>
                  <a:lnTo>
                    <a:pt x="3429" y="9313"/>
                  </a:lnTo>
                  <a:cubicBezTo>
                    <a:pt x="3310" y="9313"/>
                    <a:pt x="3227" y="9217"/>
                    <a:pt x="3227" y="9098"/>
                  </a:cubicBezTo>
                  <a:lnTo>
                    <a:pt x="3227" y="8896"/>
                  </a:lnTo>
                  <a:close/>
                  <a:moveTo>
                    <a:pt x="3658" y="1"/>
                  </a:moveTo>
                  <a:cubicBezTo>
                    <a:pt x="3519" y="1"/>
                    <a:pt x="3379" y="9"/>
                    <a:pt x="3239" y="26"/>
                  </a:cubicBezTo>
                  <a:cubicBezTo>
                    <a:pt x="1667" y="204"/>
                    <a:pt x="381" y="1466"/>
                    <a:pt x="191" y="3026"/>
                  </a:cubicBezTo>
                  <a:cubicBezTo>
                    <a:pt x="0" y="4526"/>
                    <a:pt x="786" y="5979"/>
                    <a:pt x="2155" y="6610"/>
                  </a:cubicBezTo>
                  <a:cubicBezTo>
                    <a:pt x="2358" y="6705"/>
                    <a:pt x="2477" y="6931"/>
                    <a:pt x="2477" y="7146"/>
                  </a:cubicBezTo>
                  <a:lnTo>
                    <a:pt x="2477" y="8324"/>
                  </a:lnTo>
                  <a:cubicBezTo>
                    <a:pt x="2477" y="8574"/>
                    <a:pt x="2643" y="8789"/>
                    <a:pt x="2870" y="8860"/>
                  </a:cubicBezTo>
                  <a:lnTo>
                    <a:pt x="2870" y="9098"/>
                  </a:lnTo>
                  <a:cubicBezTo>
                    <a:pt x="2870" y="9408"/>
                    <a:pt x="3120" y="9670"/>
                    <a:pt x="3429" y="9670"/>
                  </a:cubicBezTo>
                  <a:lnTo>
                    <a:pt x="3822" y="9670"/>
                  </a:lnTo>
                  <a:cubicBezTo>
                    <a:pt x="4132" y="9670"/>
                    <a:pt x="4382" y="9408"/>
                    <a:pt x="4382" y="9098"/>
                  </a:cubicBezTo>
                  <a:lnTo>
                    <a:pt x="4382" y="8860"/>
                  </a:lnTo>
                  <a:cubicBezTo>
                    <a:pt x="4608" y="8789"/>
                    <a:pt x="4775" y="8574"/>
                    <a:pt x="4775" y="8324"/>
                  </a:cubicBezTo>
                  <a:lnTo>
                    <a:pt x="4775" y="7146"/>
                  </a:lnTo>
                  <a:cubicBezTo>
                    <a:pt x="4775" y="6931"/>
                    <a:pt x="4906" y="6717"/>
                    <a:pt x="5096" y="6610"/>
                  </a:cubicBezTo>
                  <a:cubicBezTo>
                    <a:pt x="5691" y="6336"/>
                    <a:pt x="6191" y="5895"/>
                    <a:pt x="6549" y="5348"/>
                  </a:cubicBezTo>
                  <a:cubicBezTo>
                    <a:pt x="6906" y="4788"/>
                    <a:pt x="7096" y="4133"/>
                    <a:pt x="7096" y="3455"/>
                  </a:cubicBezTo>
                  <a:cubicBezTo>
                    <a:pt x="7108" y="2490"/>
                    <a:pt x="6680" y="1538"/>
                    <a:pt x="5953" y="883"/>
                  </a:cubicBezTo>
                  <a:cubicBezTo>
                    <a:pt x="5309" y="310"/>
                    <a:pt x="4506" y="1"/>
                    <a:pt x="365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4" name="Google Shape;3804;p37"/>
            <p:cNvSpPr/>
            <p:nvPr/>
          </p:nvSpPr>
          <p:spPr>
            <a:xfrm>
              <a:off x="4444777" y="4287484"/>
              <a:ext cx="48426" cy="11400"/>
            </a:xfrm>
            <a:custGeom>
              <a:rect b="b" l="l" r="r" t="t"/>
              <a:pathLst>
                <a:path extrusionOk="0" h="359" w="1525">
                  <a:moveTo>
                    <a:pt x="180" y="1"/>
                  </a:moveTo>
                  <a:cubicBezTo>
                    <a:pt x="72" y="1"/>
                    <a:pt x="1" y="72"/>
                    <a:pt x="1" y="179"/>
                  </a:cubicBezTo>
                  <a:cubicBezTo>
                    <a:pt x="1" y="275"/>
                    <a:pt x="72" y="358"/>
                    <a:pt x="180" y="358"/>
                  </a:cubicBezTo>
                  <a:lnTo>
                    <a:pt x="1346" y="358"/>
                  </a:lnTo>
                  <a:cubicBezTo>
                    <a:pt x="1442" y="358"/>
                    <a:pt x="1525" y="275"/>
                    <a:pt x="1525" y="179"/>
                  </a:cubicBezTo>
                  <a:cubicBezTo>
                    <a:pt x="1525" y="72"/>
                    <a:pt x="1430" y="1"/>
                    <a:pt x="134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5" name="Google Shape;3805;p37"/>
            <p:cNvSpPr/>
            <p:nvPr/>
          </p:nvSpPr>
          <p:spPr>
            <a:xfrm>
              <a:off x="4149138" y="4287484"/>
              <a:ext cx="48426" cy="11400"/>
            </a:xfrm>
            <a:custGeom>
              <a:rect b="b" l="l" r="r" t="t"/>
              <a:pathLst>
                <a:path extrusionOk="0" h="359" w="1525">
                  <a:moveTo>
                    <a:pt x="179" y="1"/>
                  </a:moveTo>
                  <a:cubicBezTo>
                    <a:pt x="72" y="1"/>
                    <a:pt x="0" y="72"/>
                    <a:pt x="0" y="179"/>
                  </a:cubicBezTo>
                  <a:cubicBezTo>
                    <a:pt x="0" y="275"/>
                    <a:pt x="72" y="358"/>
                    <a:pt x="179" y="358"/>
                  </a:cubicBezTo>
                  <a:lnTo>
                    <a:pt x="1334" y="358"/>
                  </a:lnTo>
                  <a:cubicBezTo>
                    <a:pt x="1441" y="358"/>
                    <a:pt x="1512" y="275"/>
                    <a:pt x="1512" y="179"/>
                  </a:cubicBezTo>
                  <a:cubicBezTo>
                    <a:pt x="1524" y="72"/>
                    <a:pt x="1441" y="1"/>
                    <a:pt x="133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6" name="Google Shape;3806;p37"/>
            <p:cNvSpPr/>
            <p:nvPr/>
          </p:nvSpPr>
          <p:spPr>
            <a:xfrm>
              <a:off x="4315471" y="4121151"/>
              <a:ext cx="11400" cy="48045"/>
            </a:xfrm>
            <a:custGeom>
              <a:rect b="b" l="l" r="r" t="t"/>
              <a:pathLst>
                <a:path extrusionOk="0" h="1513" w="359">
                  <a:moveTo>
                    <a:pt x="180" y="0"/>
                  </a:moveTo>
                  <a:cubicBezTo>
                    <a:pt x="72" y="0"/>
                    <a:pt x="1" y="72"/>
                    <a:pt x="1" y="179"/>
                  </a:cubicBezTo>
                  <a:lnTo>
                    <a:pt x="1" y="1334"/>
                  </a:lnTo>
                  <a:cubicBezTo>
                    <a:pt x="1" y="1441"/>
                    <a:pt x="72" y="1512"/>
                    <a:pt x="180" y="1512"/>
                  </a:cubicBezTo>
                  <a:cubicBezTo>
                    <a:pt x="275" y="1512"/>
                    <a:pt x="358" y="1441"/>
                    <a:pt x="358" y="1334"/>
                  </a:cubicBezTo>
                  <a:lnTo>
                    <a:pt x="358" y="179"/>
                  </a:lnTo>
                  <a:cubicBezTo>
                    <a:pt x="358" y="72"/>
                    <a:pt x="275" y="0"/>
                    <a:pt x="18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7" name="Google Shape;3807;p37"/>
            <p:cNvSpPr/>
            <p:nvPr/>
          </p:nvSpPr>
          <p:spPr>
            <a:xfrm>
              <a:off x="4378632" y="4159575"/>
              <a:ext cx="22705" cy="27754"/>
            </a:xfrm>
            <a:custGeom>
              <a:rect b="b" l="l" r="r" t="t"/>
              <a:pathLst>
                <a:path extrusionOk="0" h="874" w="715">
                  <a:moveTo>
                    <a:pt x="513" y="0"/>
                  </a:moveTo>
                  <a:cubicBezTo>
                    <a:pt x="451" y="0"/>
                    <a:pt x="387" y="27"/>
                    <a:pt x="346" y="76"/>
                  </a:cubicBezTo>
                  <a:lnTo>
                    <a:pt x="48" y="588"/>
                  </a:lnTo>
                  <a:cubicBezTo>
                    <a:pt x="0" y="671"/>
                    <a:pt x="24" y="778"/>
                    <a:pt x="107" y="838"/>
                  </a:cubicBezTo>
                  <a:cubicBezTo>
                    <a:pt x="131" y="850"/>
                    <a:pt x="167" y="874"/>
                    <a:pt x="191" y="874"/>
                  </a:cubicBezTo>
                  <a:cubicBezTo>
                    <a:pt x="250" y="874"/>
                    <a:pt x="310" y="838"/>
                    <a:pt x="358" y="778"/>
                  </a:cubicBezTo>
                  <a:lnTo>
                    <a:pt x="655" y="278"/>
                  </a:lnTo>
                  <a:cubicBezTo>
                    <a:pt x="715" y="171"/>
                    <a:pt x="691" y="64"/>
                    <a:pt x="596" y="16"/>
                  </a:cubicBezTo>
                  <a:cubicBezTo>
                    <a:pt x="570" y="5"/>
                    <a:pt x="542" y="0"/>
                    <a:pt x="51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8" name="Google Shape;3808;p37"/>
            <p:cNvSpPr/>
            <p:nvPr/>
          </p:nvSpPr>
          <p:spPr>
            <a:xfrm>
              <a:off x="4240243" y="4399103"/>
              <a:ext cx="22705" cy="27563"/>
            </a:xfrm>
            <a:custGeom>
              <a:rect b="b" l="l" r="r" t="t"/>
              <a:pathLst>
                <a:path extrusionOk="0" h="868" w="715">
                  <a:moveTo>
                    <a:pt x="507" y="0"/>
                  </a:moveTo>
                  <a:cubicBezTo>
                    <a:pt x="444" y="0"/>
                    <a:pt x="387" y="33"/>
                    <a:pt x="346" y="82"/>
                  </a:cubicBezTo>
                  <a:lnTo>
                    <a:pt x="48" y="594"/>
                  </a:lnTo>
                  <a:cubicBezTo>
                    <a:pt x="1" y="677"/>
                    <a:pt x="24" y="784"/>
                    <a:pt x="108" y="844"/>
                  </a:cubicBezTo>
                  <a:cubicBezTo>
                    <a:pt x="132" y="855"/>
                    <a:pt x="155" y="867"/>
                    <a:pt x="191" y="867"/>
                  </a:cubicBezTo>
                  <a:cubicBezTo>
                    <a:pt x="251" y="867"/>
                    <a:pt x="310" y="844"/>
                    <a:pt x="358" y="784"/>
                  </a:cubicBezTo>
                  <a:lnTo>
                    <a:pt x="655" y="272"/>
                  </a:lnTo>
                  <a:cubicBezTo>
                    <a:pt x="715" y="189"/>
                    <a:pt x="679" y="82"/>
                    <a:pt x="596" y="22"/>
                  </a:cubicBezTo>
                  <a:cubicBezTo>
                    <a:pt x="566" y="7"/>
                    <a:pt x="536" y="0"/>
                    <a:pt x="50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9" name="Google Shape;3809;p37"/>
            <p:cNvSpPr/>
            <p:nvPr/>
          </p:nvSpPr>
          <p:spPr>
            <a:xfrm>
              <a:off x="4240243" y="4159130"/>
              <a:ext cx="22705" cy="28198"/>
            </a:xfrm>
            <a:custGeom>
              <a:rect b="b" l="l" r="r" t="t"/>
              <a:pathLst>
                <a:path extrusionOk="0" h="888" w="715">
                  <a:moveTo>
                    <a:pt x="213" y="1"/>
                  </a:moveTo>
                  <a:cubicBezTo>
                    <a:pt x="181" y="1"/>
                    <a:pt x="148" y="10"/>
                    <a:pt x="120" y="30"/>
                  </a:cubicBezTo>
                  <a:cubicBezTo>
                    <a:pt x="24" y="78"/>
                    <a:pt x="1" y="197"/>
                    <a:pt x="60" y="292"/>
                  </a:cubicBezTo>
                  <a:lnTo>
                    <a:pt x="358" y="792"/>
                  </a:lnTo>
                  <a:cubicBezTo>
                    <a:pt x="382" y="852"/>
                    <a:pt x="441" y="888"/>
                    <a:pt x="525" y="888"/>
                  </a:cubicBezTo>
                  <a:cubicBezTo>
                    <a:pt x="548" y="888"/>
                    <a:pt x="584" y="864"/>
                    <a:pt x="608" y="852"/>
                  </a:cubicBezTo>
                  <a:cubicBezTo>
                    <a:pt x="679" y="792"/>
                    <a:pt x="715" y="685"/>
                    <a:pt x="667" y="602"/>
                  </a:cubicBezTo>
                  <a:lnTo>
                    <a:pt x="370" y="90"/>
                  </a:lnTo>
                  <a:cubicBezTo>
                    <a:pt x="338" y="35"/>
                    <a:pt x="276" y="1"/>
                    <a:pt x="21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0" name="Google Shape;3810;p37"/>
            <p:cNvSpPr/>
            <p:nvPr/>
          </p:nvSpPr>
          <p:spPr>
            <a:xfrm>
              <a:off x="4378632" y="4399230"/>
              <a:ext cx="22705" cy="28198"/>
            </a:xfrm>
            <a:custGeom>
              <a:rect b="b" l="l" r="r" t="t"/>
              <a:pathLst>
                <a:path extrusionOk="0" h="888" w="715">
                  <a:moveTo>
                    <a:pt x="221" y="0"/>
                  </a:moveTo>
                  <a:cubicBezTo>
                    <a:pt x="187" y="0"/>
                    <a:pt x="152" y="10"/>
                    <a:pt x="119" y="30"/>
                  </a:cubicBezTo>
                  <a:cubicBezTo>
                    <a:pt x="24" y="78"/>
                    <a:pt x="0" y="197"/>
                    <a:pt x="60" y="292"/>
                  </a:cubicBezTo>
                  <a:lnTo>
                    <a:pt x="358" y="792"/>
                  </a:lnTo>
                  <a:cubicBezTo>
                    <a:pt x="393" y="851"/>
                    <a:pt x="453" y="887"/>
                    <a:pt x="524" y="887"/>
                  </a:cubicBezTo>
                  <a:cubicBezTo>
                    <a:pt x="548" y="887"/>
                    <a:pt x="584" y="863"/>
                    <a:pt x="608" y="851"/>
                  </a:cubicBezTo>
                  <a:cubicBezTo>
                    <a:pt x="691" y="792"/>
                    <a:pt x="715" y="673"/>
                    <a:pt x="667" y="601"/>
                  </a:cubicBezTo>
                  <a:lnTo>
                    <a:pt x="369" y="89"/>
                  </a:lnTo>
                  <a:cubicBezTo>
                    <a:pt x="346" y="35"/>
                    <a:pt x="286" y="0"/>
                    <a:pt x="22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1" name="Google Shape;3811;p37"/>
            <p:cNvSpPr/>
            <p:nvPr/>
          </p:nvSpPr>
          <p:spPr>
            <a:xfrm>
              <a:off x="4426264" y="4351851"/>
              <a:ext cx="29532" cy="21117"/>
            </a:xfrm>
            <a:custGeom>
              <a:rect b="b" l="l" r="r" t="t"/>
              <a:pathLst>
                <a:path extrusionOk="0" h="665" w="930">
                  <a:moveTo>
                    <a:pt x="215" y="0"/>
                  </a:moveTo>
                  <a:cubicBezTo>
                    <a:pt x="152" y="0"/>
                    <a:pt x="89" y="32"/>
                    <a:pt x="48" y="81"/>
                  </a:cubicBezTo>
                  <a:cubicBezTo>
                    <a:pt x="1" y="177"/>
                    <a:pt x="36" y="272"/>
                    <a:pt x="108" y="331"/>
                  </a:cubicBezTo>
                  <a:lnTo>
                    <a:pt x="608" y="629"/>
                  </a:lnTo>
                  <a:cubicBezTo>
                    <a:pt x="643" y="653"/>
                    <a:pt x="667" y="665"/>
                    <a:pt x="703" y="665"/>
                  </a:cubicBezTo>
                  <a:cubicBezTo>
                    <a:pt x="763" y="665"/>
                    <a:pt x="822" y="629"/>
                    <a:pt x="870" y="569"/>
                  </a:cubicBezTo>
                  <a:cubicBezTo>
                    <a:pt x="929" y="486"/>
                    <a:pt x="893" y="367"/>
                    <a:pt x="810" y="319"/>
                  </a:cubicBezTo>
                  <a:lnTo>
                    <a:pt x="298" y="22"/>
                  </a:lnTo>
                  <a:cubicBezTo>
                    <a:pt x="272" y="7"/>
                    <a:pt x="244" y="0"/>
                    <a:pt x="21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2" name="Google Shape;3812;p37"/>
            <p:cNvSpPr/>
            <p:nvPr/>
          </p:nvSpPr>
          <p:spPr>
            <a:xfrm>
              <a:off x="4186196" y="4213463"/>
              <a:ext cx="29500" cy="21117"/>
            </a:xfrm>
            <a:custGeom>
              <a:rect b="b" l="l" r="r" t="t"/>
              <a:pathLst>
                <a:path extrusionOk="0" h="665" w="929">
                  <a:moveTo>
                    <a:pt x="214" y="0"/>
                  </a:moveTo>
                  <a:cubicBezTo>
                    <a:pt x="152" y="0"/>
                    <a:pt x="89" y="33"/>
                    <a:pt x="48" y="82"/>
                  </a:cubicBezTo>
                  <a:cubicBezTo>
                    <a:pt x="0" y="165"/>
                    <a:pt x="36" y="272"/>
                    <a:pt x="107" y="332"/>
                  </a:cubicBezTo>
                  <a:lnTo>
                    <a:pt x="619" y="629"/>
                  </a:lnTo>
                  <a:cubicBezTo>
                    <a:pt x="643" y="641"/>
                    <a:pt x="667" y="665"/>
                    <a:pt x="703" y="665"/>
                  </a:cubicBezTo>
                  <a:cubicBezTo>
                    <a:pt x="762" y="665"/>
                    <a:pt x="822" y="629"/>
                    <a:pt x="869" y="570"/>
                  </a:cubicBezTo>
                  <a:cubicBezTo>
                    <a:pt x="929" y="463"/>
                    <a:pt x="893" y="367"/>
                    <a:pt x="810" y="320"/>
                  </a:cubicBezTo>
                  <a:lnTo>
                    <a:pt x="298" y="22"/>
                  </a:lnTo>
                  <a:cubicBezTo>
                    <a:pt x="272" y="7"/>
                    <a:pt x="243" y="0"/>
                    <a:pt x="21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3" name="Google Shape;3813;p37"/>
            <p:cNvSpPr/>
            <p:nvPr/>
          </p:nvSpPr>
          <p:spPr>
            <a:xfrm>
              <a:off x="4425883" y="4213590"/>
              <a:ext cx="29913" cy="21371"/>
            </a:xfrm>
            <a:custGeom>
              <a:rect b="b" l="l" r="r" t="t"/>
              <a:pathLst>
                <a:path extrusionOk="0" h="673" w="942">
                  <a:moveTo>
                    <a:pt x="725" y="0"/>
                  </a:moveTo>
                  <a:cubicBezTo>
                    <a:pt x="693" y="0"/>
                    <a:pt x="660" y="10"/>
                    <a:pt x="632" y="30"/>
                  </a:cubicBezTo>
                  <a:lnTo>
                    <a:pt x="120" y="328"/>
                  </a:lnTo>
                  <a:cubicBezTo>
                    <a:pt x="36" y="375"/>
                    <a:pt x="1" y="494"/>
                    <a:pt x="60" y="578"/>
                  </a:cubicBezTo>
                  <a:cubicBezTo>
                    <a:pt x="96" y="637"/>
                    <a:pt x="155" y="673"/>
                    <a:pt x="227" y="673"/>
                  </a:cubicBezTo>
                  <a:cubicBezTo>
                    <a:pt x="251" y="673"/>
                    <a:pt x="286" y="661"/>
                    <a:pt x="310" y="637"/>
                  </a:cubicBezTo>
                  <a:lnTo>
                    <a:pt x="822" y="340"/>
                  </a:lnTo>
                  <a:cubicBezTo>
                    <a:pt x="905" y="280"/>
                    <a:pt x="941" y="161"/>
                    <a:pt x="882" y="89"/>
                  </a:cubicBezTo>
                  <a:cubicBezTo>
                    <a:pt x="850" y="35"/>
                    <a:pt x="788" y="0"/>
                    <a:pt x="72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4" name="Google Shape;3814;p37"/>
            <p:cNvSpPr/>
            <p:nvPr/>
          </p:nvSpPr>
          <p:spPr>
            <a:xfrm>
              <a:off x="4186196" y="4351978"/>
              <a:ext cx="29500" cy="21371"/>
            </a:xfrm>
            <a:custGeom>
              <a:rect b="b" l="l" r="r" t="t"/>
              <a:pathLst>
                <a:path extrusionOk="0" h="673" w="929">
                  <a:moveTo>
                    <a:pt x="725" y="0"/>
                  </a:moveTo>
                  <a:cubicBezTo>
                    <a:pt x="692" y="0"/>
                    <a:pt x="660" y="9"/>
                    <a:pt x="631" y="30"/>
                  </a:cubicBezTo>
                  <a:lnTo>
                    <a:pt x="119" y="327"/>
                  </a:lnTo>
                  <a:cubicBezTo>
                    <a:pt x="36" y="375"/>
                    <a:pt x="0" y="494"/>
                    <a:pt x="60" y="589"/>
                  </a:cubicBezTo>
                  <a:cubicBezTo>
                    <a:pt x="95" y="649"/>
                    <a:pt x="155" y="673"/>
                    <a:pt x="226" y="673"/>
                  </a:cubicBezTo>
                  <a:cubicBezTo>
                    <a:pt x="262" y="673"/>
                    <a:pt x="286" y="661"/>
                    <a:pt x="322" y="649"/>
                  </a:cubicBezTo>
                  <a:lnTo>
                    <a:pt x="822" y="351"/>
                  </a:lnTo>
                  <a:cubicBezTo>
                    <a:pt x="893" y="292"/>
                    <a:pt x="929" y="173"/>
                    <a:pt x="881" y="89"/>
                  </a:cubicBezTo>
                  <a:cubicBezTo>
                    <a:pt x="850" y="34"/>
                    <a:pt x="787" y="0"/>
                    <a:pt x="72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815" name="Google Shape;3815;p37"/>
          <p:cNvSpPr/>
          <p:nvPr/>
        </p:nvSpPr>
        <p:spPr>
          <a:xfrm>
            <a:off x="4662717" y="4136335"/>
            <a:ext cx="344097" cy="340033"/>
          </a:xfrm>
          <a:custGeom>
            <a:rect b="b" l="l" r="r" t="t"/>
            <a:pathLst>
              <a:path extrusionOk="0" h="10708" w="10836">
                <a:moveTo>
                  <a:pt x="7677" y="328"/>
                </a:moveTo>
                <a:cubicBezTo>
                  <a:pt x="7821" y="328"/>
                  <a:pt x="7960" y="378"/>
                  <a:pt x="8061" y="480"/>
                </a:cubicBezTo>
                <a:lnTo>
                  <a:pt x="10288" y="2706"/>
                </a:lnTo>
                <a:cubicBezTo>
                  <a:pt x="10502" y="2897"/>
                  <a:pt x="10490" y="3278"/>
                  <a:pt x="10252" y="3516"/>
                </a:cubicBezTo>
                <a:cubicBezTo>
                  <a:pt x="10125" y="3643"/>
                  <a:pt x="9961" y="3709"/>
                  <a:pt x="9802" y="3709"/>
                </a:cubicBezTo>
                <a:cubicBezTo>
                  <a:pt x="9661" y="3709"/>
                  <a:pt x="9524" y="3657"/>
                  <a:pt x="9418" y="3552"/>
                </a:cubicBezTo>
                <a:lnTo>
                  <a:pt x="8264" y="2385"/>
                </a:lnTo>
                <a:cubicBezTo>
                  <a:pt x="8234" y="2355"/>
                  <a:pt x="8195" y="2340"/>
                  <a:pt x="8156" y="2340"/>
                </a:cubicBezTo>
                <a:cubicBezTo>
                  <a:pt x="8118" y="2340"/>
                  <a:pt x="8079" y="2355"/>
                  <a:pt x="8049" y="2385"/>
                </a:cubicBezTo>
                <a:cubicBezTo>
                  <a:pt x="7990" y="2444"/>
                  <a:pt x="7990" y="2540"/>
                  <a:pt x="8049" y="2599"/>
                </a:cubicBezTo>
                <a:lnTo>
                  <a:pt x="8930" y="3480"/>
                </a:lnTo>
                <a:lnTo>
                  <a:pt x="7811" y="4587"/>
                </a:lnTo>
                <a:cubicBezTo>
                  <a:pt x="7549" y="4861"/>
                  <a:pt x="7382" y="5207"/>
                  <a:pt x="7335" y="5564"/>
                </a:cubicBezTo>
                <a:cubicBezTo>
                  <a:pt x="7287" y="5921"/>
                  <a:pt x="7371" y="6290"/>
                  <a:pt x="7561" y="6588"/>
                </a:cubicBezTo>
                <a:cubicBezTo>
                  <a:pt x="7930" y="7171"/>
                  <a:pt x="7859" y="7838"/>
                  <a:pt x="7728" y="8028"/>
                </a:cubicBezTo>
                <a:cubicBezTo>
                  <a:pt x="7644" y="8016"/>
                  <a:pt x="7406" y="7897"/>
                  <a:pt x="6751" y="7350"/>
                </a:cubicBezTo>
                <a:cubicBezTo>
                  <a:pt x="6335" y="6993"/>
                  <a:pt x="5835" y="6528"/>
                  <a:pt x="5311" y="6004"/>
                </a:cubicBezTo>
                <a:lnTo>
                  <a:pt x="5204" y="5897"/>
                </a:lnTo>
                <a:lnTo>
                  <a:pt x="5180" y="5873"/>
                </a:lnTo>
                <a:cubicBezTo>
                  <a:pt x="5085" y="5778"/>
                  <a:pt x="4977" y="5695"/>
                  <a:pt x="4894" y="5588"/>
                </a:cubicBezTo>
                <a:lnTo>
                  <a:pt x="4846" y="5540"/>
                </a:lnTo>
                <a:lnTo>
                  <a:pt x="4739" y="5445"/>
                </a:lnTo>
                <a:cubicBezTo>
                  <a:pt x="4239" y="4921"/>
                  <a:pt x="3763" y="4409"/>
                  <a:pt x="3406" y="3992"/>
                </a:cubicBezTo>
                <a:cubicBezTo>
                  <a:pt x="2858" y="3337"/>
                  <a:pt x="2751" y="3099"/>
                  <a:pt x="2715" y="3028"/>
                </a:cubicBezTo>
                <a:cubicBezTo>
                  <a:pt x="2805" y="2970"/>
                  <a:pt x="2986" y="2926"/>
                  <a:pt x="3210" y="2926"/>
                </a:cubicBezTo>
                <a:cubicBezTo>
                  <a:pt x="3492" y="2926"/>
                  <a:pt x="3843" y="2995"/>
                  <a:pt x="4168" y="3194"/>
                </a:cubicBezTo>
                <a:cubicBezTo>
                  <a:pt x="4416" y="3353"/>
                  <a:pt x="4715" y="3430"/>
                  <a:pt x="5014" y="3430"/>
                </a:cubicBezTo>
                <a:cubicBezTo>
                  <a:pt x="5073" y="3430"/>
                  <a:pt x="5133" y="3427"/>
                  <a:pt x="5192" y="3421"/>
                </a:cubicBezTo>
                <a:cubicBezTo>
                  <a:pt x="5549" y="3373"/>
                  <a:pt x="5894" y="3194"/>
                  <a:pt x="6156" y="2944"/>
                </a:cubicBezTo>
                <a:lnTo>
                  <a:pt x="7275" y="1825"/>
                </a:lnTo>
                <a:lnTo>
                  <a:pt x="7359" y="1909"/>
                </a:lnTo>
                <a:cubicBezTo>
                  <a:pt x="7394" y="1938"/>
                  <a:pt x="7433" y="1953"/>
                  <a:pt x="7470" y="1953"/>
                </a:cubicBezTo>
                <a:cubicBezTo>
                  <a:pt x="7507" y="1953"/>
                  <a:pt x="7543" y="1938"/>
                  <a:pt x="7573" y="1909"/>
                </a:cubicBezTo>
                <a:cubicBezTo>
                  <a:pt x="7633" y="1849"/>
                  <a:pt x="7633" y="1766"/>
                  <a:pt x="7573" y="1706"/>
                </a:cubicBezTo>
                <a:lnTo>
                  <a:pt x="7204" y="1337"/>
                </a:lnTo>
                <a:lnTo>
                  <a:pt x="7192" y="1313"/>
                </a:lnTo>
                <a:cubicBezTo>
                  <a:pt x="7025" y="1123"/>
                  <a:pt x="7013" y="837"/>
                  <a:pt x="7144" y="635"/>
                </a:cubicBezTo>
                <a:cubicBezTo>
                  <a:pt x="7168" y="587"/>
                  <a:pt x="7204" y="539"/>
                  <a:pt x="7228" y="516"/>
                </a:cubicBezTo>
                <a:cubicBezTo>
                  <a:pt x="7353" y="390"/>
                  <a:pt x="7518" y="328"/>
                  <a:pt x="7677" y="328"/>
                </a:cubicBezTo>
                <a:close/>
                <a:moveTo>
                  <a:pt x="7667" y="0"/>
                </a:moveTo>
                <a:cubicBezTo>
                  <a:pt x="7428" y="0"/>
                  <a:pt x="7186" y="93"/>
                  <a:pt x="7001" y="277"/>
                </a:cubicBezTo>
                <a:cubicBezTo>
                  <a:pt x="6644" y="635"/>
                  <a:pt x="6632" y="1194"/>
                  <a:pt x="6978" y="1539"/>
                </a:cubicBezTo>
                <a:lnTo>
                  <a:pt x="7037" y="1599"/>
                </a:lnTo>
                <a:lnTo>
                  <a:pt x="5918" y="2718"/>
                </a:lnTo>
                <a:cubicBezTo>
                  <a:pt x="5651" y="2985"/>
                  <a:pt x="5292" y="3125"/>
                  <a:pt x="4942" y="3125"/>
                </a:cubicBezTo>
                <a:cubicBezTo>
                  <a:pt x="4715" y="3125"/>
                  <a:pt x="4491" y="3066"/>
                  <a:pt x="4299" y="2944"/>
                </a:cubicBezTo>
                <a:cubicBezTo>
                  <a:pt x="3965" y="2730"/>
                  <a:pt x="3596" y="2623"/>
                  <a:pt x="3215" y="2623"/>
                </a:cubicBezTo>
                <a:cubicBezTo>
                  <a:pt x="2882" y="2623"/>
                  <a:pt x="2584" y="2706"/>
                  <a:pt x="2453" y="2849"/>
                </a:cubicBezTo>
                <a:cubicBezTo>
                  <a:pt x="2322" y="2980"/>
                  <a:pt x="2418" y="3194"/>
                  <a:pt x="2525" y="3385"/>
                </a:cubicBezTo>
                <a:cubicBezTo>
                  <a:pt x="2632" y="3564"/>
                  <a:pt x="2810" y="3802"/>
                  <a:pt x="3049" y="4087"/>
                </a:cubicBezTo>
                <a:cubicBezTo>
                  <a:pt x="3394" y="4504"/>
                  <a:pt x="3846" y="5004"/>
                  <a:pt x="4370" y="5540"/>
                </a:cubicBezTo>
                <a:lnTo>
                  <a:pt x="3180" y="6731"/>
                </a:lnTo>
                <a:cubicBezTo>
                  <a:pt x="2763" y="7147"/>
                  <a:pt x="2346" y="7600"/>
                  <a:pt x="1965" y="8064"/>
                </a:cubicBezTo>
                <a:lnTo>
                  <a:pt x="84" y="10291"/>
                </a:lnTo>
                <a:cubicBezTo>
                  <a:pt x="1" y="10398"/>
                  <a:pt x="1" y="10541"/>
                  <a:pt x="84" y="10636"/>
                </a:cubicBezTo>
                <a:cubicBezTo>
                  <a:pt x="132" y="10683"/>
                  <a:pt x="191" y="10707"/>
                  <a:pt x="251" y="10707"/>
                </a:cubicBezTo>
                <a:cubicBezTo>
                  <a:pt x="310" y="10707"/>
                  <a:pt x="370" y="10683"/>
                  <a:pt x="429" y="10636"/>
                </a:cubicBezTo>
                <a:lnTo>
                  <a:pt x="2572" y="8850"/>
                </a:lnTo>
                <a:cubicBezTo>
                  <a:pt x="2632" y="8790"/>
                  <a:pt x="2644" y="8695"/>
                  <a:pt x="2584" y="8636"/>
                </a:cubicBezTo>
                <a:cubicBezTo>
                  <a:pt x="2552" y="8603"/>
                  <a:pt x="2512" y="8585"/>
                  <a:pt x="2472" y="8585"/>
                </a:cubicBezTo>
                <a:cubicBezTo>
                  <a:pt x="2440" y="8585"/>
                  <a:pt x="2409" y="8597"/>
                  <a:pt x="2382" y="8624"/>
                </a:cubicBezTo>
                <a:lnTo>
                  <a:pt x="739" y="9993"/>
                </a:lnTo>
                <a:lnTo>
                  <a:pt x="2191" y="8266"/>
                </a:lnTo>
                <a:cubicBezTo>
                  <a:pt x="2560" y="7826"/>
                  <a:pt x="2965" y="7374"/>
                  <a:pt x="3382" y="6957"/>
                </a:cubicBezTo>
                <a:lnTo>
                  <a:pt x="4573" y="5766"/>
                </a:lnTo>
                <a:lnTo>
                  <a:pt x="4585" y="5778"/>
                </a:lnTo>
                <a:lnTo>
                  <a:pt x="4763" y="5957"/>
                </a:lnTo>
                <a:lnTo>
                  <a:pt x="4942" y="6135"/>
                </a:lnTo>
                <a:lnTo>
                  <a:pt x="4954" y="6159"/>
                </a:lnTo>
                <a:lnTo>
                  <a:pt x="3763" y="7350"/>
                </a:lnTo>
                <a:cubicBezTo>
                  <a:pt x="3537" y="7564"/>
                  <a:pt x="3299" y="7790"/>
                  <a:pt x="3084" y="8005"/>
                </a:cubicBezTo>
                <a:cubicBezTo>
                  <a:pt x="3025" y="8064"/>
                  <a:pt x="3025" y="8147"/>
                  <a:pt x="3061" y="8207"/>
                </a:cubicBezTo>
                <a:cubicBezTo>
                  <a:pt x="3092" y="8238"/>
                  <a:pt x="3133" y="8253"/>
                  <a:pt x="3174" y="8253"/>
                </a:cubicBezTo>
                <a:cubicBezTo>
                  <a:pt x="3211" y="8253"/>
                  <a:pt x="3247" y="8241"/>
                  <a:pt x="3275" y="8219"/>
                </a:cubicBezTo>
                <a:cubicBezTo>
                  <a:pt x="3513" y="8005"/>
                  <a:pt x="3751" y="7778"/>
                  <a:pt x="3977" y="7552"/>
                </a:cubicBezTo>
                <a:lnTo>
                  <a:pt x="5168" y="6361"/>
                </a:lnTo>
                <a:cubicBezTo>
                  <a:pt x="5704" y="6885"/>
                  <a:pt x="6204" y="7350"/>
                  <a:pt x="6620" y="7683"/>
                </a:cubicBezTo>
                <a:cubicBezTo>
                  <a:pt x="6906" y="7921"/>
                  <a:pt x="7144" y="8088"/>
                  <a:pt x="7323" y="8207"/>
                </a:cubicBezTo>
                <a:cubicBezTo>
                  <a:pt x="7442" y="8278"/>
                  <a:pt x="7573" y="8362"/>
                  <a:pt x="7692" y="8362"/>
                </a:cubicBezTo>
                <a:cubicBezTo>
                  <a:pt x="7752" y="8362"/>
                  <a:pt x="7811" y="8338"/>
                  <a:pt x="7859" y="8302"/>
                </a:cubicBezTo>
                <a:cubicBezTo>
                  <a:pt x="7990" y="8159"/>
                  <a:pt x="8073" y="7862"/>
                  <a:pt x="8073" y="7540"/>
                </a:cubicBezTo>
                <a:cubicBezTo>
                  <a:pt x="8073" y="7171"/>
                  <a:pt x="7954" y="6778"/>
                  <a:pt x="7763" y="6457"/>
                </a:cubicBezTo>
                <a:cubicBezTo>
                  <a:pt x="7454" y="5957"/>
                  <a:pt x="7549" y="5278"/>
                  <a:pt x="7990" y="4826"/>
                </a:cubicBezTo>
                <a:lnTo>
                  <a:pt x="9109" y="3718"/>
                </a:lnTo>
                <a:lnTo>
                  <a:pt x="9168" y="3778"/>
                </a:lnTo>
                <a:lnTo>
                  <a:pt x="9192" y="3802"/>
                </a:lnTo>
                <a:lnTo>
                  <a:pt x="9216" y="3814"/>
                </a:lnTo>
                <a:cubicBezTo>
                  <a:pt x="9216" y="3814"/>
                  <a:pt x="9228" y="3837"/>
                  <a:pt x="9240" y="3837"/>
                </a:cubicBezTo>
                <a:cubicBezTo>
                  <a:pt x="9240" y="3837"/>
                  <a:pt x="9252" y="3837"/>
                  <a:pt x="9252" y="3849"/>
                </a:cubicBezTo>
                <a:lnTo>
                  <a:pt x="9264" y="3861"/>
                </a:lnTo>
                <a:cubicBezTo>
                  <a:pt x="9264" y="3861"/>
                  <a:pt x="9287" y="3861"/>
                  <a:pt x="9287" y="3873"/>
                </a:cubicBezTo>
                <a:lnTo>
                  <a:pt x="9299" y="3897"/>
                </a:lnTo>
                <a:cubicBezTo>
                  <a:pt x="9299" y="3897"/>
                  <a:pt x="9311" y="3897"/>
                  <a:pt x="9311" y="3909"/>
                </a:cubicBezTo>
                <a:lnTo>
                  <a:pt x="9323" y="3921"/>
                </a:lnTo>
                <a:cubicBezTo>
                  <a:pt x="9323" y="3921"/>
                  <a:pt x="9347" y="3921"/>
                  <a:pt x="9347" y="3933"/>
                </a:cubicBezTo>
                <a:lnTo>
                  <a:pt x="9359" y="3956"/>
                </a:lnTo>
                <a:cubicBezTo>
                  <a:pt x="9359" y="3956"/>
                  <a:pt x="9371" y="3956"/>
                  <a:pt x="9371" y="3968"/>
                </a:cubicBezTo>
                <a:cubicBezTo>
                  <a:pt x="9371" y="3968"/>
                  <a:pt x="9383" y="3968"/>
                  <a:pt x="9383" y="3980"/>
                </a:cubicBezTo>
                <a:cubicBezTo>
                  <a:pt x="9383" y="3980"/>
                  <a:pt x="9407" y="3980"/>
                  <a:pt x="9407" y="3992"/>
                </a:cubicBezTo>
                <a:cubicBezTo>
                  <a:pt x="9407" y="3992"/>
                  <a:pt x="9418" y="3992"/>
                  <a:pt x="9418" y="4016"/>
                </a:cubicBezTo>
                <a:lnTo>
                  <a:pt x="9430" y="4016"/>
                </a:lnTo>
                <a:cubicBezTo>
                  <a:pt x="9430" y="4016"/>
                  <a:pt x="9442" y="4016"/>
                  <a:pt x="9442" y="4028"/>
                </a:cubicBezTo>
                <a:lnTo>
                  <a:pt x="9942" y="4028"/>
                </a:lnTo>
                <a:cubicBezTo>
                  <a:pt x="9954" y="4028"/>
                  <a:pt x="9954" y="4028"/>
                  <a:pt x="9966" y="4016"/>
                </a:cubicBezTo>
                <a:lnTo>
                  <a:pt x="9978" y="4016"/>
                </a:lnTo>
                <a:cubicBezTo>
                  <a:pt x="10002" y="4016"/>
                  <a:pt x="10002" y="4016"/>
                  <a:pt x="10014" y="3992"/>
                </a:cubicBezTo>
                <a:lnTo>
                  <a:pt x="10026" y="3992"/>
                </a:lnTo>
                <a:cubicBezTo>
                  <a:pt x="10038" y="3992"/>
                  <a:pt x="10038" y="3992"/>
                  <a:pt x="10061" y="3980"/>
                </a:cubicBezTo>
                <a:cubicBezTo>
                  <a:pt x="10061" y="3980"/>
                  <a:pt x="10073" y="3980"/>
                  <a:pt x="10073" y="3968"/>
                </a:cubicBezTo>
                <a:cubicBezTo>
                  <a:pt x="10085" y="3968"/>
                  <a:pt x="10085" y="3956"/>
                  <a:pt x="10097" y="3956"/>
                </a:cubicBezTo>
                <a:cubicBezTo>
                  <a:pt x="10097" y="3956"/>
                  <a:pt x="10121" y="3956"/>
                  <a:pt x="10121" y="3933"/>
                </a:cubicBezTo>
                <a:cubicBezTo>
                  <a:pt x="10133" y="3933"/>
                  <a:pt x="10133" y="3921"/>
                  <a:pt x="10145" y="3921"/>
                </a:cubicBezTo>
                <a:cubicBezTo>
                  <a:pt x="10145" y="3921"/>
                  <a:pt x="10157" y="3921"/>
                  <a:pt x="10157" y="3909"/>
                </a:cubicBezTo>
                <a:cubicBezTo>
                  <a:pt x="10180" y="3909"/>
                  <a:pt x="10180" y="3897"/>
                  <a:pt x="10192" y="3897"/>
                </a:cubicBezTo>
                <a:cubicBezTo>
                  <a:pt x="10192" y="3897"/>
                  <a:pt x="10204" y="3897"/>
                  <a:pt x="10204" y="3873"/>
                </a:cubicBezTo>
                <a:cubicBezTo>
                  <a:pt x="10216" y="3873"/>
                  <a:pt x="10216" y="3861"/>
                  <a:pt x="10240" y="3861"/>
                </a:cubicBezTo>
                <a:cubicBezTo>
                  <a:pt x="10240" y="3861"/>
                  <a:pt x="10252" y="3861"/>
                  <a:pt x="10252" y="3849"/>
                </a:cubicBezTo>
                <a:cubicBezTo>
                  <a:pt x="10264" y="3849"/>
                  <a:pt x="10264" y="3837"/>
                  <a:pt x="10276" y="3837"/>
                </a:cubicBezTo>
                <a:cubicBezTo>
                  <a:pt x="10276" y="3837"/>
                  <a:pt x="10300" y="3837"/>
                  <a:pt x="10300" y="3814"/>
                </a:cubicBezTo>
                <a:cubicBezTo>
                  <a:pt x="10311" y="3814"/>
                  <a:pt x="10311" y="3802"/>
                  <a:pt x="10323" y="3802"/>
                </a:cubicBezTo>
                <a:cubicBezTo>
                  <a:pt x="10323" y="3802"/>
                  <a:pt x="10335" y="3802"/>
                  <a:pt x="10335" y="3790"/>
                </a:cubicBezTo>
                <a:cubicBezTo>
                  <a:pt x="10359" y="3778"/>
                  <a:pt x="10371" y="3778"/>
                  <a:pt x="10371" y="3754"/>
                </a:cubicBezTo>
                <a:cubicBezTo>
                  <a:pt x="10823" y="3373"/>
                  <a:pt x="10835" y="2802"/>
                  <a:pt x="10490" y="2468"/>
                </a:cubicBezTo>
                <a:lnTo>
                  <a:pt x="8275" y="242"/>
                </a:lnTo>
                <a:cubicBezTo>
                  <a:pt x="8109" y="81"/>
                  <a:pt x="7889" y="0"/>
                  <a:pt x="76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816" name="Google Shape;3816;p37"/>
          <p:cNvGrpSpPr/>
          <p:nvPr/>
        </p:nvGrpSpPr>
        <p:grpSpPr>
          <a:xfrm>
            <a:off x="5176925" y="4174949"/>
            <a:ext cx="397763" cy="262804"/>
            <a:chOff x="5206262" y="4174817"/>
            <a:chExt cx="397763" cy="262804"/>
          </a:xfrm>
        </p:grpSpPr>
        <p:sp>
          <p:nvSpPr>
            <p:cNvPr id="3817" name="Google Shape;3817;p37"/>
            <p:cNvSpPr/>
            <p:nvPr/>
          </p:nvSpPr>
          <p:spPr>
            <a:xfrm>
              <a:off x="5206262" y="4177104"/>
              <a:ext cx="397763" cy="260518"/>
            </a:xfrm>
            <a:custGeom>
              <a:rect b="b" l="l" r="r" t="t"/>
              <a:pathLst>
                <a:path extrusionOk="0" h="8204" w="12526">
                  <a:moveTo>
                    <a:pt x="3655" y="381"/>
                  </a:moveTo>
                  <a:cubicBezTo>
                    <a:pt x="3989" y="381"/>
                    <a:pt x="4298" y="500"/>
                    <a:pt x="4536" y="738"/>
                  </a:cubicBezTo>
                  <a:lnTo>
                    <a:pt x="7049" y="3120"/>
                  </a:lnTo>
                  <a:lnTo>
                    <a:pt x="5644" y="3120"/>
                  </a:lnTo>
                  <a:lnTo>
                    <a:pt x="3512" y="381"/>
                  </a:lnTo>
                  <a:close/>
                  <a:moveTo>
                    <a:pt x="10585" y="3477"/>
                  </a:moveTo>
                  <a:cubicBezTo>
                    <a:pt x="10882" y="3501"/>
                    <a:pt x="11156" y="3620"/>
                    <a:pt x="11382" y="3846"/>
                  </a:cubicBezTo>
                  <a:lnTo>
                    <a:pt x="11502" y="3965"/>
                  </a:lnTo>
                  <a:lnTo>
                    <a:pt x="10763" y="3965"/>
                  </a:lnTo>
                  <a:lnTo>
                    <a:pt x="10763" y="3953"/>
                  </a:lnTo>
                  <a:cubicBezTo>
                    <a:pt x="10656" y="3953"/>
                    <a:pt x="10585" y="3858"/>
                    <a:pt x="10585" y="3775"/>
                  </a:cubicBezTo>
                  <a:lnTo>
                    <a:pt x="10585" y="3477"/>
                  </a:lnTo>
                  <a:close/>
                  <a:moveTo>
                    <a:pt x="7906" y="4263"/>
                  </a:moveTo>
                  <a:lnTo>
                    <a:pt x="4536" y="7430"/>
                  </a:lnTo>
                  <a:cubicBezTo>
                    <a:pt x="4298" y="7656"/>
                    <a:pt x="3989" y="7787"/>
                    <a:pt x="3655" y="7787"/>
                  </a:cubicBezTo>
                  <a:lnTo>
                    <a:pt x="3512" y="7787"/>
                  </a:lnTo>
                  <a:lnTo>
                    <a:pt x="6263" y="4263"/>
                  </a:lnTo>
                  <a:close/>
                  <a:moveTo>
                    <a:pt x="3381" y="0"/>
                  </a:moveTo>
                  <a:cubicBezTo>
                    <a:pt x="3262" y="0"/>
                    <a:pt x="3155" y="60"/>
                    <a:pt x="3108" y="179"/>
                  </a:cubicBezTo>
                  <a:cubicBezTo>
                    <a:pt x="3060" y="286"/>
                    <a:pt x="3060" y="405"/>
                    <a:pt x="3143" y="512"/>
                  </a:cubicBezTo>
                  <a:lnTo>
                    <a:pt x="5167" y="3120"/>
                  </a:lnTo>
                  <a:lnTo>
                    <a:pt x="2512" y="3120"/>
                  </a:lnTo>
                  <a:cubicBezTo>
                    <a:pt x="2405" y="3120"/>
                    <a:pt x="2310" y="3060"/>
                    <a:pt x="2250" y="2965"/>
                  </a:cubicBezTo>
                  <a:lnTo>
                    <a:pt x="1429" y="1536"/>
                  </a:lnTo>
                  <a:cubicBezTo>
                    <a:pt x="1310" y="1334"/>
                    <a:pt x="1084" y="1215"/>
                    <a:pt x="845" y="1215"/>
                  </a:cubicBezTo>
                  <a:lnTo>
                    <a:pt x="310" y="1215"/>
                  </a:lnTo>
                  <a:cubicBezTo>
                    <a:pt x="143" y="1215"/>
                    <a:pt x="0" y="1346"/>
                    <a:pt x="0" y="1524"/>
                  </a:cubicBezTo>
                  <a:lnTo>
                    <a:pt x="0" y="4394"/>
                  </a:lnTo>
                  <a:cubicBezTo>
                    <a:pt x="0" y="4763"/>
                    <a:pt x="310" y="5084"/>
                    <a:pt x="679" y="5084"/>
                  </a:cubicBezTo>
                  <a:lnTo>
                    <a:pt x="2262" y="5084"/>
                  </a:lnTo>
                  <a:cubicBezTo>
                    <a:pt x="2369" y="5084"/>
                    <a:pt x="2441" y="4989"/>
                    <a:pt x="2441" y="4906"/>
                  </a:cubicBezTo>
                  <a:cubicBezTo>
                    <a:pt x="2441" y="4810"/>
                    <a:pt x="2346" y="4727"/>
                    <a:pt x="2262" y="4727"/>
                  </a:cubicBezTo>
                  <a:lnTo>
                    <a:pt x="679" y="4727"/>
                  </a:lnTo>
                  <a:cubicBezTo>
                    <a:pt x="500" y="4727"/>
                    <a:pt x="369" y="4572"/>
                    <a:pt x="369" y="4406"/>
                  </a:cubicBezTo>
                  <a:lnTo>
                    <a:pt x="369" y="1596"/>
                  </a:lnTo>
                  <a:lnTo>
                    <a:pt x="845" y="1596"/>
                  </a:lnTo>
                  <a:cubicBezTo>
                    <a:pt x="965" y="1596"/>
                    <a:pt x="1060" y="1655"/>
                    <a:pt x="1119" y="1750"/>
                  </a:cubicBezTo>
                  <a:lnTo>
                    <a:pt x="1929" y="3179"/>
                  </a:lnTo>
                  <a:cubicBezTo>
                    <a:pt x="2048" y="3382"/>
                    <a:pt x="2274" y="3513"/>
                    <a:pt x="2512" y="3513"/>
                  </a:cubicBezTo>
                  <a:lnTo>
                    <a:pt x="10192" y="3513"/>
                  </a:lnTo>
                  <a:lnTo>
                    <a:pt x="10192" y="3834"/>
                  </a:lnTo>
                  <a:cubicBezTo>
                    <a:pt x="10192" y="4132"/>
                    <a:pt x="10442" y="4382"/>
                    <a:pt x="10740" y="4382"/>
                  </a:cubicBezTo>
                  <a:lnTo>
                    <a:pt x="11835" y="4382"/>
                  </a:lnTo>
                  <a:lnTo>
                    <a:pt x="12049" y="4620"/>
                  </a:lnTo>
                  <a:cubicBezTo>
                    <a:pt x="12085" y="4644"/>
                    <a:pt x="12109" y="4703"/>
                    <a:pt x="12133" y="4751"/>
                  </a:cubicBezTo>
                  <a:lnTo>
                    <a:pt x="7942" y="4751"/>
                  </a:lnTo>
                  <a:lnTo>
                    <a:pt x="8454" y="4275"/>
                  </a:lnTo>
                  <a:cubicBezTo>
                    <a:pt x="8513" y="4227"/>
                    <a:pt x="8525" y="4144"/>
                    <a:pt x="8501" y="4072"/>
                  </a:cubicBezTo>
                  <a:cubicBezTo>
                    <a:pt x="8465" y="3989"/>
                    <a:pt x="8406" y="3953"/>
                    <a:pt x="8334" y="3953"/>
                  </a:cubicBezTo>
                  <a:lnTo>
                    <a:pt x="6203" y="3953"/>
                  </a:lnTo>
                  <a:cubicBezTo>
                    <a:pt x="6120" y="3953"/>
                    <a:pt x="6025" y="3989"/>
                    <a:pt x="5965" y="4072"/>
                  </a:cubicBezTo>
                  <a:lnTo>
                    <a:pt x="5441" y="4739"/>
                  </a:lnTo>
                  <a:lnTo>
                    <a:pt x="3120" y="4739"/>
                  </a:lnTo>
                  <a:cubicBezTo>
                    <a:pt x="3024" y="4739"/>
                    <a:pt x="2941" y="4822"/>
                    <a:pt x="2941" y="4918"/>
                  </a:cubicBezTo>
                  <a:cubicBezTo>
                    <a:pt x="2941" y="5001"/>
                    <a:pt x="3036" y="5096"/>
                    <a:pt x="3120" y="5096"/>
                  </a:cubicBezTo>
                  <a:lnTo>
                    <a:pt x="5167" y="5096"/>
                  </a:lnTo>
                  <a:lnTo>
                    <a:pt x="3143" y="7704"/>
                  </a:lnTo>
                  <a:cubicBezTo>
                    <a:pt x="3060" y="7787"/>
                    <a:pt x="3048" y="7918"/>
                    <a:pt x="3108" y="8025"/>
                  </a:cubicBezTo>
                  <a:cubicBezTo>
                    <a:pt x="3155" y="8132"/>
                    <a:pt x="3274" y="8204"/>
                    <a:pt x="3381" y="8204"/>
                  </a:cubicBezTo>
                  <a:lnTo>
                    <a:pt x="3643" y="8204"/>
                  </a:lnTo>
                  <a:cubicBezTo>
                    <a:pt x="4060" y="8204"/>
                    <a:pt x="4477" y="8037"/>
                    <a:pt x="4775" y="7763"/>
                  </a:cubicBezTo>
                  <a:lnTo>
                    <a:pt x="7572" y="5108"/>
                  </a:lnTo>
                  <a:lnTo>
                    <a:pt x="12252" y="5108"/>
                  </a:lnTo>
                  <a:cubicBezTo>
                    <a:pt x="12395" y="5108"/>
                    <a:pt x="12525" y="4989"/>
                    <a:pt x="12525" y="4822"/>
                  </a:cubicBezTo>
                  <a:cubicBezTo>
                    <a:pt x="12525" y="4584"/>
                    <a:pt x="12466" y="4406"/>
                    <a:pt x="12335" y="4286"/>
                  </a:cubicBezTo>
                  <a:lnTo>
                    <a:pt x="11621" y="3572"/>
                  </a:lnTo>
                  <a:cubicBezTo>
                    <a:pt x="11311" y="3263"/>
                    <a:pt x="10894" y="3096"/>
                    <a:pt x="10466" y="3096"/>
                  </a:cubicBezTo>
                  <a:lnTo>
                    <a:pt x="7572" y="3096"/>
                  </a:lnTo>
                  <a:lnTo>
                    <a:pt x="4775" y="453"/>
                  </a:lnTo>
                  <a:cubicBezTo>
                    <a:pt x="4465" y="155"/>
                    <a:pt x="4060" y="0"/>
                    <a:pt x="364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8" name="Google Shape;3818;p37"/>
            <p:cNvSpPr/>
            <p:nvPr/>
          </p:nvSpPr>
          <p:spPr>
            <a:xfrm>
              <a:off x="5434231" y="4174817"/>
              <a:ext cx="167539" cy="70369"/>
            </a:xfrm>
            <a:custGeom>
              <a:rect b="b" l="l" r="r" t="t"/>
              <a:pathLst>
                <a:path extrusionOk="0" h="2216" w="5276">
                  <a:moveTo>
                    <a:pt x="2596" y="1"/>
                  </a:moveTo>
                  <a:cubicBezTo>
                    <a:pt x="1965" y="1"/>
                    <a:pt x="1417" y="418"/>
                    <a:pt x="1251" y="1013"/>
                  </a:cubicBezTo>
                  <a:cubicBezTo>
                    <a:pt x="1179" y="1001"/>
                    <a:pt x="1108" y="1001"/>
                    <a:pt x="1048" y="1001"/>
                  </a:cubicBezTo>
                  <a:cubicBezTo>
                    <a:pt x="465" y="1001"/>
                    <a:pt x="1" y="1465"/>
                    <a:pt x="1" y="2037"/>
                  </a:cubicBezTo>
                  <a:cubicBezTo>
                    <a:pt x="24" y="2132"/>
                    <a:pt x="96" y="2203"/>
                    <a:pt x="203" y="2203"/>
                  </a:cubicBezTo>
                  <a:lnTo>
                    <a:pt x="3358" y="2203"/>
                  </a:lnTo>
                  <a:cubicBezTo>
                    <a:pt x="3465" y="2203"/>
                    <a:pt x="3537" y="2120"/>
                    <a:pt x="3537" y="2025"/>
                  </a:cubicBezTo>
                  <a:cubicBezTo>
                    <a:pt x="3537" y="1918"/>
                    <a:pt x="3441" y="1846"/>
                    <a:pt x="3358" y="1846"/>
                  </a:cubicBezTo>
                  <a:lnTo>
                    <a:pt x="405" y="1846"/>
                  </a:lnTo>
                  <a:cubicBezTo>
                    <a:pt x="489" y="1561"/>
                    <a:pt x="751" y="1358"/>
                    <a:pt x="1048" y="1358"/>
                  </a:cubicBezTo>
                  <a:cubicBezTo>
                    <a:pt x="1144" y="1358"/>
                    <a:pt x="1239" y="1370"/>
                    <a:pt x="1334" y="1418"/>
                  </a:cubicBezTo>
                  <a:cubicBezTo>
                    <a:pt x="1359" y="1428"/>
                    <a:pt x="1384" y="1431"/>
                    <a:pt x="1409" y="1431"/>
                  </a:cubicBezTo>
                  <a:cubicBezTo>
                    <a:pt x="1442" y="1431"/>
                    <a:pt x="1473" y="1425"/>
                    <a:pt x="1501" y="1418"/>
                  </a:cubicBezTo>
                  <a:cubicBezTo>
                    <a:pt x="1536" y="1382"/>
                    <a:pt x="1584" y="1346"/>
                    <a:pt x="1584" y="1287"/>
                  </a:cubicBezTo>
                  <a:cubicBezTo>
                    <a:pt x="1644" y="763"/>
                    <a:pt x="2096" y="370"/>
                    <a:pt x="2608" y="370"/>
                  </a:cubicBezTo>
                  <a:cubicBezTo>
                    <a:pt x="3084" y="370"/>
                    <a:pt x="3489" y="691"/>
                    <a:pt x="3608" y="1144"/>
                  </a:cubicBezTo>
                  <a:cubicBezTo>
                    <a:pt x="3620" y="1191"/>
                    <a:pt x="3656" y="1239"/>
                    <a:pt x="3703" y="1263"/>
                  </a:cubicBezTo>
                  <a:cubicBezTo>
                    <a:pt x="3726" y="1286"/>
                    <a:pt x="3758" y="1294"/>
                    <a:pt x="3791" y="1294"/>
                  </a:cubicBezTo>
                  <a:cubicBezTo>
                    <a:pt x="3810" y="1294"/>
                    <a:pt x="3829" y="1291"/>
                    <a:pt x="3846" y="1287"/>
                  </a:cubicBezTo>
                  <a:cubicBezTo>
                    <a:pt x="3930" y="1251"/>
                    <a:pt x="4025" y="1239"/>
                    <a:pt x="4120" y="1239"/>
                  </a:cubicBezTo>
                  <a:cubicBezTo>
                    <a:pt x="4501" y="1239"/>
                    <a:pt x="4811" y="1501"/>
                    <a:pt x="4906" y="1858"/>
                  </a:cubicBezTo>
                  <a:lnTo>
                    <a:pt x="4215" y="1858"/>
                  </a:lnTo>
                  <a:cubicBezTo>
                    <a:pt x="4120" y="1858"/>
                    <a:pt x="4037" y="1953"/>
                    <a:pt x="4037" y="2037"/>
                  </a:cubicBezTo>
                  <a:cubicBezTo>
                    <a:pt x="4037" y="2132"/>
                    <a:pt x="4132" y="2215"/>
                    <a:pt x="4215" y="2215"/>
                  </a:cubicBezTo>
                  <a:lnTo>
                    <a:pt x="5096" y="2215"/>
                  </a:lnTo>
                  <a:cubicBezTo>
                    <a:pt x="5204" y="2215"/>
                    <a:pt x="5275" y="2132"/>
                    <a:pt x="5275" y="2037"/>
                  </a:cubicBezTo>
                  <a:cubicBezTo>
                    <a:pt x="5275" y="1406"/>
                    <a:pt x="4751" y="870"/>
                    <a:pt x="4096" y="870"/>
                  </a:cubicBezTo>
                  <a:cubicBezTo>
                    <a:pt x="4025" y="870"/>
                    <a:pt x="3965" y="870"/>
                    <a:pt x="3894" y="882"/>
                  </a:cubicBezTo>
                  <a:cubicBezTo>
                    <a:pt x="3680" y="358"/>
                    <a:pt x="3180" y="1"/>
                    <a:pt x="259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9" name="Google Shape;3819;p37"/>
            <p:cNvSpPr/>
            <p:nvPr/>
          </p:nvSpPr>
          <p:spPr>
            <a:xfrm>
              <a:off x="5360877" y="4298852"/>
              <a:ext cx="15147" cy="15147"/>
            </a:xfrm>
            <a:custGeom>
              <a:rect b="b" l="l" r="r" t="t"/>
              <a:pathLst>
                <a:path extrusionOk="0" h="477" w="477">
                  <a:moveTo>
                    <a:pt x="239" y="0"/>
                  </a:moveTo>
                  <a:cubicBezTo>
                    <a:pt x="96" y="0"/>
                    <a:pt x="1" y="95"/>
                    <a:pt x="1" y="238"/>
                  </a:cubicBezTo>
                  <a:cubicBezTo>
                    <a:pt x="1" y="369"/>
                    <a:pt x="96" y="476"/>
                    <a:pt x="239" y="476"/>
                  </a:cubicBezTo>
                  <a:cubicBezTo>
                    <a:pt x="370" y="476"/>
                    <a:pt x="477" y="381"/>
                    <a:pt x="477" y="238"/>
                  </a:cubicBezTo>
                  <a:cubicBezTo>
                    <a:pt x="477" y="95"/>
                    <a:pt x="370" y="0"/>
                    <a:pt x="23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0" name="Google Shape;3820;p37"/>
            <p:cNvSpPr/>
            <p:nvPr/>
          </p:nvSpPr>
          <p:spPr>
            <a:xfrm>
              <a:off x="5329503" y="4298852"/>
              <a:ext cx="15147" cy="15147"/>
            </a:xfrm>
            <a:custGeom>
              <a:rect b="b" l="l" r="r" t="t"/>
              <a:pathLst>
                <a:path extrusionOk="0" h="477" w="477">
                  <a:moveTo>
                    <a:pt x="239" y="0"/>
                  </a:moveTo>
                  <a:cubicBezTo>
                    <a:pt x="108" y="0"/>
                    <a:pt x="1" y="95"/>
                    <a:pt x="1" y="238"/>
                  </a:cubicBezTo>
                  <a:cubicBezTo>
                    <a:pt x="1" y="369"/>
                    <a:pt x="108" y="476"/>
                    <a:pt x="239" y="476"/>
                  </a:cubicBezTo>
                  <a:cubicBezTo>
                    <a:pt x="370" y="476"/>
                    <a:pt x="477" y="381"/>
                    <a:pt x="477" y="238"/>
                  </a:cubicBezTo>
                  <a:cubicBezTo>
                    <a:pt x="477" y="95"/>
                    <a:pt x="370" y="0"/>
                    <a:pt x="23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1" name="Google Shape;3821;p37"/>
            <p:cNvSpPr/>
            <p:nvPr/>
          </p:nvSpPr>
          <p:spPr>
            <a:xfrm>
              <a:off x="5298511" y="4299202"/>
              <a:ext cx="14766" cy="15179"/>
            </a:xfrm>
            <a:custGeom>
              <a:rect b="b" l="l" r="r" t="t"/>
              <a:pathLst>
                <a:path extrusionOk="0" h="478" w="465">
                  <a:moveTo>
                    <a:pt x="238" y="1"/>
                  </a:moveTo>
                  <a:cubicBezTo>
                    <a:pt x="95" y="1"/>
                    <a:pt x="0" y="108"/>
                    <a:pt x="0" y="239"/>
                  </a:cubicBezTo>
                  <a:cubicBezTo>
                    <a:pt x="0" y="370"/>
                    <a:pt x="95" y="477"/>
                    <a:pt x="238" y="477"/>
                  </a:cubicBezTo>
                  <a:cubicBezTo>
                    <a:pt x="369" y="477"/>
                    <a:pt x="465" y="370"/>
                    <a:pt x="465" y="239"/>
                  </a:cubicBezTo>
                  <a:cubicBezTo>
                    <a:pt x="465" y="108"/>
                    <a:pt x="369" y="1"/>
                    <a:pt x="23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2" name="Google Shape;3822;p37"/>
            <p:cNvSpPr/>
            <p:nvPr/>
          </p:nvSpPr>
          <p:spPr>
            <a:xfrm>
              <a:off x="5267137" y="4298852"/>
              <a:ext cx="15147" cy="15147"/>
            </a:xfrm>
            <a:custGeom>
              <a:rect b="b" l="l" r="r" t="t"/>
              <a:pathLst>
                <a:path extrusionOk="0" h="477" w="477">
                  <a:moveTo>
                    <a:pt x="238" y="0"/>
                  </a:moveTo>
                  <a:cubicBezTo>
                    <a:pt x="107" y="0"/>
                    <a:pt x="0" y="95"/>
                    <a:pt x="0" y="238"/>
                  </a:cubicBezTo>
                  <a:cubicBezTo>
                    <a:pt x="0" y="369"/>
                    <a:pt x="107" y="476"/>
                    <a:pt x="238" y="476"/>
                  </a:cubicBezTo>
                  <a:cubicBezTo>
                    <a:pt x="369" y="476"/>
                    <a:pt x="476" y="369"/>
                    <a:pt x="476" y="238"/>
                  </a:cubicBezTo>
                  <a:cubicBezTo>
                    <a:pt x="476" y="95"/>
                    <a:pt x="369" y="0"/>
                    <a:pt x="23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3" name="Google Shape;3823;p37"/>
            <p:cNvSpPr/>
            <p:nvPr/>
          </p:nvSpPr>
          <p:spPr>
            <a:xfrm>
              <a:off x="5492470" y="4298852"/>
              <a:ext cx="15147" cy="15147"/>
            </a:xfrm>
            <a:custGeom>
              <a:rect b="b" l="l" r="r" t="t"/>
              <a:pathLst>
                <a:path extrusionOk="0" h="477" w="477">
                  <a:moveTo>
                    <a:pt x="238" y="0"/>
                  </a:moveTo>
                  <a:cubicBezTo>
                    <a:pt x="107" y="0"/>
                    <a:pt x="0" y="95"/>
                    <a:pt x="0" y="238"/>
                  </a:cubicBezTo>
                  <a:cubicBezTo>
                    <a:pt x="0" y="369"/>
                    <a:pt x="107" y="476"/>
                    <a:pt x="238" y="476"/>
                  </a:cubicBezTo>
                  <a:cubicBezTo>
                    <a:pt x="381" y="476"/>
                    <a:pt x="476" y="381"/>
                    <a:pt x="476" y="238"/>
                  </a:cubicBezTo>
                  <a:cubicBezTo>
                    <a:pt x="476" y="95"/>
                    <a:pt x="381" y="0"/>
                    <a:pt x="23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24" name="Google Shape;3824;p37"/>
          <p:cNvGrpSpPr/>
          <p:nvPr/>
        </p:nvGrpSpPr>
        <p:grpSpPr>
          <a:xfrm>
            <a:off x="5698279" y="4161342"/>
            <a:ext cx="440505" cy="290018"/>
            <a:chOff x="5727616" y="4204699"/>
            <a:chExt cx="440505" cy="290018"/>
          </a:xfrm>
        </p:grpSpPr>
        <p:sp>
          <p:nvSpPr>
            <p:cNvPr id="3825" name="Google Shape;3825;p37"/>
            <p:cNvSpPr/>
            <p:nvPr/>
          </p:nvSpPr>
          <p:spPr>
            <a:xfrm>
              <a:off x="5727616" y="4204699"/>
              <a:ext cx="440505" cy="290018"/>
            </a:xfrm>
            <a:custGeom>
              <a:rect b="b" l="l" r="r" t="t"/>
              <a:pathLst>
                <a:path extrusionOk="0" h="9133" w="13872">
                  <a:moveTo>
                    <a:pt x="13145" y="4465"/>
                  </a:moveTo>
                  <a:lnTo>
                    <a:pt x="13145" y="4870"/>
                  </a:lnTo>
                  <a:lnTo>
                    <a:pt x="12752" y="4870"/>
                  </a:lnTo>
                  <a:lnTo>
                    <a:pt x="12752" y="4465"/>
                  </a:lnTo>
                  <a:close/>
                  <a:moveTo>
                    <a:pt x="1275" y="3941"/>
                  </a:moveTo>
                  <a:lnTo>
                    <a:pt x="1275" y="4430"/>
                  </a:lnTo>
                  <a:cubicBezTo>
                    <a:pt x="1275" y="4775"/>
                    <a:pt x="1013" y="5049"/>
                    <a:pt x="668" y="5049"/>
                  </a:cubicBezTo>
                  <a:lnTo>
                    <a:pt x="418" y="5049"/>
                  </a:lnTo>
                  <a:cubicBezTo>
                    <a:pt x="501" y="4549"/>
                    <a:pt x="810" y="4120"/>
                    <a:pt x="1275" y="3941"/>
                  </a:cubicBezTo>
                  <a:close/>
                  <a:moveTo>
                    <a:pt x="9121" y="417"/>
                  </a:moveTo>
                  <a:cubicBezTo>
                    <a:pt x="9562" y="417"/>
                    <a:pt x="9978" y="620"/>
                    <a:pt x="10252" y="977"/>
                  </a:cubicBezTo>
                  <a:lnTo>
                    <a:pt x="12205" y="3584"/>
                  </a:lnTo>
                  <a:cubicBezTo>
                    <a:pt x="12240" y="3632"/>
                    <a:pt x="12300" y="3656"/>
                    <a:pt x="12360" y="3656"/>
                  </a:cubicBezTo>
                  <a:lnTo>
                    <a:pt x="13312" y="3656"/>
                  </a:lnTo>
                  <a:cubicBezTo>
                    <a:pt x="13431" y="3656"/>
                    <a:pt x="13514" y="3775"/>
                    <a:pt x="13467" y="3882"/>
                  </a:cubicBezTo>
                  <a:lnTo>
                    <a:pt x="13372" y="4060"/>
                  </a:lnTo>
                  <a:lnTo>
                    <a:pt x="12574" y="4060"/>
                  </a:lnTo>
                  <a:cubicBezTo>
                    <a:pt x="12455" y="4060"/>
                    <a:pt x="12360" y="4156"/>
                    <a:pt x="12360" y="4275"/>
                  </a:cubicBezTo>
                  <a:lnTo>
                    <a:pt x="12360" y="5084"/>
                  </a:lnTo>
                  <a:cubicBezTo>
                    <a:pt x="12360" y="5203"/>
                    <a:pt x="12455" y="5299"/>
                    <a:pt x="12574" y="5299"/>
                  </a:cubicBezTo>
                  <a:lnTo>
                    <a:pt x="13181" y="5299"/>
                  </a:lnTo>
                  <a:lnTo>
                    <a:pt x="13181" y="5596"/>
                  </a:lnTo>
                  <a:cubicBezTo>
                    <a:pt x="13181" y="5787"/>
                    <a:pt x="13252" y="5977"/>
                    <a:pt x="13395" y="6096"/>
                  </a:cubicBezTo>
                  <a:cubicBezTo>
                    <a:pt x="13455" y="6156"/>
                    <a:pt x="13479" y="6227"/>
                    <a:pt x="13479" y="6323"/>
                  </a:cubicBezTo>
                  <a:lnTo>
                    <a:pt x="13479" y="6692"/>
                  </a:lnTo>
                  <a:lnTo>
                    <a:pt x="13443" y="6692"/>
                  </a:lnTo>
                  <a:cubicBezTo>
                    <a:pt x="13443" y="7037"/>
                    <a:pt x="13181" y="7311"/>
                    <a:pt x="12836" y="7311"/>
                  </a:cubicBezTo>
                  <a:lnTo>
                    <a:pt x="12526" y="7311"/>
                  </a:lnTo>
                  <a:cubicBezTo>
                    <a:pt x="12419" y="6501"/>
                    <a:pt x="11740" y="5894"/>
                    <a:pt x="10919" y="5894"/>
                  </a:cubicBezTo>
                  <a:cubicBezTo>
                    <a:pt x="10097" y="5894"/>
                    <a:pt x="9419" y="6513"/>
                    <a:pt x="9312" y="7311"/>
                  </a:cubicBezTo>
                  <a:lnTo>
                    <a:pt x="4061" y="7311"/>
                  </a:lnTo>
                  <a:cubicBezTo>
                    <a:pt x="3954" y="6501"/>
                    <a:pt x="3275" y="5894"/>
                    <a:pt x="2454" y="5894"/>
                  </a:cubicBezTo>
                  <a:cubicBezTo>
                    <a:pt x="1632" y="5894"/>
                    <a:pt x="965" y="6501"/>
                    <a:pt x="846" y="7275"/>
                  </a:cubicBezTo>
                  <a:cubicBezTo>
                    <a:pt x="608" y="7204"/>
                    <a:pt x="429" y="6966"/>
                    <a:pt x="429" y="6692"/>
                  </a:cubicBezTo>
                  <a:lnTo>
                    <a:pt x="429" y="5465"/>
                  </a:lnTo>
                  <a:lnTo>
                    <a:pt x="691" y="5465"/>
                  </a:lnTo>
                  <a:cubicBezTo>
                    <a:pt x="1263" y="5465"/>
                    <a:pt x="1703" y="5001"/>
                    <a:pt x="1703" y="4453"/>
                  </a:cubicBezTo>
                  <a:lnTo>
                    <a:pt x="1703" y="3822"/>
                  </a:lnTo>
                  <a:lnTo>
                    <a:pt x="2406" y="3644"/>
                  </a:lnTo>
                  <a:cubicBezTo>
                    <a:pt x="2465" y="3632"/>
                    <a:pt x="2513" y="3596"/>
                    <a:pt x="2525" y="3560"/>
                  </a:cubicBezTo>
                  <a:lnTo>
                    <a:pt x="3954" y="1120"/>
                  </a:lnTo>
                  <a:cubicBezTo>
                    <a:pt x="4204" y="679"/>
                    <a:pt x="4680" y="417"/>
                    <a:pt x="5180" y="417"/>
                  </a:cubicBezTo>
                  <a:close/>
                  <a:moveTo>
                    <a:pt x="2430" y="6275"/>
                  </a:moveTo>
                  <a:cubicBezTo>
                    <a:pt x="3108" y="6275"/>
                    <a:pt x="3656" y="6823"/>
                    <a:pt x="3656" y="7501"/>
                  </a:cubicBezTo>
                  <a:cubicBezTo>
                    <a:pt x="3656" y="8168"/>
                    <a:pt x="3108" y="8716"/>
                    <a:pt x="2430" y="8716"/>
                  </a:cubicBezTo>
                  <a:cubicBezTo>
                    <a:pt x="1763" y="8716"/>
                    <a:pt x="1215" y="8168"/>
                    <a:pt x="1215" y="7501"/>
                  </a:cubicBezTo>
                  <a:cubicBezTo>
                    <a:pt x="1215" y="6823"/>
                    <a:pt x="1763" y="6275"/>
                    <a:pt x="2430" y="6275"/>
                  </a:cubicBezTo>
                  <a:close/>
                  <a:moveTo>
                    <a:pt x="10919" y="6275"/>
                  </a:moveTo>
                  <a:cubicBezTo>
                    <a:pt x="11586" y="6275"/>
                    <a:pt x="12145" y="6823"/>
                    <a:pt x="12145" y="7501"/>
                  </a:cubicBezTo>
                  <a:cubicBezTo>
                    <a:pt x="12145" y="8168"/>
                    <a:pt x="11586" y="8716"/>
                    <a:pt x="10919" y="8716"/>
                  </a:cubicBezTo>
                  <a:cubicBezTo>
                    <a:pt x="10252" y="8716"/>
                    <a:pt x="9693" y="8168"/>
                    <a:pt x="9693" y="7501"/>
                  </a:cubicBezTo>
                  <a:cubicBezTo>
                    <a:pt x="9693" y="6823"/>
                    <a:pt x="10252" y="6275"/>
                    <a:pt x="10919" y="6275"/>
                  </a:cubicBezTo>
                  <a:close/>
                  <a:moveTo>
                    <a:pt x="5144" y="0"/>
                  </a:moveTo>
                  <a:cubicBezTo>
                    <a:pt x="4501" y="0"/>
                    <a:pt x="3894" y="334"/>
                    <a:pt x="3573" y="905"/>
                  </a:cubicBezTo>
                  <a:lnTo>
                    <a:pt x="2180" y="3275"/>
                  </a:lnTo>
                  <a:lnTo>
                    <a:pt x="1430" y="3465"/>
                  </a:lnTo>
                  <a:cubicBezTo>
                    <a:pt x="489" y="3703"/>
                    <a:pt x="1" y="4477"/>
                    <a:pt x="1" y="5251"/>
                  </a:cubicBezTo>
                  <a:lnTo>
                    <a:pt x="1" y="6692"/>
                  </a:lnTo>
                  <a:cubicBezTo>
                    <a:pt x="1" y="7180"/>
                    <a:pt x="358" y="7608"/>
                    <a:pt x="810" y="7692"/>
                  </a:cubicBezTo>
                  <a:cubicBezTo>
                    <a:pt x="906" y="8501"/>
                    <a:pt x="1584" y="9132"/>
                    <a:pt x="2418" y="9132"/>
                  </a:cubicBezTo>
                  <a:cubicBezTo>
                    <a:pt x="3251" y="9132"/>
                    <a:pt x="3930" y="8513"/>
                    <a:pt x="4025" y="7728"/>
                  </a:cubicBezTo>
                  <a:lnTo>
                    <a:pt x="9300" y="7728"/>
                  </a:lnTo>
                  <a:cubicBezTo>
                    <a:pt x="9407" y="8525"/>
                    <a:pt x="10085" y="9132"/>
                    <a:pt x="10907" y="9132"/>
                  </a:cubicBezTo>
                  <a:cubicBezTo>
                    <a:pt x="11740" y="9132"/>
                    <a:pt x="12407" y="8513"/>
                    <a:pt x="12514" y="7728"/>
                  </a:cubicBezTo>
                  <a:lnTo>
                    <a:pt x="12824" y="7728"/>
                  </a:lnTo>
                  <a:cubicBezTo>
                    <a:pt x="13395" y="7728"/>
                    <a:pt x="13836" y="7263"/>
                    <a:pt x="13836" y="6716"/>
                  </a:cubicBezTo>
                  <a:lnTo>
                    <a:pt x="13836" y="6299"/>
                  </a:lnTo>
                  <a:cubicBezTo>
                    <a:pt x="13848" y="6096"/>
                    <a:pt x="13776" y="5918"/>
                    <a:pt x="13645" y="5787"/>
                  </a:cubicBezTo>
                  <a:cubicBezTo>
                    <a:pt x="13586" y="5727"/>
                    <a:pt x="13550" y="5656"/>
                    <a:pt x="13550" y="5561"/>
                  </a:cubicBezTo>
                  <a:lnTo>
                    <a:pt x="13550" y="4572"/>
                  </a:lnTo>
                  <a:lnTo>
                    <a:pt x="13788" y="4037"/>
                  </a:lnTo>
                  <a:cubicBezTo>
                    <a:pt x="13872" y="3846"/>
                    <a:pt x="13872" y="3656"/>
                    <a:pt x="13764" y="3501"/>
                  </a:cubicBezTo>
                  <a:cubicBezTo>
                    <a:pt x="13657" y="3334"/>
                    <a:pt x="13479" y="3239"/>
                    <a:pt x="13288" y="3239"/>
                  </a:cubicBezTo>
                  <a:lnTo>
                    <a:pt x="12443" y="3239"/>
                  </a:lnTo>
                  <a:lnTo>
                    <a:pt x="10550" y="727"/>
                  </a:lnTo>
                  <a:cubicBezTo>
                    <a:pt x="10204" y="262"/>
                    <a:pt x="9657" y="0"/>
                    <a:pt x="908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6" name="Google Shape;3826;p37"/>
            <p:cNvSpPr/>
            <p:nvPr/>
          </p:nvSpPr>
          <p:spPr>
            <a:xfrm>
              <a:off x="5779789" y="4416409"/>
              <a:ext cx="52205" cy="51475"/>
            </a:xfrm>
            <a:custGeom>
              <a:rect b="b" l="l" r="r" t="t"/>
              <a:pathLst>
                <a:path extrusionOk="0" h="1621" w="1644">
                  <a:moveTo>
                    <a:pt x="811" y="1"/>
                  </a:moveTo>
                  <a:cubicBezTo>
                    <a:pt x="584" y="1"/>
                    <a:pt x="394" y="84"/>
                    <a:pt x="239" y="239"/>
                  </a:cubicBezTo>
                  <a:cubicBezTo>
                    <a:pt x="96" y="382"/>
                    <a:pt x="1" y="596"/>
                    <a:pt x="1" y="799"/>
                  </a:cubicBezTo>
                  <a:cubicBezTo>
                    <a:pt x="1" y="1263"/>
                    <a:pt x="382" y="1620"/>
                    <a:pt x="822" y="1620"/>
                  </a:cubicBezTo>
                  <a:cubicBezTo>
                    <a:pt x="1275" y="1620"/>
                    <a:pt x="1644" y="1263"/>
                    <a:pt x="1644" y="799"/>
                  </a:cubicBezTo>
                  <a:cubicBezTo>
                    <a:pt x="1644" y="739"/>
                    <a:pt x="1632" y="668"/>
                    <a:pt x="1608" y="608"/>
                  </a:cubicBezTo>
                  <a:cubicBezTo>
                    <a:pt x="1557" y="546"/>
                    <a:pt x="1478" y="484"/>
                    <a:pt x="1389" y="484"/>
                  </a:cubicBezTo>
                  <a:cubicBezTo>
                    <a:pt x="1375" y="484"/>
                    <a:pt x="1361" y="486"/>
                    <a:pt x="1346" y="489"/>
                  </a:cubicBezTo>
                  <a:cubicBezTo>
                    <a:pt x="1239" y="525"/>
                    <a:pt x="1168" y="620"/>
                    <a:pt x="1192" y="727"/>
                  </a:cubicBezTo>
                  <a:cubicBezTo>
                    <a:pt x="1203" y="763"/>
                    <a:pt x="1203" y="787"/>
                    <a:pt x="1203" y="822"/>
                  </a:cubicBezTo>
                  <a:cubicBezTo>
                    <a:pt x="1203" y="1037"/>
                    <a:pt x="1025" y="1215"/>
                    <a:pt x="811" y="1215"/>
                  </a:cubicBezTo>
                  <a:cubicBezTo>
                    <a:pt x="584" y="1215"/>
                    <a:pt x="406" y="1037"/>
                    <a:pt x="406" y="822"/>
                  </a:cubicBezTo>
                  <a:cubicBezTo>
                    <a:pt x="406" y="596"/>
                    <a:pt x="584" y="418"/>
                    <a:pt x="811" y="418"/>
                  </a:cubicBezTo>
                  <a:cubicBezTo>
                    <a:pt x="930" y="418"/>
                    <a:pt x="1013" y="322"/>
                    <a:pt x="1013" y="203"/>
                  </a:cubicBezTo>
                  <a:cubicBezTo>
                    <a:pt x="1013" y="84"/>
                    <a:pt x="930" y="1"/>
                    <a:pt x="81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7" name="Google Shape;3827;p37"/>
            <p:cNvSpPr/>
            <p:nvPr/>
          </p:nvSpPr>
          <p:spPr>
            <a:xfrm>
              <a:off x="6048627" y="4416409"/>
              <a:ext cx="52205" cy="51856"/>
            </a:xfrm>
            <a:custGeom>
              <a:rect b="b" l="l" r="r" t="t"/>
              <a:pathLst>
                <a:path extrusionOk="0" h="1633" w="1644">
                  <a:moveTo>
                    <a:pt x="822" y="1"/>
                  </a:moveTo>
                  <a:cubicBezTo>
                    <a:pt x="596" y="1"/>
                    <a:pt x="405" y="84"/>
                    <a:pt x="238" y="239"/>
                  </a:cubicBezTo>
                  <a:cubicBezTo>
                    <a:pt x="95" y="382"/>
                    <a:pt x="0" y="596"/>
                    <a:pt x="0" y="822"/>
                  </a:cubicBezTo>
                  <a:cubicBezTo>
                    <a:pt x="0" y="1263"/>
                    <a:pt x="381" y="1632"/>
                    <a:pt x="822" y="1632"/>
                  </a:cubicBezTo>
                  <a:cubicBezTo>
                    <a:pt x="1274" y="1632"/>
                    <a:pt x="1643" y="1275"/>
                    <a:pt x="1643" y="822"/>
                  </a:cubicBezTo>
                  <a:cubicBezTo>
                    <a:pt x="1643" y="763"/>
                    <a:pt x="1631" y="680"/>
                    <a:pt x="1608" y="620"/>
                  </a:cubicBezTo>
                  <a:cubicBezTo>
                    <a:pt x="1577" y="548"/>
                    <a:pt x="1492" y="484"/>
                    <a:pt x="1400" y="484"/>
                  </a:cubicBezTo>
                  <a:cubicBezTo>
                    <a:pt x="1386" y="484"/>
                    <a:pt x="1372" y="486"/>
                    <a:pt x="1358" y="489"/>
                  </a:cubicBezTo>
                  <a:cubicBezTo>
                    <a:pt x="1250" y="525"/>
                    <a:pt x="1179" y="620"/>
                    <a:pt x="1215" y="727"/>
                  </a:cubicBezTo>
                  <a:cubicBezTo>
                    <a:pt x="1227" y="763"/>
                    <a:pt x="1227" y="787"/>
                    <a:pt x="1227" y="822"/>
                  </a:cubicBezTo>
                  <a:cubicBezTo>
                    <a:pt x="1227" y="1037"/>
                    <a:pt x="1048" y="1215"/>
                    <a:pt x="822" y="1215"/>
                  </a:cubicBezTo>
                  <a:cubicBezTo>
                    <a:pt x="596" y="1215"/>
                    <a:pt x="417" y="1037"/>
                    <a:pt x="417" y="822"/>
                  </a:cubicBezTo>
                  <a:cubicBezTo>
                    <a:pt x="417" y="596"/>
                    <a:pt x="596" y="418"/>
                    <a:pt x="822" y="418"/>
                  </a:cubicBezTo>
                  <a:cubicBezTo>
                    <a:pt x="941" y="418"/>
                    <a:pt x="1036" y="322"/>
                    <a:pt x="1036" y="203"/>
                  </a:cubicBezTo>
                  <a:cubicBezTo>
                    <a:pt x="1036" y="84"/>
                    <a:pt x="941" y="1"/>
                    <a:pt x="82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8" name="Google Shape;3828;p37"/>
            <p:cNvSpPr/>
            <p:nvPr/>
          </p:nvSpPr>
          <p:spPr>
            <a:xfrm>
              <a:off x="6000995" y="4365379"/>
              <a:ext cx="122892" cy="58016"/>
            </a:xfrm>
            <a:custGeom>
              <a:rect b="b" l="l" r="r" t="t"/>
              <a:pathLst>
                <a:path extrusionOk="0" h="1827" w="3870">
                  <a:moveTo>
                    <a:pt x="2310" y="1"/>
                  </a:moveTo>
                  <a:cubicBezTo>
                    <a:pt x="1810" y="1"/>
                    <a:pt x="1334" y="143"/>
                    <a:pt x="929" y="429"/>
                  </a:cubicBezTo>
                  <a:cubicBezTo>
                    <a:pt x="524" y="715"/>
                    <a:pt x="226" y="1096"/>
                    <a:pt x="48" y="1548"/>
                  </a:cubicBezTo>
                  <a:cubicBezTo>
                    <a:pt x="0" y="1656"/>
                    <a:pt x="60" y="1775"/>
                    <a:pt x="167" y="1810"/>
                  </a:cubicBezTo>
                  <a:cubicBezTo>
                    <a:pt x="192" y="1822"/>
                    <a:pt x="218" y="1827"/>
                    <a:pt x="244" y="1827"/>
                  </a:cubicBezTo>
                  <a:cubicBezTo>
                    <a:pt x="326" y="1827"/>
                    <a:pt x="404" y="1773"/>
                    <a:pt x="441" y="1691"/>
                  </a:cubicBezTo>
                  <a:cubicBezTo>
                    <a:pt x="738" y="917"/>
                    <a:pt x="1488" y="405"/>
                    <a:pt x="2322" y="405"/>
                  </a:cubicBezTo>
                  <a:cubicBezTo>
                    <a:pt x="2774" y="405"/>
                    <a:pt x="3191" y="536"/>
                    <a:pt x="3548" y="798"/>
                  </a:cubicBezTo>
                  <a:cubicBezTo>
                    <a:pt x="3581" y="831"/>
                    <a:pt x="3624" y="846"/>
                    <a:pt x="3667" y="846"/>
                  </a:cubicBezTo>
                  <a:cubicBezTo>
                    <a:pt x="3732" y="846"/>
                    <a:pt x="3798" y="813"/>
                    <a:pt x="3834" y="763"/>
                  </a:cubicBezTo>
                  <a:cubicBezTo>
                    <a:pt x="3870" y="679"/>
                    <a:pt x="3858" y="560"/>
                    <a:pt x="3774" y="489"/>
                  </a:cubicBezTo>
                  <a:cubicBezTo>
                    <a:pt x="3334" y="179"/>
                    <a:pt x="2846" y="1"/>
                    <a:pt x="231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9" name="Google Shape;3829;p37"/>
            <p:cNvSpPr/>
            <p:nvPr/>
          </p:nvSpPr>
          <p:spPr>
            <a:xfrm>
              <a:off x="5816847" y="4230039"/>
              <a:ext cx="124797" cy="193610"/>
            </a:xfrm>
            <a:custGeom>
              <a:rect b="b" l="l" r="r" t="t"/>
              <a:pathLst>
                <a:path extrusionOk="0" h="6097" w="3930">
                  <a:moveTo>
                    <a:pt x="3513" y="417"/>
                  </a:moveTo>
                  <a:lnTo>
                    <a:pt x="3513" y="2441"/>
                  </a:lnTo>
                  <a:lnTo>
                    <a:pt x="822" y="2441"/>
                  </a:lnTo>
                  <a:lnTo>
                    <a:pt x="1834" y="714"/>
                  </a:lnTo>
                  <a:cubicBezTo>
                    <a:pt x="1930" y="524"/>
                    <a:pt x="2144" y="417"/>
                    <a:pt x="2346" y="417"/>
                  </a:cubicBezTo>
                  <a:close/>
                  <a:moveTo>
                    <a:pt x="2346" y="0"/>
                  </a:moveTo>
                  <a:cubicBezTo>
                    <a:pt x="1989" y="0"/>
                    <a:pt x="1644" y="203"/>
                    <a:pt x="1465" y="512"/>
                  </a:cubicBezTo>
                  <a:lnTo>
                    <a:pt x="60" y="2917"/>
                  </a:lnTo>
                  <a:cubicBezTo>
                    <a:pt x="1" y="3024"/>
                    <a:pt x="25" y="3143"/>
                    <a:pt x="132" y="3203"/>
                  </a:cubicBezTo>
                  <a:cubicBezTo>
                    <a:pt x="155" y="3215"/>
                    <a:pt x="203" y="3239"/>
                    <a:pt x="239" y="3239"/>
                  </a:cubicBezTo>
                  <a:cubicBezTo>
                    <a:pt x="310" y="3239"/>
                    <a:pt x="370" y="3203"/>
                    <a:pt x="417" y="3131"/>
                  </a:cubicBezTo>
                  <a:lnTo>
                    <a:pt x="572" y="2846"/>
                  </a:lnTo>
                  <a:lnTo>
                    <a:pt x="3513" y="2846"/>
                  </a:lnTo>
                  <a:lnTo>
                    <a:pt x="3513" y="5882"/>
                  </a:lnTo>
                  <a:cubicBezTo>
                    <a:pt x="3513" y="6001"/>
                    <a:pt x="3596" y="6096"/>
                    <a:pt x="3715" y="6096"/>
                  </a:cubicBezTo>
                  <a:cubicBezTo>
                    <a:pt x="3835" y="6096"/>
                    <a:pt x="3930" y="6001"/>
                    <a:pt x="3930" y="5882"/>
                  </a:cubicBezTo>
                  <a:lnTo>
                    <a:pt x="3930" y="203"/>
                  </a:lnTo>
                  <a:cubicBezTo>
                    <a:pt x="3918" y="95"/>
                    <a:pt x="3823" y="0"/>
                    <a:pt x="371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0" name="Google Shape;3830;p37"/>
            <p:cNvSpPr/>
            <p:nvPr/>
          </p:nvSpPr>
          <p:spPr>
            <a:xfrm>
              <a:off x="5954474" y="4230039"/>
              <a:ext cx="120256" cy="102854"/>
            </a:xfrm>
            <a:custGeom>
              <a:rect b="b" l="l" r="r" t="t"/>
              <a:pathLst>
                <a:path extrusionOk="0" h="3239" w="3787">
                  <a:moveTo>
                    <a:pt x="203" y="0"/>
                  </a:moveTo>
                  <a:cubicBezTo>
                    <a:pt x="84" y="0"/>
                    <a:pt x="1" y="95"/>
                    <a:pt x="1" y="214"/>
                  </a:cubicBezTo>
                  <a:lnTo>
                    <a:pt x="1" y="3024"/>
                  </a:lnTo>
                  <a:cubicBezTo>
                    <a:pt x="1" y="3143"/>
                    <a:pt x="84" y="3239"/>
                    <a:pt x="203" y="3239"/>
                  </a:cubicBezTo>
                  <a:cubicBezTo>
                    <a:pt x="322" y="3239"/>
                    <a:pt x="417" y="3143"/>
                    <a:pt x="417" y="3024"/>
                  </a:cubicBezTo>
                  <a:lnTo>
                    <a:pt x="417" y="405"/>
                  </a:lnTo>
                  <a:lnTo>
                    <a:pt x="1977" y="405"/>
                  </a:lnTo>
                  <a:cubicBezTo>
                    <a:pt x="2132" y="405"/>
                    <a:pt x="2322" y="512"/>
                    <a:pt x="2429" y="655"/>
                  </a:cubicBezTo>
                  <a:lnTo>
                    <a:pt x="3287" y="1786"/>
                  </a:lnTo>
                  <a:cubicBezTo>
                    <a:pt x="3346" y="1869"/>
                    <a:pt x="3358" y="1941"/>
                    <a:pt x="3358" y="2024"/>
                  </a:cubicBezTo>
                  <a:cubicBezTo>
                    <a:pt x="3358" y="2250"/>
                    <a:pt x="3180" y="2429"/>
                    <a:pt x="2953" y="2429"/>
                  </a:cubicBezTo>
                  <a:lnTo>
                    <a:pt x="1013" y="2429"/>
                  </a:lnTo>
                  <a:cubicBezTo>
                    <a:pt x="894" y="2429"/>
                    <a:pt x="798" y="2524"/>
                    <a:pt x="798" y="2643"/>
                  </a:cubicBezTo>
                  <a:cubicBezTo>
                    <a:pt x="798" y="2762"/>
                    <a:pt x="882" y="2846"/>
                    <a:pt x="1013" y="2846"/>
                  </a:cubicBezTo>
                  <a:lnTo>
                    <a:pt x="2977" y="2846"/>
                  </a:lnTo>
                  <a:cubicBezTo>
                    <a:pt x="3418" y="2846"/>
                    <a:pt x="3787" y="2489"/>
                    <a:pt x="3787" y="2024"/>
                  </a:cubicBezTo>
                  <a:cubicBezTo>
                    <a:pt x="3787" y="1846"/>
                    <a:pt x="3727" y="1691"/>
                    <a:pt x="3632" y="1536"/>
                  </a:cubicBezTo>
                  <a:lnTo>
                    <a:pt x="2775" y="405"/>
                  </a:lnTo>
                  <a:cubicBezTo>
                    <a:pt x="2584" y="155"/>
                    <a:pt x="2287" y="0"/>
                    <a:pt x="196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1" name="Google Shape;3831;p37"/>
            <p:cNvSpPr/>
            <p:nvPr/>
          </p:nvSpPr>
          <p:spPr>
            <a:xfrm>
              <a:off x="5876198" y="4333243"/>
              <a:ext cx="39376" cy="13274"/>
            </a:xfrm>
            <a:custGeom>
              <a:rect b="b" l="l" r="r" t="t"/>
              <a:pathLst>
                <a:path extrusionOk="0" h="418" w="1240">
                  <a:moveTo>
                    <a:pt x="215" y="1"/>
                  </a:moveTo>
                  <a:cubicBezTo>
                    <a:pt x="96" y="1"/>
                    <a:pt x="1" y="84"/>
                    <a:pt x="1" y="203"/>
                  </a:cubicBezTo>
                  <a:cubicBezTo>
                    <a:pt x="1" y="322"/>
                    <a:pt x="96" y="417"/>
                    <a:pt x="215" y="417"/>
                  </a:cubicBezTo>
                  <a:lnTo>
                    <a:pt x="1025" y="417"/>
                  </a:lnTo>
                  <a:cubicBezTo>
                    <a:pt x="1144" y="417"/>
                    <a:pt x="1239" y="322"/>
                    <a:pt x="1239" y="203"/>
                  </a:cubicBezTo>
                  <a:cubicBezTo>
                    <a:pt x="1239" y="84"/>
                    <a:pt x="1156" y="1"/>
                    <a:pt x="102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2" name="Google Shape;3832;p37"/>
            <p:cNvSpPr/>
            <p:nvPr/>
          </p:nvSpPr>
          <p:spPr>
            <a:xfrm>
              <a:off x="5979433" y="4333243"/>
              <a:ext cx="39344" cy="13274"/>
            </a:xfrm>
            <a:custGeom>
              <a:rect b="b" l="l" r="r" t="t"/>
              <a:pathLst>
                <a:path extrusionOk="0" h="418" w="1239">
                  <a:moveTo>
                    <a:pt x="203" y="1"/>
                  </a:moveTo>
                  <a:cubicBezTo>
                    <a:pt x="84" y="1"/>
                    <a:pt x="0" y="84"/>
                    <a:pt x="0" y="203"/>
                  </a:cubicBezTo>
                  <a:cubicBezTo>
                    <a:pt x="0" y="322"/>
                    <a:pt x="84" y="417"/>
                    <a:pt x="203" y="417"/>
                  </a:cubicBezTo>
                  <a:lnTo>
                    <a:pt x="1024" y="417"/>
                  </a:lnTo>
                  <a:cubicBezTo>
                    <a:pt x="1143" y="417"/>
                    <a:pt x="1239" y="322"/>
                    <a:pt x="1239" y="203"/>
                  </a:cubicBezTo>
                  <a:cubicBezTo>
                    <a:pt x="1239" y="84"/>
                    <a:pt x="1143" y="1"/>
                    <a:pt x="102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33" name="Google Shape;3833;p37"/>
          <p:cNvGrpSpPr/>
          <p:nvPr/>
        </p:nvGrpSpPr>
        <p:grpSpPr>
          <a:xfrm>
            <a:off x="6380726" y="4124093"/>
            <a:ext cx="159950" cy="364516"/>
            <a:chOff x="6410063" y="4135124"/>
            <a:chExt cx="159950" cy="364516"/>
          </a:xfrm>
        </p:grpSpPr>
        <p:sp>
          <p:nvSpPr>
            <p:cNvPr id="3834" name="Google Shape;3834;p37"/>
            <p:cNvSpPr/>
            <p:nvPr/>
          </p:nvSpPr>
          <p:spPr>
            <a:xfrm>
              <a:off x="6493991" y="4299202"/>
              <a:ext cx="36328" cy="200438"/>
            </a:xfrm>
            <a:custGeom>
              <a:rect b="b" l="l" r="r" t="t"/>
              <a:pathLst>
                <a:path extrusionOk="0" h="6312" w="1144">
                  <a:moveTo>
                    <a:pt x="965" y="1"/>
                  </a:moveTo>
                  <a:cubicBezTo>
                    <a:pt x="882" y="1"/>
                    <a:pt x="810" y="72"/>
                    <a:pt x="810" y="168"/>
                  </a:cubicBezTo>
                  <a:lnTo>
                    <a:pt x="810" y="5716"/>
                  </a:lnTo>
                  <a:cubicBezTo>
                    <a:pt x="810" y="5847"/>
                    <a:pt x="703" y="5954"/>
                    <a:pt x="584" y="5966"/>
                  </a:cubicBezTo>
                  <a:cubicBezTo>
                    <a:pt x="453" y="5966"/>
                    <a:pt x="334" y="5859"/>
                    <a:pt x="334" y="5728"/>
                  </a:cubicBezTo>
                  <a:lnTo>
                    <a:pt x="334" y="4656"/>
                  </a:lnTo>
                  <a:cubicBezTo>
                    <a:pt x="334" y="4573"/>
                    <a:pt x="251" y="4490"/>
                    <a:pt x="167" y="4490"/>
                  </a:cubicBezTo>
                  <a:cubicBezTo>
                    <a:pt x="72" y="4490"/>
                    <a:pt x="1" y="4573"/>
                    <a:pt x="1" y="4656"/>
                  </a:cubicBezTo>
                  <a:lnTo>
                    <a:pt x="1" y="5728"/>
                  </a:lnTo>
                  <a:cubicBezTo>
                    <a:pt x="1" y="5966"/>
                    <a:pt x="167" y="6192"/>
                    <a:pt x="394" y="6276"/>
                  </a:cubicBezTo>
                  <a:cubicBezTo>
                    <a:pt x="453" y="6299"/>
                    <a:pt x="525" y="6311"/>
                    <a:pt x="596" y="6311"/>
                  </a:cubicBezTo>
                  <a:cubicBezTo>
                    <a:pt x="906" y="6299"/>
                    <a:pt x="1144" y="6037"/>
                    <a:pt x="1144" y="5728"/>
                  </a:cubicBezTo>
                  <a:lnTo>
                    <a:pt x="1144" y="180"/>
                  </a:lnTo>
                  <a:cubicBezTo>
                    <a:pt x="1144" y="72"/>
                    <a:pt x="1072" y="1"/>
                    <a:pt x="96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5" name="Google Shape;3835;p37"/>
            <p:cNvSpPr/>
            <p:nvPr/>
          </p:nvSpPr>
          <p:spPr>
            <a:xfrm>
              <a:off x="6454297" y="4135124"/>
              <a:ext cx="71099" cy="71131"/>
            </a:xfrm>
            <a:custGeom>
              <a:rect b="b" l="l" r="r" t="t"/>
              <a:pathLst>
                <a:path extrusionOk="0" h="2240" w="2239">
                  <a:moveTo>
                    <a:pt x="1120" y="346"/>
                  </a:moveTo>
                  <a:cubicBezTo>
                    <a:pt x="1548" y="346"/>
                    <a:pt x="1894" y="679"/>
                    <a:pt x="1894" y="1120"/>
                  </a:cubicBezTo>
                  <a:cubicBezTo>
                    <a:pt x="1894" y="1548"/>
                    <a:pt x="1548" y="1894"/>
                    <a:pt x="1120" y="1894"/>
                  </a:cubicBezTo>
                  <a:cubicBezTo>
                    <a:pt x="691" y="1894"/>
                    <a:pt x="346" y="1548"/>
                    <a:pt x="346" y="1120"/>
                  </a:cubicBezTo>
                  <a:cubicBezTo>
                    <a:pt x="346" y="679"/>
                    <a:pt x="691" y="346"/>
                    <a:pt x="1120" y="346"/>
                  </a:cubicBezTo>
                  <a:close/>
                  <a:moveTo>
                    <a:pt x="1120" y="1"/>
                  </a:moveTo>
                  <a:cubicBezTo>
                    <a:pt x="513" y="1"/>
                    <a:pt x="1" y="513"/>
                    <a:pt x="1" y="1120"/>
                  </a:cubicBezTo>
                  <a:cubicBezTo>
                    <a:pt x="1" y="1727"/>
                    <a:pt x="513" y="2239"/>
                    <a:pt x="1120" y="2239"/>
                  </a:cubicBezTo>
                  <a:cubicBezTo>
                    <a:pt x="1727" y="2239"/>
                    <a:pt x="2239" y="1727"/>
                    <a:pt x="2239" y="1120"/>
                  </a:cubicBezTo>
                  <a:cubicBezTo>
                    <a:pt x="2239" y="513"/>
                    <a:pt x="1727" y="1"/>
                    <a:pt x="112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6" name="Google Shape;3836;p37"/>
            <p:cNvSpPr/>
            <p:nvPr/>
          </p:nvSpPr>
          <p:spPr>
            <a:xfrm>
              <a:off x="6410063" y="4252712"/>
              <a:ext cx="94566" cy="246927"/>
            </a:xfrm>
            <a:custGeom>
              <a:rect b="b" l="l" r="r" t="t"/>
              <a:pathLst>
                <a:path extrusionOk="0" h="7776" w="2978">
                  <a:moveTo>
                    <a:pt x="1191" y="0"/>
                  </a:moveTo>
                  <a:cubicBezTo>
                    <a:pt x="977" y="0"/>
                    <a:pt x="798" y="179"/>
                    <a:pt x="798" y="393"/>
                  </a:cubicBezTo>
                  <a:lnTo>
                    <a:pt x="798" y="2894"/>
                  </a:lnTo>
                  <a:cubicBezTo>
                    <a:pt x="798" y="3025"/>
                    <a:pt x="691" y="3132"/>
                    <a:pt x="560" y="3132"/>
                  </a:cubicBezTo>
                  <a:cubicBezTo>
                    <a:pt x="429" y="3132"/>
                    <a:pt x="322" y="3025"/>
                    <a:pt x="322" y="2894"/>
                  </a:cubicBezTo>
                  <a:lnTo>
                    <a:pt x="322" y="2275"/>
                  </a:lnTo>
                  <a:cubicBezTo>
                    <a:pt x="322" y="2191"/>
                    <a:pt x="251" y="2120"/>
                    <a:pt x="155" y="2120"/>
                  </a:cubicBezTo>
                  <a:cubicBezTo>
                    <a:pt x="72" y="2120"/>
                    <a:pt x="1" y="2191"/>
                    <a:pt x="1" y="2275"/>
                  </a:cubicBezTo>
                  <a:lnTo>
                    <a:pt x="1" y="2894"/>
                  </a:lnTo>
                  <a:cubicBezTo>
                    <a:pt x="1" y="3203"/>
                    <a:pt x="251" y="3465"/>
                    <a:pt x="572" y="3465"/>
                  </a:cubicBezTo>
                  <a:cubicBezTo>
                    <a:pt x="894" y="3465"/>
                    <a:pt x="1156" y="3215"/>
                    <a:pt x="1156" y="2894"/>
                  </a:cubicBezTo>
                  <a:lnTo>
                    <a:pt x="1156" y="393"/>
                  </a:lnTo>
                  <a:cubicBezTo>
                    <a:pt x="1156" y="358"/>
                    <a:pt x="1191" y="334"/>
                    <a:pt x="1215" y="334"/>
                  </a:cubicBezTo>
                  <a:cubicBezTo>
                    <a:pt x="1251" y="334"/>
                    <a:pt x="1275" y="358"/>
                    <a:pt x="1275" y="393"/>
                  </a:cubicBezTo>
                  <a:lnTo>
                    <a:pt x="1275" y="7192"/>
                  </a:lnTo>
                  <a:cubicBezTo>
                    <a:pt x="1275" y="7501"/>
                    <a:pt x="1525" y="7775"/>
                    <a:pt x="1858" y="7775"/>
                  </a:cubicBezTo>
                  <a:cubicBezTo>
                    <a:pt x="2168" y="7775"/>
                    <a:pt x="2441" y="7513"/>
                    <a:pt x="2441" y="7192"/>
                  </a:cubicBezTo>
                  <a:lnTo>
                    <a:pt x="2441" y="4251"/>
                  </a:lnTo>
                  <a:cubicBezTo>
                    <a:pt x="2441" y="4168"/>
                    <a:pt x="2501" y="4132"/>
                    <a:pt x="2560" y="4132"/>
                  </a:cubicBezTo>
                  <a:cubicBezTo>
                    <a:pt x="2632" y="4132"/>
                    <a:pt x="2680" y="4191"/>
                    <a:pt x="2680" y="4251"/>
                  </a:cubicBezTo>
                  <a:lnTo>
                    <a:pt x="2644" y="5442"/>
                  </a:lnTo>
                  <a:cubicBezTo>
                    <a:pt x="2644" y="5525"/>
                    <a:pt x="2715" y="5596"/>
                    <a:pt x="2810" y="5596"/>
                  </a:cubicBezTo>
                  <a:cubicBezTo>
                    <a:pt x="2894" y="5596"/>
                    <a:pt x="2977" y="5525"/>
                    <a:pt x="2977" y="5442"/>
                  </a:cubicBezTo>
                  <a:lnTo>
                    <a:pt x="2977" y="4251"/>
                  </a:lnTo>
                  <a:cubicBezTo>
                    <a:pt x="2977" y="3989"/>
                    <a:pt x="2763" y="3787"/>
                    <a:pt x="2513" y="3787"/>
                  </a:cubicBezTo>
                  <a:cubicBezTo>
                    <a:pt x="2263" y="3787"/>
                    <a:pt x="2048" y="3989"/>
                    <a:pt x="2048" y="4251"/>
                  </a:cubicBezTo>
                  <a:lnTo>
                    <a:pt x="2048" y="7192"/>
                  </a:lnTo>
                  <a:cubicBezTo>
                    <a:pt x="2048" y="7323"/>
                    <a:pt x="1941" y="7430"/>
                    <a:pt x="1810" y="7430"/>
                  </a:cubicBezTo>
                  <a:cubicBezTo>
                    <a:pt x="1679" y="7430"/>
                    <a:pt x="1572" y="7323"/>
                    <a:pt x="1572" y="7192"/>
                  </a:cubicBezTo>
                  <a:lnTo>
                    <a:pt x="1572" y="393"/>
                  </a:lnTo>
                  <a:cubicBezTo>
                    <a:pt x="1572" y="179"/>
                    <a:pt x="1394" y="0"/>
                    <a:pt x="119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7" name="Google Shape;3837;p37"/>
            <p:cNvSpPr/>
            <p:nvPr/>
          </p:nvSpPr>
          <p:spPr>
            <a:xfrm>
              <a:off x="6410063" y="4212638"/>
              <a:ext cx="159950" cy="150519"/>
            </a:xfrm>
            <a:custGeom>
              <a:rect b="b" l="l" r="r" t="t"/>
              <a:pathLst>
                <a:path extrusionOk="0" h="4740" w="5037">
                  <a:moveTo>
                    <a:pt x="1429" y="0"/>
                  </a:moveTo>
                  <a:cubicBezTo>
                    <a:pt x="632" y="0"/>
                    <a:pt x="1" y="643"/>
                    <a:pt x="1" y="1429"/>
                  </a:cubicBezTo>
                  <a:lnTo>
                    <a:pt x="1" y="2858"/>
                  </a:lnTo>
                  <a:cubicBezTo>
                    <a:pt x="1" y="2953"/>
                    <a:pt x="72" y="3025"/>
                    <a:pt x="155" y="3025"/>
                  </a:cubicBezTo>
                  <a:cubicBezTo>
                    <a:pt x="251" y="3025"/>
                    <a:pt x="322" y="2953"/>
                    <a:pt x="322" y="2858"/>
                  </a:cubicBezTo>
                  <a:lnTo>
                    <a:pt x="322" y="1429"/>
                  </a:lnTo>
                  <a:cubicBezTo>
                    <a:pt x="322" y="822"/>
                    <a:pt x="810" y="334"/>
                    <a:pt x="1429" y="334"/>
                  </a:cubicBezTo>
                  <a:lnTo>
                    <a:pt x="3608" y="334"/>
                  </a:lnTo>
                  <a:cubicBezTo>
                    <a:pt x="4227" y="334"/>
                    <a:pt x="4715" y="822"/>
                    <a:pt x="4715" y="1429"/>
                  </a:cubicBezTo>
                  <a:lnTo>
                    <a:pt x="4715" y="4144"/>
                  </a:lnTo>
                  <a:cubicBezTo>
                    <a:pt x="4715" y="4275"/>
                    <a:pt x="4608" y="4382"/>
                    <a:pt x="4489" y="4394"/>
                  </a:cubicBezTo>
                  <a:cubicBezTo>
                    <a:pt x="4358" y="4394"/>
                    <a:pt x="4239" y="4287"/>
                    <a:pt x="4239" y="4156"/>
                  </a:cubicBezTo>
                  <a:lnTo>
                    <a:pt x="4239" y="1655"/>
                  </a:lnTo>
                  <a:cubicBezTo>
                    <a:pt x="4239" y="1441"/>
                    <a:pt x="4061" y="1262"/>
                    <a:pt x="3846" y="1262"/>
                  </a:cubicBezTo>
                  <a:cubicBezTo>
                    <a:pt x="3644" y="1262"/>
                    <a:pt x="3465" y="1441"/>
                    <a:pt x="3465" y="1655"/>
                  </a:cubicBezTo>
                  <a:lnTo>
                    <a:pt x="3465" y="2239"/>
                  </a:lnTo>
                  <a:cubicBezTo>
                    <a:pt x="3465" y="2322"/>
                    <a:pt x="3537" y="2394"/>
                    <a:pt x="3632" y="2394"/>
                  </a:cubicBezTo>
                  <a:cubicBezTo>
                    <a:pt x="3715" y="2394"/>
                    <a:pt x="3787" y="2322"/>
                    <a:pt x="3787" y="2239"/>
                  </a:cubicBezTo>
                  <a:lnTo>
                    <a:pt x="3787" y="1655"/>
                  </a:lnTo>
                  <a:cubicBezTo>
                    <a:pt x="3787" y="1620"/>
                    <a:pt x="3814" y="1602"/>
                    <a:pt x="3840" y="1602"/>
                  </a:cubicBezTo>
                  <a:cubicBezTo>
                    <a:pt x="3867" y="1602"/>
                    <a:pt x="3894" y="1620"/>
                    <a:pt x="3894" y="1655"/>
                  </a:cubicBezTo>
                  <a:lnTo>
                    <a:pt x="3894" y="4156"/>
                  </a:lnTo>
                  <a:cubicBezTo>
                    <a:pt x="3894" y="4382"/>
                    <a:pt x="4049" y="4596"/>
                    <a:pt x="4251" y="4691"/>
                  </a:cubicBezTo>
                  <a:cubicBezTo>
                    <a:pt x="4323" y="4715"/>
                    <a:pt x="4406" y="4739"/>
                    <a:pt x="4489" y="4739"/>
                  </a:cubicBezTo>
                  <a:cubicBezTo>
                    <a:pt x="4799" y="4715"/>
                    <a:pt x="5037" y="4465"/>
                    <a:pt x="5037" y="4156"/>
                  </a:cubicBezTo>
                  <a:lnTo>
                    <a:pt x="5037" y="1429"/>
                  </a:lnTo>
                  <a:cubicBezTo>
                    <a:pt x="5037" y="643"/>
                    <a:pt x="4406" y="0"/>
                    <a:pt x="360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38" name="Google Shape;3838;p37"/>
          <p:cNvGrpSpPr/>
          <p:nvPr/>
        </p:nvGrpSpPr>
        <p:grpSpPr>
          <a:xfrm>
            <a:off x="6641065" y="4124284"/>
            <a:ext cx="214378" cy="364135"/>
            <a:chOff x="6924652" y="4135505"/>
            <a:chExt cx="214378" cy="364135"/>
          </a:xfrm>
        </p:grpSpPr>
        <p:sp>
          <p:nvSpPr>
            <p:cNvPr id="3839" name="Google Shape;3839;p37"/>
            <p:cNvSpPr/>
            <p:nvPr/>
          </p:nvSpPr>
          <p:spPr>
            <a:xfrm>
              <a:off x="6996482" y="4135505"/>
              <a:ext cx="70718" cy="71099"/>
            </a:xfrm>
            <a:custGeom>
              <a:rect b="b" l="l" r="r" t="t"/>
              <a:pathLst>
                <a:path extrusionOk="0" h="2239" w="2227">
                  <a:moveTo>
                    <a:pt x="1119" y="346"/>
                  </a:moveTo>
                  <a:cubicBezTo>
                    <a:pt x="1548" y="346"/>
                    <a:pt x="1893" y="691"/>
                    <a:pt x="1893" y="1120"/>
                  </a:cubicBezTo>
                  <a:cubicBezTo>
                    <a:pt x="1893" y="1548"/>
                    <a:pt x="1548" y="1894"/>
                    <a:pt x="1119" y="1894"/>
                  </a:cubicBezTo>
                  <a:cubicBezTo>
                    <a:pt x="679" y="1894"/>
                    <a:pt x="345" y="1548"/>
                    <a:pt x="345" y="1120"/>
                  </a:cubicBezTo>
                  <a:cubicBezTo>
                    <a:pt x="345" y="691"/>
                    <a:pt x="703" y="346"/>
                    <a:pt x="1119" y="346"/>
                  </a:cubicBezTo>
                  <a:close/>
                  <a:moveTo>
                    <a:pt x="1119" y="1"/>
                  </a:moveTo>
                  <a:cubicBezTo>
                    <a:pt x="500" y="1"/>
                    <a:pt x="0" y="513"/>
                    <a:pt x="0" y="1120"/>
                  </a:cubicBezTo>
                  <a:cubicBezTo>
                    <a:pt x="12" y="1727"/>
                    <a:pt x="500" y="2239"/>
                    <a:pt x="1119" y="2239"/>
                  </a:cubicBezTo>
                  <a:cubicBezTo>
                    <a:pt x="1727" y="2239"/>
                    <a:pt x="2227" y="1727"/>
                    <a:pt x="2227" y="1120"/>
                  </a:cubicBezTo>
                  <a:cubicBezTo>
                    <a:pt x="2227" y="513"/>
                    <a:pt x="1727" y="1"/>
                    <a:pt x="111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0" name="Google Shape;3840;p37"/>
            <p:cNvSpPr/>
            <p:nvPr/>
          </p:nvSpPr>
          <p:spPr>
            <a:xfrm>
              <a:off x="7018012" y="4345183"/>
              <a:ext cx="88882" cy="154456"/>
            </a:xfrm>
            <a:custGeom>
              <a:rect b="b" l="l" r="r" t="t"/>
              <a:pathLst>
                <a:path extrusionOk="0" h="4864" w="2799">
                  <a:moveTo>
                    <a:pt x="2293" y="0"/>
                  </a:moveTo>
                  <a:cubicBezTo>
                    <a:pt x="2280" y="0"/>
                    <a:pt x="2266" y="2"/>
                    <a:pt x="2251" y="6"/>
                  </a:cubicBezTo>
                  <a:cubicBezTo>
                    <a:pt x="2168" y="41"/>
                    <a:pt x="2108" y="125"/>
                    <a:pt x="2132" y="220"/>
                  </a:cubicBezTo>
                  <a:lnTo>
                    <a:pt x="2358" y="1077"/>
                  </a:lnTo>
                  <a:lnTo>
                    <a:pt x="1549" y="1077"/>
                  </a:lnTo>
                  <a:cubicBezTo>
                    <a:pt x="1465" y="1077"/>
                    <a:pt x="1394" y="1160"/>
                    <a:pt x="1394" y="1244"/>
                  </a:cubicBezTo>
                  <a:lnTo>
                    <a:pt x="1394" y="4280"/>
                  </a:lnTo>
                  <a:cubicBezTo>
                    <a:pt x="1394" y="4411"/>
                    <a:pt x="1287" y="4518"/>
                    <a:pt x="1156" y="4518"/>
                  </a:cubicBezTo>
                  <a:cubicBezTo>
                    <a:pt x="1013" y="4518"/>
                    <a:pt x="918" y="4411"/>
                    <a:pt x="918" y="4280"/>
                  </a:cubicBezTo>
                  <a:lnTo>
                    <a:pt x="918" y="1244"/>
                  </a:lnTo>
                  <a:cubicBezTo>
                    <a:pt x="918" y="1160"/>
                    <a:pt x="834" y="1077"/>
                    <a:pt x="751" y="1077"/>
                  </a:cubicBezTo>
                  <a:lnTo>
                    <a:pt x="168" y="1077"/>
                  </a:lnTo>
                  <a:cubicBezTo>
                    <a:pt x="84" y="1077"/>
                    <a:pt x="1" y="1160"/>
                    <a:pt x="1" y="1244"/>
                  </a:cubicBezTo>
                  <a:lnTo>
                    <a:pt x="1" y="2482"/>
                  </a:lnTo>
                  <a:cubicBezTo>
                    <a:pt x="1" y="2565"/>
                    <a:pt x="84" y="2649"/>
                    <a:pt x="168" y="2649"/>
                  </a:cubicBezTo>
                  <a:cubicBezTo>
                    <a:pt x="263" y="2649"/>
                    <a:pt x="334" y="2565"/>
                    <a:pt x="334" y="2482"/>
                  </a:cubicBezTo>
                  <a:lnTo>
                    <a:pt x="334" y="1422"/>
                  </a:lnTo>
                  <a:lnTo>
                    <a:pt x="584" y="1422"/>
                  </a:lnTo>
                  <a:lnTo>
                    <a:pt x="584" y="4280"/>
                  </a:lnTo>
                  <a:cubicBezTo>
                    <a:pt x="584" y="4589"/>
                    <a:pt x="834" y="4863"/>
                    <a:pt x="1168" y="4863"/>
                  </a:cubicBezTo>
                  <a:cubicBezTo>
                    <a:pt x="1477" y="4863"/>
                    <a:pt x="1751" y="4601"/>
                    <a:pt x="1751" y="4280"/>
                  </a:cubicBezTo>
                  <a:lnTo>
                    <a:pt x="1751" y="1422"/>
                  </a:lnTo>
                  <a:lnTo>
                    <a:pt x="2608" y="1422"/>
                  </a:lnTo>
                  <a:cubicBezTo>
                    <a:pt x="2715" y="1422"/>
                    <a:pt x="2799" y="1315"/>
                    <a:pt x="2775" y="1208"/>
                  </a:cubicBezTo>
                  <a:lnTo>
                    <a:pt x="2465" y="125"/>
                  </a:lnTo>
                  <a:cubicBezTo>
                    <a:pt x="2435" y="54"/>
                    <a:pt x="2370" y="0"/>
                    <a:pt x="229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1" name="Google Shape;3841;p37"/>
            <p:cNvSpPr/>
            <p:nvPr/>
          </p:nvSpPr>
          <p:spPr>
            <a:xfrm>
              <a:off x="6948850" y="4212638"/>
              <a:ext cx="190181" cy="149884"/>
            </a:xfrm>
            <a:custGeom>
              <a:rect b="b" l="l" r="r" t="t"/>
              <a:pathLst>
                <a:path extrusionOk="0" h="4720" w="5989">
                  <a:moveTo>
                    <a:pt x="1548" y="0"/>
                  </a:moveTo>
                  <a:cubicBezTo>
                    <a:pt x="917" y="0"/>
                    <a:pt x="369" y="417"/>
                    <a:pt x="179" y="1012"/>
                  </a:cubicBezTo>
                  <a:lnTo>
                    <a:pt x="179" y="1024"/>
                  </a:lnTo>
                  <a:lnTo>
                    <a:pt x="24" y="1596"/>
                  </a:lnTo>
                  <a:cubicBezTo>
                    <a:pt x="0" y="1679"/>
                    <a:pt x="60" y="1774"/>
                    <a:pt x="143" y="1798"/>
                  </a:cubicBezTo>
                  <a:cubicBezTo>
                    <a:pt x="160" y="1805"/>
                    <a:pt x="177" y="1809"/>
                    <a:pt x="194" y="1809"/>
                  </a:cubicBezTo>
                  <a:cubicBezTo>
                    <a:pt x="262" y="1809"/>
                    <a:pt x="329" y="1755"/>
                    <a:pt x="357" y="1679"/>
                  </a:cubicBezTo>
                  <a:lnTo>
                    <a:pt x="500" y="1132"/>
                  </a:lnTo>
                  <a:lnTo>
                    <a:pt x="500" y="1120"/>
                  </a:lnTo>
                  <a:cubicBezTo>
                    <a:pt x="631" y="655"/>
                    <a:pt x="1072" y="334"/>
                    <a:pt x="1548" y="334"/>
                  </a:cubicBezTo>
                  <a:lnTo>
                    <a:pt x="3727" y="334"/>
                  </a:lnTo>
                  <a:cubicBezTo>
                    <a:pt x="4203" y="334"/>
                    <a:pt x="4643" y="655"/>
                    <a:pt x="4774" y="1120"/>
                  </a:cubicBezTo>
                  <a:lnTo>
                    <a:pt x="4774" y="1132"/>
                  </a:lnTo>
                  <a:lnTo>
                    <a:pt x="5596" y="4084"/>
                  </a:lnTo>
                  <a:cubicBezTo>
                    <a:pt x="5620" y="4191"/>
                    <a:pt x="5548" y="4334"/>
                    <a:pt x="5429" y="4382"/>
                  </a:cubicBezTo>
                  <a:cubicBezTo>
                    <a:pt x="5414" y="4385"/>
                    <a:pt x="5398" y="4386"/>
                    <a:pt x="5383" y="4386"/>
                  </a:cubicBezTo>
                  <a:cubicBezTo>
                    <a:pt x="5278" y="4386"/>
                    <a:pt x="5173" y="4319"/>
                    <a:pt x="5132" y="4215"/>
                  </a:cubicBezTo>
                  <a:lnTo>
                    <a:pt x="4382" y="1560"/>
                  </a:lnTo>
                  <a:cubicBezTo>
                    <a:pt x="4346" y="1405"/>
                    <a:pt x="4179" y="1286"/>
                    <a:pt x="4012" y="1286"/>
                  </a:cubicBezTo>
                  <a:cubicBezTo>
                    <a:pt x="3762" y="1286"/>
                    <a:pt x="3572" y="1524"/>
                    <a:pt x="3631" y="1774"/>
                  </a:cubicBezTo>
                  <a:lnTo>
                    <a:pt x="4131" y="3751"/>
                  </a:lnTo>
                  <a:cubicBezTo>
                    <a:pt x="4161" y="3830"/>
                    <a:pt x="4223" y="3876"/>
                    <a:pt x="4298" y="3876"/>
                  </a:cubicBezTo>
                  <a:cubicBezTo>
                    <a:pt x="4313" y="3876"/>
                    <a:pt x="4329" y="3874"/>
                    <a:pt x="4346" y="3870"/>
                  </a:cubicBezTo>
                  <a:cubicBezTo>
                    <a:pt x="4429" y="3834"/>
                    <a:pt x="4489" y="3751"/>
                    <a:pt x="4465" y="3656"/>
                  </a:cubicBezTo>
                  <a:lnTo>
                    <a:pt x="3953" y="1679"/>
                  </a:lnTo>
                  <a:cubicBezTo>
                    <a:pt x="3946" y="1637"/>
                    <a:pt x="3980" y="1607"/>
                    <a:pt x="4012" y="1607"/>
                  </a:cubicBezTo>
                  <a:cubicBezTo>
                    <a:pt x="4034" y="1607"/>
                    <a:pt x="4055" y="1621"/>
                    <a:pt x="4060" y="1655"/>
                  </a:cubicBezTo>
                  <a:lnTo>
                    <a:pt x="4798" y="4299"/>
                  </a:lnTo>
                  <a:cubicBezTo>
                    <a:pt x="4879" y="4552"/>
                    <a:pt x="5116" y="4719"/>
                    <a:pt x="5368" y="4719"/>
                  </a:cubicBezTo>
                  <a:cubicBezTo>
                    <a:pt x="5412" y="4719"/>
                    <a:pt x="5456" y="4714"/>
                    <a:pt x="5501" y="4703"/>
                  </a:cubicBezTo>
                  <a:cubicBezTo>
                    <a:pt x="5810" y="4620"/>
                    <a:pt x="5989" y="4287"/>
                    <a:pt x="5917" y="3989"/>
                  </a:cubicBezTo>
                  <a:lnTo>
                    <a:pt x="5096" y="1024"/>
                  </a:lnTo>
                  <a:lnTo>
                    <a:pt x="5096" y="1012"/>
                  </a:lnTo>
                  <a:cubicBezTo>
                    <a:pt x="4917" y="417"/>
                    <a:pt x="4358" y="0"/>
                    <a:pt x="372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2" name="Google Shape;3842;p37"/>
            <p:cNvSpPr/>
            <p:nvPr/>
          </p:nvSpPr>
          <p:spPr>
            <a:xfrm>
              <a:off x="6924652" y="4252331"/>
              <a:ext cx="103617" cy="245815"/>
            </a:xfrm>
            <a:custGeom>
              <a:rect b="b" l="l" r="r" t="t"/>
              <a:pathLst>
                <a:path extrusionOk="0" h="7741" w="3263">
                  <a:moveTo>
                    <a:pt x="1988" y="1"/>
                  </a:moveTo>
                  <a:cubicBezTo>
                    <a:pt x="1810" y="1"/>
                    <a:pt x="1667" y="120"/>
                    <a:pt x="1619" y="286"/>
                  </a:cubicBezTo>
                  <a:lnTo>
                    <a:pt x="881" y="2930"/>
                  </a:lnTo>
                  <a:cubicBezTo>
                    <a:pt x="851" y="3030"/>
                    <a:pt x="754" y="3105"/>
                    <a:pt x="645" y="3105"/>
                  </a:cubicBezTo>
                  <a:cubicBezTo>
                    <a:pt x="625" y="3105"/>
                    <a:pt x="604" y="3102"/>
                    <a:pt x="583" y="3096"/>
                  </a:cubicBezTo>
                  <a:cubicBezTo>
                    <a:pt x="464" y="3072"/>
                    <a:pt x="381" y="2930"/>
                    <a:pt x="417" y="2799"/>
                  </a:cubicBezTo>
                  <a:lnTo>
                    <a:pt x="905" y="1048"/>
                  </a:lnTo>
                  <a:cubicBezTo>
                    <a:pt x="941" y="953"/>
                    <a:pt x="881" y="870"/>
                    <a:pt x="786" y="834"/>
                  </a:cubicBezTo>
                  <a:cubicBezTo>
                    <a:pt x="773" y="830"/>
                    <a:pt x="760" y="829"/>
                    <a:pt x="748" y="829"/>
                  </a:cubicBezTo>
                  <a:cubicBezTo>
                    <a:pt x="675" y="829"/>
                    <a:pt x="604" y="882"/>
                    <a:pt x="583" y="953"/>
                  </a:cubicBezTo>
                  <a:lnTo>
                    <a:pt x="83" y="2715"/>
                  </a:lnTo>
                  <a:cubicBezTo>
                    <a:pt x="0" y="3013"/>
                    <a:pt x="191" y="3334"/>
                    <a:pt x="488" y="3406"/>
                  </a:cubicBezTo>
                  <a:cubicBezTo>
                    <a:pt x="541" y="3423"/>
                    <a:pt x="594" y="3430"/>
                    <a:pt x="647" y="3430"/>
                  </a:cubicBezTo>
                  <a:cubicBezTo>
                    <a:pt x="895" y="3430"/>
                    <a:pt x="1132" y="3258"/>
                    <a:pt x="1191" y="3013"/>
                  </a:cubicBezTo>
                  <a:lnTo>
                    <a:pt x="1929" y="358"/>
                  </a:lnTo>
                  <a:cubicBezTo>
                    <a:pt x="1938" y="329"/>
                    <a:pt x="1964" y="315"/>
                    <a:pt x="1988" y="315"/>
                  </a:cubicBezTo>
                  <a:cubicBezTo>
                    <a:pt x="2024" y="315"/>
                    <a:pt x="2057" y="344"/>
                    <a:pt x="2036" y="393"/>
                  </a:cubicBezTo>
                  <a:lnTo>
                    <a:pt x="1083" y="4096"/>
                  </a:lnTo>
                  <a:cubicBezTo>
                    <a:pt x="1060" y="4203"/>
                    <a:pt x="1143" y="4299"/>
                    <a:pt x="1250" y="4299"/>
                  </a:cubicBezTo>
                  <a:lnTo>
                    <a:pt x="2107" y="4299"/>
                  </a:lnTo>
                  <a:lnTo>
                    <a:pt x="2107" y="7156"/>
                  </a:lnTo>
                  <a:cubicBezTo>
                    <a:pt x="2107" y="7478"/>
                    <a:pt x="2346" y="7728"/>
                    <a:pt x="2667" y="7740"/>
                  </a:cubicBezTo>
                  <a:cubicBezTo>
                    <a:pt x="2676" y="7740"/>
                    <a:pt x="2684" y="7740"/>
                    <a:pt x="2693" y="7740"/>
                  </a:cubicBezTo>
                  <a:cubicBezTo>
                    <a:pt x="2922" y="7740"/>
                    <a:pt x="3146" y="7589"/>
                    <a:pt x="3227" y="7371"/>
                  </a:cubicBezTo>
                  <a:cubicBezTo>
                    <a:pt x="3262" y="7311"/>
                    <a:pt x="3262" y="7240"/>
                    <a:pt x="3262" y="7156"/>
                  </a:cubicBezTo>
                  <a:lnTo>
                    <a:pt x="3262" y="6025"/>
                  </a:lnTo>
                  <a:cubicBezTo>
                    <a:pt x="3262" y="5966"/>
                    <a:pt x="3179" y="5894"/>
                    <a:pt x="3096" y="5894"/>
                  </a:cubicBezTo>
                  <a:cubicBezTo>
                    <a:pt x="3000" y="5894"/>
                    <a:pt x="2929" y="5966"/>
                    <a:pt x="2929" y="6061"/>
                  </a:cubicBezTo>
                  <a:lnTo>
                    <a:pt x="2929" y="7192"/>
                  </a:lnTo>
                  <a:cubicBezTo>
                    <a:pt x="2929" y="7323"/>
                    <a:pt x="2810" y="7430"/>
                    <a:pt x="2679" y="7430"/>
                  </a:cubicBezTo>
                  <a:cubicBezTo>
                    <a:pt x="2560" y="7430"/>
                    <a:pt x="2453" y="7311"/>
                    <a:pt x="2453" y="7180"/>
                  </a:cubicBezTo>
                  <a:lnTo>
                    <a:pt x="2453" y="4156"/>
                  </a:lnTo>
                  <a:cubicBezTo>
                    <a:pt x="2453" y="4061"/>
                    <a:pt x="2381" y="3989"/>
                    <a:pt x="2286" y="3989"/>
                  </a:cubicBezTo>
                  <a:lnTo>
                    <a:pt x="1488" y="3989"/>
                  </a:lnTo>
                  <a:lnTo>
                    <a:pt x="2381" y="489"/>
                  </a:lnTo>
                  <a:cubicBezTo>
                    <a:pt x="2441" y="251"/>
                    <a:pt x="2250" y="1"/>
                    <a:pt x="198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843" name="Google Shape;3843;p37"/>
          <p:cNvSpPr txBox="1"/>
          <p:nvPr>
            <p:ph type="title"/>
          </p:nvPr>
        </p:nvSpPr>
        <p:spPr>
          <a:xfrm>
            <a:off x="716775" y="510900"/>
            <a:ext cx="7710600" cy="482400"/>
          </a:xfrm>
          <a:prstGeom prst="rect">
            <a:avLst/>
          </a:prstGeom>
        </p:spPr>
        <p:txBody>
          <a:bodyPr anchorCtr="0" anchor="t" bIns="91425" lIns="91425" spcFirstLastPara="1" rIns="91425" wrap="square" tIns="91425">
            <a:noAutofit/>
          </a:bodyPr>
          <a:lstStyle/>
          <a:p>
            <a:pPr indent="0" lvl="0" marL="0" rtl="0" algn="ctr">
              <a:lnSpc>
                <a:spcPct val="100000"/>
              </a:lnSpc>
              <a:spcBef>
                <a:spcPts val="0"/>
              </a:spcBef>
              <a:spcAft>
                <a:spcPts val="0"/>
              </a:spcAft>
              <a:buNone/>
            </a:pPr>
            <a:r>
              <a:rPr lang="en"/>
              <a:t>The outline of this classification and description of each fallacy appears immediately</a:t>
            </a:r>
            <a:endParaRPr/>
          </a:p>
          <a:p>
            <a:pPr indent="0" lvl="0" marL="0" rtl="0" algn="ctr">
              <a:lnSpc>
                <a:spcPct val="100000"/>
              </a:lnSpc>
              <a:spcBef>
                <a:spcPts val="0"/>
              </a:spcBef>
              <a:spcAft>
                <a:spcPts val="0"/>
              </a:spcAft>
              <a:buNone/>
            </a:pPr>
            <a:r>
              <a:rPr lang="en"/>
              <a:t>below.</a:t>
            </a:r>
            <a:endParaRPr/>
          </a:p>
          <a:p>
            <a:pPr indent="0" lvl="0" marL="0" rtl="0" algn="ctr">
              <a:spcBef>
                <a:spcPts val="1200"/>
              </a:spcBef>
              <a:spcAft>
                <a:spcPts val="0"/>
              </a:spcAft>
              <a:buNone/>
            </a:pPr>
            <a:r>
              <a:t/>
            </a:r>
            <a:endParaRPr/>
          </a:p>
        </p:txBody>
      </p:sp>
      <p:grpSp>
        <p:nvGrpSpPr>
          <p:cNvPr id="3844" name="Google Shape;3844;p37"/>
          <p:cNvGrpSpPr/>
          <p:nvPr/>
        </p:nvGrpSpPr>
        <p:grpSpPr>
          <a:xfrm>
            <a:off x="841240" y="4119220"/>
            <a:ext cx="374177" cy="374263"/>
            <a:chOff x="775325" y="4143525"/>
            <a:chExt cx="468776" cy="468884"/>
          </a:xfrm>
        </p:grpSpPr>
        <p:sp>
          <p:nvSpPr>
            <p:cNvPr id="3845" name="Google Shape;3845;p37"/>
            <p:cNvSpPr/>
            <p:nvPr/>
          </p:nvSpPr>
          <p:spPr>
            <a:xfrm>
              <a:off x="851953" y="4143525"/>
              <a:ext cx="392147" cy="390479"/>
            </a:xfrm>
            <a:custGeom>
              <a:rect b="b" l="l" r="r" t="t"/>
              <a:pathLst>
                <a:path extrusionOk="0" h="36273" w="36428">
                  <a:moveTo>
                    <a:pt x="31907" y="5435"/>
                  </a:moveTo>
                  <a:lnTo>
                    <a:pt x="20788" y="22612"/>
                  </a:lnTo>
                  <a:lnTo>
                    <a:pt x="18511" y="26131"/>
                  </a:lnTo>
                  <a:lnTo>
                    <a:pt x="8884" y="28458"/>
                  </a:lnTo>
                  <a:lnTo>
                    <a:pt x="31907" y="5435"/>
                  </a:lnTo>
                  <a:close/>
                  <a:moveTo>
                    <a:pt x="35713" y="94"/>
                  </a:moveTo>
                  <a:cubicBezTo>
                    <a:pt x="35665" y="94"/>
                    <a:pt x="35615" y="100"/>
                    <a:pt x="35565" y="112"/>
                  </a:cubicBezTo>
                  <a:lnTo>
                    <a:pt x="35564" y="112"/>
                  </a:lnTo>
                  <a:cubicBezTo>
                    <a:pt x="35555" y="114"/>
                    <a:pt x="36041" y="1"/>
                    <a:pt x="660" y="8270"/>
                  </a:cubicBezTo>
                  <a:cubicBezTo>
                    <a:pt x="169" y="8385"/>
                    <a:pt x="0" y="8998"/>
                    <a:pt x="362" y="9348"/>
                  </a:cubicBezTo>
                  <a:lnTo>
                    <a:pt x="1592" y="10537"/>
                  </a:lnTo>
                  <a:cubicBezTo>
                    <a:pt x="1716" y="10656"/>
                    <a:pt x="1875" y="10715"/>
                    <a:pt x="2034" y="10715"/>
                  </a:cubicBezTo>
                  <a:cubicBezTo>
                    <a:pt x="2201" y="10715"/>
                    <a:pt x="2368" y="10650"/>
                    <a:pt x="2493" y="10522"/>
                  </a:cubicBezTo>
                  <a:cubicBezTo>
                    <a:pt x="2737" y="10269"/>
                    <a:pt x="2730" y="9866"/>
                    <a:pt x="2477" y="9621"/>
                  </a:cubicBezTo>
                  <a:lnTo>
                    <a:pt x="2087" y="9244"/>
                  </a:lnTo>
                  <a:lnTo>
                    <a:pt x="32295" y="2184"/>
                  </a:lnTo>
                  <a:lnTo>
                    <a:pt x="32295" y="2184"/>
                  </a:lnTo>
                  <a:lnTo>
                    <a:pt x="9830" y="16725"/>
                  </a:lnTo>
                  <a:lnTo>
                    <a:pt x="4431" y="11509"/>
                  </a:lnTo>
                  <a:cubicBezTo>
                    <a:pt x="4307" y="11389"/>
                    <a:pt x="4148" y="11330"/>
                    <a:pt x="3988" y="11330"/>
                  </a:cubicBezTo>
                  <a:cubicBezTo>
                    <a:pt x="3821" y="11330"/>
                    <a:pt x="3655" y="11395"/>
                    <a:pt x="3530" y="11524"/>
                  </a:cubicBezTo>
                  <a:cubicBezTo>
                    <a:pt x="3286" y="11777"/>
                    <a:pt x="3293" y="12180"/>
                    <a:pt x="3546" y="12423"/>
                  </a:cubicBezTo>
                  <a:lnTo>
                    <a:pt x="9046" y="17739"/>
                  </a:lnTo>
                  <a:lnTo>
                    <a:pt x="7766" y="23038"/>
                  </a:lnTo>
                  <a:cubicBezTo>
                    <a:pt x="7683" y="23379"/>
                    <a:pt x="7894" y="23723"/>
                    <a:pt x="8235" y="23806"/>
                  </a:cubicBezTo>
                  <a:cubicBezTo>
                    <a:pt x="8286" y="23818"/>
                    <a:pt x="8336" y="23824"/>
                    <a:pt x="8385" y="23824"/>
                  </a:cubicBezTo>
                  <a:cubicBezTo>
                    <a:pt x="8673" y="23824"/>
                    <a:pt x="8933" y="23628"/>
                    <a:pt x="9004" y="23337"/>
                  </a:cubicBezTo>
                  <a:lnTo>
                    <a:pt x="10311" y="17931"/>
                  </a:lnTo>
                  <a:lnTo>
                    <a:pt x="13829" y="15653"/>
                  </a:lnTo>
                  <a:lnTo>
                    <a:pt x="31005" y="4534"/>
                  </a:lnTo>
                  <a:lnTo>
                    <a:pt x="7983" y="27557"/>
                  </a:lnTo>
                  <a:lnTo>
                    <a:pt x="8365" y="25976"/>
                  </a:lnTo>
                  <a:cubicBezTo>
                    <a:pt x="8448" y="25634"/>
                    <a:pt x="8238" y="25290"/>
                    <a:pt x="7896" y="25208"/>
                  </a:cubicBezTo>
                  <a:cubicBezTo>
                    <a:pt x="7846" y="25195"/>
                    <a:pt x="7795" y="25190"/>
                    <a:pt x="7746" y="25190"/>
                  </a:cubicBezTo>
                  <a:cubicBezTo>
                    <a:pt x="7458" y="25190"/>
                    <a:pt x="7199" y="25385"/>
                    <a:pt x="7128" y="25677"/>
                  </a:cubicBezTo>
                  <a:lnTo>
                    <a:pt x="6213" y="29459"/>
                  </a:lnTo>
                  <a:cubicBezTo>
                    <a:pt x="6114" y="29868"/>
                    <a:pt x="6434" y="30245"/>
                    <a:pt x="6831" y="30245"/>
                  </a:cubicBezTo>
                  <a:cubicBezTo>
                    <a:pt x="6880" y="30245"/>
                    <a:pt x="6931" y="30239"/>
                    <a:pt x="6981" y="30227"/>
                  </a:cubicBezTo>
                  <a:lnTo>
                    <a:pt x="18702" y="27394"/>
                  </a:lnTo>
                  <a:lnTo>
                    <a:pt x="27093" y="36078"/>
                  </a:lnTo>
                  <a:cubicBezTo>
                    <a:pt x="27222" y="36211"/>
                    <a:pt x="27386" y="36272"/>
                    <a:pt x="27548" y="36272"/>
                  </a:cubicBezTo>
                  <a:cubicBezTo>
                    <a:pt x="27827" y="36272"/>
                    <a:pt x="28099" y="36091"/>
                    <a:pt x="28171" y="35781"/>
                  </a:cubicBezTo>
                  <a:lnTo>
                    <a:pt x="33640" y="12387"/>
                  </a:lnTo>
                  <a:cubicBezTo>
                    <a:pt x="33719" y="12044"/>
                    <a:pt x="33506" y="11702"/>
                    <a:pt x="33164" y="11622"/>
                  </a:cubicBezTo>
                  <a:cubicBezTo>
                    <a:pt x="33115" y="11611"/>
                    <a:pt x="33067" y="11605"/>
                    <a:pt x="33018" y="11605"/>
                  </a:cubicBezTo>
                  <a:cubicBezTo>
                    <a:pt x="32729" y="11605"/>
                    <a:pt x="32467" y="11803"/>
                    <a:pt x="32399" y="12097"/>
                  </a:cubicBezTo>
                  <a:lnTo>
                    <a:pt x="27197" y="34353"/>
                  </a:lnTo>
                  <a:lnTo>
                    <a:pt x="19716" y="26610"/>
                  </a:lnTo>
                  <a:lnTo>
                    <a:pt x="34258" y="4147"/>
                  </a:lnTo>
                  <a:lnTo>
                    <a:pt x="33017" y="9453"/>
                  </a:lnTo>
                  <a:cubicBezTo>
                    <a:pt x="32938" y="9796"/>
                    <a:pt x="33150" y="10138"/>
                    <a:pt x="33492" y="10218"/>
                  </a:cubicBezTo>
                  <a:cubicBezTo>
                    <a:pt x="33541" y="10229"/>
                    <a:pt x="33590" y="10235"/>
                    <a:pt x="33638" y="10235"/>
                  </a:cubicBezTo>
                  <a:cubicBezTo>
                    <a:pt x="33927" y="10235"/>
                    <a:pt x="34189" y="10037"/>
                    <a:pt x="34256" y="9743"/>
                  </a:cubicBezTo>
                  <a:lnTo>
                    <a:pt x="36328" y="880"/>
                  </a:lnTo>
                  <a:cubicBezTo>
                    <a:pt x="36427" y="473"/>
                    <a:pt x="36107" y="94"/>
                    <a:pt x="35713" y="94"/>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6" name="Google Shape;3846;p37"/>
            <p:cNvSpPr/>
            <p:nvPr/>
          </p:nvSpPr>
          <p:spPr>
            <a:xfrm>
              <a:off x="775325" y="4505404"/>
              <a:ext cx="108339" cy="107004"/>
            </a:xfrm>
            <a:custGeom>
              <a:rect b="b" l="l" r="r" t="t"/>
              <a:pathLst>
                <a:path extrusionOk="0" h="9940" w="10064">
                  <a:moveTo>
                    <a:pt x="9365" y="0"/>
                  </a:moveTo>
                  <a:cubicBezTo>
                    <a:pt x="9202" y="0"/>
                    <a:pt x="9039" y="63"/>
                    <a:pt x="8915" y="187"/>
                  </a:cubicBezTo>
                  <a:lnTo>
                    <a:pt x="249" y="8852"/>
                  </a:lnTo>
                  <a:cubicBezTo>
                    <a:pt x="0" y="9100"/>
                    <a:pt x="0" y="9503"/>
                    <a:pt x="249" y="9753"/>
                  </a:cubicBezTo>
                  <a:cubicBezTo>
                    <a:pt x="373" y="9877"/>
                    <a:pt x="536" y="9939"/>
                    <a:pt x="699" y="9939"/>
                  </a:cubicBezTo>
                  <a:cubicBezTo>
                    <a:pt x="862" y="9939"/>
                    <a:pt x="1025" y="9877"/>
                    <a:pt x="1149" y="9753"/>
                  </a:cubicBezTo>
                  <a:lnTo>
                    <a:pt x="9816" y="1087"/>
                  </a:lnTo>
                  <a:cubicBezTo>
                    <a:pt x="10064" y="838"/>
                    <a:pt x="10064" y="435"/>
                    <a:pt x="9816" y="187"/>
                  </a:cubicBezTo>
                  <a:cubicBezTo>
                    <a:pt x="9691" y="63"/>
                    <a:pt x="9528" y="0"/>
                    <a:pt x="936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7" name="Google Shape;3847;p37"/>
            <p:cNvSpPr/>
            <p:nvPr/>
          </p:nvSpPr>
          <p:spPr>
            <a:xfrm>
              <a:off x="775325" y="4437806"/>
              <a:ext cx="75430" cy="74085"/>
            </a:xfrm>
            <a:custGeom>
              <a:rect b="b" l="l" r="r" t="t"/>
              <a:pathLst>
                <a:path extrusionOk="0" h="6882" w="7007">
                  <a:moveTo>
                    <a:pt x="6307" y="0"/>
                  </a:moveTo>
                  <a:cubicBezTo>
                    <a:pt x="6144" y="0"/>
                    <a:pt x="5981" y="62"/>
                    <a:pt x="5857" y="186"/>
                  </a:cubicBezTo>
                  <a:lnTo>
                    <a:pt x="249" y="5794"/>
                  </a:lnTo>
                  <a:cubicBezTo>
                    <a:pt x="0" y="6044"/>
                    <a:pt x="0" y="6445"/>
                    <a:pt x="249" y="6695"/>
                  </a:cubicBezTo>
                  <a:cubicBezTo>
                    <a:pt x="374" y="6819"/>
                    <a:pt x="537" y="6881"/>
                    <a:pt x="699" y="6881"/>
                  </a:cubicBezTo>
                  <a:cubicBezTo>
                    <a:pt x="862" y="6881"/>
                    <a:pt x="1025" y="6819"/>
                    <a:pt x="1149" y="6695"/>
                  </a:cubicBezTo>
                  <a:lnTo>
                    <a:pt x="6757" y="1087"/>
                  </a:lnTo>
                  <a:cubicBezTo>
                    <a:pt x="7006" y="839"/>
                    <a:pt x="7006" y="436"/>
                    <a:pt x="6757" y="186"/>
                  </a:cubicBezTo>
                  <a:cubicBezTo>
                    <a:pt x="6633" y="62"/>
                    <a:pt x="6470" y="0"/>
                    <a:pt x="630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8" name="Google Shape;3848;p37"/>
            <p:cNvSpPr/>
            <p:nvPr/>
          </p:nvSpPr>
          <p:spPr>
            <a:xfrm>
              <a:off x="875829" y="4538289"/>
              <a:ext cx="75409" cy="74085"/>
            </a:xfrm>
            <a:custGeom>
              <a:rect b="b" l="l" r="r" t="t"/>
              <a:pathLst>
                <a:path extrusionOk="0" h="6882" w="7005">
                  <a:moveTo>
                    <a:pt x="6306" y="1"/>
                  </a:moveTo>
                  <a:cubicBezTo>
                    <a:pt x="6143" y="1"/>
                    <a:pt x="5980" y="63"/>
                    <a:pt x="5856" y="188"/>
                  </a:cubicBezTo>
                  <a:lnTo>
                    <a:pt x="248" y="5795"/>
                  </a:lnTo>
                  <a:cubicBezTo>
                    <a:pt x="0" y="6044"/>
                    <a:pt x="0" y="6447"/>
                    <a:pt x="248" y="6695"/>
                  </a:cubicBezTo>
                  <a:cubicBezTo>
                    <a:pt x="372" y="6819"/>
                    <a:pt x="535" y="6882"/>
                    <a:pt x="699" y="6882"/>
                  </a:cubicBezTo>
                  <a:cubicBezTo>
                    <a:pt x="862" y="6882"/>
                    <a:pt x="1025" y="6819"/>
                    <a:pt x="1149" y="6695"/>
                  </a:cubicBezTo>
                  <a:lnTo>
                    <a:pt x="6757" y="1088"/>
                  </a:lnTo>
                  <a:cubicBezTo>
                    <a:pt x="7005" y="839"/>
                    <a:pt x="7005" y="436"/>
                    <a:pt x="6757" y="188"/>
                  </a:cubicBezTo>
                  <a:cubicBezTo>
                    <a:pt x="6632" y="63"/>
                    <a:pt x="6469" y="1"/>
                    <a:pt x="630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49" name="Google Shape;3849;p37"/>
          <p:cNvGrpSpPr/>
          <p:nvPr/>
        </p:nvGrpSpPr>
        <p:grpSpPr>
          <a:xfrm>
            <a:off x="7015917" y="4114633"/>
            <a:ext cx="219464" cy="383437"/>
            <a:chOff x="1426400" y="1814750"/>
            <a:chExt cx="407850" cy="712575"/>
          </a:xfrm>
        </p:grpSpPr>
        <p:sp>
          <p:nvSpPr>
            <p:cNvPr id="3850" name="Google Shape;3850;p37"/>
            <p:cNvSpPr/>
            <p:nvPr/>
          </p:nvSpPr>
          <p:spPr>
            <a:xfrm>
              <a:off x="1426400" y="1814750"/>
              <a:ext cx="407850" cy="407925"/>
            </a:xfrm>
            <a:custGeom>
              <a:rect b="b" l="l" r="r" t="t"/>
              <a:pathLst>
                <a:path extrusionOk="0" fill="none" h="16317" w="16314">
                  <a:moveTo>
                    <a:pt x="16313" y="8193"/>
                  </a:moveTo>
                  <a:cubicBezTo>
                    <a:pt x="16313" y="12682"/>
                    <a:pt x="12678" y="16317"/>
                    <a:pt x="8190" y="16317"/>
                  </a:cubicBezTo>
                  <a:cubicBezTo>
                    <a:pt x="3701" y="16317"/>
                    <a:pt x="1" y="12682"/>
                    <a:pt x="1" y="8193"/>
                  </a:cubicBezTo>
                  <a:cubicBezTo>
                    <a:pt x="1" y="3705"/>
                    <a:pt x="3705" y="0"/>
                    <a:pt x="8190" y="0"/>
                  </a:cubicBezTo>
                  <a:cubicBezTo>
                    <a:pt x="12674" y="0"/>
                    <a:pt x="16313" y="3705"/>
                    <a:pt x="16313" y="8193"/>
                  </a:cubicBezTo>
                  <a:close/>
                </a:path>
              </a:pathLst>
            </a:custGeom>
            <a:solidFill>
              <a:srgbClr val="E3E7EA"/>
            </a:solidFill>
            <a:ln cap="rnd" cmpd="sng" w="9525">
              <a:solidFill>
                <a:srgbClr val="657E9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1" name="Google Shape;3851;p37"/>
            <p:cNvSpPr/>
            <p:nvPr/>
          </p:nvSpPr>
          <p:spPr>
            <a:xfrm>
              <a:off x="1631125" y="2222650"/>
              <a:ext cx="25" cy="304675"/>
            </a:xfrm>
            <a:custGeom>
              <a:rect b="b" l="l" r="r" t="t"/>
              <a:pathLst>
                <a:path extrusionOk="0" fill="none" h="12187" w="1">
                  <a:moveTo>
                    <a:pt x="1" y="1"/>
                  </a:moveTo>
                  <a:lnTo>
                    <a:pt x="1" y="12187"/>
                  </a:lnTo>
                </a:path>
              </a:pathLst>
            </a:custGeom>
            <a:solidFill>
              <a:srgbClr val="E3E7EA"/>
            </a:solidFill>
            <a:ln cap="rnd" cmpd="sng" w="9525">
              <a:solidFill>
                <a:srgbClr val="657E9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2" name="Google Shape;3852;p37"/>
            <p:cNvSpPr/>
            <p:nvPr/>
          </p:nvSpPr>
          <p:spPr>
            <a:xfrm>
              <a:off x="1529575" y="2425750"/>
              <a:ext cx="203125" cy="25"/>
            </a:xfrm>
            <a:custGeom>
              <a:rect b="b" l="l" r="r" t="t"/>
              <a:pathLst>
                <a:path extrusionOk="0" fill="none" h="1" w="8125">
                  <a:moveTo>
                    <a:pt x="1" y="1"/>
                  </a:moveTo>
                  <a:lnTo>
                    <a:pt x="8125" y="1"/>
                  </a:lnTo>
                </a:path>
              </a:pathLst>
            </a:custGeom>
            <a:solidFill>
              <a:srgbClr val="E3E7EA"/>
            </a:solidFill>
            <a:ln cap="rnd" cmpd="sng" w="9525">
              <a:solidFill>
                <a:srgbClr val="657E9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53" name="Google Shape;3853;p37"/>
          <p:cNvGrpSpPr/>
          <p:nvPr/>
        </p:nvGrpSpPr>
        <p:grpSpPr>
          <a:xfrm>
            <a:off x="7391519" y="4149408"/>
            <a:ext cx="313833" cy="313887"/>
            <a:chOff x="1910075" y="2021700"/>
            <a:chExt cx="583225" cy="583325"/>
          </a:xfrm>
        </p:grpSpPr>
        <p:sp>
          <p:nvSpPr>
            <p:cNvPr id="3854" name="Google Shape;3854;p37"/>
            <p:cNvSpPr/>
            <p:nvPr/>
          </p:nvSpPr>
          <p:spPr>
            <a:xfrm>
              <a:off x="1910075" y="2157875"/>
              <a:ext cx="448375" cy="447150"/>
            </a:xfrm>
            <a:custGeom>
              <a:rect b="b" l="l" r="r" t="t"/>
              <a:pathLst>
                <a:path extrusionOk="0" fill="none" h="17886" w="17935">
                  <a:moveTo>
                    <a:pt x="14762" y="14709"/>
                  </a:moveTo>
                  <a:cubicBezTo>
                    <a:pt x="11589" y="17885"/>
                    <a:pt x="6349" y="17885"/>
                    <a:pt x="3177" y="14709"/>
                  </a:cubicBezTo>
                  <a:cubicBezTo>
                    <a:pt x="1" y="11536"/>
                    <a:pt x="54" y="6349"/>
                    <a:pt x="3222" y="3173"/>
                  </a:cubicBezTo>
                  <a:cubicBezTo>
                    <a:pt x="6394" y="0"/>
                    <a:pt x="11537" y="0"/>
                    <a:pt x="14713" y="3173"/>
                  </a:cubicBezTo>
                  <a:cubicBezTo>
                    <a:pt x="17889" y="6341"/>
                    <a:pt x="17934" y="11536"/>
                    <a:pt x="14762" y="14709"/>
                  </a:cubicBezTo>
                  <a:close/>
                </a:path>
              </a:pathLst>
            </a:custGeom>
            <a:solidFill>
              <a:srgbClr val="E3E7EA"/>
            </a:solidFill>
            <a:ln cap="rnd" cmpd="sng" w="9525">
              <a:solidFill>
                <a:srgbClr val="657E9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5" name="Google Shape;3855;p37"/>
            <p:cNvSpPr/>
            <p:nvPr/>
          </p:nvSpPr>
          <p:spPr>
            <a:xfrm>
              <a:off x="2277975" y="2026475"/>
              <a:ext cx="210650" cy="210625"/>
            </a:xfrm>
            <a:custGeom>
              <a:rect b="b" l="l" r="r" t="t"/>
              <a:pathLst>
                <a:path extrusionOk="0" fill="none" h="8425" w="8426">
                  <a:moveTo>
                    <a:pt x="8425" y="0"/>
                  </a:moveTo>
                  <a:lnTo>
                    <a:pt x="1" y="8425"/>
                  </a:lnTo>
                </a:path>
              </a:pathLst>
            </a:custGeom>
            <a:solidFill>
              <a:srgbClr val="E3E7EA"/>
            </a:solidFill>
            <a:ln cap="rnd" cmpd="sng" w="9525">
              <a:solidFill>
                <a:srgbClr val="657E9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6" name="Google Shape;3856;p37"/>
            <p:cNvSpPr/>
            <p:nvPr/>
          </p:nvSpPr>
          <p:spPr>
            <a:xfrm>
              <a:off x="2349675" y="2021700"/>
              <a:ext cx="143625" cy="143500"/>
            </a:xfrm>
            <a:custGeom>
              <a:rect b="b" l="l" r="r" t="t"/>
              <a:pathLst>
                <a:path extrusionOk="0" fill="none" h="5740" w="5745">
                  <a:moveTo>
                    <a:pt x="1" y="0"/>
                  </a:moveTo>
                  <a:lnTo>
                    <a:pt x="5744" y="0"/>
                  </a:lnTo>
                  <a:lnTo>
                    <a:pt x="5744" y="5740"/>
                  </a:lnTo>
                </a:path>
              </a:pathLst>
            </a:custGeom>
            <a:solidFill>
              <a:srgbClr val="E3E7EA"/>
            </a:solidFill>
            <a:ln cap="rnd" cmpd="sng" w="9525">
              <a:solidFill>
                <a:srgbClr val="657E9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57" name="Google Shape;3857;p37"/>
          <p:cNvGrpSpPr/>
          <p:nvPr/>
        </p:nvGrpSpPr>
        <p:grpSpPr>
          <a:xfrm>
            <a:off x="7861486" y="4189187"/>
            <a:ext cx="441255" cy="234329"/>
            <a:chOff x="2749275" y="2099575"/>
            <a:chExt cx="820025" cy="435475"/>
          </a:xfrm>
        </p:grpSpPr>
        <p:sp>
          <p:nvSpPr>
            <p:cNvPr id="3858" name="Google Shape;3858;p37"/>
            <p:cNvSpPr/>
            <p:nvPr/>
          </p:nvSpPr>
          <p:spPr>
            <a:xfrm>
              <a:off x="3163375" y="2317300"/>
              <a:ext cx="389050" cy="25"/>
            </a:xfrm>
            <a:custGeom>
              <a:rect b="b" l="l" r="r" t="t"/>
              <a:pathLst>
                <a:path extrusionOk="0" fill="none" h="1" w="15562">
                  <a:moveTo>
                    <a:pt x="15562" y="1"/>
                  </a:moveTo>
                  <a:lnTo>
                    <a:pt x="1" y="1"/>
                  </a:lnTo>
                </a:path>
              </a:pathLst>
            </a:custGeom>
            <a:solidFill>
              <a:srgbClr val="E3E7EA"/>
            </a:solidFill>
            <a:ln cap="sq" cmpd="sng" w="9525">
              <a:solidFill>
                <a:srgbClr val="657E93"/>
              </a:solidFill>
              <a:prstDash val="solid"/>
              <a:miter lim="4061"/>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9" name="Google Shape;3859;p37"/>
            <p:cNvSpPr/>
            <p:nvPr/>
          </p:nvSpPr>
          <p:spPr>
            <a:xfrm>
              <a:off x="3299975" y="2175125"/>
              <a:ext cx="25" cy="284375"/>
            </a:xfrm>
            <a:custGeom>
              <a:rect b="b" l="l" r="r" t="t"/>
              <a:pathLst>
                <a:path extrusionOk="0" fill="none" h="11375" w="1">
                  <a:moveTo>
                    <a:pt x="0" y="1"/>
                  </a:moveTo>
                  <a:lnTo>
                    <a:pt x="0" y="11374"/>
                  </a:lnTo>
                </a:path>
              </a:pathLst>
            </a:custGeom>
            <a:solidFill>
              <a:srgbClr val="E3E7EA"/>
            </a:solidFill>
            <a:ln cap="rnd" cmpd="sng" w="9525">
              <a:solidFill>
                <a:srgbClr val="657E93"/>
              </a:solidFill>
              <a:prstDash val="solid"/>
              <a:miter lim="4061"/>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0" name="Google Shape;3860;p37"/>
            <p:cNvSpPr/>
            <p:nvPr/>
          </p:nvSpPr>
          <p:spPr>
            <a:xfrm>
              <a:off x="3438275" y="2186300"/>
              <a:ext cx="131025" cy="261925"/>
            </a:xfrm>
            <a:custGeom>
              <a:rect b="b" l="l" r="r" t="t"/>
              <a:pathLst>
                <a:path extrusionOk="0" fill="none" h="10477" w="5241">
                  <a:moveTo>
                    <a:pt x="0" y="10476"/>
                  </a:moveTo>
                  <a:lnTo>
                    <a:pt x="5240" y="5241"/>
                  </a:lnTo>
                  <a:lnTo>
                    <a:pt x="0" y="1"/>
                  </a:lnTo>
                </a:path>
              </a:pathLst>
            </a:custGeom>
            <a:solidFill>
              <a:srgbClr val="E3E7EA"/>
            </a:solidFill>
            <a:ln cap="rnd" cmpd="sng" w="9525">
              <a:solidFill>
                <a:srgbClr val="657E9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1" name="Google Shape;3861;p37"/>
            <p:cNvSpPr/>
            <p:nvPr/>
          </p:nvSpPr>
          <p:spPr>
            <a:xfrm>
              <a:off x="2749275" y="2099575"/>
              <a:ext cx="435450" cy="435475"/>
            </a:xfrm>
            <a:custGeom>
              <a:rect b="b" l="l" r="r" t="t"/>
              <a:pathLst>
                <a:path extrusionOk="0" fill="none" h="17419" w="17418">
                  <a:moveTo>
                    <a:pt x="14319" y="14319"/>
                  </a:moveTo>
                  <a:cubicBezTo>
                    <a:pt x="17418" y="11224"/>
                    <a:pt x="17418" y="6195"/>
                    <a:pt x="14319" y="3100"/>
                  </a:cubicBezTo>
                  <a:cubicBezTo>
                    <a:pt x="11223" y="1"/>
                    <a:pt x="6195" y="1"/>
                    <a:pt x="3100" y="3100"/>
                  </a:cubicBezTo>
                  <a:cubicBezTo>
                    <a:pt x="0" y="6195"/>
                    <a:pt x="0" y="11224"/>
                    <a:pt x="3100" y="14319"/>
                  </a:cubicBezTo>
                  <a:cubicBezTo>
                    <a:pt x="6195" y="17418"/>
                    <a:pt x="11223" y="17418"/>
                    <a:pt x="14319" y="14319"/>
                  </a:cubicBezTo>
                  <a:close/>
                </a:path>
              </a:pathLst>
            </a:custGeom>
            <a:solidFill>
              <a:srgbClr val="E3E7EA"/>
            </a:solidFill>
            <a:ln cap="sq" cmpd="sng" w="9525">
              <a:solidFill>
                <a:srgbClr val="657E93"/>
              </a:solidFill>
              <a:prstDash val="solid"/>
              <a:miter lim="4061"/>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5" name="Shape 3865"/>
        <p:cNvGrpSpPr/>
        <p:nvPr/>
      </p:nvGrpSpPr>
      <p:grpSpPr>
        <a:xfrm>
          <a:off x="0" y="0"/>
          <a:ext cx="0" cy="0"/>
          <a:chOff x="0" y="0"/>
          <a:chExt cx="0" cy="0"/>
        </a:xfrm>
      </p:grpSpPr>
      <p:sp>
        <p:nvSpPr>
          <p:cNvPr id="3866" name="Google Shape;3866;p38"/>
          <p:cNvSpPr txBox="1"/>
          <p:nvPr/>
        </p:nvSpPr>
        <p:spPr>
          <a:xfrm>
            <a:off x="734975" y="597575"/>
            <a:ext cx="6521400" cy="40872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400"/>
              <a:t>FALLACIES OF DEFECTIVE INDUCTION</a:t>
            </a:r>
            <a:endParaRPr b="1" sz="2400"/>
          </a:p>
          <a:p>
            <a:pPr indent="0" lvl="0" marL="0" rtl="0" algn="just">
              <a:lnSpc>
                <a:spcPct val="115000"/>
              </a:lnSpc>
              <a:spcBef>
                <a:spcPts val="1200"/>
              </a:spcBef>
              <a:spcAft>
                <a:spcPts val="0"/>
              </a:spcAft>
              <a:buNone/>
            </a:pPr>
            <a:r>
              <a:rPr b="1" lang="en" sz="2000"/>
              <a:t>• D1: The argument from ignorance</a:t>
            </a:r>
            <a:endParaRPr b="1" sz="2000"/>
          </a:p>
          <a:p>
            <a:pPr indent="0" lvl="0" marL="0" rtl="0" algn="just">
              <a:lnSpc>
                <a:spcPct val="115000"/>
              </a:lnSpc>
              <a:spcBef>
                <a:spcPts val="1200"/>
              </a:spcBef>
              <a:spcAft>
                <a:spcPts val="0"/>
              </a:spcAft>
              <a:buNone/>
            </a:pPr>
            <a:r>
              <a:rPr b="1" lang="en" sz="2000"/>
              <a:t>    Ad ignorantiam fallacies </a:t>
            </a:r>
            <a:r>
              <a:rPr lang="en" sz="2000"/>
              <a:t>(or </a:t>
            </a:r>
            <a:r>
              <a:rPr b="1" lang="en" sz="2000"/>
              <a:t>appeals to ignorance</a:t>
            </a:r>
            <a:r>
              <a:rPr lang="en" sz="2000"/>
              <a:t>) have the form: ”it has not been proven that therefore </a:t>
            </a:r>
            <a:r>
              <a:rPr i="1" lang="en" sz="2000"/>
              <a:t>-P</a:t>
            </a:r>
            <a:r>
              <a:rPr lang="en" sz="2000"/>
              <a:t>”.</a:t>
            </a:r>
            <a:endParaRPr sz="2000"/>
          </a:p>
          <a:p>
            <a:pPr indent="0" lvl="0" marL="0" rtl="0" algn="ctr">
              <a:spcBef>
                <a:spcPts val="0"/>
              </a:spcBef>
              <a:spcAft>
                <a:spcPts val="0"/>
              </a:spcAft>
              <a:buNone/>
            </a:pPr>
            <a:r>
              <a:rPr b="1" lang="en" sz="2000"/>
              <a:t>Appeals to ignorance</a:t>
            </a:r>
            <a:r>
              <a:rPr lang="en" sz="2000"/>
              <a:t> suggest a false dichotomy: either our evidence for a claim is conclusive or the claim itself is false.  </a:t>
            </a:r>
            <a:endParaRPr sz="2000"/>
          </a:p>
          <a:p>
            <a:pPr indent="0" lvl="0" marL="0" rtl="0" algn="ctr">
              <a:spcBef>
                <a:spcPts val="0"/>
              </a:spcBef>
              <a:spcAft>
                <a:spcPts val="0"/>
              </a:spcAft>
              <a:buNone/>
            </a:pPr>
            <a:r>
              <a:t/>
            </a:r>
            <a:endParaRPr sz="1200"/>
          </a:p>
          <a:p>
            <a:pPr indent="12700" lvl="0" marL="0" rtl="0" algn="just">
              <a:lnSpc>
                <a:spcPct val="115000"/>
              </a:lnSpc>
              <a:spcBef>
                <a:spcPts val="1200"/>
              </a:spcBef>
              <a:spcAft>
                <a:spcPts val="0"/>
              </a:spcAft>
              <a:buNone/>
            </a:pPr>
            <a:r>
              <a:t/>
            </a:r>
            <a:endParaRPr sz="1100"/>
          </a:p>
          <a:p>
            <a:pPr indent="0" lvl="0" marL="0" rtl="0" algn="ctr">
              <a:spcBef>
                <a:spcPts val="0"/>
              </a:spcBef>
              <a:spcAft>
                <a:spcPts val="0"/>
              </a:spcAft>
              <a:buNone/>
            </a:pPr>
            <a:r>
              <a:t/>
            </a:r>
            <a:endParaRPr sz="12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0" name="Shape 3870"/>
        <p:cNvGrpSpPr/>
        <p:nvPr/>
      </p:nvGrpSpPr>
      <p:grpSpPr>
        <a:xfrm>
          <a:off x="0" y="0"/>
          <a:ext cx="0" cy="0"/>
          <a:chOff x="0" y="0"/>
          <a:chExt cx="0" cy="0"/>
        </a:xfrm>
      </p:grpSpPr>
      <p:sp>
        <p:nvSpPr>
          <p:cNvPr id="3871" name="Google Shape;3871;p39"/>
          <p:cNvSpPr txBox="1"/>
          <p:nvPr/>
        </p:nvSpPr>
        <p:spPr>
          <a:xfrm>
            <a:off x="896375" y="597575"/>
            <a:ext cx="6360000" cy="40872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400"/>
              <a:t>FALLACIES OF DEFECTIVE INDUCTION</a:t>
            </a:r>
            <a:endParaRPr b="1" sz="2400"/>
          </a:p>
          <a:p>
            <a:pPr indent="12700" lvl="0" marL="0" rtl="0" algn="just">
              <a:lnSpc>
                <a:spcPct val="115000"/>
              </a:lnSpc>
              <a:spcBef>
                <a:spcPts val="1200"/>
              </a:spcBef>
              <a:spcAft>
                <a:spcPts val="0"/>
              </a:spcAft>
              <a:buNone/>
            </a:pPr>
            <a:r>
              <a:rPr lang="en" sz="2000"/>
              <a:t>The fact that we cannot now be confident rarely serves as a good reason to assert knowledge of falsity, or of truth. Such an inference is defective; the fallacy is called the </a:t>
            </a:r>
            <a:r>
              <a:rPr b="1" lang="en" sz="2000"/>
              <a:t>argument from ignorance, or the argument ad ignorantiam</a:t>
            </a:r>
            <a:r>
              <a:rPr lang="en" sz="2000"/>
              <a:t>. </a:t>
            </a:r>
            <a:r>
              <a:rPr b="1" lang="en" sz="2000"/>
              <a:t>Ignorance</a:t>
            </a:r>
            <a:r>
              <a:rPr lang="en" sz="2000"/>
              <a:t> sometimes obliges us to suspend judgment, assigning neither truth nor falsity to the proposition in doubt.</a:t>
            </a:r>
            <a:endParaRPr sz="2000"/>
          </a:p>
          <a:p>
            <a:pPr indent="12700" lvl="0" marL="0" rtl="0" algn="just">
              <a:lnSpc>
                <a:spcPct val="115000"/>
              </a:lnSpc>
              <a:spcBef>
                <a:spcPts val="1200"/>
              </a:spcBef>
              <a:spcAft>
                <a:spcPts val="0"/>
              </a:spcAft>
              <a:buNone/>
            </a:pPr>
            <a:r>
              <a:rPr lang="en" sz="1100"/>
              <a:t> </a:t>
            </a:r>
            <a:endParaRPr b="1" sz="1100"/>
          </a:p>
          <a:p>
            <a:pPr indent="0" lvl="0" marL="0" rtl="0" algn="ctr">
              <a:spcBef>
                <a:spcPts val="0"/>
              </a:spcBef>
              <a:spcAft>
                <a:spcPts val="0"/>
              </a:spcAft>
              <a:buNone/>
            </a:pPr>
            <a:r>
              <a:t/>
            </a:r>
            <a:endParaRPr sz="1200"/>
          </a:p>
          <a:p>
            <a:pPr indent="12700" lvl="0" marL="0" rtl="0" algn="just">
              <a:lnSpc>
                <a:spcPct val="115000"/>
              </a:lnSpc>
              <a:spcBef>
                <a:spcPts val="1200"/>
              </a:spcBef>
              <a:spcAft>
                <a:spcPts val="0"/>
              </a:spcAft>
              <a:buNone/>
            </a:pPr>
            <a:r>
              <a:t/>
            </a:r>
            <a:endParaRPr sz="1100"/>
          </a:p>
          <a:p>
            <a:pPr indent="0" lvl="0" marL="0" rtl="0" algn="ctr">
              <a:spcBef>
                <a:spcPts val="0"/>
              </a:spcBef>
              <a:spcAft>
                <a:spcPts val="0"/>
              </a:spcAft>
              <a:buNone/>
            </a:pPr>
            <a:r>
              <a:t/>
            </a:r>
            <a:endParaRPr sz="12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5" name="Shape 3875"/>
        <p:cNvGrpSpPr/>
        <p:nvPr/>
      </p:nvGrpSpPr>
      <p:grpSpPr>
        <a:xfrm>
          <a:off x="0" y="0"/>
          <a:ext cx="0" cy="0"/>
          <a:chOff x="0" y="0"/>
          <a:chExt cx="0" cy="0"/>
        </a:xfrm>
      </p:grpSpPr>
      <p:sp>
        <p:nvSpPr>
          <p:cNvPr id="3876" name="Google Shape;3876;p40"/>
          <p:cNvSpPr txBox="1"/>
          <p:nvPr>
            <p:ph type="title"/>
          </p:nvPr>
        </p:nvSpPr>
        <p:spPr>
          <a:xfrm>
            <a:off x="629592" y="320146"/>
            <a:ext cx="6808200" cy="41193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000">
                <a:solidFill>
                  <a:srgbClr val="000000"/>
                </a:solidFill>
                <a:latin typeface="Arial"/>
                <a:ea typeface="Arial"/>
                <a:cs typeface="Arial"/>
                <a:sym typeface="Arial"/>
              </a:rPr>
              <a:t>• D2: The appeal to inappropriate authority</a:t>
            </a:r>
            <a:endParaRPr b="1" sz="2000">
              <a:solidFill>
                <a:srgbClr val="000000"/>
              </a:solidFill>
              <a:latin typeface="Arial"/>
              <a:ea typeface="Arial"/>
              <a:cs typeface="Arial"/>
              <a:sym typeface="Arial"/>
            </a:endParaRPr>
          </a:p>
          <a:p>
            <a:pPr indent="0" lvl="0" marL="0" rtl="0" algn="ctr">
              <a:spcBef>
                <a:spcPts val="0"/>
              </a:spcBef>
              <a:spcAft>
                <a:spcPts val="0"/>
              </a:spcAft>
              <a:buNone/>
            </a:pPr>
            <a:r>
              <a:rPr lang="en" sz="2000">
                <a:solidFill>
                  <a:srgbClr val="000000"/>
                </a:solidFill>
                <a:latin typeface="Arial"/>
                <a:ea typeface="Arial"/>
                <a:cs typeface="Arial"/>
                <a:sym typeface="Arial"/>
              </a:rPr>
              <a:t>        	</a:t>
            </a:r>
            <a:r>
              <a:rPr b="1" lang="en" sz="2000">
                <a:solidFill>
                  <a:srgbClr val="000000"/>
                </a:solidFill>
                <a:latin typeface="Arial"/>
                <a:ea typeface="Arial"/>
                <a:cs typeface="Arial"/>
                <a:sym typeface="Arial"/>
              </a:rPr>
              <a:t>Argumentum Ad Verecundiam or appeal to false authority</a:t>
            </a:r>
            <a:r>
              <a:rPr lang="en" sz="2000">
                <a:solidFill>
                  <a:srgbClr val="000000"/>
                </a:solidFill>
                <a:latin typeface="Arial"/>
                <a:ea typeface="Arial"/>
                <a:cs typeface="Arial"/>
                <a:sym typeface="Arial"/>
              </a:rPr>
              <a:t> is committed by manifesting in an argument a prominent personality or a believed authority who really isn’t much proficient in the specific matter in question. </a:t>
            </a:r>
            <a:endParaRPr sz="2000">
              <a:solidFill>
                <a:srgbClr val="000000"/>
              </a:solidFill>
              <a:latin typeface="Arial"/>
              <a:ea typeface="Arial"/>
              <a:cs typeface="Arial"/>
              <a:sym typeface="Arial"/>
            </a:endParaRPr>
          </a:p>
          <a:p>
            <a:pPr indent="0" lvl="0" marL="0" rtl="0" algn="ctr">
              <a:spcBef>
                <a:spcPts val="0"/>
              </a:spcBef>
              <a:spcAft>
                <a:spcPts val="0"/>
              </a:spcAft>
              <a:buNone/>
            </a:pPr>
            <a:r>
              <a:rPr lang="en" sz="2000">
                <a:solidFill>
                  <a:srgbClr val="000000"/>
                </a:solidFill>
                <a:latin typeface="Arial"/>
                <a:ea typeface="Arial"/>
                <a:cs typeface="Arial"/>
                <a:sym typeface="Arial"/>
              </a:rPr>
              <a:t>The fallacy of the appeal to inappropriate authority arises when the appeal is made to parties who have no legitimate claim to authority in the matter at hand. Thus, in an argument about morality, an appeal to the opinions of </a:t>
            </a:r>
            <a:r>
              <a:rPr b="1" lang="en" sz="2000">
                <a:solidFill>
                  <a:srgbClr val="000000"/>
                </a:solidFill>
                <a:latin typeface="Arial"/>
                <a:ea typeface="Arial"/>
                <a:cs typeface="Arial"/>
                <a:sym typeface="Arial"/>
              </a:rPr>
              <a:t>Darwin</a:t>
            </a:r>
            <a:r>
              <a:rPr lang="en" sz="2000">
                <a:solidFill>
                  <a:srgbClr val="000000"/>
                </a:solidFill>
                <a:latin typeface="Arial"/>
                <a:ea typeface="Arial"/>
                <a:cs typeface="Arial"/>
                <a:sym typeface="Arial"/>
              </a:rPr>
              <a:t>, a towering authority in biology, would be fallacious, as would be an appeal to the opinions of a great artist such as Picasso to settle an economic dispute.</a:t>
            </a:r>
            <a:endParaRPr sz="2000">
              <a:solidFill>
                <a:srgbClr val="00000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80" name="Shape 3880"/>
        <p:cNvGrpSpPr/>
        <p:nvPr/>
      </p:nvGrpSpPr>
      <p:grpSpPr>
        <a:xfrm>
          <a:off x="0" y="0"/>
          <a:ext cx="0" cy="0"/>
          <a:chOff x="0" y="0"/>
          <a:chExt cx="0" cy="0"/>
        </a:xfrm>
      </p:grpSpPr>
      <p:sp>
        <p:nvSpPr>
          <p:cNvPr id="3881" name="Google Shape;3881;p41"/>
          <p:cNvSpPr txBox="1"/>
          <p:nvPr>
            <p:ph idx="4294967295" type="body"/>
          </p:nvPr>
        </p:nvSpPr>
        <p:spPr>
          <a:xfrm>
            <a:off x="784175" y="682950"/>
            <a:ext cx="7037700" cy="37776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sz="2100">
                <a:solidFill>
                  <a:srgbClr val="000000"/>
                </a:solidFill>
                <a:latin typeface="Arial"/>
                <a:ea typeface="Arial"/>
                <a:cs typeface="Arial"/>
                <a:sym typeface="Arial"/>
              </a:rPr>
              <a:t>This is not to say that an authority in one field might not be correct when speaking outside his or her area of expertise—to allege that would constitute a </a:t>
            </a:r>
            <a:r>
              <a:rPr b="1" lang="en" sz="2100">
                <a:solidFill>
                  <a:srgbClr val="000000"/>
                </a:solidFill>
                <a:latin typeface="Arial"/>
                <a:ea typeface="Arial"/>
                <a:cs typeface="Arial"/>
                <a:sym typeface="Arial"/>
              </a:rPr>
              <a:t>species of argumentum ad hominem circumstantial</a:t>
            </a:r>
            <a:r>
              <a:rPr lang="en" sz="2100">
                <a:solidFill>
                  <a:srgbClr val="000000"/>
                </a:solidFill>
                <a:latin typeface="Arial"/>
                <a:ea typeface="Arial"/>
                <a:cs typeface="Arial"/>
                <a:sym typeface="Arial"/>
              </a:rPr>
              <a:t>. In every instance, an argument must be judged upon its own merits.</a:t>
            </a:r>
            <a:endParaRPr sz="2100">
              <a:solidFill>
                <a:srgbClr val="000000"/>
              </a:solidFill>
              <a:latin typeface="Arial"/>
              <a:ea typeface="Arial"/>
              <a:cs typeface="Arial"/>
              <a:sym typeface="Arial"/>
            </a:endParaRPr>
          </a:p>
          <a:p>
            <a:pPr indent="0" lvl="0" marL="0" rtl="0" algn="ctr">
              <a:spcBef>
                <a:spcPts val="0"/>
              </a:spcBef>
              <a:spcAft>
                <a:spcPts val="0"/>
              </a:spcAft>
              <a:buNone/>
            </a:pPr>
            <a:r>
              <a:t/>
            </a:r>
            <a:endParaRPr sz="1800">
              <a:solidFill>
                <a:srgbClr val="000000"/>
              </a:solidFill>
              <a:latin typeface="Arial"/>
              <a:ea typeface="Arial"/>
              <a:cs typeface="Arial"/>
              <a:sym typeface="Arial"/>
            </a:endParaRPr>
          </a:p>
        </p:txBody>
      </p:sp>
      <p:grpSp>
        <p:nvGrpSpPr>
          <p:cNvPr id="3882" name="Google Shape;3882;p41"/>
          <p:cNvGrpSpPr/>
          <p:nvPr/>
        </p:nvGrpSpPr>
        <p:grpSpPr>
          <a:xfrm>
            <a:off x="4143367" y="4554769"/>
            <a:ext cx="842530" cy="84105"/>
            <a:chOff x="8131923" y="2641852"/>
            <a:chExt cx="1144898" cy="114273"/>
          </a:xfrm>
        </p:grpSpPr>
        <p:sp>
          <p:nvSpPr>
            <p:cNvPr id="3883" name="Google Shape;3883;p41"/>
            <p:cNvSpPr/>
            <p:nvPr/>
          </p:nvSpPr>
          <p:spPr>
            <a:xfrm>
              <a:off x="8131923"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4" name="Google Shape;3884;p41"/>
            <p:cNvSpPr/>
            <p:nvPr/>
          </p:nvSpPr>
          <p:spPr>
            <a:xfrm>
              <a:off x="8475468" y="2641852"/>
              <a:ext cx="114261" cy="114273"/>
            </a:xfrm>
            <a:custGeom>
              <a:rect b="b" l="l" r="r" t="t"/>
              <a:pathLst>
                <a:path extrusionOk="0" h="1692" w="1692">
                  <a:moveTo>
                    <a:pt x="846" y="1"/>
                  </a:moveTo>
                  <a:cubicBezTo>
                    <a:pt x="378" y="1"/>
                    <a:pt x="1" y="378"/>
                    <a:pt x="1" y="846"/>
                  </a:cubicBezTo>
                  <a:cubicBezTo>
                    <a:pt x="1" y="1312"/>
                    <a:pt x="378" y="1692"/>
                    <a:pt x="846" y="1692"/>
                  </a:cubicBezTo>
                  <a:cubicBezTo>
                    <a:pt x="1312" y="1692"/>
                    <a:pt x="1692" y="1312"/>
                    <a:pt x="1692" y="846"/>
                  </a:cubicBezTo>
                  <a:cubicBezTo>
                    <a:pt x="1692" y="378"/>
                    <a:pt x="1312"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5" name="Google Shape;3885;p41"/>
            <p:cNvSpPr/>
            <p:nvPr/>
          </p:nvSpPr>
          <p:spPr>
            <a:xfrm>
              <a:off x="8819014" y="2641852"/>
              <a:ext cx="114261" cy="114273"/>
            </a:xfrm>
            <a:custGeom>
              <a:rect b="b" l="l" r="r" t="t"/>
              <a:pathLst>
                <a:path extrusionOk="0" h="1692" w="1692">
                  <a:moveTo>
                    <a:pt x="846" y="1"/>
                  </a:moveTo>
                  <a:cubicBezTo>
                    <a:pt x="380" y="1"/>
                    <a:pt x="0" y="378"/>
                    <a:pt x="0" y="846"/>
                  </a:cubicBezTo>
                  <a:cubicBezTo>
                    <a:pt x="0" y="1312"/>
                    <a:pt x="380"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6" name="Google Shape;3886;p41"/>
            <p:cNvSpPr/>
            <p:nvPr/>
          </p:nvSpPr>
          <p:spPr>
            <a:xfrm>
              <a:off x="9162560"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90" name="Shape 3890"/>
        <p:cNvGrpSpPr/>
        <p:nvPr/>
      </p:nvGrpSpPr>
      <p:grpSpPr>
        <a:xfrm>
          <a:off x="0" y="0"/>
          <a:ext cx="0" cy="0"/>
          <a:chOff x="0" y="0"/>
          <a:chExt cx="0" cy="0"/>
        </a:xfrm>
      </p:grpSpPr>
      <p:sp>
        <p:nvSpPr>
          <p:cNvPr id="3891" name="Google Shape;3891;p42"/>
          <p:cNvSpPr txBox="1"/>
          <p:nvPr>
            <p:ph idx="4294967295" type="body"/>
          </p:nvPr>
        </p:nvSpPr>
        <p:spPr>
          <a:xfrm>
            <a:off x="784175" y="448200"/>
            <a:ext cx="7037700" cy="40122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Ad verecundiam fallacies</a:t>
            </a:r>
            <a:r>
              <a:rPr lang="en" sz="2100">
                <a:solidFill>
                  <a:srgbClr val="000000"/>
                </a:solidFill>
                <a:latin typeface="Arial"/>
                <a:ea typeface="Arial"/>
                <a:cs typeface="Arial"/>
                <a:sym typeface="Arial"/>
              </a:rPr>
              <a:t> (or </a:t>
            </a:r>
            <a:r>
              <a:rPr b="1" lang="en" sz="2100">
                <a:solidFill>
                  <a:srgbClr val="000000"/>
                </a:solidFill>
                <a:latin typeface="Arial"/>
                <a:ea typeface="Arial"/>
                <a:cs typeface="Arial"/>
                <a:sym typeface="Arial"/>
              </a:rPr>
              <a:t>appeals to authority</a:t>
            </a:r>
            <a:r>
              <a:rPr lang="en" sz="2100">
                <a:solidFill>
                  <a:srgbClr val="000000"/>
                </a:solidFill>
                <a:latin typeface="Arial"/>
                <a:ea typeface="Arial"/>
                <a:cs typeface="Arial"/>
                <a:sym typeface="Arial"/>
              </a:rPr>
              <a:t>) occur when we accept (or reject) a claim merely because of the prestige, status, or respect we accord its proponents (or opponents).</a:t>
            </a:r>
            <a:endParaRPr sz="21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lang="en" sz="2100">
                <a:solidFill>
                  <a:srgbClr val="000000"/>
                </a:solidFill>
                <a:latin typeface="Arial"/>
                <a:ea typeface="Arial"/>
                <a:cs typeface="Arial"/>
                <a:sym typeface="Arial"/>
              </a:rPr>
              <a:t>On many occasions an </a:t>
            </a:r>
            <a:r>
              <a:rPr b="1" lang="en" sz="2100">
                <a:solidFill>
                  <a:srgbClr val="000000"/>
                </a:solidFill>
                <a:latin typeface="Arial"/>
                <a:ea typeface="Arial"/>
                <a:cs typeface="Arial"/>
                <a:sym typeface="Arial"/>
              </a:rPr>
              <a:t>appeal to authority</a:t>
            </a:r>
            <a:r>
              <a:rPr lang="en" sz="2100">
                <a:solidFill>
                  <a:srgbClr val="000000"/>
                </a:solidFill>
                <a:latin typeface="Arial"/>
                <a:ea typeface="Arial"/>
                <a:cs typeface="Arial"/>
                <a:sym typeface="Arial"/>
              </a:rPr>
              <a:t> is either justified or unavoidable.  Indeed, in a complex society, where labor is divided and expertise segregated into specialties, much of our knowledge is unavoidably </a:t>
            </a:r>
            <a:endParaRPr sz="2100">
              <a:solidFill>
                <a:srgbClr val="000000"/>
              </a:solidFill>
              <a:latin typeface="Arial"/>
              <a:ea typeface="Arial"/>
              <a:cs typeface="Arial"/>
              <a:sym typeface="Arial"/>
            </a:endParaRPr>
          </a:p>
          <a:p>
            <a:pPr indent="0" lvl="0" marL="0" rtl="0" algn="just">
              <a:lnSpc>
                <a:spcPct val="115000"/>
              </a:lnSpc>
              <a:spcBef>
                <a:spcPts val="0"/>
              </a:spcBef>
              <a:spcAft>
                <a:spcPts val="0"/>
              </a:spcAft>
              <a:buNone/>
            </a:pPr>
            <a:r>
              <a:rPr lang="en" sz="2100">
                <a:solidFill>
                  <a:srgbClr val="000000"/>
                </a:solidFill>
                <a:latin typeface="Arial"/>
                <a:ea typeface="Arial"/>
                <a:cs typeface="Arial"/>
                <a:sym typeface="Arial"/>
              </a:rPr>
              <a:t>based on appeals to authority</a:t>
            </a:r>
            <a:r>
              <a:rPr b="1" lang="en" sz="2100">
                <a:solidFill>
                  <a:srgbClr val="000000"/>
                </a:solidFill>
                <a:latin typeface="Arial"/>
                <a:ea typeface="Arial"/>
                <a:cs typeface="Arial"/>
                <a:sym typeface="Arial"/>
              </a:rPr>
              <a:t>.  </a:t>
            </a:r>
            <a:endParaRPr sz="2100">
              <a:solidFill>
                <a:srgbClr val="000000"/>
              </a:solidFill>
              <a:latin typeface="Arial"/>
              <a:ea typeface="Arial"/>
              <a:cs typeface="Arial"/>
              <a:sym typeface="Arial"/>
            </a:endParaRPr>
          </a:p>
        </p:txBody>
      </p:sp>
      <p:grpSp>
        <p:nvGrpSpPr>
          <p:cNvPr id="3892" name="Google Shape;3892;p42"/>
          <p:cNvGrpSpPr/>
          <p:nvPr/>
        </p:nvGrpSpPr>
        <p:grpSpPr>
          <a:xfrm>
            <a:off x="4143367" y="4554769"/>
            <a:ext cx="842530" cy="84105"/>
            <a:chOff x="8131923" y="2641852"/>
            <a:chExt cx="1144898" cy="114273"/>
          </a:xfrm>
        </p:grpSpPr>
        <p:sp>
          <p:nvSpPr>
            <p:cNvPr id="3893" name="Google Shape;3893;p42"/>
            <p:cNvSpPr/>
            <p:nvPr/>
          </p:nvSpPr>
          <p:spPr>
            <a:xfrm>
              <a:off x="8131923"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4" name="Google Shape;3894;p42"/>
            <p:cNvSpPr/>
            <p:nvPr/>
          </p:nvSpPr>
          <p:spPr>
            <a:xfrm>
              <a:off x="8475468" y="2641852"/>
              <a:ext cx="114261" cy="114273"/>
            </a:xfrm>
            <a:custGeom>
              <a:rect b="b" l="l" r="r" t="t"/>
              <a:pathLst>
                <a:path extrusionOk="0" h="1692" w="1692">
                  <a:moveTo>
                    <a:pt x="846" y="1"/>
                  </a:moveTo>
                  <a:cubicBezTo>
                    <a:pt x="378" y="1"/>
                    <a:pt x="1" y="378"/>
                    <a:pt x="1" y="846"/>
                  </a:cubicBezTo>
                  <a:cubicBezTo>
                    <a:pt x="1" y="1312"/>
                    <a:pt x="378" y="1692"/>
                    <a:pt x="846" y="1692"/>
                  </a:cubicBezTo>
                  <a:cubicBezTo>
                    <a:pt x="1312" y="1692"/>
                    <a:pt x="1692" y="1312"/>
                    <a:pt x="1692" y="846"/>
                  </a:cubicBezTo>
                  <a:cubicBezTo>
                    <a:pt x="1692" y="378"/>
                    <a:pt x="1312"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5" name="Google Shape;3895;p42"/>
            <p:cNvSpPr/>
            <p:nvPr/>
          </p:nvSpPr>
          <p:spPr>
            <a:xfrm>
              <a:off x="8819014" y="2641852"/>
              <a:ext cx="114261" cy="114273"/>
            </a:xfrm>
            <a:custGeom>
              <a:rect b="b" l="l" r="r" t="t"/>
              <a:pathLst>
                <a:path extrusionOk="0" h="1692" w="1692">
                  <a:moveTo>
                    <a:pt x="846" y="1"/>
                  </a:moveTo>
                  <a:cubicBezTo>
                    <a:pt x="380" y="1"/>
                    <a:pt x="0" y="378"/>
                    <a:pt x="0" y="846"/>
                  </a:cubicBezTo>
                  <a:cubicBezTo>
                    <a:pt x="0" y="1312"/>
                    <a:pt x="380"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6" name="Google Shape;3896;p42"/>
            <p:cNvSpPr/>
            <p:nvPr/>
          </p:nvSpPr>
          <p:spPr>
            <a:xfrm>
              <a:off x="9162560"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00" name="Shape 3900"/>
        <p:cNvGrpSpPr/>
        <p:nvPr/>
      </p:nvGrpSpPr>
      <p:grpSpPr>
        <a:xfrm>
          <a:off x="0" y="0"/>
          <a:ext cx="0" cy="0"/>
          <a:chOff x="0" y="0"/>
          <a:chExt cx="0" cy="0"/>
        </a:xfrm>
      </p:grpSpPr>
      <p:sp>
        <p:nvSpPr>
          <p:cNvPr id="3901" name="Google Shape;3901;p43"/>
          <p:cNvSpPr txBox="1"/>
          <p:nvPr>
            <p:ph idx="5" type="subTitle"/>
          </p:nvPr>
        </p:nvSpPr>
        <p:spPr>
          <a:xfrm>
            <a:off x="1291200" y="650950"/>
            <a:ext cx="5943900" cy="3945900"/>
          </a:xfrm>
          <a:prstGeom prst="rect">
            <a:avLst/>
          </a:prstGeom>
          <a:solidFill>
            <a:srgbClr val="FBF6F1"/>
          </a:solidFill>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200">
                <a:solidFill>
                  <a:srgbClr val="000000"/>
                </a:solidFill>
                <a:latin typeface="Arial"/>
                <a:ea typeface="Arial"/>
                <a:cs typeface="Arial"/>
                <a:sym typeface="Arial"/>
              </a:rPr>
              <a:t>Appeals to authority</a:t>
            </a:r>
            <a:r>
              <a:rPr lang="en" sz="2200">
                <a:solidFill>
                  <a:srgbClr val="000000"/>
                </a:solidFill>
                <a:latin typeface="Arial"/>
                <a:ea typeface="Arial"/>
                <a:cs typeface="Arial"/>
                <a:sym typeface="Arial"/>
              </a:rPr>
              <a:t> are not fallacious provided we have good evidence that the authorities have adequate justification for their views.</a:t>
            </a:r>
            <a:endParaRPr sz="22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2200">
              <a:solidFill>
                <a:srgbClr val="000000"/>
              </a:solidFill>
              <a:latin typeface="Arial"/>
              <a:ea typeface="Arial"/>
              <a:cs typeface="Arial"/>
              <a:sym typeface="Arial"/>
            </a:endParaRPr>
          </a:p>
          <a:p>
            <a:pPr indent="0" lvl="0" marL="0" rtl="0" algn="l">
              <a:spcBef>
                <a:spcPts val="0"/>
              </a:spcBef>
              <a:spcAft>
                <a:spcPts val="0"/>
              </a:spcAft>
              <a:buNone/>
            </a:pPr>
            <a:r>
              <a:rPr b="1" lang="en" sz="2200">
                <a:solidFill>
                  <a:srgbClr val="000000"/>
                </a:solidFill>
                <a:latin typeface="Arial"/>
                <a:ea typeface="Arial"/>
                <a:cs typeface="Arial"/>
                <a:sym typeface="Arial"/>
              </a:rPr>
              <a:t>Testimonial versions </a:t>
            </a:r>
            <a:r>
              <a:rPr lang="en" sz="2200">
                <a:solidFill>
                  <a:srgbClr val="000000"/>
                </a:solidFill>
                <a:latin typeface="Arial"/>
                <a:ea typeface="Arial"/>
                <a:cs typeface="Arial"/>
                <a:sym typeface="Arial"/>
              </a:rPr>
              <a:t>of the fallacy of appeal to authority, exploiting fame or notoriety than special knowledge. </a:t>
            </a:r>
            <a:endParaRPr sz="22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05" name="Shape 3905"/>
        <p:cNvGrpSpPr/>
        <p:nvPr/>
      </p:nvGrpSpPr>
      <p:grpSpPr>
        <a:xfrm>
          <a:off x="0" y="0"/>
          <a:ext cx="0" cy="0"/>
          <a:chOff x="0" y="0"/>
          <a:chExt cx="0" cy="0"/>
        </a:xfrm>
      </p:grpSpPr>
      <p:sp>
        <p:nvSpPr>
          <p:cNvPr id="3906" name="Google Shape;3906;p44"/>
          <p:cNvSpPr txBox="1"/>
          <p:nvPr>
            <p:ph idx="4" type="title"/>
          </p:nvPr>
        </p:nvSpPr>
        <p:spPr>
          <a:xfrm>
            <a:off x="733950" y="362825"/>
            <a:ext cx="6533100" cy="4191900"/>
          </a:xfrm>
          <a:prstGeom prst="rect">
            <a:avLst/>
          </a:prstGeom>
          <a:solidFill>
            <a:srgbClr val="FBF6F1"/>
          </a:solidFill>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1900">
                <a:solidFill>
                  <a:srgbClr val="000000"/>
                </a:solidFill>
                <a:latin typeface="Arial"/>
                <a:ea typeface="Arial"/>
                <a:cs typeface="Arial"/>
                <a:sym typeface="Arial"/>
              </a:rPr>
              <a:t>• D3: False cause</a:t>
            </a:r>
            <a:endParaRPr b="1" sz="1900">
              <a:solidFill>
                <a:srgbClr val="000000"/>
              </a:solidFill>
              <a:latin typeface="Arial"/>
              <a:ea typeface="Arial"/>
              <a:cs typeface="Arial"/>
              <a:sym typeface="Arial"/>
            </a:endParaRPr>
          </a:p>
          <a:p>
            <a:pPr indent="0" lvl="0" marL="0" rtl="0" algn="ctr">
              <a:spcBef>
                <a:spcPts val="0"/>
              </a:spcBef>
              <a:spcAft>
                <a:spcPts val="0"/>
              </a:spcAft>
              <a:buNone/>
            </a:pPr>
            <a:r>
              <a:rPr lang="en" sz="1900">
                <a:solidFill>
                  <a:srgbClr val="000000"/>
                </a:solidFill>
                <a:latin typeface="Arial"/>
                <a:ea typeface="Arial"/>
                <a:cs typeface="Arial"/>
                <a:sym typeface="Arial"/>
              </a:rPr>
              <a:t>The precedent event is seen as the cause of the succeeding. Since X precedes Y, X must be the cause of Y. </a:t>
            </a:r>
            <a:endParaRPr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1900">
                <a:solidFill>
                  <a:srgbClr val="000000"/>
                </a:solidFill>
                <a:latin typeface="Arial"/>
                <a:ea typeface="Arial"/>
                <a:cs typeface="Arial"/>
                <a:sym typeface="Arial"/>
              </a:rPr>
              <a:t>False cause </a:t>
            </a:r>
            <a:r>
              <a:rPr lang="en" sz="1900">
                <a:solidFill>
                  <a:srgbClr val="000000"/>
                </a:solidFill>
                <a:latin typeface="Arial"/>
                <a:ea typeface="Arial"/>
                <a:cs typeface="Arial"/>
                <a:sym typeface="Arial"/>
              </a:rPr>
              <a:t>occurs when the conclusion is a causal claim that is inadequately supported by its premises.  This includes confusing a cause with an effect of offering a causal explanation for an event without considering alternatives.  Another variant is </a:t>
            </a:r>
            <a:r>
              <a:rPr b="1" lang="en" sz="1900">
                <a:solidFill>
                  <a:srgbClr val="000000"/>
                </a:solidFill>
                <a:latin typeface="Arial"/>
                <a:ea typeface="Arial"/>
                <a:cs typeface="Arial"/>
                <a:sym typeface="Arial"/>
              </a:rPr>
              <a:t>post hoc ergo propter hoc</a:t>
            </a:r>
            <a:r>
              <a:rPr lang="en" sz="1900">
                <a:solidFill>
                  <a:srgbClr val="000000"/>
                </a:solidFill>
                <a:latin typeface="Arial"/>
                <a:ea typeface="Arial"/>
                <a:cs typeface="Arial"/>
                <a:sym typeface="Arial"/>
              </a:rPr>
              <a:t> (abbreviated post hoc), in which a causal relationship is inferred merely from the temporal proximity of two events.</a:t>
            </a:r>
            <a:endParaRPr sz="1900">
              <a:solidFill>
                <a:srgbClr val="000000"/>
              </a:solidFill>
              <a:latin typeface="Arial"/>
              <a:ea typeface="Arial"/>
              <a:cs typeface="Arial"/>
              <a:sym typeface="Arial"/>
            </a:endParaRPr>
          </a:p>
          <a:p>
            <a:pPr indent="0" lvl="0" marL="0" rtl="0" algn="ctr">
              <a:spcBef>
                <a:spcPts val="0"/>
              </a:spcBef>
              <a:spcAft>
                <a:spcPts val="0"/>
              </a:spcAft>
              <a:buNone/>
            </a:pPr>
            <a:r>
              <a:t/>
            </a:r>
            <a:endParaRPr sz="1100">
              <a:solidFill>
                <a:srgbClr val="000000"/>
              </a:solidFill>
              <a:latin typeface="Arial"/>
              <a:ea typeface="Arial"/>
              <a:cs typeface="Arial"/>
              <a:sym typeface="Arial"/>
            </a:endParaRPr>
          </a:p>
        </p:txBody>
      </p:sp>
      <p:grpSp>
        <p:nvGrpSpPr>
          <p:cNvPr id="3907" name="Google Shape;3907;p44"/>
          <p:cNvGrpSpPr/>
          <p:nvPr/>
        </p:nvGrpSpPr>
        <p:grpSpPr>
          <a:xfrm>
            <a:off x="6456431" y="4379518"/>
            <a:ext cx="2259680" cy="259350"/>
            <a:chOff x="3441556" y="4027793"/>
            <a:chExt cx="2259680" cy="259350"/>
          </a:xfrm>
        </p:grpSpPr>
        <p:sp>
          <p:nvSpPr>
            <p:cNvPr id="3908" name="Google Shape;3908;p44"/>
            <p:cNvSpPr/>
            <p:nvPr/>
          </p:nvSpPr>
          <p:spPr>
            <a:xfrm>
              <a:off x="3441556" y="4027793"/>
              <a:ext cx="2259680" cy="259350"/>
            </a:xfrm>
            <a:custGeom>
              <a:rect b="b" l="l" r="r" t="t"/>
              <a:pathLst>
                <a:path extrusionOk="0" h="3082" w="26853">
                  <a:moveTo>
                    <a:pt x="1" y="1"/>
                  </a:moveTo>
                  <a:lnTo>
                    <a:pt x="1" y="3082"/>
                  </a:lnTo>
                  <a:lnTo>
                    <a:pt x="26853" y="3082"/>
                  </a:lnTo>
                  <a:lnTo>
                    <a:pt x="26853" y="1"/>
                  </a:ln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9" name="Google Shape;3909;p44"/>
            <p:cNvSpPr/>
            <p:nvPr/>
          </p:nvSpPr>
          <p:spPr>
            <a:xfrm>
              <a:off x="3441556" y="4027793"/>
              <a:ext cx="95258" cy="259350"/>
            </a:xfrm>
            <a:custGeom>
              <a:rect b="b" l="l" r="r" t="t"/>
              <a:pathLst>
                <a:path extrusionOk="0" h="3082" w="1132">
                  <a:moveTo>
                    <a:pt x="1" y="1"/>
                  </a:moveTo>
                  <a:lnTo>
                    <a:pt x="1" y="3082"/>
                  </a:lnTo>
                  <a:lnTo>
                    <a:pt x="1131" y="3082"/>
                  </a:lnTo>
                  <a:lnTo>
                    <a:pt x="1131" y="1"/>
                  </a:ln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0" name="Google Shape;3910;p44"/>
            <p:cNvSpPr/>
            <p:nvPr/>
          </p:nvSpPr>
          <p:spPr>
            <a:xfrm>
              <a:off x="3601438" y="4027793"/>
              <a:ext cx="95174" cy="259350"/>
            </a:xfrm>
            <a:custGeom>
              <a:rect b="b" l="l" r="r" t="t"/>
              <a:pathLst>
                <a:path extrusionOk="0" h="3082" w="1131">
                  <a:moveTo>
                    <a:pt x="0" y="1"/>
                  </a:moveTo>
                  <a:lnTo>
                    <a:pt x="0" y="3082"/>
                  </a:lnTo>
                  <a:lnTo>
                    <a:pt x="1131" y="3082"/>
                  </a:lnTo>
                  <a:lnTo>
                    <a:pt x="1131" y="1"/>
                  </a:ln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1" name="Google Shape;3911;p44"/>
            <p:cNvSpPr/>
            <p:nvPr/>
          </p:nvSpPr>
          <p:spPr>
            <a:xfrm>
              <a:off x="3761068" y="4027793"/>
              <a:ext cx="95005" cy="259350"/>
            </a:xfrm>
            <a:custGeom>
              <a:rect b="b" l="l" r="r" t="t"/>
              <a:pathLst>
                <a:path extrusionOk="0" h="3082" w="1129">
                  <a:moveTo>
                    <a:pt x="0" y="1"/>
                  </a:moveTo>
                  <a:lnTo>
                    <a:pt x="0" y="3082"/>
                  </a:lnTo>
                  <a:lnTo>
                    <a:pt x="1128" y="3082"/>
                  </a:lnTo>
                  <a:lnTo>
                    <a:pt x="1128" y="1"/>
                  </a:ln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2" name="Google Shape;3912;p44"/>
            <p:cNvSpPr/>
            <p:nvPr/>
          </p:nvSpPr>
          <p:spPr>
            <a:xfrm>
              <a:off x="3920866" y="4027793"/>
              <a:ext cx="95258" cy="259350"/>
            </a:xfrm>
            <a:custGeom>
              <a:rect b="b" l="l" r="r" t="t"/>
              <a:pathLst>
                <a:path extrusionOk="0" h="3082" w="1132">
                  <a:moveTo>
                    <a:pt x="1" y="1"/>
                  </a:moveTo>
                  <a:lnTo>
                    <a:pt x="1" y="3082"/>
                  </a:lnTo>
                  <a:lnTo>
                    <a:pt x="1131" y="3082"/>
                  </a:lnTo>
                  <a:lnTo>
                    <a:pt x="1131" y="1"/>
                  </a:ln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3" name="Google Shape;3913;p44"/>
            <p:cNvSpPr/>
            <p:nvPr/>
          </p:nvSpPr>
          <p:spPr>
            <a:xfrm>
              <a:off x="4080496" y="4027793"/>
              <a:ext cx="95089" cy="259350"/>
            </a:xfrm>
            <a:custGeom>
              <a:rect b="b" l="l" r="r" t="t"/>
              <a:pathLst>
                <a:path extrusionOk="0" h="3082" w="1130">
                  <a:moveTo>
                    <a:pt x="1" y="1"/>
                  </a:moveTo>
                  <a:lnTo>
                    <a:pt x="1" y="3082"/>
                  </a:lnTo>
                  <a:lnTo>
                    <a:pt x="1129" y="3082"/>
                  </a:lnTo>
                  <a:lnTo>
                    <a:pt x="1129" y="1"/>
                  </a:ln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4" name="Google Shape;3914;p44"/>
            <p:cNvSpPr/>
            <p:nvPr/>
          </p:nvSpPr>
          <p:spPr>
            <a:xfrm>
              <a:off x="4240378" y="4027793"/>
              <a:ext cx="95005" cy="259350"/>
            </a:xfrm>
            <a:custGeom>
              <a:rect b="b" l="l" r="r" t="t"/>
              <a:pathLst>
                <a:path extrusionOk="0" h="3082" w="1129">
                  <a:moveTo>
                    <a:pt x="0" y="1"/>
                  </a:moveTo>
                  <a:lnTo>
                    <a:pt x="0" y="3082"/>
                  </a:lnTo>
                  <a:lnTo>
                    <a:pt x="1129" y="3082"/>
                  </a:lnTo>
                  <a:lnTo>
                    <a:pt x="1129" y="1"/>
                  </a:ln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5" name="Google Shape;3915;p44"/>
            <p:cNvSpPr/>
            <p:nvPr/>
          </p:nvSpPr>
          <p:spPr>
            <a:xfrm>
              <a:off x="4400008" y="4027793"/>
              <a:ext cx="95005" cy="259350"/>
            </a:xfrm>
            <a:custGeom>
              <a:rect b="b" l="l" r="r" t="t"/>
              <a:pathLst>
                <a:path extrusionOk="0" h="3082" w="1129">
                  <a:moveTo>
                    <a:pt x="1" y="1"/>
                  </a:moveTo>
                  <a:lnTo>
                    <a:pt x="1" y="3082"/>
                  </a:lnTo>
                  <a:lnTo>
                    <a:pt x="1129" y="3082"/>
                  </a:lnTo>
                  <a:lnTo>
                    <a:pt x="1129" y="1"/>
                  </a:ln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16" name="Google Shape;3916;p44"/>
          <p:cNvGrpSpPr/>
          <p:nvPr/>
        </p:nvGrpSpPr>
        <p:grpSpPr>
          <a:xfrm>
            <a:off x="4143367" y="4554769"/>
            <a:ext cx="842530" cy="84105"/>
            <a:chOff x="8131923" y="2641852"/>
            <a:chExt cx="1144898" cy="114273"/>
          </a:xfrm>
        </p:grpSpPr>
        <p:sp>
          <p:nvSpPr>
            <p:cNvPr id="3917" name="Google Shape;3917;p44"/>
            <p:cNvSpPr/>
            <p:nvPr/>
          </p:nvSpPr>
          <p:spPr>
            <a:xfrm>
              <a:off x="8131923"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8" name="Google Shape;3918;p44"/>
            <p:cNvSpPr/>
            <p:nvPr/>
          </p:nvSpPr>
          <p:spPr>
            <a:xfrm>
              <a:off x="8475468" y="2641852"/>
              <a:ext cx="114261" cy="114273"/>
            </a:xfrm>
            <a:custGeom>
              <a:rect b="b" l="l" r="r" t="t"/>
              <a:pathLst>
                <a:path extrusionOk="0" h="1692" w="1692">
                  <a:moveTo>
                    <a:pt x="846" y="1"/>
                  </a:moveTo>
                  <a:cubicBezTo>
                    <a:pt x="378" y="1"/>
                    <a:pt x="1" y="378"/>
                    <a:pt x="1" y="846"/>
                  </a:cubicBezTo>
                  <a:cubicBezTo>
                    <a:pt x="1" y="1312"/>
                    <a:pt x="378" y="1692"/>
                    <a:pt x="846" y="1692"/>
                  </a:cubicBezTo>
                  <a:cubicBezTo>
                    <a:pt x="1312" y="1692"/>
                    <a:pt x="1692" y="1312"/>
                    <a:pt x="1692" y="846"/>
                  </a:cubicBezTo>
                  <a:cubicBezTo>
                    <a:pt x="1692" y="378"/>
                    <a:pt x="1312"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9" name="Google Shape;3919;p44"/>
            <p:cNvSpPr/>
            <p:nvPr/>
          </p:nvSpPr>
          <p:spPr>
            <a:xfrm>
              <a:off x="8819014" y="2641852"/>
              <a:ext cx="114261" cy="114273"/>
            </a:xfrm>
            <a:custGeom>
              <a:rect b="b" l="l" r="r" t="t"/>
              <a:pathLst>
                <a:path extrusionOk="0" h="1692" w="1692">
                  <a:moveTo>
                    <a:pt x="846" y="1"/>
                  </a:moveTo>
                  <a:cubicBezTo>
                    <a:pt x="380" y="1"/>
                    <a:pt x="0" y="378"/>
                    <a:pt x="0" y="846"/>
                  </a:cubicBezTo>
                  <a:cubicBezTo>
                    <a:pt x="0" y="1312"/>
                    <a:pt x="380"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0" name="Google Shape;3920;p44"/>
            <p:cNvSpPr/>
            <p:nvPr/>
          </p:nvSpPr>
          <p:spPr>
            <a:xfrm>
              <a:off x="9162560"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21" name="Google Shape;3921;p44"/>
          <p:cNvGrpSpPr/>
          <p:nvPr/>
        </p:nvGrpSpPr>
        <p:grpSpPr>
          <a:xfrm>
            <a:off x="8232243" y="2226936"/>
            <a:ext cx="483861" cy="483861"/>
            <a:chOff x="5996612" y="1925627"/>
            <a:chExt cx="361874" cy="361874"/>
          </a:xfrm>
        </p:grpSpPr>
        <p:sp>
          <p:nvSpPr>
            <p:cNvPr id="3922" name="Google Shape;3922;p44"/>
            <p:cNvSpPr/>
            <p:nvPr/>
          </p:nvSpPr>
          <p:spPr>
            <a:xfrm>
              <a:off x="5996612" y="2170177"/>
              <a:ext cx="361874" cy="117324"/>
            </a:xfrm>
            <a:custGeom>
              <a:rect b="b" l="l" r="r" t="t"/>
              <a:pathLst>
                <a:path extrusionOk="0" h="4941" w="15240">
                  <a:moveTo>
                    <a:pt x="14643" y="597"/>
                  </a:moveTo>
                  <a:lnTo>
                    <a:pt x="14643" y="2860"/>
                  </a:lnTo>
                  <a:cubicBezTo>
                    <a:pt x="14643" y="3680"/>
                    <a:pt x="13976" y="4347"/>
                    <a:pt x="13156" y="4347"/>
                  </a:cubicBezTo>
                  <a:lnTo>
                    <a:pt x="2084" y="4347"/>
                  </a:lnTo>
                  <a:cubicBezTo>
                    <a:pt x="1264" y="4347"/>
                    <a:pt x="597" y="3680"/>
                    <a:pt x="597" y="2860"/>
                  </a:cubicBezTo>
                  <a:lnTo>
                    <a:pt x="597" y="597"/>
                  </a:lnTo>
                  <a:lnTo>
                    <a:pt x="1787" y="597"/>
                  </a:lnTo>
                  <a:lnTo>
                    <a:pt x="1787" y="2860"/>
                  </a:lnTo>
                  <a:cubicBezTo>
                    <a:pt x="1787" y="3023"/>
                    <a:pt x="1920" y="3157"/>
                    <a:pt x="2084" y="3157"/>
                  </a:cubicBezTo>
                  <a:lnTo>
                    <a:pt x="13156" y="3157"/>
                  </a:lnTo>
                  <a:cubicBezTo>
                    <a:pt x="13320" y="3157"/>
                    <a:pt x="13453" y="3023"/>
                    <a:pt x="13453" y="2860"/>
                  </a:cubicBezTo>
                  <a:lnTo>
                    <a:pt x="13453" y="597"/>
                  </a:lnTo>
                  <a:close/>
                  <a:moveTo>
                    <a:pt x="297" y="1"/>
                  </a:moveTo>
                  <a:cubicBezTo>
                    <a:pt x="134" y="1"/>
                    <a:pt x="1" y="134"/>
                    <a:pt x="1" y="297"/>
                  </a:cubicBezTo>
                  <a:lnTo>
                    <a:pt x="1" y="2857"/>
                  </a:lnTo>
                  <a:cubicBezTo>
                    <a:pt x="1" y="4006"/>
                    <a:pt x="937" y="4941"/>
                    <a:pt x="2084" y="4941"/>
                  </a:cubicBezTo>
                  <a:lnTo>
                    <a:pt x="13156" y="4941"/>
                  </a:lnTo>
                  <a:cubicBezTo>
                    <a:pt x="14308" y="4941"/>
                    <a:pt x="15240" y="4004"/>
                    <a:pt x="15240" y="2857"/>
                  </a:cubicBezTo>
                  <a:lnTo>
                    <a:pt x="15240" y="297"/>
                  </a:lnTo>
                  <a:cubicBezTo>
                    <a:pt x="15240" y="134"/>
                    <a:pt x="15106" y="1"/>
                    <a:pt x="14943" y="1"/>
                  </a:cubicBezTo>
                  <a:lnTo>
                    <a:pt x="13156" y="1"/>
                  </a:lnTo>
                  <a:cubicBezTo>
                    <a:pt x="12993" y="1"/>
                    <a:pt x="12860" y="134"/>
                    <a:pt x="12860" y="297"/>
                  </a:cubicBezTo>
                  <a:lnTo>
                    <a:pt x="12860" y="2560"/>
                  </a:lnTo>
                  <a:lnTo>
                    <a:pt x="2381" y="2560"/>
                  </a:lnTo>
                  <a:lnTo>
                    <a:pt x="2381" y="297"/>
                  </a:lnTo>
                  <a:cubicBezTo>
                    <a:pt x="2381" y="134"/>
                    <a:pt x="2247" y="1"/>
                    <a:pt x="20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3" name="Google Shape;3923;p44"/>
            <p:cNvSpPr/>
            <p:nvPr/>
          </p:nvSpPr>
          <p:spPr>
            <a:xfrm>
              <a:off x="6085204" y="1925627"/>
              <a:ext cx="184689" cy="272830"/>
            </a:xfrm>
            <a:custGeom>
              <a:rect b="b" l="l" r="r" t="t"/>
              <a:pathLst>
                <a:path extrusionOk="0" h="11490" w="7778">
                  <a:moveTo>
                    <a:pt x="3886" y="796"/>
                  </a:moveTo>
                  <a:lnTo>
                    <a:pt x="6863" y="4763"/>
                  </a:lnTo>
                  <a:lnTo>
                    <a:pt x="5670" y="4763"/>
                  </a:lnTo>
                  <a:cubicBezTo>
                    <a:pt x="5507" y="4763"/>
                    <a:pt x="5376" y="4897"/>
                    <a:pt x="5376" y="5060"/>
                  </a:cubicBezTo>
                  <a:lnTo>
                    <a:pt x="5376" y="9703"/>
                  </a:lnTo>
                  <a:lnTo>
                    <a:pt x="2400" y="9703"/>
                  </a:lnTo>
                  <a:lnTo>
                    <a:pt x="2400" y="5060"/>
                  </a:lnTo>
                  <a:cubicBezTo>
                    <a:pt x="2400" y="4897"/>
                    <a:pt x="2266" y="4763"/>
                    <a:pt x="2103" y="4763"/>
                  </a:cubicBezTo>
                  <a:lnTo>
                    <a:pt x="913" y="4763"/>
                  </a:lnTo>
                  <a:lnTo>
                    <a:pt x="3886" y="796"/>
                  </a:lnTo>
                  <a:close/>
                  <a:moveTo>
                    <a:pt x="3892" y="0"/>
                  </a:moveTo>
                  <a:cubicBezTo>
                    <a:pt x="3797" y="0"/>
                    <a:pt x="3709" y="47"/>
                    <a:pt x="3652" y="120"/>
                  </a:cubicBezTo>
                  <a:lnTo>
                    <a:pt x="79" y="4883"/>
                  </a:lnTo>
                  <a:cubicBezTo>
                    <a:pt x="11" y="4973"/>
                    <a:pt x="0" y="5096"/>
                    <a:pt x="52" y="5196"/>
                  </a:cubicBezTo>
                  <a:cubicBezTo>
                    <a:pt x="101" y="5300"/>
                    <a:pt x="205" y="5360"/>
                    <a:pt x="316" y="5360"/>
                  </a:cubicBezTo>
                  <a:lnTo>
                    <a:pt x="1803" y="5360"/>
                  </a:lnTo>
                  <a:lnTo>
                    <a:pt x="1803" y="10599"/>
                  </a:lnTo>
                  <a:cubicBezTo>
                    <a:pt x="1803" y="11089"/>
                    <a:pt x="2206" y="11490"/>
                    <a:pt x="2699" y="11490"/>
                  </a:cubicBezTo>
                  <a:lnTo>
                    <a:pt x="5082" y="11490"/>
                  </a:lnTo>
                  <a:cubicBezTo>
                    <a:pt x="5575" y="11490"/>
                    <a:pt x="5975" y="11089"/>
                    <a:pt x="5975" y="10599"/>
                  </a:cubicBezTo>
                  <a:lnTo>
                    <a:pt x="5975" y="5360"/>
                  </a:lnTo>
                  <a:lnTo>
                    <a:pt x="7462" y="5360"/>
                  </a:lnTo>
                  <a:cubicBezTo>
                    <a:pt x="7574" y="5360"/>
                    <a:pt x="7677" y="5294"/>
                    <a:pt x="7726" y="5196"/>
                  </a:cubicBezTo>
                  <a:cubicBezTo>
                    <a:pt x="7778" y="5093"/>
                    <a:pt x="7767" y="4976"/>
                    <a:pt x="7699" y="4883"/>
                  </a:cubicBezTo>
                  <a:lnTo>
                    <a:pt x="4129" y="120"/>
                  </a:lnTo>
                  <a:cubicBezTo>
                    <a:pt x="4072" y="47"/>
                    <a:pt x="3987" y="0"/>
                    <a:pt x="38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24" name="Google Shape;3924;p44"/>
          <p:cNvGrpSpPr/>
          <p:nvPr/>
        </p:nvGrpSpPr>
        <p:grpSpPr>
          <a:xfrm>
            <a:off x="8301975" y="2920606"/>
            <a:ext cx="483957" cy="483766"/>
            <a:chOff x="6647890" y="1925698"/>
            <a:chExt cx="361945" cy="361803"/>
          </a:xfrm>
        </p:grpSpPr>
        <p:sp>
          <p:nvSpPr>
            <p:cNvPr id="3925" name="Google Shape;3925;p44"/>
            <p:cNvSpPr/>
            <p:nvPr/>
          </p:nvSpPr>
          <p:spPr>
            <a:xfrm>
              <a:off x="6647890" y="2170177"/>
              <a:ext cx="361945" cy="117324"/>
            </a:xfrm>
            <a:custGeom>
              <a:rect b="b" l="l" r="r" t="t"/>
              <a:pathLst>
                <a:path extrusionOk="0" h="4941" w="15243">
                  <a:moveTo>
                    <a:pt x="14646" y="597"/>
                  </a:moveTo>
                  <a:lnTo>
                    <a:pt x="14646" y="2860"/>
                  </a:lnTo>
                  <a:cubicBezTo>
                    <a:pt x="14646" y="3680"/>
                    <a:pt x="13979" y="4347"/>
                    <a:pt x="13159" y="4347"/>
                  </a:cubicBezTo>
                  <a:lnTo>
                    <a:pt x="2084" y="4347"/>
                  </a:lnTo>
                  <a:cubicBezTo>
                    <a:pt x="1264" y="4347"/>
                    <a:pt x="597" y="3680"/>
                    <a:pt x="597" y="2860"/>
                  </a:cubicBezTo>
                  <a:lnTo>
                    <a:pt x="597" y="597"/>
                  </a:lnTo>
                  <a:lnTo>
                    <a:pt x="1790" y="597"/>
                  </a:lnTo>
                  <a:lnTo>
                    <a:pt x="1790" y="2860"/>
                  </a:lnTo>
                  <a:cubicBezTo>
                    <a:pt x="1790" y="3023"/>
                    <a:pt x="1921" y="3157"/>
                    <a:pt x="2084" y="3157"/>
                  </a:cubicBezTo>
                  <a:lnTo>
                    <a:pt x="13159" y="3157"/>
                  </a:lnTo>
                  <a:cubicBezTo>
                    <a:pt x="13323" y="3157"/>
                    <a:pt x="13453" y="3023"/>
                    <a:pt x="13453" y="2860"/>
                  </a:cubicBezTo>
                  <a:lnTo>
                    <a:pt x="13453" y="597"/>
                  </a:lnTo>
                  <a:close/>
                  <a:moveTo>
                    <a:pt x="298" y="1"/>
                  </a:moveTo>
                  <a:cubicBezTo>
                    <a:pt x="134" y="1"/>
                    <a:pt x="1" y="134"/>
                    <a:pt x="1" y="297"/>
                  </a:cubicBezTo>
                  <a:lnTo>
                    <a:pt x="1" y="2857"/>
                  </a:lnTo>
                  <a:cubicBezTo>
                    <a:pt x="1" y="4006"/>
                    <a:pt x="935" y="4941"/>
                    <a:pt x="2084" y="4941"/>
                  </a:cubicBezTo>
                  <a:lnTo>
                    <a:pt x="13159" y="4941"/>
                  </a:lnTo>
                  <a:cubicBezTo>
                    <a:pt x="14309" y="4941"/>
                    <a:pt x="15243" y="4006"/>
                    <a:pt x="15243" y="2857"/>
                  </a:cubicBezTo>
                  <a:lnTo>
                    <a:pt x="15243" y="297"/>
                  </a:lnTo>
                  <a:cubicBezTo>
                    <a:pt x="15243" y="134"/>
                    <a:pt x="15109" y="1"/>
                    <a:pt x="14943" y="1"/>
                  </a:cubicBezTo>
                  <a:lnTo>
                    <a:pt x="13154" y="1"/>
                  </a:lnTo>
                  <a:cubicBezTo>
                    <a:pt x="12991" y="1"/>
                    <a:pt x="12860" y="134"/>
                    <a:pt x="12860" y="297"/>
                  </a:cubicBezTo>
                  <a:lnTo>
                    <a:pt x="12860" y="2560"/>
                  </a:lnTo>
                  <a:lnTo>
                    <a:pt x="2381" y="2560"/>
                  </a:lnTo>
                  <a:lnTo>
                    <a:pt x="2381" y="297"/>
                  </a:lnTo>
                  <a:cubicBezTo>
                    <a:pt x="2381" y="134"/>
                    <a:pt x="2247" y="1"/>
                    <a:pt x="20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6" name="Google Shape;3926;p44"/>
            <p:cNvSpPr/>
            <p:nvPr/>
          </p:nvSpPr>
          <p:spPr>
            <a:xfrm>
              <a:off x="6736363" y="1925698"/>
              <a:ext cx="184950" cy="272806"/>
            </a:xfrm>
            <a:custGeom>
              <a:rect b="b" l="l" r="r" t="t"/>
              <a:pathLst>
                <a:path extrusionOk="0" h="11489" w="7789">
                  <a:moveTo>
                    <a:pt x="5384" y="2383"/>
                  </a:moveTo>
                  <a:lnTo>
                    <a:pt x="5384" y="6430"/>
                  </a:lnTo>
                  <a:cubicBezTo>
                    <a:pt x="5384" y="6593"/>
                    <a:pt x="5517" y="6726"/>
                    <a:pt x="5681" y="6726"/>
                  </a:cubicBezTo>
                  <a:lnTo>
                    <a:pt x="6874" y="6726"/>
                  </a:lnTo>
                  <a:lnTo>
                    <a:pt x="3897" y="10694"/>
                  </a:lnTo>
                  <a:lnTo>
                    <a:pt x="923" y="6726"/>
                  </a:lnTo>
                  <a:lnTo>
                    <a:pt x="2113" y="6726"/>
                  </a:lnTo>
                  <a:cubicBezTo>
                    <a:pt x="2277" y="6726"/>
                    <a:pt x="2410" y="6593"/>
                    <a:pt x="2410" y="6430"/>
                  </a:cubicBezTo>
                  <a:lnTo>
                    <a:pt x="2410" y="2383"/>
                  </a:lnTo>
                  <a:close/>
                  <a:moveTo>
                    <a:pt x="2702" y="0"/>
                  </a:moveTo>
                  <a:cubicBezTo>
                    <a:pt x="2209" y="0"/>
                    <a:pt x="1811" y="398"/>
                    <a:pt x="1811" y="891"/>
                  </a:cubicBezTo>
                  <a:lnTo>
                    <a:pt x="1811" y="6130"/>
                  </a:lnTo>
                  <a:lnTo>
                    <a:pt x="330" y="6130"/>
                  </a:lnTo>
                  <a:cubicBezTo>
                    <a:pt x="248" y="6130"/>
                    <a:pt x="169" y="6160"/>
                    <a:pt x="112" y="6217"/>
                  </a:cubicBezTo>
                  <a:cubicBezTo>
                    <a:pt x="3" y="6326"/>
                    <a:pt x="0" y="6492"/>
                    <a:pt x="85" y="6607"/>
                  </a:cubicBezTo>
                  <a:lnTo>
                    <a:pt x="3655" y="11370"/>
                  </a:lnTo>
                  <a:cubicBezTo>
                    <a:pt x="3715" y="11449"/>
                    <a:pt x="3805" y="11488"/>
                    <a:pt x="3894" y="11488"/>
                  </a:cubicBezTo>
                  <a:cubicBezTo>
                    <a:pt x="3984" y="11488"/>
                    <a:pt x="4073" y="11449"/>
                    <a:pt x="4131" y="11370"/>
                  </a:cubicBezTo>
                  <a:lnTo>
                    <a:pt x="7704" y="6607"/>
                  </a:lnTo>
                  <a:cubicBezTo>
                    <a:pt x="7789" y="6490"/>
                    <a:pt x="7783" y="6326"/>
                    <a:pt x="7674" y="6217"/>
                  </a:cubicBezTo>
                  <a:cubicBezTo>
                    <a:pt x="7617" y="6160"/>
                    <a:pt x="7538" y="6130"/>
                    <a:pt x="7459" y="6130"/>
                  </a:cubicBezTo>
                  <a:lnTo>
                    <a:pt x="5978" y="6130"/>
                  </a:lnTo>
                  <a:lnTo>
                    <a:pt x="5978" y="891"/>
                  </a:lnTo>
                  <a:cubicBezTo>
                    <a:pt x="5978" y="398"/>
                    <a:pt x="5580" y="0"/>
                    <a:pt x="50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30" name="Shape 3930"/>
        <p:cNvGrpSpPr/>
        <p:nvPr/>
      </p:nvGrpSpPr>
      <p:grpSpPr>
        <a:xfrm>
          <a:off x="0" y="0"/>
          <a:ext cx="0" cy="0"/>
          <a:chOff x="0" y="0"/>
          <a:chExt cx="0" cy="0"/>
        </a:xfrm>
      </p:grpSpPr>
      <p:sp>
        <p:nvSpPr>
          <p:cNvPr id="3931" name="Google Shape;3931;p45"/>
          <p:cNvSpPr txBox="1"/>
          <p:nvPr>
            <p:ph idx="4" type="title"/>
          </p:nvPr>
        </p:nvSpPr>
        <p:spPr>
          <a:xfrm>
            <a:off x="733950" y="362825"/>
            <a:ext cx="6864000" cy="37884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t/>
            </a:r>
            <a:endParaRPr b="1" sz="20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2100">
                <a:solidFill>
                  <a:srgbClr val="000000"/>
                </a:solidFill>
                <a:latin typeface="Arial"/>
                <a:ea typeface="Arial"/>
                <a:cs typeface="Arial"/>
                <a:sym typeface="Arial"/>
              </a:rPr>
              <a:t>Presuming the reality of a causal connection that does not really exist is a common mistake; in Latin the mistake is called </a:t>
            </a:r>
            <a:r>
              <a:rPr b="1" lang="en" sz="2100">
                <a:solidFill>
                  <a:srgbClr val="000000"/>
                </a:solidFill>
                <a:latin typeface="Arial"/>
                <a:ea typeface="Arial"/>
                <a:cs typeface="Arial"/>
                <a:sym typeface="Arial"/>
              </a:rPr>
              <a:t>the fallacy of non-causa pro causa</a:t>
            </a:r>
            <a:r>
              <a:rPr lang="en" sz="2100">
                <a:solidFill>
                  <a:srgbClr val="000000"/>
                </a:solidFill>
                <a:latin typeface="Arial"/>
                <a:ea typeface="Arial"/>
                <a:cs typeface="Arial"/>
                <a:sym typeface="Arial"/>
              </a:rPr>
              <a:t>; we call it simply the </a:t>
            </a:r>
            <a:r>
              <a:rPr b="1" lang="en" sz="2100">
                <a:solidFill>
                  <a:srgbClr val="000000"/>
                </a:solidFill>
                <a:latin typeface="Arial"/>
                <a:ea typeface="Arial"/>
                <a:cs typeface="Arial"/>
                <a:sym typeface="Arial"/>
              </a:rPr>
              <a:t>fallacy of false cause</a:t>
            </a:r>
            <a:r>
              <a:rPr lang="en" sz="2100">
                <a:solidFill>
                  <a:srgbClr val="000000"/>
                </a:solidFill>
                <a:latin typeface="Arial"/>
                <a:ea typeface="Arial"/>
                <a:cs typeface="Arial"/>
                <a:sym typeface="Arial"/>
              </a:rPr>
              <a:t>.</a:t>
            </a:r>
            <a:endParaRPr sz="2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2000">
              <a:solidFill>
                <a:srgbClr val="000000"/>
              </a:solidFill>
              <a:latin typeface="Arial"/>
              <a:ea typeface="Arial"/>
              <a:cs typeface="Arial"/>
              <a:sym typeface="Arial"/>
            </a:endParaRPr>
          </a:p>
          <a:p>
            <a:pPr indent="0" lvl="0" marL="0" rtl="0" algn="ctr">
              <a:spcBef>
                <a:spcPts val="0"/>
              </a:spcBef>
              <a:spcAft>
                <a:spcPts val="0"/>
              </a:spcAft>
              <a:buNone/>
            </a:pPr>
            <a:r>
              <a:t/>
            </a:r>
            <a:endParaRPr sz="1200">
              <a:solidFill>
                <a:srgbClr val="000000"/>
              </a:solidFill>
              <a:latin typeface="Arial"/>
              <a:ea typeface="Arial"/>
              <a:cs typeface="Arial"/>
              <a:sym typeface="Arial"/>
            </a:endParaRPr>
          </a:p>
        </p:txBody>
      </p:sp>
      <p:grpSp>
        <p:nvGrpSpPr>
          <p:cNvPr id="3932" name="Google Shape;3932;p45"/>
          <p:cNvGrpSpPr/>
          <p:nvPr/>
        </p:nvGrpSpPr>
        <p:grpSpPr>
          <a:xfrm>
            <a:off x="6456431" y="4379518"/>
            <a:ext cx="2259680" cy="259350"/>
            <a:chOff x="3441556" y="4027793"/>
            <a:chExt cx="2259680" cy="259350"/>
          </a:xfrm>
        </p:grpSpPr>
        <p:sp>
          <p:nvSpPr>
            <p:cNvPr id="3933" name="Google Shape;3933;p45"/>
            <p:cNvSpPr/>
            <p:nvPr/>
          </p:nvSpPr>
          <p:spPr>
            <a:xfrm>
              <a:off x="3441556" y="4027793"/>
              <a:ext cx="2259680" cy="259350"/>
            </a:xfrm>
            <a:custGeom>
              <a:rect b="b" l="l" r="r" t="t"/>
              <a:pathLst>
                <a:path extrusionOk="0" h="3082" w="26853">
                  <a:moveTo>
                    <a:pt x="1" y="1"/>
                  </a:moveTo>
                  <a:lnTo>
                    <a:pt x="1" y="3082"/>
                  </a:lnTo>
                  <a:lnTo>
                    <a:pt x="26853" y="3082"/>
                  </a:lnTo>
                  <a:lnTo>
                    <a:pt x="26853" y="1"/>
                  </a:ln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4" name="Google Shape;3934;p45"/>
            <p:cNvSpPr/>
            <p:nvPr/>
          </p:nvSpPr>
          <p:spPr>
            <a:xfrm>
              <a:off x="3441556" y="4027793"/>
              <a:ext cx="95258" cy="259350"/>
            </a:xfrm>
            <a:custGeom>
              <a:rect b="b" l="l" r="r" t="t"/>
              <a:pathLst>
                <a:path extrusionOk="0" h="3082" w="1132">
                  <a:moveTo>
                    <a:pt x="1" y="1"/>
                  </a:moveTo>
                  <a:lnTo>
                    <a:pt x="1" y="3082"/>
                  </a:lnTo>
                  <a:lnTo>
                    <a:pt x="1131" y="3082"/>
                  </a:lnTo>
                  <a:lnTo>
                    <a:pt x="1131" y="1"/>
                  </a:ln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5" name="Google Shape;3935;p45"/>
            <p:cNvSpPr/>
            <p:nvPr/>
          </p:nvSpPr>
          <p:spPr>
            <a:xfrm>
              <a:off x="3601438" y="4027793"/>
              <a:ext cx="95174" cy="259350"/>
            </a:xfrm>
            <a:custGeom>
              <a:rect b="b" l="l" r="r" t="t"/>
              <a:pathLst>
                <a:path extrusionOk="0" h="3082" w="1131">
                  <a:moveTo>
                    <a:pt x="0" y="1"/>
                  </a:moveTo>
                  <a:lnTo>
                    <a:pt x="0" y="3082"/>
                  </a:lnTo>
                  <a:lnTo>
                    <a:pt x="1131" y="3082"/>
                  </a:lnTo>
                  <a:lnTo>
                    <a:pt x="1131" y="1"/>
                  </a:ln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6" name="Google Shape;3936;p45"/>
            <p:cNvSpPr/>
            <p:nvPr/>
          </p:nvSpPr>
          <p:spPr>
            <a:xfrm>
              <a:off x="3761068" y="4027793"/>
              <a:ext cx="95005" cy="259350"/>
            </a:xfrm>
            <a:custGeom>
              <a:rect b="b" l="l" r="r" t="t"/>
              <a:pathLst>
                <a:path extrusionOk="0" h="3082" w="1129">
                  <a:moveTo>
                    <a:pt x="0" y="1"/>
                  </a:moveTo>
                  <a:lnTo>
                    <a:pt x="0" y="3082"/>
                  </a:lnTo>
                  <a:lnTo>
                    <a:pt x="1128" y="3082"/>
                  </a:lnTo>
                  <a:lnTo>
                    <a:pt x="1128" y="1"/>
                  </a:ln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7" name="Google Shape;3937;p45"/>
            <p:cNvSpPr/>
            <p:nvPr/>
          </p:nvSpPr>
          <p:spPr>
            <a:xfrm>
              <a:off x="3920866" y="4027793"/>
              <a:ext cx="95258" cy="259350"/>
            </a:xfrm>
            <a:custGeom>
              <a:rect b="b" l="l" r="r" t="t"/>
              <a:pathLst>
                <a:path extrusionOk="0" h="3082" w="1132">
                  <a:moveTo>
                    <a:pt x="1" y="1"/>
                  </a:moveTo>
                  <a:lnTo>
                    <a:pt x="1" y="3082"/>
                  </a:lnTo>
                  <a:lnTo>
                    <a:pt x="1131" y="3082"/>
                  </a:lnTo>
                  <a:lnTo>
                    <a:pt x="1131" y="1"/>
                  </a:ln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8" name="Google Shape;3938;p45"/>
            <p:cNvSpPr/>
            <p:nvPr/>
          </p:nvSpPr>
          <p:spPr>
            <a:xfrm>
              <a:off x="4080496" y="4027793"/>
              <a:ext cx="95089" cy="259350"/>
            </a:xfrm>
            <a:custGeom>
              <a:rect b="b" l="l" r="r" t="t"/>
              <a:pathLst>
                <a:path extrusionOk="0" h="3082" w="1130">
                  <a:moveTo>
                    <a:pt x="1" y="1"/>
                  </a:moveTo>
                  <a:lnTo>
                    <a:pt x="1" y="3082"/>
                  </a:lnTo>
                  <a:lnTo>
                    <a:pt x="1129" y="3082"/>
                  </a:lnTo>
                  <a:lnTo>
                    <a:pt x="1129" y="1"/>
                  </a:ln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9" name="Google Shape;3939;p45"/>
            <p:cNvSpPr/>
            <p:nvPr/>
          </p:nvSpPr>
          <p:spPr>
            <a:xfrm>
              <a:off x="4240378" y="4027793"/>
              <a:ext cx="95005" cy="259350"/>
            </a:xfrm>
            <a:custGeom>
              <a:rect b="b" l="l" r="r" t="t"/>
              <a:pathLst>
                <a:path extrusionOk="0" h="3082" w="1129">
                  <a:moveTo>
                    <a:pt x="0" y="1"/>
                  </a:moveTo>
                  <a:lnTo>
                    <a:pt x="0" y="3082"/>
                  </a:lnTo>
                  <a:lnTo>
                    <a:pt x="1129" y="3082"/>
                  </a:lnTo>
                  <a:lnTo>
                    <a:pt x="1129" y="1"/>
                  </a:ln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0" name="Google Shape;3940;p45"/>
            <p:cNvSpPr/>
            <p:nvPr/>
          </p:nvSpPr>
          <p:spPr>
            <a:xfrm>
              <a:off x="4400008" y="4027793"/>
              <a:ext cx="95005" cy="259350"/>
            </a:xfrm>
            <a:custGeom>
              <a:rect b="b" l="l" r="r" t="t"/>
              <a:pathLst>
                <a:path extrusionOk="0" h="3082" w="1129">
                  <a:moveTo>
                    <a:pt x="1" y="1"/>
                  </a:moveTo>
                  <a:lnTo>
                    <a:pt x="1" y="3082"/>
                  </a:lnTo>
                  <a:lnTo>
                    <a:pt x="1129" y="3082"/>
                  </a:lnTo>
                  <a:lnTo>
                    <a:pt x="1129" y="1"/>
                  </a:lnTo>
                  <a:close/>
                </a:path>
              </a:pathLst>
            </a:custGeom>
            <a:solidFill>
              <a:schemeClr val="accen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41" name="Google Shape;3941;p45"/>
          <p:cNvGrpSpPr/>
          <p:nvPr/>
        </p:nvGrpSpPr>
        <p:grpSpPr>
          <a:xfrm>
            <a:off x="4143367" y="4554769"/>
            <a:ext cx="842530" cy="84105"/>
            <a:chOff x="8131923" y="2641852"/>
            <a:chExt cx="1144898" cy="114273"/>
          </a:xfrm>
        </p:grpSpPr>
        <p:sp>
          <p:nvSpPr>
            <p:cNvPr id="3942" name="Google Shape;3942;p45"/>
            <p:cNvSpPr/>
            <p:nvPr/>
          </p:nvSpPr>
          <p:spPr>
            <a:xfrm>
              <a:off x="8131923"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3" name="Google Shape;3943;p45"/>
            <p:cNvSpPr/>
            <p:nvPr/>
          </p:nvSpPr>
          <p:spPr>
            <a:xfrm>
              <a:off x="8475468" y="2641852"/>
              <a:ext cx="114261" cy="114273"/>
            </a:xfrm>
            <a:custGeom>
              <a:rect b="b" l="l" r="r" t="t"/>
              <a:pathLst>
                <a:path extrusionOk="0" h="1692" w="1692">
                  <a:moveTo>
                    <a:pt x="846" y="1"/>
                  </a:moveTo>
                  <a:cubicBezTo>
                    <a:pt x="378" y="1"/>
                    <a:pt x="1" y="378"/>
                    <a:pt x="1" y="846"/>
                  </a:cubicBezTo>
                  <a:cubicBezTo>
                    <a:pt x="1" y="1312"/>
                    <a:pt x="378" y="1692"/>
                    <a:pt x="846" y="1692"/>
                  </a:cubicBezTo>
                  <a:cubicBezTo>
                    <a:pt x="1312" y="1692"/>
                    <a:pt x="1692" y="1312"/>
                    <a:pt x="1692" y="846"/>
                  </a:cubicBezTo>
                  <a:cubicBezTo>
                    <a:pt x="1692" y="378"/>
                    <a:pt x="1312"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4" name="Google Shape;3944;p45"/>
            <p:cNvSpPr/>
            <p:nvPr/>
          </p:nvSpPr>
          <p:spPr>
            <a:xfrm>
              <a:off x="8819014" y="2641852"/>
              <a:ext cx="114261" cy="114273"/>
            </a:xfrm>
            <a:custGeom>
              <a:rect b="b" l="l" r="r" t="t"/>
              <a:pathLst>
                <a:path extrusionOk="0" h="1692" w="1692">
                  <a:moveTo>
                    <a:pt x="846" y="1"/>
                  </a:moveTo>
                  <a:cubicBezTo>
                    <a:pt x="380" y="1"/>
                    <a:pt x="0" y="378"/>
                    <a:pt x="0" y="846"/>
                  </a:cubicBezTo>
                  <a:cubicBezTo>
                    <a:pt x="0" y="1312"/>
                    <a:pt x="380"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5" name="Google Shape;3945;p45"/>
            <p:cNvSpPr/>
            <p:nvPr/>
          </p:nvSpPr>
          <p:spPr>
            <a:xfrm>
              <a:off x="9162560"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46" name="Google Shape;3946;p45"/>
          <p:cNvGrpSpPr/>
          <p:nvPr/>
        </p:nvGrpSpPr>
        <p:grpSpPr>
          <a:xfrm>
            <a:off x="8232243" y="2226936"/>
            <a:ext cx="483861" cy="483861"/>
            <a:chOff x="5996612" y="1925627"/>
            <a:chExt cx="361874" cy="361874"/>
          </a:xfrm>
        </p:grpSpPr>
        <p:sp>
          <p:nvSpPr>
            <p:cNvPr id="3947" name="Google Shape;3947;p45"/>
            <p:cNvSpPr/>
            <p:nvPr/>
          </p:nvSpPr>
          <p:spPr>
            <a:xfrm>
              <a:off x="5996612" y="2170177"/>
              <a:ext cx="361874" cy="117324"/>
            </a:xfrm>
            <a:custGeom>
              <a:rect b="b" l="l" r="r" t="t"/>
              <a:pathLst>
                <a:path extrusionOk="0" h="4941" w="15240">
                  <a:moveTo>
                    <a:pt x="14643" y="597"/>
                  </a:moveTo>
                  <a:lnTo>
                    <a:pt x="14643" y="2860"/>
                  </a:lnTo>
                  <a:cubicBezTo>
                    <a:pt x="14643" y="3680"/>
                    <a:pt x="13976" y="4347"/>
                    <a:pt x="13156" y="4347"/>
                  </a:cubicBezTo>
                  <a:lnTo>
                    <a:pt x="2084" y="4347"/>
                  </a:lnTo>
                  <a:cubicBezTo>
                    <a:pt x="1264" y="4347"/>
                    <a:pt x="597" y="3680"/>
                    <a:pt x="597" y="2860"/>
                  </a:cubicBezTo>
                  <a:lnTo>
                    <a:pt x="597" y="597"/>
                  </a:lnTo>
                  <a:lnTo>
                    <a:pt x="1787" y="597"/>
                  </a:lnTo>
                  <a:lnTo>
                    <a:pt x="1787" y="2860"/>
                  </a:lnTo>
                  <a:cubicBezTo>
                    <a:pt x="1787" y="3023"/>
                    <a:pt x="1920" y="3157"/>
                    <a:pt x="2084" y="3157"/>
                  </a:cubicBezTo>
                  <a:lnTo>
                    <a:pt x="13156" y="3157"/>
                  </a:lnTo>
                  <a:cubicBezTo>
                    <a:pt x="13320" y="3157"/>
                    <a:pt x="13453" y="3023"/>
                    <a:pt x="13453" y="2860"/>
                  </a:cubicBezTo>
                  <a:lnTo>
                    <a:pt x="13453" y="597"/>
                  </a:lnTo>
                  <a:close/>
                  <a:moveTo>
                    <a:pt x="297" y="1"/>
                  </a:moveTo>
                  <a:cubicBezTo>
                    <a:pt x="134" y="1"/>
                    <a:pt x="1" y="134"/>
                    <a:pt x="1" y="297"/>
                  </a:cubicBezTo>
                  <a:lnTo>
                    <a:pt x="1" y="2857"/>
                  </a:lnTo>
                  <a:cubicBezTo>
                    <a:pt x="1" y="4006"/>
                    <a:pt x="937" y="4941"/>
                    <a:pt x="2084" y="4941"/>
                  </a:cubicBezTo>
                  <a:lnTo>
                    <a:pt x="13156" y="4941"/>
                  </a:lnTo>
                  <a:cubicBezTo>
                    <a:pt x="14308" y="4941"/>
                    <a:pt x="15240" y="4004"/>
                    <a:pt x="15240" y="2857"/>
                  </a:cubicBezTo>
                  <a:lnTo>
                    <a:pt x="15240" y="297"/>
                  </a:lnTo>
                  <a:cubicBezTo>
                    <a:pt x="15240" y="134"/>
                    <a:pt x="15106" y="1"/>
                    <a:pt x="14943" y="1"/>
                  </a:cubicBezTo>
                  <a:lnTo>
                    <a:pt x="13156" y="1"/>
                  </a:lnTo>
                  <a:cubicBezTo>
                    <a:pt x="12993" y="1"/>
                    <a:pt x="12860" y="134"/>
                    <a:pt x="12860" y="297"/>
                  </a:cubicBezTo>
                  <a:lnTo>
                    <a:pt x="12860" y="2560"/>
                  </a:lnTo>
                  <a:lnTo>
                    <a:pt x="2381" y="2560"/>
                  </a:lnTo>
                  <a:lnTo>
                    <a:pt x="2381" y="297"/>
                  </a:lnTo>
                  <a:cubicBezTo>
                    <a:pt x="2381" y="134"/>
                    <a:pt x="2247" y="1"/>
                    <a:pt x="20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8" name="Google Shape;3948;p45"/>
            <p:cNvSpPr/>
            <p:nvPr/>
          </p:nvSpPr>
          <p:spPr>
            <a:xfrm>
              <a:off x="6085204" y="1925627"/>
              <a:ext cx="184689" cy="272830"/>
            </a:xfrm>
            <a:custGeom>
              <a:rect b="b" l="l" r="r" t="t"/>
              <a:pathLst>
                <a:path extrusionOk="0" h="11490" w="7778">
                  <a:moveTo>
                    <a:pt x="3886" y="796"/>
                  </a:moveTo>
                  <a:lnTo>
                    <a:pt x="6863" y="4763"/>
                  </a:lnTo>
                  <a:lnTo>
                    <a:pt x="5670" y="4763"/>
                  </a:lnTo>
                  <a:cubicBezTo>
                    <a:pt x="5507" y="4763"/>
                    <a:pt x="5376" y="4897"/>
                    <a:pt x="5376" y="5060"/>
                  </a:cubicBezTo>
                  <a:lnTo>
                    <a:pt x="5376" y="9703"/>
                  </a:lnTo>
                  <a:lnTo>
                    <a:pt x="2400" y="9703"/>
                  </a:lnTo>
                  <a:lnTo>
                    <a:pt x="2400" y="5060"/>
                  </a:lnTo>
                  <a:cubicBezTo>
                    <a:pt x="2400" y="4897"/>
                    <a:pt x="2266" y="4763"/>
                    <a:pt x="2103" y="4763"/>
                  </a:cubicBezTo>
                  <a:lnTo>
                    <a:pt x="913" y="4763"/>
                  </a:lnTo>
                  <a:lnTo>
                    <a:pt x="3886" y="796"/>
                  </a:lnTo>
                  <a:close/>
                  <a:moveTo>
                    <a:pt x="3892" y="0"/>
                  </a:moveTo>
                  <a:cubicBezTo>
                    <a:pt x="3797" y="0"/>
                    <a:pt x="3709" y="47"/>
                    <a:pt x="3652" y="120"/>
                  </a:cubicBezTo>
                  <a:lnTo>
                    <a:pt x="79" y="4883"/>
                  </a:lnTo>
                  <a:cubicBezTo>
                    <a:pt x="11" y="4973"/>
                    <a:pt x="0" y="5096"/>
                    <a:pt x="52" y="5196"/>
                  </a:cubicBezTo>
                  <a:cubicBezTo>
                    <a:pt x="101" y="5300"/>
                    <a:pt x="205" y="5360"/>
                    <a:pt x="316" y="5360"/>
                  </a:cubicBezTo>
                  <a:lnTo>
                    <a:pt x="1803" y="5360"/>
                  </a:lnTo>
                  <a:lnTo>
                    <a:pt x="1803" y="10599"/>
                  </a:lnTo>
                  <a:cubicBezTo>
                    <a:pt x="1803" y="11089"/>
                    <a:pt x="2206" y="11490"/>
                    <a:pt x="2699" y="11490"/>
                  </a:cubicBezTo>
                  <a:lnTo>
                    <a:pt x="5082" y="11490"/>
                  </a:lnTo>
                  <a:cubicBezTo>
                    <a:pt x="5575" y="11490"/>
                    <a:pt x="5975" y="11089"/>
                    <a:pt x="5975" y="10599"/>
                  </a:cubicBezTo>
                  <a:lnTo>
                    <a:pt x="5975" y="5360"/>
                  </a:lnTo>
                  <a:lnTo>
                    <a:pt x="7462" y="5360"/>
                  </a:lnTo>
                  <a:cubicBezTo>
                    <a:pt x="7574" y="5360"/>
                    <a:pt x="7677" y="5294"/>
                    <a:pt x="7726" y="5196"/>
                  </a:cubicBezTo>
                  <a:cubicBezTo>
                    <a:pt x="7778" y="5093"/>
                    <a:pt x="7767" y="4976"/>
                    <a:pt x="7699" y="4883"/>
                  </a:cubicBezTo>
                  <a:lnTo>
                    <a:pt x="4129" y="120"/>
                  </a:lnTo>
                  <a:cubicBezTo>
                    <a:pt x="4072" y="47"/>
                    <a:pt x="3987" y="0"/>
                    <a:pt x="38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49" name="Google Shape;3949;p45"/>
          <p:cNvGrpSpPr/>
          <p:nvPr/>
        </p:nvGrpSpPr>
        <p:grpSpPr>
          <a:xfrm>
            <a:off x="8301975" y="2920606"/>
            <a:ext cx="483957" cy="483766"/>
            <a:chOff x="6647890" y="1925698"/>
            <a:chExt cx="361945" cy="361803"/>
          </a:xfrm>
        </p:grpSpPr>
        <p:sp>
          <p:nvSpPr>
            <p:cNvPr id="3950" name="Google Shape;3950;p45"/>
            <p:cNvSpPr/>
            <p:nvPr/>
          </p:nvSpPr>
          <p:spPr>
            <a:xfrm>
              <a:off x="6647890" y="2170177"/>
              <a:ext cx="361945" cy="117324"/>
            </a:xfrm>
            <a:custGeom>
              <a:rect b="b" l="l" r="r" t="t"/>
              <a:pathLst>
                <a:path extrusionOk="0" h="4941" w="15243">
                  <a:moveTo>
                    <a:pt x="14646" y="597"/>
                  </a:moveTo>
                  <a:lnTo>
                    <a:pt x="14646" y="2860"/>
                  </a:lnTo>
                  <a:cubicBezTo>
                    <a:pt x="14646" y="3680"/>
                    <a:pt x="13979" y="4347"/>
                    <a:pt x="13159" y="4347"/>
                  </a:cubicBezTo>
                  <a:lnTo>
                    <a:pt x="2084" y="4347"/>
                  </a:lnTo>
                  <a:cubicBezTo>
                    <a:pt x="1264" y="4347"/>
                    <a:pt x="597" y="3680"/>
                    <a:pt x="597" y="2860"/>
                  </a:cubicBezTo>
                  <a:lnTo>
                    <a:pt x="597" y="597"/>
                  </a:lnTo>
                  <a:lnTo>
                    <a:pt x="1790" y="597"/>
                  </a:lnTo>
                  <a:lnTo>
                    <a:pt x="1790" y="2860"/>
                  </a:lnTo>
                  <a:cubicBezTo>
                    <a:pt x="1790" y="3023"/>
                    <a:pt x="1921" y="3157"/>
                    <a:pt x="2084" y="3157"/>
                  </a:cubicBezTo>
                  <a:lnTo>
                    <a:pt x="13159" y="3157"/>
                  </a:lnTo>
                  <a:cubicBezTo>
                    <a:pt x="13323" y="3157"/>
                    <a:pt x="13453" y="3023"/>
                    <a:pt x="13453" y="2860"/>
                  </a:cubicBezTo>
                  <a:lnTo>
                    <a:pt x="13453" y="597"/>
                  </a:lnTo>
                  <a:close/>
                  <a:moveTo>
                    <a:pt x="298" y="1"/>
                  </a:moveTo>
                  <a:cubicBezTo>
                    <a:pt x="134" y="1"/>
                    <a:pt x="1" y="134"/>
                    <a:pt x="1" y="297"/>
                  </a:cubicBezTo>
                  <a:lnTo>
                    <a:pt x="1" y="2857"/>
                  </a:lnTo>
                  <a:cubicBezTo>
                    <a:pt x="1" y="4006"/>
                    <a:pt x="935" y="4941"/>
                    <a:pt x="2084" y="4941"/>
                  </a:cubicBezTo>
                  <a:lnTo>
                    <a:pt x="13159" y="4941"/>
                  </a:lnTo>
                  <a:cubicBezTo>
                    <a:pt x="14309" y="4941"/>
                    <a:pt x="15243" y="4006"/>
                    <a:pt x="15243" y="2857"/>
                  </a:cubicBezTo>
                  <a:lnTo>
                    <a:pt x="15243" y="297"/>
                  </a:lnTo>
                  <a:cubicBezTo>
                    <a:pt x="15243" y="134"/>
                    <a:pt x="15109" y="1"/>
                    <a:pt x="14943" y="1"/>
                  </a:cubicBezTo>
                  <a:lnTo>
                    <a:pt x="13154" y="1"/>
                  </a:lnTo>
                  <a:cubicBezTo>
                    <a:pt x="12991" y="1"/>
                    <a:pt x="12860" y="134"/>
                    <a:pt x="12860" y="297"/>
                  </a:cubicBezTo>
                  <a:lnTo>
                    <a:pt x="12860" y="2560"/>
                  </a:lnTo>
                  <a:lnTo>
                    <a:pt x="2381" y="2560"/>
                  </a:lnTo>
                  <a:lnTo>
                    <a:pt x="2381" y="297"/>
                  </a:lnTo>
                  <a:cubicBezTo>
                    <a:pt x="2381" y="134"/>
                    <a:pt x="2247" y="1"/>
                    <a:pt x="20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1" name="Google Shape;3951;p45"/>
            <p:cNvSpPr/>
            <p:nvPr/>
          </p:nvSpPr>
          <p:spPr>
            <a:xfrm>
              <a:off x="6736363" y="1925698"/>
              <a:ext cx="184950" cy="272806"/>
            </a:xfrm>
            <a:custGeom>
              <a:rect b="b" l="l" r="r" t="t"/>
              <a:pathLst>
                <a:path extrusionOk="0" h="11489" w="7789">
                  <a:moveTo>
                    <a:pt x="5384" y="2383"/>
                  </a:moveTo>
                  <a:lnTo>
                    <a:pt x="5384" y="6430"/>
                  </a:lnTo>
                  <a:cubicBezTo>
                    <a:pt x="5384" y="6593"/>
                    <a:pt x="5517" y="6726"/>
                    <a:pt x="5681" y="6726"/>
                  </a:cubicBezTo>
                  <a:lnTo>
                    <a:pt x="6874" y="6726"/>
                  </a:lnTo>
                  <a:lnTo>
                    <a:pt x="3897" y="10694"/>
                  </a:lnTo>
                  <a:lnTo>
                    <a:pt x="923" y="6726"/>
                  </a:lnTo>
                  <a:lnTo>
                    <a:pt x="2113" y="6726"/>
                  </a:lnTo>
                  <a:cubicBezTo>
                    <a:pt x="2277" y="6726"/>
                    <a:pt x="2410" y="6593"/>
                    <a:pt x="2410" y="6430"/>
                  </a:cubicBezTo>
                  <a:lnTo>
                    <a:pt x="2410" y="2383"/>
                  </a:lnTo>
                  <a:close/>
                  <a:moveTo>
                    <a:pt x="2702" y="0"/>
                  </a:moveTo>
                  <a:cubicBezTo>
                    <a:pt x="2209" y="0"/>
                    <a:pt x="1811" y="398"/>
                    <a:pt x="1811" y="891"/>
                  </a:cubicBezTo>
                  <a:lnTo>
                    <a:pt x="1811" y="6130"/>
                  </a:lnTo>
                  <a:lnTo>
                    <a:pt x="330" y="6130"/>
                  </a:lnTo>
                  <a:cubicBezTo>
                    <a:pt x="248" y="6130"/>
                    <a:pt x="169" y="6160"/>
                    <a:pt x="112" y="6217"/>
                  </a:cubicBezTo>
                  <a:cubicBezTo>
                    <a:pt x="3" y="6326"/>
                    <a:pt x="0" y="6492"/>
                    <a:pt x="85" y="6607"/>
                  </a:cubicBezTo>
                  <a:lnTo>
                    <a:pt x="3655" y="11370"/>
                  </a:lnTo>
                  <a:cubicBezTo>
                    <a:pt x="3715" y="11449"/>
                    <a:pt x="3805" y="11488"/>
                    <a:pt x="3894" y="11488"/>
                  </a:cubicBezTo>
                  <a:cubicBezTo>
                    <a:pt x="3984" y="11488"/>
                    <a:pt x="4073" y="11449"/>
                    <a:pt x="4131" y="11370"/>
                  </a:cubicBezTo>
                  <a:lnTo>
                    <a:pt x="7704" y="6607"/>
                  </a:lnTo>
                  <a:cubicBezTo>
                    <a:pt x="7789" y="6490"/>
                    <a:pt x="7783" y="6326"/>
                    <a:pt x="7674" y="6217"/>
                  </a:cubicBezTo>
                  <a:cubicBezTo>
                    <a:pt x="7617" y="6160"/>
                    <a:pt x="7538" y="6130"/>
                    <a:pt x="7459" y="6130"/>
                  </a:cubicBezTo>
                  <a:lnTo>
                    <a:pt x="5978" y="6130"/>
                  </a:lnTo>
                  <a:lnTo>
                    <a:pt x="5978" y="891"/>
                  </a:lnTo>
                  <a:cubicBezTo>
                    <a:pt x="5978" y="398"/>
                    <a:pt x="5580" y="0"/>
                    <a:pt x="50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5" name="Shape 3955"/>
        <p:cNvGrpSpPr/>
        <p:nvPr/>
      </p:nvGrpSpPr>
      <p:grpSpPr>
        <a:xfrm>
          <a:off x="0" y="0"/>
          <a:ext cx="0" cy="0"/>
          <a:chOff x="0" y="0"/>
          <a:chExt cx="0" cy="0"/>
        </a:xfrm>
      </p:grpSpPr>
      <p:sp>
        <p:nvSpPr>
          <p:cNvPr id="3956" name="Google Shape;3956;p46"/>
          <p:cNvSpPr txBox="1"/>
          <p:nvPr>
            <p:ph idx="15" type="title"/>
          </p:nvPr>
        </p:nvSpPr>
        <p:spPr>
          <a:xfrm>
            <a:off x="733950" y="448200"/>
            <a:ext cx="6906600" cy="40122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000">
                <a:solidFill>
                  <a:srgbClr val="000000"/>
                </a:solidFill>
                <a:latin typeface="Arial"/>
                <a:ea typeface="Arial"/>
                <a:cs typeface="Arial"/>
                <a:sym typeface="Arial"/>
              </a:rPr>
              <a:t>• D4: Hasty generalization</a:t>
            </a:r>
            <a:endParaRPr b="1" sz="20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2000">
                <a:solidFill>
                  <a:srgbClr val="000000"/>
                </a:solidFill>
                <a:latin typeface="Arial"/>
                <a:ea typeface="Arial"/>
                <a:cs typeface="Arial"/>
                <a:sym typeface="Arial"/>
              </a:rPr>
              <a:t>Throughout our lives, we rely on statements about how things generally are and how people generally behave. Nonetheless, general claims, although critical in reasoning, must be carefully scrutinized: The universality of their application ought never be accepted or assumed without justification. </a:t>
            </a:r>
            <a:r>
              <a:rPr b="1" lang="en" sz="2000">
                <a:solidFill>
                  <a:srgbClr val="000000"/>
                </a:solidFill>
                <a:latin typeface="Arial"/>
                <a:ea typeface="Arial"/>
                <a:cs typeface="Arial"/>
                <a:sym typeface="Arial"/>
              </a:rPr>
              <a:t>Hasty generalization</a:t>
            </a:r>
            <a:r>
              <a:rPr lang="en" sz="2000">
                <a:solidFill>
                  <a:srgbClr val="000000"/>
                </a:solidFill>
                <a:latin typeface="Arial"/>
                <a:ea typeface="Arial"/>
                <a:cs typeface="Arial"/>
                <a:sym typeface="Arial"/>
              </a:rPr>
              <a:t> is the fallacy we commit when we draw conclusions about all the persons or things in a given class on the basis of our knowledge about only one (or only a very few) of the members of that class.</a:t>
            </a:r>
            <a:endParaRPr sz="2000">
              <a:solidFill>
                <a:srgbClr val="000000"/>
              </a:solidFill>
              <a:latin typeface="Arial"/>
              <a:ea typeface="Arial"/>
              <a:cs typeface="Arial"/>
              <a:sym typeface="Arial"/>
            </a:endParaRPr>
          </a:p>
          <a:p>
            <a:pPr indent="0" lvl="0" marL="0" rtl="0" algn="ctr">
              <a:spcBef>
                <a:spcPts val="0"/>
              </a:spcBef>
              <a:spcAft>
                <a:spcPts val="0"/>
              </a:spcAft>
              <a:buNone/>
            </a:pPr>
            <a:r>
              <a:t/>
            </a:r>
            <a:endParaRPr sz="1800"/>
          </a:p>
        </p:txBody>
      </p:sp>
      <p:grpSp>
        <p:nvGrpSpPr>
          <p:cNvPr id="3957" name="Google Shape;3957;p46"/>
          <p:cNvGrpSpPr/>
          <p:nvPr/>
        </p:nvGrpSpPr>
        <p:grpSpPr>
          <a:xfrm>
            <a:off x="331840" y="1393575"/>
            <a:ext cx="156597" cy="156597"/>
            <a:chOff x="9831290" y="1558725"/>
            <a:chExt cx="156597" cy="156597"/>
          </a:xfrm>
        </p:grpSpPr>
        <p:sp>
          <p:nvSpPr>
            <p:cNvPr id="3958" name="Google Shape;3958;p46"/>
            <p:cNvSpPr/>
            <p:nvPr/>
          </p:nvSpPr>
          <p:spPr>
            <a:xfrm>
              <a:off x="9831290" y="15587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59" name="Google Shape;3959;p46"/>
            <p:cNvSpPr/>
            <p:nvPr/>
          </p:nvSpPr>
          <p:spPr>
            <a:xfrm>
              <a:off x="9869301" y="15969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0" name="Google Shape;3960;p46"/>
            <p:cNvSpPr/>
            <p:nvPr/>
          </p:nvSpPr>
          <p:spPr>
            <a:xfrm>
              <a:off x="9869301" y="15969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61" name="Google Shape;3961;p46"/>
          <p:cNvGrpSpPr/>
          <p:nvPr/>
        </p:nvGrpSpPr>
        <p:grpSpPr>
          <a:xfrm>
            <a:off x="4143367" y="4554769"/>
            <a:ext cx="842530" cy="84105"/>
            <a:chOff x="8131923" y="2641852"/>
            <a:chExt cx="1144898" cy="114273"/>
          </a:xfrm>
        </p:grpSpPr>
        <p:sp>
          <p:nvSpPr>
            <p:cNvPr id="3962" name="Google Shape;3962;p46"/>
            <p:cNvSpPr/>
            <p:nvPr/>
          </p:nvSpPr>
          <p:spPr>
            <a:xfrm>
              <a:off x="8131923"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3" name="Google Shape;3963;p46"/>
            <p:cNvSpPr/>
            <p:nvPr/>
          </p:nvSpPr>
          <p:spPr>
            <a:xfrm>
              <a:off x="8475468" y="2641852"/>
              <a:ext cx="114261" cy="114273"/>
            </a:xfrm>
            <a:custGeom>
              <a:rect b="b" l="l" r="r" t="t"/>
              <a:pathLst>
                <a:path extrusionOk="0" h="1692" w="1692">
                  <a:moveTo>
                    <a:pt x="846" y="1"/>
                  </a:moveTo>
                  <a:cubicBezTo>
                    <a:pt x="378" y="1"/>
                    <a:pt x="1" y="378"/>
                    <a:pt x="1" y="846"/>
                  </a:cubicBezTo>
                  <a:cubicBezTo>
                    <a:pt x="1" y="1312"/>
                    <a:pt x="378" y="1692"/>
                    <a:pt x="846" y="1692"/>
                  </a:cubicBezTo>
                  <a:cubicBezTo>
                    <a:pt x="1312" y="1692"/>
                    <a:pt x="1692" y="1312"/>
                    <a:pt x="1692" y="846"/>
                  </a:cubicBezTo>
                  <a:cubicBezTo>
                    <a:pt x="1692" y="378"/>
                    <a:pt x="1312"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4" name="Google Shape;3964;p46"/>
            <p:cNvSpPr/>
            <p:nvPr/>
          </p:nvSpPr>
          <p:spPr>
            <a:xfrm>
              <a:off x="8819014" y="2641852"/>
              <a:ext cx="114261" cy="114273"/>
            </a:xfrm>
            <a:custGeom>
              <a:rect b="b" l="l" r="r" t="t"/>
              <a:pathLst>
                <a:path extrusionOk="0" h="1692" w="1692">
                  <a:moveTo>
                    <a:pt x="846" y="1"/>
                  </a:moveTo>
                  <a:cubicBezTo>
                    <a:pt x="380" y="1"/>
                    <a:pt x="0" y="378"/>
                    <a:pt x="0" y="846"/>
                  </a:cubicBezTo>
                  <a:cubicBezTo>
                    <a:pt x="0" y="1312"/>
                    <a:pt x="380"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5" name="Google Shape;3965;p46"/>
            <p:cNvSpPr/>
            <p:nvPr/>
          </p:nvSpPr>
          <p:spPr>
            <a:xfrm>
              <a:off x="9162560"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66" name="Google Shape;3966;p46"/>
          <p:cNvGrpSpPr/>
          <p:nvPr/>
        </p:nvGrpSpPr>
        <p:grpSpPr>
          <a:xfrm>
            <a:off x="8698390" y="1478950"/>
            <a:ext cx="156597" cy="156597"/>
            <a:chOff x="9831290" y="1558725"/>
            <a:chExt cx="156597" cy="156597"/>
          </a:xfrm>
        </p:grpSpPr>
        <p:sp>
          <p:nvSpPr>
            <p:cNvPr id="3967" name="Google Shape;3967;p46"/>
            <p:cNvSpPr/>
            <p:nvPr/>
          </p:nvSpPr>
          <p:spPr>
            <a:xfrm>
              <a:off x="9831290" y="15587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8" name="Google Shape;3968;p46"/>
            <p:cNvSpPr/>
            <p:nvPr/>
          </p:nvSpPr>
          <p:spPr>
            <a:xfrm>
              <a:off x="9869301" y="15969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9" name="Google Shape;3969;p46"/>
            <p:cNvSpPr/>
            <p:nvPr/>
          </p:nvSpPr>
          <p:spPr>
            <a:xfrm>
              <a:off x="9869301" y="15969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70" name="Google Shape;3970;p46"/>
          <p:cNvGrpSpPr/>
          <p:nvPr/>
        </p:nvGrpSpPr>
        <p:grpSpPr>
          <a:xfrm>
            <a:off x="331840" y="3219850"/>
            <a:ext cx="156597" cy="156597"/>
            <a:chOff x="9831290" y="1558725"/>
            <a:chExt cx="156597" cy="156597"/>
          </a:xfrm>
        </p:grpSpPr>
        <p:sp>
          <p:nvSpPr>
            <p:cNvPr id="3971" name="Google Shape;3971;p46"/>
            <p:cNvSpPr/>
            <p:nvPr/>
          </p:nvSpPr>
          <p:spPr>
            <a:xfrm>
              <a:off x="9831290" y="15587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2" name="Google Shape;3972;p46"/>
            <p:cNvSpPr/>
            <p:nvPr/>
          </p:nvSpPr>
          <p:spPr>
            <a:xfrm>
              <a:off x="9869301" y="15969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3" name="Google Shape;3973;p46"/>
            <p:cNvSpPr/>
            <p:nvPr/>
          </p:nvSpPr>
          <p:spPr>
            <a:xfrm>
              <a:off x="9869301" y="15969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74" name="Google Shape;3974;p46"/>
          <p:cNvGrpSpPr/>
          <p:nvPr/>
        </p:nvGrpSpPr>
        <p:grpSpPr>
          <a:xfrm>
            <a:off x="8645040" y="3063250"/>
            <a:ext cx="156597" cy="156597"/>
            <a:chOff x="9831290" y="1558725"/>
            <a:chExt cx="156597" cy="156597"/>
          </a:xfrm>
        </p:grpSpPr>
        <p:sp>
          <p:nvSpPr>
            <p:cNvPr id="3975" name="Google Shape;3975;p46"/>
            <p:cNvSpPr/>
            <p:nvPr/>
          </p:nvSpPr>
          <p:spPr>
            <a:xfrm>
              <a:off x="9831290" y="15587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6" name="Google Shape;3976;p46"/>
            <p:cNvSpPr/>
            <p:nvPr/>
          </p:nvSpPr>
          <p:spPr>
            <a:xfrm>
              <a:off x="9869301" y="15969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77" name="Google Shape;3977;p46"/>
            <p:cNvSpPr/>
            <p:nvPr/>
          </p:nvSpPr>
          <p:spPr>
            <a:xfrm>
              <a:off x="9869301" y="15969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81" name="Shape 3981"/>
        <p:cNvGrpSpPr/>
        <p:nvPr/>
      </p:nvGrpSpPr>
      <p:grpSpPr>
        <a:xfrm>
          <a:off x="0" y="0"/>
          <a:ext cx="0" cy="0"/>
          <a:chOff x="0" y="0"/>
          <a:chExt cx="0" cy="0"/>
        </a:xfrm>
      </p:grpSpPr>
      <p:sp>
        <p:nvSpPr>
          <p:cNvPr id="3982" name="Google Shape;3982;p47"/>
          <p:cNvSpPr txBox="1"/>
          <p:nvPr>
            <p:ph idx="15" type="title"/>
          </p:nvPr>
        </p:nvSpPr>
        <p:spPr>
          <a:xfrm>
            <a:off x="733950" y="448200"/>
            <a:ext cx="6906600" cy="40122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1100">
                <a:solidFill>
                  <a:srgbClr val="000000"/>
                </a:solidFill>
                <a:latin typeface="Arial"/>
                <a:ea typeface="Arial"/>
                <a:cs typeface="Arial"/>
                <a:sym typeface="Arial"/>
              </a:rPr>
              <a:t> </a:t>
            </a:r>
            <a:endParaRPr sz="1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100">
                <a:solidFill>
                  <a:srgbClr val="000000"/>
                </a:solidFill>
                <a:latin typeface="Arial"/>
                <a:ea typeface="Arial"/>
                <a:cs typeface="Arial"/>
                <a:sym typeface="Arial"/>
              </a:rPr>
              <a:t>        	</a:t>
            </a:r>
            <a:r>
              <a:rPr b="1" lang="en" sz="2200">
                <a:solidFill>
                  <a:srgbClr val="000000"/>
                </a:solidFill>
                <a:latin typeface="Arial"/>
                <a:ea typeface="Arial"/>
                <a:cs typeface="Arial"/>
                <a:sym typeface="Arial"/>
              </a:rPr>
              <a:t>Hasty generalization</a:t>
            </a:r>
            <a:r>
              <a:rPr lang="en" sz="2200">
                <a:solidFill>
                  <a:srgbClr val="000000"/>
                </a:solidFill>
                <a:latin typeface="Arial"/>
                <a:ea typeface="Arial"/>
                <a:cs typeface="Arial"/>
                <a:sym typeface="Arial"/>
              </a:rPr>
              <a:t> fallaciously inferring a conclusion about an entire class of things from inadequate knowledge of some of its members. A hasty statistical generalization often follows from biased, unrepresentative, or inadequate sampling techniques.</a:t>
            </a:r>
            <a:endParaRPr sz="22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b="1" sz="2200">
              <a:solidFill>
                <a:srgbClr val="000000"/>
              </a:solidFill>
              <a:latin typeface="Arial"/>
              <a:ea typeface="Arial"/>
              <a:cs typeface="Arial"/>
              <a:sym typeface="Arial"/>
            </a:endParaRPr>
          </a:p>
          <a:p>
            <a:pPr indent="0" lvl="0" marL="0" rtl="0" algn="ctr">
              <a:spcBef>
                <a:spcPts val="0"/>
              </a:spcBef>
              <a:spcAft>
                <a:spcPts val="0"/>
              </a:spcAft>
              <a:buNone/>
            </a:pPr>
            <a:r>
              <a:t/>
            </a:r>
            <a:endParaRPr sz="1800"/>
          </a:p>
        </p:txBody>
      </p:sp>
      <p:grpSp>
        <p:nvGrpSpPr>
          <p:cNvPr id="3983" name="Google Shape;3983;p47"/>
          <p:cNvGrpSpPr/>
          <p:nvPr/>
        </p:nvGrpSpPr>
        <p:grpSpPr>
          <a:xfrm>
            <a:off x="331840" y="1393575"/>
            <a:ext cx="156597" cy="156597"/>
            <a:chOff x="9831290" y="1558725"/>
            <a:chExt cx="156597" cy="156597"/>
          </a:xfrm>
        </p:grpSpPr>
        <p:sp>
          <p:nvSpPr>
            <p:cNvPr id="3984" name="Google Shape;3984;p47"/>
            <p:cNvSpPr/>
            <p:nvPr/>
          </p:nvSpPr>
          <p:spPr>
            <a:xfrm>
              <a:off x="9831290" y="15587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5" name="Google Shape;3985;p47"/>
            <p:cNvSpPr/>
            <p:nvPr/>
          </p:nvSpPr>
          <p:spPr>
            <a:xfrm>
              <a:off x="9869301" y="15969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6" name="Google Shape;3986;p47"/>
            <p:cNvSpPr/>
            <p:nvPr/>
          </p:nvSpPr>
          <p:spPr>
            <a:xfrm>
              <a:off x="9869301" y="15969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87" name="Google Shape;3987;p47"/>
          <p:cNvGrpSpPr/>
          <p:nvPr/>
        </p:nvGrpSpPr>
        <p:grpSpPr>
          <a:xfrm>
            <a:off x="4143367" y="4554769"/>
            <a:ext cx="842530" cy="84105"/>
            <a:chOff x="8131923" y="2641852"/>
            <a:chExt cx="1144898" cy="114273"/>
          </a:xfrm>
        </p:grpSpPr>
        <p:sp>
          <p:nvSpPr>
            <p:cNvPr id="3988" name="Google Shape;3988;p47"/>
            <p:cNvSpPr/>
            <p:nvPr/>
          </p:nvSpPr>
          <p:spPr>
            <a:xfrm>
              <a:off x="8131923"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89" name="Google Shape;3989;p47"/>
            <p:cNvSpPr/>
            <p:nvPr/>
          </p:nvSpPr>
          <p:spPr>
            <a:xfrm>
              <a:off x="8475468" y="2641852"/>
              <a:ext cx="114261" cy="114273"/>
            </a:xfrm>
            <a:custGeom>
              <a:rect b="b" l="l" r="r" t="t"/>
              <a:pathLst>
                <a:path extrusionOk="0" h="1692" w="1692">
                  <a:moveTo>
                    <a:pt x="846" y="1"/>
                  </a:moveTo>
                  <a:cubicBezTo>
                    <a:pt x="378" y="1"/>
                    <a:pt x="1" y="378"/>
                    <a:pt x="1" y="846"/>
                  </a:cubicBezTo>
                  <a:cubicBezTo>
                    <a:pt x="1" y="1312"/>
                    <a:pt x="378" y="1692"/>
                    <a:pt x="846" y="1692"/>
                  </a:cubicBezTo>
                  <a:cubicBezTo>
                    <a:pt x="1312" y="1692"/>
                    <a:pt x="1692" y="1312"/>
                    <a:pt x="1692" y="846"/>
                  </a:cubicBezTo>
                  <a:cubicBezTo>
                    <a:pt x="1692" y="378"/>
                    <a:pt x="1312"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0" name="Google Shape;3990;p47"/>
            <p:cNvSpPr/>
            <p:nvPr/>
          </p:nvSpPr>
          <p:spPr>
            <a:xfrm>
              <a:off x="8819014" y="2641852"/>
              <a:ext cx="114261" cy="114273"/>
            </a:xfrm>
            <a:custGeom>
              <a:rect b="b" l="l" r="r" t="t"/>
              <a:pathLst>
                <a:path extrusionOk="0" h="1692" w="1692">
                  <a:moveTo>
                    <a:pt x="846" y="1"/>
                  </a:moveTo>
                  <a:cubicBezTo>
                    <a:pt x="380" y="1"/>
                    <a:pt x="0" y="378"/>
                    <a:pt x="0" y="846"/>
                  </a:cubicBezTo>
                  <a:cubicBezTo>
                    <a:pt x="0" y="1312"/>
                    <a:pt x="380"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1" name="Google Shape;3991;p47"/>
            <p:cNvSpPr/>
            <p:nvPr/>
          </p:nvSpPr>
          <p:spPr>
            <a:xfrm>
              <a:off x="9162560"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92" name="Google Shape;3992;p47"/>
          <p:cNvGrpSpPr/>
          <p:nvPr/>
        </p:nvGrpSpPr>
        <p:grpSpPr>
          <a:xfrm>
            <a:off x="8698390" y="1478950"/>
            <a:ext cx="156597" cy="156597"/>
            <a:chOff x="9831290" y="1558725"/>
            <a:chExt cx="156597" cy="156597"/>
          </a:xfrm>
        </p:grpSpPr>
        <p:sp>
          <p:nvSpPr>
            <p:cNvPr id="3993" name="Google Shape;3993;p47"/>
            <p:cNvSpPr/>
            <p:nvPr/>
          </p:nvSpPr>
          <p:spPr>
            <a:xfrm>
              <a:off x="9831290" y="15587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4" name="Google Shape;3994;p47"/>
            <p:cNvSpPr/>
            <p:nvPr/>
          </p:nvSpPr>
          <p:spPr>
            <a:xfrm>
              <a:off x="9869301" y="15969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5" name="Google Shape;3995;p47"/>
            <p:cNvSpPr/>
            <p:nvPr/>
          </p:nvSpPr>
          <p:spPr>
            <a:xfrm>
              <a:off x="9869301" y="15969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96" name="Google Shape;3996;p47"/>
          <p:cNvGrpSpPr/>
          <p:nvPr/>
        </p:nvGrpSpPr>
        <p:grpSpPr>
          <a:xfrm>
            <a:off x="331840" y="3219850"/>
            <a:ext cx="156597" cy="156597"/>
            <a:chOff x="9831290" y="1558725"/>
            <a:chExt cx="156597" cy="156597"/>
          </a:xfrm>
        </p:grpSpPr>
        <p:sp>
          <p:nvSpPr>
            <p:cNvPr id="3997" name="Google Shape;3997;p47"/>
            <p:cNvSpPr/>
            <p:nvPr/>
          </p:nvSpPr>
          <p:spPr>
            <a:xfrm>
              <a:off x="9831290" y="15587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8" name="Google Shape;3998;p47"/>
            <p:cNvSpPr/>
            <p:nvPr/>
          </p:nvSpPr>
          <p:spPr>
            <a:xfrm>
              <a:off x="9869301" y="15969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99" name="Google Shape;3999;p47"/>
            <p:cNvSpPr/>
            <p:nvPr/>
          </p:nvSpPr>
          <p:spPr>
            <a:xfrm>
              <a:off x="9869301" y="15969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00" name="Google Shape;4000;p47"/>
          <p:cNvGrpSpPr/>
          <p:nvPr/>
        </p:nvGrpSpPr>
        <p:grpSpPr>
          <a:xfrm>
            <a:off x="8645040" y="3063250"/>
            <a:ext cx="156597" cy="156597"/>
            <a:chOff x="9831290" y="1558725"/>
            <a:chExt cx="156597" cy="156597"/>
          </a:xfrm>
        </p:grpSpPr>
        <p:sp>
          <p:nvSpPr>
            <p:cNvPr id="4001" name="Google Shape;4001;p47"/>
            <p:cNvSpPr/>
            <p:nvPr/>
          </p:nvSpPr>
          <p:spPr>
            <a:xfrm>
              <a:off x="9831290" y="15587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2" name="Google Shape;4002;p47"/>
            <p:cNvSpPr/>
            <p:nvPr/>
          </p:nvSpPr>
          <p:spPr>
            <a:xfrm>
              <a:off x="9869301" y="15969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03" name="Google Shape;4003;p47"/>
            <p:cNvSpPr/>
            <p:nvPr/>
          </p:nvSpPr>
          <p:spPr>
            <a:xfrm>
              <a:off x="9869301" y="15969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7" name="Shape 4007"/>
        <p:cNvGrpSpPr/>
        <p:nvPr/>
      </p:nvGrpSpPr>
      <p:grpSpPr>
        <a:xfrm>
          <a:off x="0" y="0"/>
          <a:ext cx="0" cy="0"/>
          <a:chOff x="0" y="0"/>
          <a:chExt cx="0" cy="0"/>
        </a:xfrm>
      </p:grpSpPr>
      <p:sp>
        <p:nvSpPr>
          <p:cNvPr id="4008" name="Google Shape;4008;p48"/>
          <p:cNvSpPr txBox="1"/>
          <p:nvPr>
            <p:ph idx="6" type="title"/>
          </p:nvPr>
        </p:nvSpPr>
        <p:spPr>
          <a:xfrm>
            <a:off x="613300" y="315090"/>
            <a:ext cx="7176600" cy="41814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200">
                <a:solidFill>
                  <a:srgbClr val="000000"/>
                </a:solidFill>
                <a:latin typeface="Arial"/>
                <a:ea typeface="Arial"/>
                <a:cs typeface="Arial"/>
                <a:sym typeface="Arial"/>
              </a:rPr>
              <a:t>FALLACIES OF PRESUMPTION</a:t>
            </a:r>
            <a:endParaRPr b="1" sz="2200">
              <a:solidFill>
                <a:srgbClr val="000000"/>
              </a:solidFill>
              <a:latin typeface="Arial"/>
              <a:ea typeface="Arial"/>
              <a:cs typeface="Arial"/>
              <a:sym typeface="Arial"/>
            </a:endParaRPr>
          </a:p>
          <a:p>
            <a:pPr indent="45720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 P1: Accident</a:t>
            </a:r>
            <a:endParaRPr b="1"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        	</a:t>
            </a:r>
            <a:r>
              <a:rPr lang="en" sz="1800">
                <a:solidFill>
                  <a:srgbClr val="000000"/>
                </a:solidFill>
                <a:latin typeface="Arial"/>
                <a:ea typeface="Arial"/>
                <a:cs typeface="Arial"/>
                <a:sym typeface="Arial"/>
              </a:rPr>
              <a:t>A general imperative is applied when a situation implies </a:t>
            </a:r>
            <a:r>
              <a:rPr lang="en" sz="1800">
                <a:solidFill>
                  <a:srgbClr val="000000"/>
                </a:solidFill>
                <a:latin typeface="Arial"/>
                <a:ea typeface="Arial"/>
                <a:cs typeface="Arial"/>
                <a:sym typeface="Arial"/>
              </a:rPr>
              <a:t>an</a:t>
            </a:r>
            <a:r>
              <a:rPr lang="en" sz="1800">
                <a:solidFill>
                  <a:srgbClr val="000000"/>
                </a:solidFill>
                <a:latin typeface="Arial"/>
                <a:ea typeface="Arial"/>
                <a:cs typeface="Arial"/>
                <a:sym typeface="Arial"/>
              </a:rPr>
              <a:t> exception. This occurs when a general rule disregards exceptions. In effect, the exception is construed as a universal rule.</a:t>
            </a:r>
            <a:endParaRPr sz="1800"/>
          </a:p>
          <a:p>
            <a:pPr indent="12700" lvl="0" marL="0" rtl="0" algn="just">
              <a:lnSpc>
                <a:spcPct val="115000"/>
              </a:lnSpc>
              <a:spcBef>
                <a:spcPts val="1200"/>
              </a:spcBef>
              <a:spcAft>
                <a:spcPts val="0"/>
              </a:spcAft>
              <a:buNone/>
            </a:pPr>
            <a:r>
              <a:rPr lang="en" sz="1800">
                <a:solidFill>
                  <a:srgbClr val="000000"/>
                </a:solidFill>
                <a:latin typeface="Arial"/>
                <a:ea typeface="Arial"/>
                <a:cs typeface="Arial"/>
                <a:sym typeface="Arial"/>
              </a:rPr>
              <a:t>The reasons the generalization does not apply in those cases have to do with the special circumstances, also called the </a:t>
            </a:r>
            <a:r>
              <a:rPr b="1" lang="en" sz="1800">
                <a:solidFill>
                  <a:srgbClr val="000000"/>
                </a:solidFill>
                <a:latin typeface="Arial"/>
                <a:ea typeface="Arial"/>
                <a:cs typeface="Arial"/>
                <a:sym typeface="Arial"/>
              </a:rPr>
              <a:t>“accidental” circumstances</a:t>
            </a:r>
            <a:r>
              <a:rPr lang="en" sz="1800">
                <a:solidFill>
                  <a:srgbClr val="000000"/>
                </a:solidFill>
                <a:latin typeface="Arial"/>
                <a:ea typeface="Arial"/>
                <a:cs typeface="Arial"/>
                <a:sym typeface="Arial"/>
              </a:rPr>
              <a:t>, of that case or those cases. If these accidental circumstances are ignored, and we assume that the generalization applies universally, we commit the </a:t>
            </a:r>
            <a:r>
              <a:rPr b="1" lang="en" sz="1800">
                <a:solidFill>
                  <a:srgbClr val="000000"/>
                </a:solidFill>
                <a:latin typeface="Arial"/>
                <a:ea typeface="Arial"/>
                <a:cs typeface="Arial"/>
                <a:sym typeface="Arial"/>
              </a:rPr>
              <a:t>fallacy of accident</a:t>
            </a:r>
            <a:r>
              <a:rPr lang="en" sz="1800">
                <a:solidFill>
                  <a:srgbClr val="000000"/>
                </a:solidFill>
                <a:latin typeface="Arial"/>
                <a:ea typeface="Arial"/>
                <a:cs typeface="Arial"/>
                <a:sym typeface="Arial"/>
              </a:rPr>
              <a:t>.</a:t>
            </a:r>
            <a:endParaRPr sz="1800">
              <a:solidFill>
                <a:srgbClr val="000000"/>
              </a:solidFill>
              <a:latin typeface="Arial"/>
              <a:ea typeface="Arial"/>
              <a:cs typeface="Arial"/>
              <a:sym typeface="Arial"/>
            </a:endParaRPr>
          </a:p>
          <a:p>
            <a:pPr indent="0" lvl="0" marL="0" rtl="0" algn="ctr">
              <a:spcBef>
                <a:spcPts val="0"/>
              </a:spcBef>
              <a:spcAft>
                <a:spcPts val="0"/>
              </a:spcAft>
              <a:buNone/>
            </a:pPr>
            <a:r>
              <a:t/>
            </a:r>
            <a:endParaRPr sz="1800"/>
          </a:p>
        </p:txBody>
      </p:sp>
      <p:sp>
        <p:nvSpPr>
          <p:cNvPr id="4009" name="Google Shape;4009;p48"/>
          <p:cNvSpPr/>
          <p:nvPr/>
        </p:nvSpPr>
        <p:spPr>
          <a:xfrm>
            <a:off x="4647512" y="4379614"/>
            <a:ext cx="339870" cy="412020"/>
          </a:xfrm>
          <a:custGeom>
            <a:rect b="b" l="l" r="r" t="t"/>
            <a:pathLst>
              <a:path extrusionOk="0" h="15236" w="12568">
                <a:moveTo>
                  <a:pt x="6283" y="599"/>
                </a:moveTo>
                <a:cubicBezTo>
                  <a:pt x="6775" y="599"/>
                  <a:pt x="7173" y="999"/>
                  <a:pt x="7173" y="1489"/>
                </a:cubicBezTo>
                <a:lnTo>
                  <a:pt x="7173" y="1882"/>
                </a:lnTo>
                <a:cubicBezTo>
                  <a:pt x="6925" y="1830"/>
                  <a:pt x="6675" y="1800"/>
                  <a:pt x="6419" y="1794"/>
                </a:cubicBezTo>
                <a:cubicBezTo>
                  <a:pt x="6371" y="1793"/>
                  <a:pt x="6324" y="1792"/>
                  <a:pt x="6277" y="1792"/>
                </a:cubicBezTo>
                <a:cubicBezTo>
                  <a:pt x="5975" y="1792"/>
                  <a:pt x="5679" y="1822"/>
                  <a:pt x="5387" y="1879"/>
                </a:cubicBezTo>
                <a:lnTo>
                  <a:pt x="5387" y="1489"/>
                </a:lnTo>
                <a:lnTo>
                  <a:pt x="5389" y="1489"/>
                </a:lnTo>
                <a:cubicBezTo>
                  <a:pt x="5389" y="996"/>
                  <a:pt x="5792" y="599"/>
                  <a:pt x="6283" y="599"/>
                </a:cubicBezTo>
                <a:close/>
                <a:moveTo>
                  <a:pt x="6285" y="2374"/>
                </a:moveTo>
                <a:cubicBezTo>
                  <a:pt x="8437" y="2374"/>
                  <a:pt x="10155" y="4234"/>
                  <a:pt x="10155" y="6418"/>
                </a:cubicBezTo>
                <a:lnTo>
                  <a:pt x="10155" y="8687"/>
                </a:lnTo>
                <a:lnTo>
                  <a:pt x="2416" y="8687"/>
                </a:lnTo>
                <a:lnTo>
                  <a:pt x="2416" y="6247"/>
                </a:lnTo>
                <a:cubicBezTo>
                  <a:pt x="2416" y="4112"/>
                  <a:pt x="4142" y="2374"/>
                  <a:pt x="6285" y="2374"/>
                </a:cubicBezTo>
                <a:close/>
                <a:moveTo>
                  <a:pt x="10152" y="9283"/>
                </a:moveTo>
                <a:lnTo>
                  <a:pt x="10152" y="10473"/>
                </a:lnTo>
                <a:lnTo>
                  <a:pt x="2413" y="10473"/>
                </a:lnTo>
                <a:lnTo>
                  <a:pt x="2413" y="9283"/>
                </a:lnTo>
                <a:close/>
                <a:moveTo>
                  <a:pt x="10180" y="11067"/>
                </a:moveTo>
                <a:cubicBezTo>
                  <a:pt x="10318" y="11742"/>
                  <a:pt x="10915" y="12254"/>
                  <a:pt x="11634" y="12257"/>
                </a:cubicBezTo>
                <a:cubicBezTo>
                  <a:pt x="11775" y="12257"/>
                  <a:pt x="11906" y="12360"/>
                  <a:pt x="11933" y="12499"/>
                </a:cubicBezTo>
                <a:cubicBezTo>
                  <a:pt x="11966" y="12687"/>
                  <a:pt x="11822" y="12851"/>
                  <a:pt x="11639" y="12851"/>
                </a:cubicBezTo>
                <a:lnTo>
                  <a:pt x="934" y="12851"/>
                </a:lnTo>
                <a:cubicBezTo>
                  <a:pt x="784" y="12851"/>
                  <a:pt x="651" y="12744"/>
                  <a:pt x="632" y="12597"/>
                </a:cubicBezTo>
                <a:cubicBezTo>
                  <a:pt x="605" y="12418"/>
                  <a:pt x="746" y="12257"/>
                  <a:pt x="923" y="12257"/>
                </a:cubicBezTo>
                <a:cubicBezTo>
                  <a:pt x="1642" y="12257"/>
                  <a:pt x="2244" y="11748"/>
                  <a:pt x="2380" y="11067"/>
                </a:cubicBezTo>
                <a:close/>
                <a:moveTo>
                  <a:pt x="6288" y="0"/>
                </a:moveTo>
                <a:cubicBezTo>
                  <a:pt x="5467" y="0"/>
                  <a:pt x="4798" y="667"/>
                  <a:pt x="4798" y="1489"/>
                </a:cubicBezTo>
                <a:lnTo>
                  <a:pt x="4798" y="2034"/>
                </a:lnTo>
                <a:cubicBezTo>
                  <a:pt x="3096" y="2633"/>
                  <a:pt x="1822" y="4267"/>
                  <a:pt x="1822" y="6244"/>
                </a:cubicBezTo>
                <a:lnTo>
                  <a:pt x="1822" y="10770"/>
                </a:lnTo>
                <a:cubicBezTo>
                  <a:pt x="1822" y="11260"/>
                  <a:pt x="1422" y="11661"/>
                  <a:pt x="926" y="11661"/>
                </a:cubicBezTo>
                <a:cubicBezTo>
                  <a:pt x="414" y="11661"/>
                  <a:pt x="0" y="12096"/>
                  <a:pt x="38" y="12619"/>
                </a:cubicBezTo>
                <a:cubicBezTo>
                  <a:pt x="65" y="13088"/>
                  <a:pt x="471" y="13450"/>
                  <a:pt x="940" y="13450"/>
                </a:cubicBezTo>
                <a:lnTo>
                  <a:pt x="4796" y="13450"/>
                </a:lnTo>
                <a:lnTo>
                  <a:pt x="4796" y="13722"/>
                </a:lnTo>
                <a:cubicBezTo>
                  <a:pt x="4796" y="14515"/>
                  <a:pt x="5408" y="15187"/>
                  <a:pt x="6201" y="15233"/>
                </a:cubicBezTo>
                <a:cubicBezTo>
                  <a:pt x="6228" y="15235"/>
                  <a:pt x="6256" y="15236"/>
                  <a:pt x="6283" y="15236"/>
                </a:cubicBezTo>
                <a:cubicBezTo>
                  <a:pt x="7104" y="15236"/>
                  <a:pt x="7772" y="14569"/>
                  <a:pt x="7772" y="13744"/>
                </a:cubicBezTo>
                <a:lnTo>
                  <a:pt x="7772" y="13447"/>
                </a:lnTo>
                <a:lnTo>
                  <a:pt x="11626" y="13447"/>
                </a:lnTo>
                <a:cubicBezTo>
                  <a:pt x="12099" y="13447"/>
                  <a:pt x="12500" y="13088"/>
                  <a:pt x="12535" y="12616"/>
                </a:cubicBezTo>
                <a:cubicBezTo>
                  <a:pt x="12568" y="12096"/>
                  <a:pt x="12157" y="11663"/>
                  <a:pt x="11647" y="11661"/>
                </a:cubicBezTo>
                <a:cubicBezTo>
                  <a:pt x="11157" y="11661"/>
                  <a:pt x="10751" y="11260"/>
                  <a:pt x="10751" y="10770"/>
                </a:cubicBezTo>
                <a:lnTo>
                  <a:pt x="10751" y="6418"/>
                </a:lnTo>
                <a:cubicBezTo>
                  <a:pt x="10751" y="4392"/>
                  <a:pt x="9477" y="2671"/>
                  <a:pt x="7775" y="2045"/>
                </a:cubicBezTo>
                <a:lnTo>
                  <a:pt x="7775" y="1514"/>
                </a:lnTo>
                <a:cubicBezTo>
                  <a:pt x="7775" y="721"/>
                  <a:pt x="7162" y="46"/>
                  <a:pt x="6370" y="3"/>
                </a:cubicBezTo>
                <a:cubicBezTo>
                  <a:pt x="6342" y="1"/>
                  <a:pt x="6315" y="0"/>
                  <a:pt x="62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010" name="Google Shape;4010;p48"/>
          <p:cNvGrpSpPr/>
          <p:nvPr/>
        </p:nvGrpSpPr>
        <p:grpSpPr>
          <a:xfrm>
            <a:off x="7006012" y="4400459"/>
            <a:ext cx="414238" cy="370329"/>
            <a:chOff x="7297956" y="1943982"/>
            <a:chExt cx="363750" cy="325164"/>
          </a:xfrm>
        </p:grpSpPr>
        <p:grpSp>
          <p:nvGrpSpPr>
            <p:cNvPr id="4011" name="Google Shape;4011;p48"/>
            <p:cNvGrpSpPr/>
            <p:nvPr/>
          </p:nvGrpSpPr>
          <p:grpSpPr>
            <a:xfrm>
              <a:off x="7297956" y="1943982"/>
              <a:ext cx="363750" cy="242057"/>
              <a:chOff x="7297956" y="1943982"/>
              <a:chExt cx="363750" cy="242057"/>
            </a:xfrm>
          </p:grpSpPr>
          <p:sp>
            <p:nvSpPr>
              <p:cNvPr id="4012" name="Google Shape;4012;p48"/>
              <p:cNvSpPr/>
              <p:nvPr/>
            </p:nvSpPr>
            <p:spPr>
              <a:xfrm>
                <a:off x="7297956" y="1943982"/>
                <a:ext cx="363750" cy="107327"/>
              </a:xfrm>
              <a:custGeom>
                <a:rect b="b" l="l" r="r" t="t"/>
                <a:pathLst>
                  <a:path extrusionOk="0" h="4520" w="15319">
                    <a:moveTo>
                      <a:pt x="7658" y="597"/>
                    </a:moveTo>
                    <a:cubicBezTo>
                      <a:pt x="10144" y="597"/>
                      <a:pt x="12642" y="1417"/>
                      <a:pt x="14564" y="2860"/>
                    </a:cubicBezTo>
                    <a:lnTo>
                      <a:pt x="13842" y="3805"/>
                    </a:lnTo>
                    <a:cubicBezTo>
                      <a:pt x="12124" y="2520"/>
                      <a:pt x="9888" y="1790"/>
                      <a:pt x="7658" y="1790"/>
                    </a:cubicBezTo>
                    <a:cubicBezTo>
                      <a:pt x="5430" y="1790"/>
                      <a:pt x="3197" y="2520"/>
                      <a:pt x="1474" y="3805"/>
                    </a:cubicBezTo>
                    <a:lnTo>
                      <a:pt x="752" y="2860"/>
                    </a:lnTo>
                    <a:cubicBezTo>
                      <a:pt x="2675" y="1422"/>
                      <a:pt x="5174" y="597"/>
                      <a:pt x="7658" y="597"/>
                    </a:cubicBezTo>
                    <a:close/>
                    <a:moveTo>
                      <a:pt x="7658" y="1"/>
                    </a:moveTo>
                    <a:cubicBezTo>
                      <a:pt x="4839" y="1"/>
                      <a:pt x="2154" y="981"/>
                      <a:pt x="150" y="2572"/>
                    </a:cubicBezTo>
                    <a:cubicBezTo>
                      <a:pt x="22" y="2675"/>
                      <a:pt x="0" y="2857"/>
                      <a:pt x="98" y="2988"/>
                    </a:cubicBezTo>
                    <a:lnTo>
                      <a:pt x="1179" y="4404"/>
                    </a:lnTo>
                    <a:cubicBezTo>
                      <a:pt x="1239" y="4480"/>
                      <a:pt x="1328" y="4520"/>
                      <a:pt x="1417" y="4520"/>
                    </a:cubicBezTo>
                    <a:cubicBezTo>
                      <a:pt x="1482" y="4520"/>
                      <a:pt x="1547" y="4498"/>
                      <a:pt x="1602" y="4453"/>
                    </a:cubicBezTo>
                    <a:cubicBezTo>
                      <a:pt x="3246" y="3135"/>
                      <a:pt x="5452" y="2381"/>
                      <a:pt x="7655" y="2381"/>
                    </a:cubicBezTo>
                    <a:cubicBezTo>
                      <a:pt x="9858" y="2381"/>
                      <a:pt x="12064" y="3135"/>
                      <a:pt x="13706" y="4453"/>
                    </a:cubicBezTo>
                    <a:cubicBezTo>
                      <a:pt x="13765" y="4498"/>
                      <a:pt x="13833" y="4520"/>
                      <a:pt x="13900" y="4520"/>
                    </a:cubicBezTo>
                    <a:cubicBezTo>
                      <a:pt x="13990" y="4520"/>
                      <a:pt x="14078" y="4480"/>
                      <a:pt x="14137" y="4404"/>
                    </a:cubicBezTo>
                    <a:lnTo>
                      <a:pt x="15220" y="2988"/>
                    </a:lnTo>
                    <a:cubicBezTo>
                      <a:pt x="15318" y="2857"/>
                      <a:pt x="15294" y="2675"/>
                      <a:pt x="15169" y="2572"/>
                    </a:cubicBezTo>
                    <a:cubicBezTo>
                      <a:pt x="13167" y="978"/>
                      <a:pt x="10482" y="1"/>
                      <a:pt x="765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3" name="Google Shape;4013;p48"/>
              <p:cNvSpPr/>
              <p:nvPr/>
            </p:nvSpPr>
            <p:spPr>
              <a:xfrm>
                <a:off x="7352665" y="2028894"/>
                <a:ext cx="254333" cy="89756"/>
              </a:xfrm>
              <a:custGeom>
                <a:rect b="b" l="l" r="r" t="t"/>
                <a:pathLst>
                  <a:path extrusionOk="0" h="3780" w="10711">
                    <a:moveTo>
                      <a:pt x="5354" y="591"/>
                    </a:moveTo>
                    <a:cubicBezTo>
                      <a:pt x="7029" y="591"/>
                      <a:pt x="8614" y="1120"/>
                      <a:pt x="9956" y="2116"/>
                    </a:cubicBezTo>
                    <a:lnTo>
                      <a:pt x="9235" y="3061"/>
                    </a:lnTo>
                    <a:cubicBezTo>
                      <a:pt x="8124" y="2236"/>
                      <a:pt x="6754" y="1784"/>
                      <a:pt x="5354" y="1784"/>
                    </a:cubicBezTo>
                    <a:cubicBezTo>
                      <a:pt x="3957" y="1784"/>
                      <a:pt x="2590" y="2236"/>
                      <a:pt x="1473" y="3061"/>
                    </a:cubicBezTo>
                    <a:lnTo>
                      <a:pt x="752" y="2116"/>
                    </a:lnTo>
                    <a:cubicBezTo>
                      <a:pt x="2097" y="1120"/>
                      <a:pt x="3679" y="591"/>
                      <a:pt x="5354" y="591"/>
                    </a:cubicBezTo>
                    <a:close/>
                    <a:moveTo>
                      <a:pt x="5354" y="0"/>
                    </a:moveTo>
                    <a:cubicBezTo>
                      <a:pt x="3510" y="0"/>
                      <a:pt x="1672" y="613"/>
                      <a:pt x="150" y="1836"/>
                    </a:cubicBezTo>
                    <a:cubicBezTo>
                      <a:pt x="25" y="1937"/>
                      <a:pt x="0" y="2122"/>
                      <a:pt x="98" y="2247"/>
                    </a:cubicBezTo>
                    <a:lnTo>
                      <a:pt x="1182" y="3663"/>
                    </a:lnTo>
                    <a:cubicBezTo>
                      <a:pt x="1240" y="3740"/>
                      <a:pt x="1330" y="3780"/>
                      <a:pt x="1420" y="3780"/>
                    </a:cubicBezTo>
                    <a:cubicBezTo>
                      <a:pt x="1486" y="3780"/>
                      <a:pt x="1553" y="3759"/>
                      <a:pt x="1607" y="3715"/>
                    </a:cubicBezTo>
                    <a:cubicBezTo>
                      <a:pt x="2658" y="2854"/>
                      <a:pt x="3990" y="2383"/>
                      <a:pt x="5354" y="2383"/>
                    </a:cubicBezTo>
                    <a:cubicBezTo>
                      <a:pt x="6721" y="2383"/>
                      <a:pt x="8050" y="2857"/>
                      <a:pt x="9104" y="3715"/>
                    </a:cubicBezTo>
                    <a:cubicBezTo>
                      <a:pt x="9158" y="3758"/>
                      <a:pt x="9224" y="3779"/>
                      <a:pt x="9290" y="3779"/>
                    </a:cubicBezTo>
                    <a:cubicBezTo>
                      <a:pt x="9380" y="3779"/>
                      <a:pt x="9469" y="3740"/>
                      <a:pt x="9529" y="3663"/>
                    </a:cubicBezTo>
                    <a:lnTo>
                      <a:pt x="10610" y="2247"/>
                    </a:lnTo>
                    <a:cubicBezTo>
                      <a:pt x="10711" y="2116"/>
                      <a:pt x="10686" y="1934"/>
                      <a:pt x="10561" y="1836"/>
                    </a:cubicBezTo>
                    <a:cubicBezTo>
                      <a:pt x="9123" y="684"/>
                      <a:pt x="7309" y="0"/>
                      <a:pt x="535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14" name="Google Shape;4014;p48"/>
              <p:cNvSpPr/>
              <p:nvPr/>
            </p:nvSpPr>
            <p:spPr>
              <a:xfrm>
                <a:off x="7404120" y="2113663"/>
                <a:ext cx="151351" cy="72375"/>
              </a:xfrm>
              <a:custGeom>
                <a:rect b="b" l="l" r="r" t="t"/>
                <a:pathLst>
                  <a:path extrusionOk="0" h="3048" w="6374">
                    <a:moveTo>
                      <a:pt x="3192" y="597"/>
                    </a:moveTo>
                    <a:cubicBezTo>
                      <a:pt x="4069" y="597"/>
                      <a:pt x="4924" y="875"/>
                      <a:pt x="5630" y="1387"/>
                    </a:cubicBezTo>
                    <a:lnTo>
                      <a:pt x="4903" y="2329"/>
                    </a:lnTo>
                    <a:cubicBezTo>
                      <a:pt x="4407" y="1975"/>
                      <a:pt x="3811" y="1784"/>
                      <a:pt x="3195" y="1784"/>
                    </a:cubicBezTo>
                    <a:cubicBezTo>
                      <a:pt x="2572" y="1784"/>
                      <a:pt x="1975" y="1978"/>
                      <a:pt x="1480" y="2329"/>
                    </a:cubicBezTo>
                    <a:lnTo>
                      <a:pt x="755" y="1387"/>
                    </a:lnTo>
                    <a:cubicBezTo>
                      <a:pt x="1458" y="875"/>
                      <a:pt x="2313" y="597"/>
                      <a:pt x="3192" y="597"/>
                    </a:cubicBezTo>
                    <a:close/>
                    <a:moveTo>
                      <a:pt x="3187" y="1"/>
                    </a:moveTo>
                    <a:cubicBezTo>
                      <a:pt x="2076" y="1"/>
                      <a:pt x="995" y="393"/>
                      <a:pt x="145" y="1106"/>
                    </a:cubicBezTo>
                    <a:cubicBezTo>
                      <a:pt x="23" y="1210"/>
                      <a:pt x="1" y="1389"/>
                      <a:pt x="102" y="1515"/>
                    </a:cubicBezTo>
                    <a:lnTo>
                      <a:pt x="1191" y="2931"/>
                    </a:lnTo>
                    <a:cubicBezTo>
                      <a:pt x="1249" y="3007"/>
                      <a:pt x="1337" y="3048"/>
                      <a:pt x="1426" y="3048"/>
                    </a:cubicBezTo>
                    <a:cubicBezTo>
                      <a:pt x="1495" y="3048"/>
                      <a:pt x="1565" y="3023"/>
                      <a:pt x="1621" y="2972"/>
                    </a:cubicBezTo>
                    <a:cubicBezTo>
                      <a:pt x="2054" y="2590"/>
                      <a:pt x="2610" y="2381"/>
                      <a:pt x="3187" y="2381"/>
                    </a:cubicBezTo>
                    <a:cubicBezTo>
                      <a:pt x="3767" y="2381"/>
                      <a:pt x="4323" y="2590"/>
                      <a:pt x="4753" y="2972"/>
                    </a:cubicBezTo>
                    <a:cubicBezTo>
                      <a:pt x="4810" y="3023"/>
                      <a:pt x="4881" y="3048"/>
                      <a:pt x="4951" y="3048"/>
                    </a:cubicBezTo>
                    <a:cubicBezTo>
                      <a:pt x="5041" y="3048"/>
                      <a:pt x="5129" y="3007"/>
                      <a:pt x="5186" y="2931"/>
                    </a:cubicBezTo>
                    <a:lnTo>
                      <a:pt x="6275" y="1515"/>
                    </a:lnTo>
                    <a:cubicBezTo>
                      <a:pt x="6373" y="1389"/>
                      <a:pt x="6354" y="1210"/>
                      <a:pt x="6232" y="1106"/>
                    </a:cubicBezTo>
                    <a:cubicBezTo>
                      <a:pt x="5379" y="395"/>
                      <a:pt x="4301" y="1"/>
                      <a:pt x="31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015" name="Google Shape;4015;p48"/>
            <p:cNvSpPr/>
            <p:nvPr/>
          </p:nvSpPr>
          <p:spPr>
            <a:xfrm>
              <a:off x="7444487" y="2198433"/>
              <a:ext cx="70618" cy="70713"/>
            </a:xfrm>
            <a:custGeom>
              <a:rect b="b" l="l" r="r" t="t"/>
              <a:pathLst>
                <a:path extrusionOk="0" h="2978" w="2974">
                  <a:moveTo>
                    <a:pt x="1487" y="1"/>
                  </a:moveTo>
                  <a:cubicBezTo>
                    <a:pt x="667" y="1"/>
                    <a:pt x="0" y="668"/>
                    <a:pt x="0" y="1490"/>
                  </a:cubicBezTo>
                  <a:cubicBezTo>
                    <a:pt x="0" y="2310"/>
                    <a:pt x="667" y="2977"/>
                    <a:pt x="1487" y="2977"/>
                  </a:cubicBezTo>
                  <a:cubicBezTo>
                    <a:pt x="2307" y="2977"/>
                    <a:pt x="2974" y="2310"/>
                    <a:pt x="2974" y="1490"/>
                  </a:cubicBezTo>
                  <a:cubicBezTo>
                    <a:pt x="2974" y="668"/>
                    <a:pt x="2307" y="1"/>
                    <a:pt x="14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016" name="Google Shape;4016;p48"/>
          <p:cNvSpPr/>
          <p:nvPr/>
        </p:nvSpPr>
        <p:spPr>
          <a:xfrm>
            <a:off x="1719376" y="4304886"/>
            <a:ext cx="273697" cy="412047"/>
          </a:xfrm>
          <a:custGeom>
            <a:rect b="b" l="l" r="r" t="t"/>
            <a:pathLst>
              <a:path extrusionOk="0" h="15237" w="10121">
                <a:moveTo>
                  <a:pt x="5058" y="605"/>
                </a:moveTo>
                <a:cubicBezTo>
                  <a:pt x="6106" y="605"/>
                  <a:pt x="6975" y="1381"/>
                  <a:pt x="7119" y="2391"/>
                </a:cubicBezTo>
                <a:lnTo>
                  <a:pt x="6248" y="2391"/>
                </a:lnTo>
                <a:cubicBezTo>
                  <a:pt x="6084" y="2391"/>
                  <a:pt x="5954" y="2525"/>
                  <a:pt x="5954" y="2688"/>
                </a:cubicBezTo>
                <a:cubicBezTo>
                  <a:pt x="5954" y="2851"/>
                  <a:pt x="6087" y="2985"/>
                  <a:pt x="6248" y="2985"/>
                </a:cubicBezTo>
                <a:lnTo>
                  <a:pt x="7141" y="2985"/>
                </a:lnTo>
                <a:lnTo>
                  <a:pt x="7141" y="3579"/>
                </a:lnTo>
                <a:lnTo>
                  <a:pt x="6248" y="3579"/>
                </a:lnTo>
                <a:cubicBezTo>
                  <a:pt x="6084" y="3579"/>
                  <a:pt x="5954" y="3712"/>
                  <a:pt x="5954" y="3875"/>
                </a:cubicBezTo>
                <a:cubicBezTo>
                  <a:pt x="5954" y="4039"/>
                  <a:pt x="6087" y="4172"/>
                  <a:pt x="6248" y="4172"/>
                </a:cubicBezTo>
                <a:lnTo>
                  <a:pt x="7141" y="4172"/>
                </a:lnTo>
                <a:lnTo>
                  <a:pt x="7141" y="4769"/>
                </a:lnTo>
                <a:lnTo>
                  <a:pt x="6248" y="4769"/>
                </a:lnTo>
                <a:cubicBezTo>
                  <a:pt x="6084" y="4769"/>
                  <a:pt x="5954" y="4902"/>
                  <a:pt x="5954" y="5065"/>
                </a:cubicBezTo>
                <a:cubicBezTo>
                  <a:pt x="5954" y="5229"/>
                  <a:pt x="6087" y="5360"/>
                  <a:pt x="6248" y="5360"/>
                </a:cubicBezTo>
                <a:lnTo>
                  <a:pt x="7141" y="5360"/>
                </a:lnTo>
                <a:lnTo>
                  <a:pt x="7141" y="5956"/>
                </a:lnTo>
                <a:lnTo>
                  <a:pt x="2974" y="5956"/>
                </a:lnTo>
                <a:lnTo>
                  <a:pt x="2974" y="5360"/>
                </a:lnTo>
                <a:lnTo>
                  <a:pt x="3865" y="5360"/>
                </a:lnTo>
                <a:cubicBezTo>
                  <a:pt x="4031" y="5360"/>
                  <a:pt x="4162" y="5229"/>
                  <a:pt x="4162" y="5065"/>
                </a:cubicBezTo>
                <a:cubicBezTo>
                  <a:pt x="4162" y="4902"/>
                  <a:pt x="4028" y="4769"/>
                  <a:pt x="3865" y="4769"/>
                </a:cubicBezTo>
                <a:lnTo>
                  <a:pt x="2974" y="4769"/>
                </a:lnTo>
                <a:lnTo>
                  <a:pt x="2974" y="4172"/>
                </a:lnTo>
                <a:lnTo>
                  <a:pt x="3865" y="4172"/>
                </a:lnTo>
                <a:cubicBezTo>
                  <a:pt x="4031" y="4172"/>
                  <a:pt x="4162" y="4039"/>
                  <a:pt x="4162" y="3875"/>
                </a:cubicBezTo>
                <a:cubicBezTo>
                  <a:pt x="4162" y="3712"/>
                  <a:pt x="4028" y="3579"/>
                  <a:pt x="3865" y="3579"/>
                </a:cubicBezTo>
                <a:lnTo>
                  <a:pt x="2974" y="3579"/>
                </a:lnTo>
                <a:lnTo>
                  <a:pt x="2974" y="2985"/>
                </a:lnTo>
                <a:lnTo>
                  <a:pt x="3865" y="2985"/>
                </a:lnTo>
                <a:cubicBezTo>
                  <a:pt x="4031" y="2985"/>
                  <a:pt x="4162" y="2851"/>
                  <a:pt x="4162" y="2688"/>
                </a:cubicBezTo>
                <a:cubicBezTo>
                  <a:pt x="4162" y="2525"/>
                  <a:pt x="4028" y="2391"/>
                  <a:pt x="3865" y="2391"/>
                </a:cubicBezTo>
                <a:lnTo>
                  <a:pt x="2996" y="2391"/>
                </a:lnTo>
                <a:cubicBezTo>
                  <a:pt x="3141" y="1384"/>
                  <a:pt x="4009" y="605"/>
                  <a:pt x="5058" y="605"/>
                </a:cubicBezTo>
                <a:close/>
                <a:moveTo>
                  <a:pt x="7141" y="6552"/>
                </a:moveTo>
                <a:lnTo>
                  <a:pt x="7141" y="7029"/>
                </a:lnTo>
                <a:cubicBezTo>
                  <a:pt x="7141" y="8178"/>
                  <a:pt x="6204" y="9112"/>
                  <a:pt x="5058" y="9112"/>
                </a:cubicBezTo>
                <a:cubicBezTo>
                  <a:pt x="3909" y="9112"/>
                  <a:pt x="2974" y="8175"/>
                  <a:pt x="2974" y="7029"/>
                </a:cubicBezTo>
                <a:lnTo>
                  <a:pt x="2974" y="6552"/>
                </a:lnTo>
                <a:close/>
                <a:moveTo>
                  <a:pt x="8331" y="6552"/>
                </a:moveTo>
                <a:lnTo>
                  <a:pt x="8331" y="7029"/>
                </a:lnTo>
                <a:cubicBezTo>
                  <a:pt x="8331" y="8832"/>
                  <a:pt x="6861" y="10302"/>
                  <a:pt x="5058" y="10302"/>
                </a:cubicBezTo>
                <a:cubicBezTo>
                  <a:pt x="3252" y="10302"/>
                  <a:pt x="1784" y="8832"/>
                  <a:pt x="1784" y="7029"/>
                </a:cubicBezTo>
                <a:lnTo>
                  <a:pt x="1784" y="6552"/>
                </a:lnTo>
                <a:lnTo>
                  <a:pt x="2378" y="6552"/>
                </a:lnTo>
                <a:lnTo>
                  <a:pt x="2378" y="7029"/>
                </a:lnTo>
                <a:cubicBezTo>
                  <a:pt x="2378" y="8505"/>
                  <a:pt x="3582" y="9706"/>
                  <a:pt x="5058" y="9706"/>
                </a:cubicBezTo>
                <a:cubicBezTo>
                  <a:pt x="6534" y="9706"/>
                  <a:pt x="7737" y="8505"/>
                  <a:pt x="7737" y="7029"/>
                </a:cubicBezTo>
                <a:lnTo>
                  <a:pt x="7737" y="6552"/>
                </a:lnTo>
                <a:close/>
                <a:moveTo>
                  <a:pt x="9524" y="5360"/>
                </a:moveTo>
                <a:lnTo>
                  <a:pt x="9524" y="7029"/>
                </a:lnTo>
                <a:cubicBezTo>
                  <a:pt x="9524" y="9050"/>
                  <a:pt x="8157" y="11046"/>
                  <a:pt x="5605" y="11465"/>
                </a:cubicBezTo>
                <a:lnTo>
                  <a:pt x="4513" y="11465"/>
                </a:lnTo>
                <a:cubicBezTo>
                  <a:pt x="1929" y="11037"/>
                  <a:pt x="594" y="9022"/>
                  <a:pt x="594" y="7029"/>
                </a:cubicBezTo>
                <a:lnTo>
                  <a:pt x="594" y="5360"/>
                </a:lnTo>
                <a:lnTo>
                  <a:pt x="1191" y="5360"/>
                </a:lnTo>
                <a:lnTo>
                  <a:pt x="1191" y="7029"/>
                </a:lnTo>
                <a:cubicBezTo>
                  <a:pt x="1191" y="9164"/>
                  <a:pt x="2928" y="10899"/>
                  <a:pt x="5060" y="10899"/>
                </a:cubicBezTo>
                <a:cubicBezTo>
                  <a:pt x="7193" y="10896"/>
                  <a:pt x="8927" y="9158"/>
                  <a:pt x="8927" y="7029"/>
                </a:cubicBezTo>
                <a:lnTo>
                  <a:pt x="8927" y="5360"/>
                </a:lnTo>
                <a:close/>
                <a:moveTo>
                  <a:pt x="5357" y="12056"/>
                </a:moveTo>
                <a:lnTo>
                  <a:pt x="5357" y="13456"/>
                </a:lnTo>
                <a:lnTo>
                  <a:pt x="4761" y="13456"/>
                </a:lnTo>
                <a:lnTo>
                  <a:pt x="4761" y="12056"/>
                </a:lnTo>
                <a:close/>
                <a:moveTo>
                  <a:pt x="5060" y="0"/>
                </a:moveTo>
                <a:cubicBezTo>
                  <a:pt x="3584" y="0"/>
                  <a:pt x="2384" y="1201"/>
                  <a:pt x="2384" y="2677"/>
                </a:cubicBezTo>
                <a:lnTo>
                  <a:pt x="2384" y="5953"/>
                </a:lnTo>
                <a:lnTo>
                  <a:pt x="1784" y="5953"/>
                </a:lnTo>
                <a:lnTo>
                  <a:pt x="1784" y="5060"/>
                </a:lnTo>
                <a:cubicBezTo>
                  <a:pt x="1784" y="4897"/>
                  <a:pt x="1651" y="4766"/>
                  <a:pt x="1488" y="4766"/>
                </a:cubicBezTo>
                <a:lnTo>
                  <a:pt x="295" y="4766"/>
                </a:lnTo>
                <a:cubicBezTo>
                  <a:pt x="131" y="4766"/>
                  <a:pt x="1" y="4897"/>
                  <a:pt x="1" y="5060"/>
                </a:cubicBezTo>
                <a:lnTo>
                  <a:pt x="1" y="7026"/>
                </a:lnTo>
                <a:cubicBezTo>
                  <a:pt x="1" y="9483"/>
                  <a:pt x="1774" y="11579"/>
                  <a:pt x="4167" y="12004"/>
                </a:cubicBezTo>
                <a:lnTo>
                  <a:pt x="4167" y="13453"/>
                </a:lnTo>
                <a:lnTo>
                  <a:pt x="1488" y="13453"/>
                </a:lnTo>
                <a:cubicBezTo>
                  <a:pt x="995" y="13453"/>
                  <a:pt x="594" y="13853"/>
                  <a:pt x="594" y="14343"/>
                </a:cubicBezTo>
                <a:lnTo>
                  <a:pt x="594" y="14940"/>
                </a:lnTo>
                <a:cubicBezTo>
                  <a:pt x="594" y="15103"/>
                  <a:pt x="728" y="15237"/>
                  <a:pt x="891" y="15237"/>
                </a:cubicBezTo>
                <a:lnTo>
                  <a:pt x="9227" y="15237"/>
                </a:lnTo>
                <a:cubicBezTo>
                  <a:pt x="9390" y="15237"/>
                  <a:pt x="9524" y="15103"/>
                  <a:pt x="9524" y="14940"/>
                </a:cubicBezTo>
                <a:lnTo>
                  <a:pt x="9524" y="14343"/>
                </a:lnTo>
                <a:cubicBezTo>
                  <a:pt x="9524" y="13851"/>
                  <a:pt x="9124" y="13453"/>
                  <a:pt x="8633" y="13453"/>
                </a:cubicBezTo>
                <a:lnTo>
                  <a:pt x="5954" y="13453"/>
                </a:lnTo>
                <a:lnTo>
                  <a:pt x="5954" y="12004"/>
                </a:lnTo>
                <a:cubicBezTo>
                  <a:pt x="8347" y="11579"/>
                  <a:pt x="10120" y="9483"/>
                  <a:pt x="10120" y="7026"/>
                </a:cubicBezTo>
                <a:lnTo>
                  <a:pt x="10120" y="5060"/>
                </a:lnTo>
                <a:cubicBezTo>
                  <a:pt x="10120" y="4897"/>
                  <a:pt x="9987" y="4766"/>
                  <a:pt x="9823" y="4766"/>
                </a:cubicBezTo>
                <a:lnTo>
                  <a:pt x="8633" y="4766"/>
                </a:lnTo>
                <a:cubicBezTo>
                  <a:pt x="8470" y="4766"/>
                  <a:pt x="8336" y="4897"/>
                  <a:pt x="8336" y="5060"/>
                </a:cubicBezTo>
                <a:lnTo>
                  <a:pt x="8336" y="5953"/>
                </a:lnTo>
                <a:lnTo>
                  <a:pt x="7740" y="5953"/>
                </a:lnTo>
                <a:lnTo>
                  <a:pt x="7740" y="2677"/>
                </a:lnTo>
                <a:cubicBezTo>
                  <a:pt x="7740" y="1201"/>
                  <a:pt x="6539" y="0"/>
                  <a:pt x="506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20" name="Shape 4020"/>
        <p:cNvGrpSpPr/>
        <p:nvPr/>
      </p:nvGrpSpPr>
      <p:grpSpPr>
        <a:xfrm>
          <a:off x="0" y="0"/>
          <a:ext cx="0" cy="0"/>
          <a:chOff x="0" y="0"/>
          <a:chExt cx="0" cy="0"/>
        </a:xfrm>
      </p:grpSpPr>
      <p:sp>
        <p:nvSpPr>
          <p:cNvPr id="4021" name="Google Shape;4021;p49"/>
          <p:cNvSpPr txBox="1"/>
          <p:nvPr>
            <p:ph idx="8" type="title"/>
          </p:nvPr>
        </p:nvSpPr>
        <p:spPr>
          <a:xfrm>
            <a:off x="720000" y="394829"/>
            <a:ext cx="6877800" cy="42045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 P2: Complex question/Many questions</a:t>
            </a:r>
            <a:endParaRPr b="1" sz="21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2100">
                <a:solidFill>
                  <a:srgbClr val="000000"/>
                </a:solidFill>
                <a:latin typeface="Arial"/>
                <a:ea typeface="Arial"/>
                <a:cs typeface="Arial"/>
                <a:sym typeface="Arial"/>
              </a:rPr>
              <a:t>One of the most common fallacies of presumption is to ask a question in such a way as to presuppose the truth of some conclusion that is buried in the question. The question itself is likely to be rhetorical, with no answer actually being sought. But putting the question seriously, thereby introducing its presupposition surreptitiously, often achieves the </a:t>
            </a:r>
            <a:r>
              <a:rPr lang="en" sz="2100">
                <a:solidFill>
                  <a:srgbClr val="000000"/>
                </a:solidFill>
                <a:latin typeface="Arial"/>
                <a:ea typeface="Arial"/>
                <a:cs typeface="Arial"/>
                <a:sym typeface="Arial"/>
              </a:rPr>
              <a:t>questioner</a:t>
            </a:r>
            <a:r>
              <a:rPr lang="en" sz="2100">
                <a:solidFill>
                  <a:srgbClr val="000000"/>
                </a:solidFill>
                <a:latin typeface="Arial"/>
                <a:ea typeface="Arial"/>
                <a:cs typeface="Arial"/>
                <a:sym typeface="Arial"/>
              </a:rPr>
              <a:t> purpose fallaciously.</a:t>
            </a:r>
            <a:endParaRPr sz="2100">
              <a:solidFill>
                <a:srgbClr val="000000"/>
              </a:solidFill>
              <a:latin typeface="Arial"/>
              <a:ea typeface="Arial"/>
              <a:cs typeface="Arial"/>
              <a:sym typeface="Arial"/>
            </a:endParaRPr>
          </a:p>
          <a:p>
            <a:pPr indent="0" lvl="0" marL="0" rtl="0" algn="ctr">
              <a:spcBef>
                <a:spcPts val="0"/>
              </a:spcBef>
              <a:spcAft>
                <a:spcPts val="0"/>
              </a:spcAft>
              <a:buNone/>
            </a:pPr>
            <a:r>
              <a:t/>
            </a:r>
            <a:endParaRPr sz="1800"/>
          </a:p>
        </p:txBody>
      </p:sp>
      <p:grpSp>
        <p:nvGrpSpPr>
          <p:cNvPr id="4022" name="Google Shape;4022;p49"/>
          <p:cNvGrpSpPr/>
          <p:nvPr/>
        </p:nvGrpSpPr>
        <p:grpSpPr>
          <a:xfrm>
            <a:off x="8420741" y="3416865"/>
            <a:ext cx="404575" cy="404575"/>
            <a:chOff x="7298930" y="1336347"/>
            <a:chExt cx="361874" cy="361874"/>
          </a:xfrm>
        </p:grpSpPr>
        <p:sp>
          <p:nvSpPr>
            <p:cNvPr id="4023" name="Google Shape;4023;p49"/>
            <p:cNvSpPr/>
            <p:nvPr/>
          </p:nvSpPr>
          <p:spPr>
            <a:xfrm>
              <a:off x="7298930" y="1336347"/>
              <a:ext cx="361874" cy="361874"/>
            </a:xfrm>
            <a:custGeom>
              <a:rect b="b" l="l" r="r" t="t"/>
              <a:pathLst>
                <a:path extrusionOk="0" h="15240" w="15240">
                  <a:moveTo>
                    <a:pt x="14349" y="592"/>
                  </a:moveTo>
                  <a:cubicBezTo>
                    <a:pt x="14512" y="592"/>
                    <a:pt x="14643" y="725"/>
                    <a:pt x="14643" y="889"/>
                  </a:cubicBezTo>
                  <a:lnTo>
                    <a:pt x="14643" y="14344"/>
                  </a:lnTo>
                  <a:cubicBezTo>
                    <a:pt x="14643" y="14507"/>
                    <a:pt x="14512" y="14641"/>
                    <a:pt x="14349" y="14641"/>
                  </a:cubicBezTo>
                  <a:lnTo>
                    <a:pt x="891" y="14641"/>
                  </a:lnTo>
                  <a:cubicBezTo>
                    <a:pt x="727" y="14641"/>
                    <a:pt x="597" y="14507"/>
                    <a:pt x="597" y="14344"/>
                  </a:cubicBezTo>
                  <a:lnTo>
                    <a:pt x="597" y="891"/>
                  </a:lnTo>
                  <a:cubicBezTo>
                    <a:pt x="597" y="728"/>
                    <a:pt x="727" y="592"/>
                    <a:pt x="891" y="592"/>
                  </a:cubicBezTo>
                  <a:close/>
                  <a:moveTo>
                    <a:pt x="891" y="1"/>
                  </a:moveTo>
                  <a:cubicBezTo>
                    <a:pt x="398" y="1"/>
                    <a:pt x="0" y="398"/>
                    <a:pt x="0" y="891"/>
                  </a:cubicBezTo>
                  <a:lnTo>
                    <a:pt x="0" y="14349"/>
                  </a:lnTo>
                  <a:cubicBezTo>
                    <a:pt x="0" y="14840"/>
                    <a:pt x="398" y="15240"/>
                    <a:pt x="891" y="15240"/>
                  </a:cubicBezTo>
                  <a:lnTo>
                    <a:pt x="14349" y="15240"/>
                  </a:lnTo>
                  <a:cubicBezTo>
                    <a:pt x="14842" y="15240"/>
                    <a:pt x="15239" y="14842"/>
                    <a:pt x="15239" y="14349"/>
                  </a:cubicBezTo>
                  <a:lnTo>
                    <a:pt x="15239" y="891"/>
                  </a:lnTo>
                  <a:cubicBezTo>
                    <a:pt x="15239" y="398"/>
                    <a:pt x="14842" y="1"/>
                    <a:pt x="1434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4" name="Google Shape;4024;p49"/>
            <p:cNvSpPr/>
            <p:nvPr/>
          </p:nvSpPr>
          <p:spPr>
            <a:xfrm>
              <a:off x="7430311" y="1378779"/>
              <a:ext cx="98827" cy="277033"/>
            </a:xfrm>
            <a:custGeom>
              <a:rect b="b" l="l" r="r" t="t"/>
              <a:pathLst>
                <a:path extrusionOk="0" h="11667" w="4162">
                  <a:moveTo>
                    <a:pt x="2384" y="594"/>
                  </a:moveTo>
                  <a:lnTo>
                    <a:pt x="2384" y="7320"/>
                  </a:lnTo>
                  <a:lnTo>
                    <a:pt x="1790" y="7320"/>
                  </a:lnTo>
                  <a:lnTo>
                    <a:pt x="1790" y="594"/>
                  </a:lnTo>
                  <a:close/>
                  <a:moveTo>
                    <a:pt x="3280" y="7914"/>
                  </a:moveTo>
                  <a:cubicBezTo>
                    <a:pt x="3443" y="7914"/>
                    <a:pt x="3576" y="8047"/>
                    <a:pt x="3576" y="8211"/>
                  </a:cubicBezTo>
                  <a:lnTo>
                    <a:pt x="3576" y="8810"/>
                  </a:lnTo>
                  <a:cubicBezTo>
                    <a:pt x="3576" y="8973"/>
                    <a:pt x="3443" y="9107"/>
                    <a:pt x="3280" y="9107"/>
                  </a:cubicBezTo>
                  <a:lnTo>
                    <a:pt x="897" y="9107"/>
                  </a:lnTo>
                  <a:cubicBezTo>
                    <a:pt x="733" y="9107"/>
                    <a:pt x="600" y="8973"/>
                    <a:pt x="600" y="8810"/>
                  </a:cubicBezTo>
                  <a:lnTo>
                    <a:pt x="600" y="8213"/>
                  </a:lnTo>
                  <a:cubicBezTo>
                    <a:pt x="597" y="8047"/>
                    <a:pt x="731" y="7914"/>
                    <a:pt x="897" y="7914"/>
                  </a:cubicBezTo>
                  <a:close/>
                  <a:moveTo>
                    <a:pt x="1485" y="0"/>
                  </a:moveTo>
                  <a:cubicBezTo>
                    <a:pt x="1322" y="0"/>
                    <a:pt x="1188" y="134"/>
                    <a:pt x="1188" y="297"/>
                  </a:cubicBezTo>
                  <a:lnTo>
                    <a:pt x="1188" y="7323"/>
                  </a:lnTo>
                  <a:lnTo>
                    <a:pt x="894" y="7323"/>
                  </a:lnTo>
                  <a:cubicBezTo>
                    <a:pt x="401" y="7323"/>
                    <a:pt x="1" y="7721"/>
                    <a:pt x="1" y="8213"/>
                  </a:cubicBezTo>
                  <a:lnTo>
                    <a:pt x="1" y="8810"/>
                  </a:lnTo>
                  <a:cubicBezTo>
                    <a:pt x="1" y="9303"/>
                    <a:pt x="401" y="9703"/>
                    <a:pt x="894" y="9703"/>
                  </a:cubicBezTo>
                  <a:lnTo>
                    <a:pt x="1188" y="9703"/>
                  </a:lnTo>
                  <a:lnTo>
                    <a:pt x="1188" y="11370"/>
                  </a:lnTo>
                  <a:cubicBezTo>
                    <a:pt x="1188" y="11533"/>
                    <a:pt x="1322" y="11666"/>
                    <a:pt x="1485" y="11666"/>
                  </a:cubicBezTo>
                  <a:lnTo>
                    <a:pt x="2678" y="11666"/>
                  </a:lnTo>
                  <a:cubicBezTo>
                    <a:pt x="2841" y="11666"/>
                    <a:pt x="2972" y="11533"/>
                    <a:pt x="2972" y="11370"/>
                  </a:cubicBezTo>
                  <a:lnTo>
                    <a:pt x="2972" y="9703"/>
                  </a:lnTo>
                  <a:lnTo>
                    <a:pt x="3269" y="9703"/>
                  </a:lnTo>
                  <a:cubicBezTo>
                    <a:pt x="3762" y="9703"/>
                    <a:pt x="4162" y="9303"/>
                    <a:pt x="4162" y="8810"/>
                  </a:cubicBezTo>
                  <a:lnTo>
                    <a:pt x="4162" y="8213"/>
                  </a:lnTo>
                  <a:cubicBezTo>
                    <a:pt x="4162" y="7721"/>
                    <a:pt x="3762" y="7323"/>
                    <a:pt x="3269" y="7323"/>
                  </a:cubicBezTo>
                  <a:lnTo>
                    <a:pt x="2972" y="7323"/>
                  </a:lnTo>
                  <a:lnTo>
                    <a:pt x="2972" y="297"/>
                  </a:lnTo>
                  <a:cubicBezTo>
                    <a:pt x="2972" y="134"/>
                    <a:pt x="2841" y="0"/>
                    <a:pt x="26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5" name="Google Shape;4025;p49"/>
            <p:cNvSpPr/>
            <p:nvPr/>
          </p:nvSpPr>
          <p:spPr>
            <a:xfrm>
              <a:off x="7529257" y="1378779"/>
              <a:ext cx="98898" cy="277033"/>
            </a:xfrm>
            <a:custGeom>
              <a:rect b="b" l="l" r="r" t="t"/>
              <a:pathLst>
                <a:path extrusionOk="0" h="11667" w="4165">
                  <a:moveTo>
                    <a:pt x="2383" y="594"/>
                  </a:moveTo>
                  <a:lnTo>
                    <a:pt x="2383" y="1961"/>
                  </a:lnTo>
                  <a:lnTo>
                    <a:pt x="1789" y="1961"/>
                  </a:lnTo>
                  <a:lnTo>
                    <a:pt x="1789" y="594"/>
                  </a:lnTo>
                  <a:close/>
                  <a:moveTo>
                    <a:pt x="3279" y="2557"/>
                  </a:moveTo>
                  <a:cubicBezTo>
                    <a:pt x="3442" y="2557"/>
                    <a:pt x="3576" y="2691"/>
                    <a:pt x="3576" y="2854"/>
                  </a:cubicBezTo>
                  <a:lnTo>
                    <a:pt x="3576" y="3448"/>
                  </a:lnTo>
                  <a:cubicBezTo>
                    <a:pt x="3576" y="3611"/>
                    <a:pt x="3442" y="3745"/>
                    <a:pt x="3279" y="3745"/>
                  </a:cubicBezTo>
                  <a:lnTo>
                    <a:pt x="896" y="3745"/>
                  </a:lnTo>
                  <a:cubicBezTo>
                    <a:pt x="733" y="3745"/>
                    <a:pt x="599" y="3611"/>
                    <a:pt x="599" y="3448"/>
                  </a:cubicBezTo>
                  <a:lnTo>
                    <a:pt x="599" y="2854"/>
                  </a:lnTo>
                  <a:cubicBezTo>
                    <a:pt x="597" y="2691"/>
                    <a:pt x="733" y="2557"/>
                    <a:pt x="896" y="2557"/>
                  </a:cubicBezTo>
                  <a:close/>
                  <a:moveTo>
                    <a:pt x="1490" y="0"/>
                  </a:moveTo>
                  <a:cubicBezTo>
                    <a:pt x="1326" y="0"/>
                    <a:pt x="1193" y="134"/>
                    <a:pt x="1193" y="297"/>
                  </a:cubicBezTo>
                  <a:lnTo>
                    <a:pt x="1193" y="1964"/>
                  </a:lnTo>
                  <a:lnTo>
                    <a:pt x="896" y="1964"/>
                  </a:lnTo>
                  <a:cubicBezTo>
                    <a:pt x="403" y="1964"/>
                    <a:pt x="6" y="2364"/>
                    <a:pt x="6" y="2857"/>
                  </a:cubicBezTo>
                  <a:lnTo>
                    <a:pt x="6" y="3453"/>
                  </a:lnTo>
                  <a:cubicBezTo>
                    <a:pt x="0" y="3943"/>
                    <a:pt x="403" y="4344"/>
                    <a:pt x="896" y="4344"/>
                  </a:cubicBezTo>
                  <a:lnTo>
                    <a:pt x="1193" y="4344"/>
                  </a:lnTo>
                  <a:lnTo>
                    <a:pt x="1193" y="11370"/>
                  </a:lnTo>
                  <a:cubicBezTo>
                    <a:pt x="1193" y="11533"/>
                    <a:pt x="1326" y="11666"/>
                    <a:pt x="1490" y="11666"/>
                  </a:cubicBezTo>
                  <a:lnTo>
                    <a:pt x="2680" y="11666"/>
                  </a:lnTo>
                  <a:cubicBezTo>
                    <a:pt x="2843" y="11666"/>
                    <a:pt x="2977" y="11533"/>
                    <a:pt x="2977" y="11370"/>
                  </a:cubicBezTo>
                  <a:lnTo>
                    <a:pt x="2977" y="4344"/>
                  </a:lnTo>
                  <a:lnTo>
                    <a:pt x="3274" y="4344"/>
                  </a:lnTo>
                  <a:cubicBezTo>
                    <a:pt x="3766" y="4344"/>
                    <a:pt x="4164" y="3946"/>
                    <a:pt x="4164" y="3453"/>
                  </a:cubicBezTo>
                  <a:lnTo>
                    <a:pt x="4164" y="2857"/>
                  </a:lnTo>
                  <a:cubicBezTo>
                    <a:pt x="4164" y="2364"/>
                    <a:pt x="3766" y="1964"/>
                    <a:pt x="3274" y="1964"/>
                  </a:cubicBezTo>
                  <a:lnTo>
                    <a:pt x="2977" y="1964"/>
                  </a:lnTo>
                  <a:lnTo>
                    <a:pt x="2977" y="297"/>
                  </a:lnTo>
                  <a:cubicBezTo>
                    <a:pt x="2977" y="134"/>
                    <a:pt x="2843" y="0"/>
                    <a:pt x="26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6" name="Google Shape;4026;p49"/>
            <p:cNvSpPr/>
            <p:nvPr/>
          </p:nvSpPr>
          <p:spPr>
            <a:xfrm>
              <a:off x="7331389" y="1378779"/>
              <a:ext cx="98827" cy="277033"/>
            </a:xfrm>
            <a:custGeom>
              <a:rect b="b" l="l" r="r" t="t"/>
              <a:pathLst>
                <a:path extrusionOk="0" h="11667" w="4162">
                  <a:moveTo>
                    <a:pt x="2383" y="594"/>
                  </a:moveTo>
                  <a:lnTo>
                    <a:pt x="2383" y="1961"/>
                  </a:lnTo>
                  <a:lnTo>
                    <a:pt x="1789" y="1961"/>
                  </a:lnTo>
                  <a:lnTo>
                    <a:pt x="1789" y="594"/>
                  </a:lnTo>
                  <a:close/>
                  <a:moveTo>
                    <a:pt x="3276" y="2557"/>
                  </a:moveTo>
                  <a:cubicBezTo>
                    <a:pt x="3440" y="2557"/>
                    <a:pt x="3573" y="2691"/>
                    <a:pt x="3573" y="2854"/>
                  </a:cubicBezTo>
                  <a:lnTo>
                    <a:pt x="3573" y="3448"/>
                  </a:lnTo>
                  <a:cubicBezTo>
                    <a:pt x="3573" y="3611"/>
                    <a:pt x="3440" y="3745"/>
                    <a:pt x="3276" y="3745"/>
                  </a:cubicBezTo>
                  <a:lnTo>
                    <a:pt x="893" y="3745"/>
                  </a:lnTo>
                  <a:cubicBezTo>
                    <a:pt x="730" y="3745"/>
                    <a:pt x="597" y="3611"/>
                    <a:pt x="597" y="3448"/>
                  </a:cubicBezTo>
                  <a:lnTo>
                    <a:pt x="597" y="2854"/>
                  </a:lnTo>
                  <a:cubicBezTo>
                    <a:pt x="597" y="2691"/>
                    <a:pt x="730" y="2557"/>
                    <a:pt x="893" y="2557"/>
                  </a:cubicBezTo>
                  <a:close/>
                  <a:moveTo>
                    <a:pt x="1484" y="0"/>
                  </a:moveTo>
                  <a:cubicBezTo>
                    <a:pt x="1321" y="0"/>
                    <a:pt x="1190" y="134"/>
                    <a:pt x="1190" y="297"/>
                  </a:cubicBezTo>
                  <a:lnTo>
                    <a:pt x="1190" y="1964"/>
                  </a:lnTo>
                  <a:lnTo>
                    <a:pt x="893" y="1964"/>
                  </a:lnTo>
                  <a:cubicBezTo>
                    <a:pt x="401" y="1964"/>
                    <a:pt x="0" y="2364"/>
                    <a:pt x="0" y="2857"/>
                  </a:cubicBezTo>
                  <a:lnTo>
                    <a:pt x="0" y="3453"/>
                  </a:lnTo>
                  <a:cubicBezTo>
                    <a:pt x="0" y="3943"/>
                    <a:pt x="401" y="4344"/>
                    <a:pt x="893" y="4344"/>
                  </a:cubicBezTo>
                  <a:lnTo>
                    <a:pt x="1190" y="4344"/>
                  </a:lnTo>
                  <a:lnTo>
                    <a:pt x="1190" y="11370"/>
                  </a:lnTo>
                  <a:cubicBezTo>
                    <a:pt x="1190" y="11533"/>
                    <a:pt x="1321" y="11666"/>
                    <a:pt x="1484" y="11666"/>
                  </a:cubicBezTo>
                  <a:lnTo>
                    <a:pt x="2677" y="11666"/>
                  </a:lnTo>
                  <a:cubicBezTo>
                    <a:pt x="2841" y="11666"/>
                    <a:pt x="2971" y="11533"/>
                    <a:pt x="2971" y="11370"/>
                  </a:cubicBezTo>
                  <a:lnTo>
                    <a:pt x="2971" y="4344"/>
                  </a:lnTo>
                  <a:lnTo>
                    <a:pt x="3268" y="4344"/>
                  </a:lnTo>
                  <a:cubicBezTo>
                    <a:pt x="3761" y="4344"/>
                    <a:pt x="4161" y="3946"/>
                    <a:pt x="4161" y="3453"/>
                  </a:cubicBezTo>
                  <a:lnTo>
                    <a:pt x="4161" y="2857"/>
                  </a:lnTo>
                  <a:cubicBezTo>
                    <a:pt x="4161" y="2364"/>
                    <a:pt x="3761" y="1964"/>
                    <a:pt x="3268" y="1964"/>
                  </a:cubicBezTo>
                  <a:lnTo>
                    <a:pt x="2971" y="1964"/>
                  </a:lnTo>
                  <a:lnTo>
                    <a:pt x="2971" y="297"/>
                  </a:lnTo>
                  <a:cubicBezTo>
                    <a:pt x="2971" y="134"/>
                    <a:pt x="2841" y="0"/>
                    <a:pt x="267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27" name="Google Shape;4027;p49"/>
          <p:cNvGrpSpPr/>
          <p:nvPr/>
        </p:nvGrpSpPr>
        <p:grpSpPr>
          <a:xfrm>
            <a:off x="8504506" y="1950009"/>
            <a:ext cx="237064" cy="404495"/>
            <a:chOff x="2866095" y="1925698"/>
            <a:chExt cx="212043" cy="361803"/>
          </a:xfrm>
        </p:grpSpPr>
        <p:sp>
          <p:nvSpPr>
            <p:cNvPr id="4028" name="Google Shape;4028;p49"/>
            <p:cNvSpPr/>
            <p:nvPr/>
          </p:nvSpPr>
          <p:spPr>
            <a:xfrm>
              <a:off x="2894351" y="1982259"/>
              <a:ext cx="155530" cy="276985"/>
            </a:xfrm>
            <a:custGeom>
              <a:rect b="b" l="l" r="r" t="t"/>
              <a:pathLst>
                <a:path extrusionOk="0" h="11665" w="6550">
                  <a:moveTo>
                    <a:pt x="5953" y="592"/>
                  </a:moveTo>
                  <a:lnTo>
                    <a:pt x="5953" y="11071"/>
                  </a:lnTo>
                  <a:lnTo>
                    <a:pt x="594" y="11071"/>
                  </a:lnTo>
                  <a:lnTo>
                    <a:pt x="594" y="592"/>
                  </a:lnTo>
                  <a:close/>
                  <a:moveTo>
                    <a:pt x="300" y="1"/>
                  </a:moveTo>
                  <a:cubicBezTo>
                    <a:pt x="137" y="1"/>
                    <a:pt x="3" y="132"/>
                    <a:pt x="3" y="295"/>
                  </a:cubicBezTo>
                  <a:lnTo>
                    <a:pt x="3" y="11370"/>
                  </a:lnTo>
                  <a:cubicBezTo>
                    <a:pt x="0" y="11534"/>
                    <a:pt x="131" y="11664"/>
                    <a:pt x="300" y="11664"/>
                  </a:cubicBezTo>
                  <a:lnTo>
                    <a:pt x="6253" y="11664"/>
                  </a:lnTo>
                  <a:cubicBezTo>
                    <a:pt x="6416" y="11664"/>
                    <a:pt x="6550" y="11534"/>
                    <a:pt x="6550" y="11370"/>
                  </a:cubicBezTo>
                  <a:lnTo>
                    <a:pt x="6550" y="295"/>
                  </a:lnTo>
                  <a:cubicBezTo>
                    <a:pt x="6550" y="132"/>
                    <a:pt x="6416" y="1"/>
                    <a:pt x="62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9" name="Google Shape;4029;p49"/>
            <p:cNvSpPr/>
            <p:nvPr/>
          </p:nvSpPr>
          <p:spPr>
            <a:xfrm>
              <a:off x="2866095" y="1925698"/>
              <a:ext cx="212043" cy="361803"/>
            </a:xfrm>
            <a:custGeom>
              <a:rect b="b" l="l" r="r" t="t"/>
              <a:pathLst>
                <a:path extrusionOk="0" h="15237" w="8930">
                  <a:moveTo>
                    <a:pt x="5060" y="591"/>
                  </a:moveTo>
                  <a:cubicBezTo>
                    <a:pt x="5224" y="591"/>
                    <a:pt x="5354" y="725"/>
                    <a:pt x="5354" y="888"/>
                  </a:cubicBezTo>
                  <a:lnTo>
                    <a:pt x="5354" y="1185"/>
                  </a:lnTo>
                  <a:lnTo>
                    <a:pt x="3573" y="1185"/>
                  </a:lnTo>
                  <a:lnTo>
                    <a:pt x="3573" y="888"/>
                  </a:lnTo>
                  <a:cubicBezTo>
                    <a:pt x="3573" y="727"/>
                    <a:pt x="3704" y="591"/>
                    <a:pt x="3867" y="591"/>
                  </a:cubicBezTo>
                  <a:close/>
                  <a:moveTo>
                    <a:pt x="8044" y="1787"/>
                  </a:moveTo>
                  <a:cubicBezTo>
                    <a:pt x="8205" y="1787"/>
                    <a:pt x="8333" y="1916"/>
                    <a:pt x="8333" y="2083"/>
                  </a:cubicBezTo>
                  <a:lnTo>
                    <a:pt x="8333" y="14346"/>
                  </a:lnTo>
                  <a:cubicBezTo>
                    <a:pt x="8333" y="14509"/>
                    <a:pt x="8203" y="14643"/>
                    <a:pt x="8039" y="14643"/>
                  </a:cubicBezTo>
                  <a:lnTo>
                    <a:pt x="894" y="14643"/>
                  </a:lnTo>
                  <a:cubicBezTo>
                    <a:pt x="730" y="14643"/>
                    <a:pt x="597" y="14509"/>
                    <a:pt x="597" y="14346"/>
                  </a:cubicBezTo>
                  <a:lnTo>
                    <a:pt x="597" y="2083"/>
                  </a:lnTo>
                  <a:cubicBezTo>
                    <a:pt x="597" y="1920"/>
                    <a:pt x="730" y="1787"/>
                    <a:pt x="894" y="1787"/>
                  </a:cubicBezTo>
                  <a:lnTo>
                    <a:pt x="8039" y="1787"/>
                  </a:lnTo>
                  <a:cubicBezTo>
                    <a:pt x="8041" y="1787"/>
                    <a:pt x="8043" y="1787"/>
                    <a:pt x="8044" y="1787"/>
                  </a:cubicBezTo>
                  <a:close/>
                  <a:moveTo>
                    <a:pt x="3867" y="0"/>
                  </a:moveTo>
                  <a:cubicBezTo>
                    <a:pt x="3374" y="0"/>
                    <a:pt x="2977" y="398"/>
                    <a:pt x="2977" y="891"/>
                  </a:cubicBezTo>
                  <a:lnTo>
                    <a:pt x="2977" y="1187"/>
                  </a:lnTo>
                  <a:lnTo>
                    <a:pt x="894" y="1187"/>
                  </a:lnTo>
                  <a:cubicBezTo>
                    <a:pt x="401" y="1187"/>
                    <a:pt x="0" y="1585"/>
                    <a:pt x="0" y="2078"/>
                  </a:cubicBezTo>
                  <a:lnTo>
                    <a:pt x="0" y="14343"/>
                  </a:lnTo>
                  <a:cubicBezTo>
                    <a:pt x="0" y="14836"/>
                    <a:pt x="401" y="15237"/>
                    <a:pt x="894" y="15237"/>
                  </a:cubicBezTo>
                  <a:lnTo>
                    <a:pt x="8039" y="15237"/>
                  </a:lnTo>
                  <a:cubicBezTo>
                    <a:pt x="8532" y="15237"/>
                    <a:pt x="8930" y="14836"/>
                    <a:pt x="8930" y="14343"/>
                  </a:cubicBezTo>
                  <a:lnTo>
                    <a:pt x="8930" y="2083"/>
                  </a:lnTo>
                  <a:cubicBezTo>
                    <a:pt x="8930" y="1588"/>
                    <a:pt x="8532" y="1190"/>
                    <a:pt x="8039" y="1190"/>
                  </a:cubicBezTo>
                  <a:lnTo>
                    <a:pt x="5956" y="1190"/>
                  </a:lnTo>
                  <a:lnTo>
                    <a:pt x="5956" y="893"/>
                  </a:lnTo>
                  <a:cubicBezTo>
                    <a:pt x="5951" y="398"/>
                    <a:pt x="5553" y="0"/>
                    <a:pt x="506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0" name="Google Shape;4030;p49"/>
            <p:cNvSpPr/>
            <p:nvPr/>
          </p:nvSpPr>
          <p:spPr>
            <a:xfrm>
              <a:off x="2936760" y="2028823"/>
              <a:ext cx="70641" cy="42385"/>
            </a:xfrm>
            <a:custGeom>
              <a:rect b="b" l="l" r="r" t="t"/>
              <a:pathLst>
                <a:path extrusionOk="0" h="1785" w="2975">
                  <a:moveTo>
                    <a:pt x="295" y="1"/>
                  </a:moveTo>
                  <a:cubicBezTo>
                    <a:pt x="132" y="1"/>
                    <a:pt x="1" y="131"/>
                    <a:pt x="1" y="295"/>
                  </a:cubicBezTo>
                  <a:lnTo>
                    <a:pt x="1" y="1488"/>
                  </a:lnTo>
                  <a:cubicBezTo>
                    <a:pt x="1" y="1651"/>
                    <a:pt x="134" y="1784"/>
                    <a:pt x="295" y="1784"/>
                  </a:cubicBezTo>
                  <a:lnTo>
                    <a:pt x="2678" y="1784"/>
                  </a:lnTo>
                  <a:cubicBezTo>
                    <a:pt x="2844" y="1784"/>
                    <a:pt x="2975" y="1651"/>
                    <a:pt x="2975" y="1488"/>
                  </a:cubicBezTo>
                  <a:lnTo>
                    <a:pt x="2975" y="295"/>
                  </a:lnTo>
                  <a:cubicBezTo>
                    <a:pt x="2975" y="131"/>
                    <a:pt x="2844" y="1"/>
                    <a:pt x="26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1" name="Google Shape;4031;p49"/>
            <p:cNvSpPr/>
            <p:nvPr/>
          </p:nvSpPr>
          <p:spPr>
            <a:xfrm>
              <a:off x="2936760" y="2099511"/>
              <a:ext cx="70641" cy="42361"/>
            </a:xfrm>
            <a:custGeom>
              <a:rect b="b" l="l" r="r" t="t"/>
              <a:pathLst>
                <a:path extrusionOk="0" h="1784" w="2975">
                  <a:moveTo>
                    <a:pt x="295" y="0"/>
                  </a:moveTo>
                  <a:cubicBezTo>
                    <a:pt x="132" y="0"/>
                    <a:pt x="1" y="134"/>
                    <a:pt x="1" y="297"/>
                  </a:cubicBezTo>
                  <a:lnTo>
                    <a:pt x="1" y="1490"/>
                  </a:lnTo>
                  <a:cubicBezTo>
                    <a:pt x="1" y="1653"/>
                    <a:pt x="134" y="1784"/>
                    <a:pt x="295" y="1784"/>
                  </a:cubicBezTo>
                  <a:lnTo>
                    <a:pt x="2678" y="1784"/>
                  </a:lnTo>
                  <a:cubicBezTo>
                    <a:pt x="2844" y="1784"/>
                    <a:pt x="2975" y="1653"/>
                    <a:pt x="2975" y="1490"/>
                  </a:cubicBezTo>
                  <a:lnTo>
                    <a:pt x="2975" y="297"/>
                  </a:lnTo>
                  <a:cubicBezTo>
                    <a:pt x="2975" y="134"/>
                    <a:pt x="2844" y="0"/>
                    <a:pt x="26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2" name="Google Shape;4032;p49"/>
            <p:cNvSpPr/>
            <p:nvPr/>
          </p:nvSpPr>
          <p:spPr>
            <a:xfrm>
              <a:off x="2936760" y="2170177"/>
              <a:ext cx="70641" cy="42385"/>
            </a:xfrm>
            <a:custGeom>
              <a:rect b="b" l="l" r="r" t="t"/>
              <a:pathLst>
                <a:path extrusionOk="0" h="1785" w="2975">
                  <a:moveTo>
                    <a:pt x="295" y="1"/>
                  </a:moveTo>
                  <a:cubicBezTo>
                    <a:pt x="132" y="1"/>
                    <a:pt x="1" y="134"/>
                    <a:pt x="1" y="297"/>
                  </a:cubicBezTo>
                  <a:lnTo>
                    <a:pt x="1" y="1487"/>
                  </a:lnTo>
                  <a:cubicBezTo>
                    <a:pt x="1" y="1651"/>
                    <a:pt x="134" y="1784"/>
                    <a:pt x="295" y="1784"/>
                  </a:cubicBezTo>
                  <a:lnTo>
                    <a:pt x="2678" y="1784"/>
                  </a:lnTo>
                  <a:cubicBezTo>
                    <a:pt x="2844" y="1784"/>
                    <a:pt x="2975" y="1651"/>
                    <a:pt x="2975" y="1487"/>
                  </a:cubicBezTo>
                  <a:lnTo>
                    <a:pt x="2975" y="297"/>
                  </a:lnTo>
                  <a:cubicBezTo>
                    <a:pt x="2975" y="134"/>
                    <a:pt x="2844" y="1"/>
                    <a:pt x="26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33" name="Google Shape;4033;p49"/>
          <p:cNvGrpSpPr/>
          <p:nvPr/>
        </p:nvGrpSpPr>
        <p:grpSpPr>
          <a:xfrm>
            <a:off x="315468" y="2012584"/>
            <a:ext cx="404522" cy="404495"/>
            <a:chOff x="3435761" y="1925698"/>
            <a:chExt cx="361826" cy="361803"/>
          </a:xfrm>
        </p:grpSpPr>
        <p:sp>
          <p:nvSpPr>
            <p:cNvPr id="4034" name="Google Shape;4034;p49"/>
            <p:cNvSpPr/>
            <p:nvPr/>
          </p:nvSpPr>
          <p:spPr>
            <a:xfrm>
              <a:off x="3435761" y="1925698"/>
              <a:ext cx="361826" cy="361803"/>
            </a:xfrm>
            <a:custGeom>
              <a:rect b="b" l="l" r="r" t="t"/>
              <a:pathLst>
                <a:path extrusionOk="0" h="15237" w="15238">
                  <a:moveTo>
                    <a:pt x="3751" y="591"/>
                  </a:moveTo>
                  <a:lnTo>
                    <a:pt x="3751" y="2555"/>
                  </a:lnTo>
                  <a:lnTo>
                    <a:pt x="3154" y="2555"/>
                  </a:lnTo>
                  <a:lnTo>
                    <a:pt x="3154" y="591"/>
                  </a:lnTo>
                  <a:close/>
                  <a:moveTo>
                    <a:pt x="12084" y="591"/>
                  </a:moveTo>
                  <a:lnTo>
                    <a:pt x="12084" y="2555"/>
                  </a:lnTo>
                  <a:lnTo>
                    <a:pt x="11487" y="2555"/>
                  </a:lnTo>
                  <a:lnTo>
                    <a:pt x="11487" y="591"/>
                  </a:lnTo>
                  <a:close/>
                  <a:moveTo>
                    <a:pt x="14636" y="2555"/>
                  </a:moveTo>
                  <a:lnTo>
                    <a:pt x="14636" y="3747"/>
                  </a:lnTo>
                  <a:lnTo>
                    <a:pt x="592" y="3747"/>
                  </a:lnTo>
                  <a:lnTo>
                    <a:pt x="592" y="2555"/>
                  </a:lnTo>
                  <a:lnTo>
                    <a:pt x="2555" y="2555"/>
                  </a:lnTo>
                  <a:lnTo>
                    <a:pt x="2555" y="2851"/>
                  </a:lnTo>
                  <a:cubicBezTo>
                    <a:pt x="2555" y="3015"/>
                    <a:pt x="2689" y="3148"/>
                    <a:pt x="2849" y="3148"/>
                  </a:cubicBezTo>
                  <a:lnTo>
                    <a:pt x="4042" y="3148"/>
                  </a:lnTo>
                  <a:cubicBezTo>
                    <a:pt x="4206" y="3148"/>
                    <a:pt x="4339" y="3015"/>
                    <a:pt x="4339" y="2851"/>
                  </a:cubicBezTo>
                  <a:lnTo>
                    <a:pt x="4339" y="2555"/>
                  </a:lnTo>
                  <a:lnTo>
                    <a:pt x="10888" y="2555"/>
                  </a:lnTo>
                  <a:lnTo>
                    <a:pt x="10888" y="2851"/>
                  </a:lnTo>
                  <a:cubicBezTo>
                    <a:pt x="10888" y="3015"/>
                    <a:pt x="11019" y="3148"/>
                    <a:pt x="11182" y="3148"/>
                  </a:cubicBezTo>
                  <a:lnTo>
                    <a:pt x="12375" y="3148"/>
                  </a:lnTo>
                  <a:cubicBezTo>
                    <a:pt x="12539" y="3148"/>
                    <a:pt x="12672" y="3015"/>
                    <a:pt x="12672" y="2851"/>
                  </a:cubicBezTo>
                  <a:lnTo>
                    <a:pt x="12672" y="2555"/>
                  </a:lnTo>
                  <a:close/>
                  <a:moveTo>
                    <a:pt x="14644" y="4344"/>
                  </a:moveTo>
                  <a:lnTo>
                    <a:pt x="14644" y="14643"/>
                  </a:lnTo>
                  <a:lnTo>
                    <a:pt x="592" y="14643"/>
                  </a:lnTo>
                  <a:lnTo>
                    <a:pt x="592" y="4344"/>
                  </a:lnTo>
                  <a:close/>
                  <a:moveTo>
                    <a:pt x="2858" y="0"/>
                  </a:moveTo>
                  <a:cubicBezTo>
                    <a:pt x="2694" y="0"/>
                    <a:pt x="2561" y="131"/>
                    <a:pt x="2561" y="294"/>
                  </a:cubicBezTo>
                  <a:lnTo>
                    <a:pt x="2561" y="1964"/>
                  </a:lnTo>
                  <a:lnTo>
                    <a:pt x="298" y="1964"/>
                  </a:lnTo>
                  <a:cubicBezTo>
                    <a:pt x="134" y="1964"/>
                    <a:pt x="1" y="2097"/>
                    <a:pt x="1" y="2260"/>
                  </a:cubicBezTo>
                  <a:lnTo>
                    <a:pt x="1" y="14940"/>
                  </a:lnTo>
                  <a:cubicBezTo>
                    <a:pt x="1" y="15103"/>
                    <a:pt x="134" y="15237"/>
                    <a:pt x="298" y="15237"/>
                  </a:cubicBezTo>
                  <a:lnTo>
                    <a:pt x="14943" y="15237"/>
                  </a:lnTo>
                  <a:cubicBezTo>
                    <a:pt x="15107" y="15237"/>
                    <a:pt x="15237" y="15103"/>
                    <a:pt x="15237" y="14940"/>
                  </a:cubicBezTo>
                  <a:lnTo>
                    <a:pt x="15237" y="2260"/>
                  </a:lnTo>
                  <a:cubicBezTo>
                    <a:pt x="15237" y="2097"/>
                    <a:pt x="15107" y="1964"/>
                    <a:pt x="14943" y="1964"/>
                  </a:cubicBezTo>
                  <a:lnTo>
                    <a:pt x="12678" y="1964"/>
                  </a:lnTo>
                  <a:lnTo>
                    <a:pt x="12678" y="294"/>
                  </a:lnTo>
                  <a:cubicBezTo>
                    <a:pt x="12678" y="131"/>
                    <a:pt x="12547" y="0"/>
                    <a:pt x="12383" y="0"/>
                  </a:cubicBezTo>
                  <a:lnTo>
                    <a:pt x="11191" y="0"/>
                  </a:lnTo>
                  <a:cubicBezTo>
                    <a:pt x="11027" y="0"/>
                    <a:pt x="10894" y="131"/>
                    <a:pt x="10894" y="294"/>
                  </a:cubicBezTo>
                  <a:lnTo>
                    <a:pt x="10894" y="1964"/>
                  </a:lnTo>
                  <a:lnTo>
                    <a:pt x="4344" y="1964"/>
                  </a:lnTo>
                  <a:lnTo>
                    <a:pt x="4344" y="294"/>
                  </a:lnTo>
                  <a:cubicBezTo>
                    <a:pt x="4344" y="131"/>
                    <a:pt x="4214" y="0"/>
                    <a:pt x="405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5" name="Google Shape;4035;p49"/>
            <p:cNvSpPr/>
            <p:nvPr/>
          </p:nvSpPr>
          <p:spPr>
            <a:xfrm>
              <a:off x="3489377" y="2129905"/>
              <a:ext cx="42432" cy="42361"/>
            </a:xfrm>
            <a:custGeom>
              <a:rect b="b" l="l" r="r" t="t"/>
              <a:pathLst>
                <a:path extrusionOk="0" h="1784" w="1787">
                  <a:moveTo>
                    <a:pt x="300" y="0"/>
                  </a:moveTo>
                  <a:cubicBezTo>
                    <a:pt x="137" y="0"/>
                    <a:pt x="3" y="133"/>
                    <a:pt x="3" y="297"/>
                  </a:cubicBezTo>
                  <a:lnTo>
                    <a:pt x="3" y="1490"/>
                  </a:lnTo>
                  <a:cubicBezTo>
                    <a:pt x="0" y="1653"/>
                    <a:pt x="137" y="1784"/>
                    <a:pt x="300" y="1784"/>
                  </a:cubicBezTo>
                  <a:lnTo>
                    <a:pt x="1493" y="1784"/>
                  </a:lnTo>
                  <a:cubicBezTo>
                    <a:pt x="1656" y="1784"/>
                    <a:pt x="1787" y="1653"/>
                    <a:pt x="1787" y="1490"/>
                  </a:cubicBezTo>
                  <a:lnTo>
                    <a:pt x="1787" y="297"/>
                  </a:lnTo>
                  <a:cubicBezTo>
                    <a:pt x="1787" y="133"/>
                    <a:pt x="1656" y="0"/>
                    <a:pt x="14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6" name="Google Shape;4036;p49"/>
            <p:cNvSpPr/>
            <p:nvPr/>
          </p:nvSpPr>
          <p:spPr>
            <a:xfrm>
              <a:off x="3489377" y="2059287"/>
              <a:ext cx="42432" cy="42361"/>
            </a:xfrm>
            <a:custGeom>
              <a:rect b="b" l="l" r="r" t="t"/>
              <a:pathLst>
                <a:path extrusionOk="0" h="1784" w="1787">
                  <a:moveTo>
                    <a:pt x="300" y="0"/>
                  </a:moveTo>
                  <a:cubicBezTo>
                    <a:pt x="137" y="0"/>
                    <a:pt x="3" y="134"/>
                    <a:pt x="3" y="297"/>
                  </a:cubicBezTo>
                  <a:lnTo>
                    <a:pt x="3" y="1487"/>
                  </a:lnTo>
                  <a:cubicBezTo>
                    <a:pt x="0" y="1651"/>
                    <a:pt x="137" y="1784"/>
                    <a:pt x="300" y="1784"/>
                  </a:cubicBezTo>
                  <a:lnTo>
                    <a:pt x="1493" y="1784"/>
                  </a:lnTo>
                  <a:cubicBezTo>
                    <a:pt x="1656" y="1784"/>
                    <a:pt x="1787" y="1651"/>
                    <a:pt x="1787" y="1487"/>
                  </a:cubicBezTo>
                  <a:lnTo>
                    <a:pt x="1787" y="297"/>
                  </a:lnTo>
                  <a:cubicBezTo>
                    <a:pt x="1787" y="134"/>
                    <a:pt x="1656" y="0"/>
                    <a:pt x="14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7" name="Google Shape;4037;p49"/>
            <p:cNvSpPr/>
            <p:nvPr/>
          </p:nvSpPr>
          <p:spPr>
            <a:xfrm>
              <a:off x="3560114" y="2059287"/>
              <a:ext cx="42385" cy="42361"/>
            </a:xfrm>
            <a:custGeom>
              <a:rect b="b" l="l" r="r" t="t"/>
              <a:pathLst>
                <a:path extrusionOk="0" h="1784" w="1785">
                  <a:moveTo>
                    <a:pt x="298" y="0"/>
                  </a:moveTo>
                  <a:cubicBezTo>
                    <a:pt x="134" y="0"/>
                    <a:pt x="1" y="134"/>
                    <a:pt x="1" y="297"/>
                  </a:cubicBezTo>
                  <a:lnTo>
                    <a:pt x="1" y="1487"/>
                  </a:lnTo>
                  <a:cubicBezTo>
                    <a:pt x="1" y="1651"/>
                    <a:pt x="134" y="1784"/>
                    <a:pt x="298" y="1784"/>
                  </a:cubicBezTo>
                  <a:lnTo>
                    <a:pt x="1488" y="1784"/>
                  </a:lnTo>
                  <a:cubicBezTo>
                    <a:pt x="1651" y="1784"/>
                    <a:pt x="1784" y="1651"/>
                    <a:pt x="1784" y="1487"/>
                  </a:cubicBezTo>
                  <a:lnTo>
                    <a:pt x="1784" y="297"/>
                  </a:lnTo>
                  <a:cubicBezTo>
                    <a:pt x="1784" y="134"/>
                    <a:pt x="1651" y="0"/>
                    <a:pt x="14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8" name="Google Shape;4038;p49"/>
            <p:cNvSpPr/>
            <p:nvPr/>
          </p:nvSpPr>
          <p:spPr>
            <a:xfrm>
              <a:off x="3630731" y="2059287"/>
              <a:ext cx="42504" cy="42361"/>
            </a:xfrm>
            <a:custGeom>
              <a:rect b="b" l="l" r="r" t="t"/>
              <a:pathLst>
                <a:path extrusionOk="0" h="1784" w="1790">
                  <a:moveTo>
                    <a:pt x="300" y="0"/>
                  </a:moveTo>
                  <a:cubicBezTo>
                    <a:pt x="137" y="0"/>
                    <a:pt x="6" y="134"/>
                    <a:pt x="6" y="297"/>
                  </a:cubicBezTo>
                  <a:lnTo>
                    <a:pt x="6" y="1487"/>
                  </a:lnTo>
                  <a:cubicBezTo>
                    <a:pt x="0" y="1651"/>
                    <a:pt x="137" y="1784"/>
                    <a:pt x="300" y="1784"/>
                  </a:cubicBezTo>
                  <a:lnTo>
                    <a:pt x="1493" y="1784"/>
                  </a:lnTo>
                  <a:cubicBezTo>
                    <a:pt x="1656" y="1784"/>
                    <a:pt x="1790" y="1651"/>
                    <a:pt x="1790" y="1487"/>
                  </a:cubicBezTo>
                  <a:lnTo>
                    <a:pt x="1790" y="297"/>
                  </a:lnTo>
                  <a:cubicBezTo>
                    <a:pt x="1790" y="134"/>
                    <a:pt x="1656" y="0"/>
                    <a:pt x="14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9" name="Google Shape;4039;p49"/>
            <p:cNvSpPr/>
            <p:nvPr/>
          </p:nvSpPr>
          <p:spPr>
            <a:xfrm>
              <a:off x="3701468" y="2059287"/>
              <a:ext cx="42385" cy="42361"/>
            </a:xfrm>
            <a:custGeom>
              <a:rect b="b" l="l" r="r" t="t"/>
              <a:pathLst>
                <a:path extrusionOk="0" h="1784" w="1785">
                  <a:moveTo>
                    <a:pt x="297" y="0"/>
                  </a:moveTo>
                  <a:cubicBezTo>
                    <a:pt x="134" y="0"/>
                    <a:pt x="1" y="134"/>
                    <a:pt x="1" y="297"/>
                  </a:cubicBezTo>
                  <a:lnTo>
                    <a:pt x="1" y="1487"/>
                  </a:lnTo>
                  <a:cubicBezTo>
                    <a:pt x="1" y="1651"/>
                    <a:pt x="134" y="1784"/>
                    <a:pt x="297" y="1784"/>
                  </a:cubicBezTo>
                  <a:lnTo>
                    <a:pt x="1488" y="1784"/>
                  </a:lnTo>
                  <a:cubicBezTo>
                    <a:pt x="1651" y="1784"/>
                    <a:pt x="1784" y="1651"/>
                    <a:pt x="1784" y="1487"/>
                  </a:cubicBezTo>
                  <a:lnTo>
                    <a:pt x="1784" y="297"/>
                  </a:lnTo>
                  <a:cubicBezTo>
                    <a:pt x="1784" y="134"/>
                    <a:pt x="1651" y="0"/>
                    <a:pt x="14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0" name="Google Shape;4040;p49"/>
            <p:cNvSpPr/>
            <p:nvPr/>
          </p:nvSpPr>
          <p:spPr>
            <a:xfrm>
              <a:off x="3489377" y="2200641"/>
              <a:ext cx="42432" cy="42361"/>
            </a:xfrm>
            <a:custGeom>
              <a:rect b="b" l="l" r="r" t="t"/>
              <a:pathLst>
                <a:path extrusionOk="0" h="1784" w="1787">
                  <a:moveTo>
                    <a:pt x="300" y="0"/>
                  </a:moveTo>
                  <a:cubicBezTo>
                    <a:pt x="137" y="0"/>
                    <a:pt x="3" y="134"/>
                    <a:pt x="3" y="297"/>
                  </a:cubicBezTo>
                  <a:lnTo>
                    <a:pt x="3" y="1487"/>
                  </a:lnTo>
                  <a:cubicBezTo>
                    <a:pt x="0" y="1651"/>
                    <a:pt x="137" y="1784"/>
                    <a:pt x="300" y="1784"/>
                  </a:cubicBezTo>
                  <a:lnTo>
                    <a:pt x="1493" y="1784"/>
                  </a:lnTo>
                  <a:cubicBezTo>
                    <a:pt x="1656" y="1784"/>
                    <a:pt x="1787" y="1651"/>
                    <a:pt x="1787" y="1487"/>
                  </a:cubicBezTo>
                  <a:lnTo>
                    <a:pt x="1787" y="297"/>
                  </a:lnTo>
                  <a:cubicBezTo>
                    <a:pt x="1787" y="134"/>
                    <a:pt x="1656" y="0"/>
                    <a:pt x="14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1" name="Google Shape;4041;p49"/>
            <p:cNvSpPr/>
            <p:nvPr/>
          </p:nvSpPr>
          <p:spPr>
            <a:xfrm>
              <a:off x="3560114" y="2129905"/>
              <a:ext cx="42385" cy="42361"/>
            </a:xfrm>
            <a:custGeom>
              <a:rect b="b" l="l" r="r" t="t"/>
              <a:pathLst>
                <a:path extrusionOk="0" h="1784" w="1785">
                  <a:moveTo>
                    <a:pt x="298" y="0"/>
                  </a:moveTo>
                  <a:cubicBezTo>
                    <a:pt x="134" y="0"/>
                    <a:pt x="1" y="133"/>
                    <a:pt x="1" y="297"/>
                  </a:cubicBezTo>
                  <a:lnTo>
                    <a:pt x="1" y="1490"/>
                  </a:lnTo>
                  <a:cubicBezTo>
                    <a:pt x="1" y="1653"/>
                    <a:pt x="134" y="1784"/>
                    <a:pt x="298" y="1784"/>
                  </a:cubicBezTo>
                  <a:lnTo>
                    <a:pt x="1488" y="1784"/>
                  </a:lnTo>
                  <a:cubicBezTo>
                    <a:pt x="1651" y="1784"/>
                    <a:pt x="1784" y="1653"/>
                    <a:pt x="1784" y="1490"/>
                  </a:cubicBezTo>
                  <a:lnTo>
                    <a:pt x="1784" y="297"/>
                  </a:lnTo>
                  <a:cubicBezTo>
                    <a:pt x="1784" y="133"/>
                    <a:pt x="1651" y="0"/>
                    <a:pt x="14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2" name="Google Shape;4042;p49"/>
            <p:cNvSpPr/>
            <p:nvPr/>
          </p:nvSpPr>
          <p:spPr>
            <a:xfrm>
              <a:off x="3560114" y="2200641"/>
              <a:ext cx="42385" cy="42361"/>
            </a:xfrm>
            <a:custGeom>
              <a:rect b="b" l="l" r="r" t="t"/>
              <a:pathLst>
                <a:path extrusionOk="0" h="1784" w="1785">
                  <a:moveTo>
                    <a:pt x="298" y="0"/>
                  </a:moveTo>
                  <a:cubicBezTo>
                    <a:pt x="134" y="0"/>
                    <a:pt x="1" y="134"/>
                    <a:pt x="1" y="297"/>
                  </a:cubicBezTo>
                  <a:lnTo>
                    <a:pt x="1" y="1487"/>
                  </a:lnTo>
                  <a:cubicBezTo>
                    <a:pt x="1" y="1651"/>
                    <a:pt x="134" y="1784"/>
                    <a:pt x="298" y="1784"/>
                  </a:cubicBezTo>
                  <a:lnTo>
                    <a:pt x="1488" y="1784"/>
                  </a:lnTo>
                  <a:cubicBezTo>
                    <a:pt x="1651" y="1784"/>
                    <a:pt x="1784" y="1651"/>
                    <a:pt x="1784" y="1487"/>
                  </a:cubicBezTo>
                  <a:lnTo>
                    <a:pt x="1784" y="297"/>
                  </a:lnTo>
                  <a:cubicBezTo>
                    <a:pt x="1784" y="134"/>
                    <a:pt x="1651" y="0"/>
                    <a:pt x="14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3" name="Google Shape;4043;p49"/>
            <p:cNvSpPr/>
            <p:nvPr/>
          </p:nvSpPr>
          <p:spPr>
            <a:xfrm>
              <a:off x="3630731" y="2129905"/>
              <a:ext cx="42504" cy="42361"/>
            </a:xfrm>
            <a:custGeom>
              <a:rect b="b" l="l" r="r" t="t"/>
              <a:pathLst>
                <a:path extrusionOk="0" h="1784" w="1790">
                  <a:moveTo>
                    <a:pt x="300" y="0"/>
                  </a:moveTo>
                  <a:cubicBezTo>
                    <a:pt x="137" y="0"/>
                    <a:pt x="6" y="133"/>
                    <a:pt x="6" y="297"/>
                  </a:cubicBezTo>
                  <a:lnTo>
                    <a:pt x="6" y="1490"/>
                  </a:lnTo>
                  <a:cubicBezTo>
                    <a:pt x="0" y="1653"/>
                    <a:pt x="137" y="1784"/>
                    <a:pt x="300" y="1784"/>
                  </a:cubicBezTo>
                  <a:lnTo>
                    <a:pt x="1493" y="1784"/>
                  </a:lnTo>
                  <a:cubicBezTo>
                    <a:pt x="1656" y="1784"/>
                    <a:pt x="1790" y="1653"/>
                    <a:pt x="1790" y="1490"/>
                  </a:cubicBezTo>
                  <a:lnTo>
                    <a:pt x="1790" y="297"/>
                  </a:lnTo>
                  <a:cubicBezTo>
                    <a:pt x="1790" y="133"/>
                    <a:pt x="1656" y="0"/>
                    <a:pt x="14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4" name="Google Shape;4044;p49"/>
            <p:cNvSpPr/>
            <p:nvPr/>
          </p:nvSpPr>
          <p:spPr>
            <a:xfrm>
              <a:off x="3630731" y="2200641"/>
              <a:ext cx="42504" cy="42361"/>
            </a:xfrm>
            <a:custGeom>
              <a:rect b="b" l="l" r="r" t="t"/>
              <a:pathLst>
                <a:path extrusionOk="0" h="1784" w="1790">
                  <a:moveTo>
                    <a:pt x="300" y="0"/>
                  </a:moveTo>
                  <a:cubicBezTo>
                    <a:pt x="137" y="0"/>
                    <a:pt x="6" y="134"/>
                    <a:pt x="6" y="297"/>
                  </a:cubicBezTo>
                  <a:lnTo>
                    <a:pt x="6" y="1487"/>
                  </a:lnTo>
                  <a:cubicBezTo>
                    <a:pt x="0" y="1651"/>
                    <a:pt x="137" y="1784"/>
                    <a:pt x="300" y="1784"/>
                  </a:cubicBezTo>
                  <a:lnTo>
                    <a:pt x="1493" y="1784"/>
                  </a:lnTo>
                  <a:cubicBezTo>
                    <a:pt x="1656" y="1784"/>
                    <a:pt x="1790" y="1651"/>
                    <a:pt x="1790" y="1487"/>
                  </a:cubicBezTo>
                  <a:lnTo>
                    <a:pt x="1790" y="297"/>
                  </a:lnTo>
                  <a:cubicBezTo>
                    <a:pt x="1790" y="134"/>
                    <a:pt x="1656" y="0"/>
                    <a:pt x="14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5" name="Google Shape;4045;p49"/>
            <p:cNvSpPr/>
            <p:nvPr/>
          </p:nvSpPr>
          <p:spPr>
            <a:xfrm>
              <a:off x="3701468" y="2129905"/>
              <a:ext cx="42385" cy="42361"/>
            </a:xfrm>
            <a:custGeom>
              <a:rect b="b" l="l" r="r" t="t"/>
              <a:pathLst>
                <a:path extrusionOk="0" h="1784" w="1785">
                  <a:moveTo>
                    <a:pt x="297" y="0"/>
                  </a:moveTo>
                  <a:cubicBezTo>
                    <a:pt x="134" y="0"/>
                    <a:pt x="1" y="133"/>
                    <a:pt x="1" y="297"/>
                  </a:cubicBezTo>
                  <a:lnTo>
                    <a:pt x="1" y="1490"/>
                  </a:lnTo>
                  <a:cubicBezTo>
                    <a:pt x="1" y="1653"/>
                    <a:pt x="134" y="1784"/>
                    <a:pt x="297" y="1784"/>
                  </a:cubicBezTo>
                  <a:lnTo>
                    <a:pt x="1488" y="1784"/>
                  </a:lnTo>
                  <a:cubicBezTo>
                    <a:pt x="1651" y="1784"/>
                    <a:pt x="1784" y="1653"/>
                    <a:pt x="1784" y="1490"/>
                  </a:cubicBezTo>
                  <a:lnTo>
                    <a:pt x="1784" y="297"/>
                  </a:lnTo>
                  <a:cubicBezTo>
                    <a:pt x="1784" y="133"/>
                    <a:pt x="1651" y="0"/>
                    <a:pt x="14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6" name="Google Shape;4046;p49"/>
            <p:cNvSpPr/>
            <p:nvPr/>
          </p:nvSpPr>
          <p:spPr>
            <a:xfrm>
              <a:off x="3701468" y="2200641"/>
              <a:ext cx="42385" cy="42361"/>
            </a:xfrm>
            <a:custGeom>
              <a:rect b="b" l="l" r="r" t="t"/>
              <a:pathLst>
                <a:path extrusionOk="0" h="1784" w="1785">
                  <a:moveTo>
                    <a:pt x="297" y="0"/>
                  </a:moveTo>
                  <a:cubicBezTo>
                    <a:pt x="134" y="0"/>
                    <a:pt x="1" y="134"/>
                    <a:pt x="1" y="297"/>
                  </a:cubicBezTo>
                  <a:lnTo>
                    <a:pt x="1" y="1487"/>
                  </a:lnTo>
                  <a:cubicBezTo>
                    <a:pt x="1" y="1651"/>
                    <a:pt x="134" y="1784"/>
                    <a:pt x="297" y="1784"/>
                  </a:cubicBezTo>
                  <a:lnTo>
                    <a:pt x="1488" y="1784"/>
                  </a:lnTo>
                  <a:cubicBezTo>
                    <a:pt x="1651" y="1784"/>
                    <a:pt x="1784" y="1651"/>
                    <a:pt x="1784" y="1487"/>
                  </a:cubicBezTo>
                  <a:lnTo>
                    <a:pt x="1784" y="297"/>
                  </a:lnTo>
                  <a:cubicBezTo>
                    <a:pt x="1784" y="134"/>
                    <a:pt x="1651" y="0"/>
                    <a:pt x="14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47" name="Google Shape;4047;p49"/>
          <p:cNvGrpSpPr/>
          <p:nvPr/>
        </p:nvGrpSpPr>
        <p:grpSpPr>
          <a:xfrm>
            <a:off x="264653" y="3484813"/>
            <a:ext cx="404628" cy="268681"/>
            <a:chOff x="4727228" y="2577546"/>
            <a:chExt cx="361921" cy="240323"/>
          </a:xfrm>
        </p:grpSpPr>
        <p:sp>
          <p:nvSpPr>
            <p:cNvPr id="4048" name="Google Shape;4048;p49"/>
            <p:cNvSpPr/>
            <p:nvPr/>
          </p:nvSpPr>
          <p:spPr>
            <a:xfrm>
              <a:off x="4727228" y="2577546"/>
              <a:ext cx="361921" cy="240323"/>
            </a:xfrm>
            <a:custGeom>
              <a:rect b="b" l="l" r="r" t="t"/>
              <a:pathLst>
                <a:path extrusionOk="0" h="10121" w="15242">
                  <a:moveTo>
                    <a:pt x="14343" y="597"/>
                  </a:moveTo>
                  <a:cubicBezTo>
                    <a:pt x="14507" y="597"/>
                    <a:pt x="14640" y="728"/>
                    <a:pt x="14640" y="891"/>
                  </a:cubicBezTo>
                  <a:cubicBezTo>
                    <a:pt x="14646" y="2697"/>
                    <a:pt x="13175" y="4167"/>
                    <a:pt x="11372" y="4167"/>
                  </a:cubicBezTo>
                  <a:lnTo>
                    <a:pt x="10770" y="4167"/>
                  </a:lnTo>
                  <a:cubicBezTo>
                    <a:pt x="10381" y="2795"/>
                    <a:pt x="9115" y="1785"/>
                    <a:pt x="7617" y="1785"/>
                  </a:cubicBezTo>
                  <a:cubicBezTo>
                    <a:pt x="6119" y="1785"/>
                    <a:pt x="4856" y="2792"/>
                    <a:pt x="4463" y="4167"/>
                  </a:cubicBezTo>
                  <a:lnTo>
                    <a:pt x="3864" y="4167"/>
                  </a:lnTo>
                  <a:cubicBezTo>
                    <a:pt x="2059" y="4167"/>
                    <a:pt x="591" y="2697"/>
                    <a:pt x="591" y="891"/>
                  </a:cubicBezTo>
                  <a:cubicBezTo>
                    <a:pt x="591" y="728"/>
                    <a:pt x="724" y="597"/>
                    <a:pt x="888" y="597"/>
                  </a:cubicBezTo>
                  <a:close/>
                  <a:moveTo>
                    <a:pt x="7620" y="2373"/>
                  </a:moveTo>
                  <a:cubicBezTo>
                    <a:pt x="9098" y="2373"/>
                    <a:pt x="10299" y="3574"/>
                    <a:pt x="10299" y="5052"/>
                  </a:cubicBezTo>
                  <a:cubicBezTo>
                    <a:pt x="10299" y="6528"/>
                    <a:pt x="9098" y="7732"/>
                    <a:pt x="7620" y="7732"/>
                  </a:cubicBezTo>
                  <a:cubicBezTo>
                    <a:pt x="6144" y="7732"/>
                    <a:pt x="4943" y="6528"/>
                    <a:pt x="4943" y="5052"/>
                  </a:cubicBezTo>
                  <a:cubicBezTo>
                    <a:pt x="4943" y="3574"/>
                    <a:pt x="6144" y="2373"/>
                    <a:pt x="7620" y="2373"/>
                  </a:cubicBezTo>
                  <a:close/>
                  <a:moveTo>
                    <a:pt x="599" y="2945"/>
                  </a:moveTo>
                  <a:cubicBezTo>
                    <a:pt x="1274" y="4013"/>
                    <a:pt x="2455" y="4732"/>
                    <a:pt x="3805" y="4732"/>
                  </a:cubicBezTo>
                  <a:cubicBezTo>
                    <a:pt x="3827" y="4732"/>
                    <a:pt x="3850" y="4731"/>
                    <a:pt x="3872" y="4731"/>
                  </a:cubicBezTo>
                  <a:lnTo>
                    <a:pt x="4363" y="4731"/>
                  </a:lnTo>
                  <a:cubicBezTo>
                    <a:pt x="4352" y="4851"/>
                    <a:pt x="4349" y="4949"/>
                    <a:pt x="4349" y="5052"/>
                  </a:cubicBezTo>
                  <a:cubicBezTo>
                    <a:pt x="4349" y="6855"/>
                    <a:pt x="5820" y="8326"/>
                    <a:pt x="7622" y="8326"/>
                  </a:cubicBezTo>
                  <a:cubicBezTo>
                    <a:pt x="9428" y="8326"/>
                    <a:pt x="10898" y="6855"/>
                    <a:pt x="10898" y="5052"/>
                  </a:cubicBezTo>
                  <a:cubicBezTo>
                    <a:pt x="10898" y="4954"/>
                    <a:pt x="10885" y="4764"/>
                    <a:pt x="10885" y="4764"/>
                  </a:cubicBezTo>
                  <a:lnTo>
                    <a:pt x="11375" y="4764"/>
                  </a:lnTo>
                  <a:cubicBezTo>
                    <a:pt x="12753" y="4764"/>
                    <a:pt x="13962" y="4042"/>
                    <a:pt x="14648" y="2953"/>
                  </a:cubicBezTo>
                  <a:lnTo>
                    <a:pt x="14648" y="9230"/>
                  </a:lnTo>
                  <a:lnTo>
                    <a:pt x="14646" y="9230"/>
                  </a:lnTo>
                  <a:cubicBezTo>
                    <a:pt x="14646" y="9393"/>
                    <a:pt x="14515" y="9524"/>
                    <a:pt x="14351" y="9524"/>
                  </a:cubicBezTo>
                  <a:lnTo>
                    <a:pt x="893" y="9524"/>
                  </a:lnTo>
                  <a:cubicBezTo>
                    <a:pt x="730" y="9524"/>
                    <a:pt x="599" y="9390"/>
                    <a:pt x="599" y="9230"/>
                  </a:cubicBezTo>
                  <a:lnTo>
                    <a:pt x="599" y="2945"/>
                  </a:lnTo>
                  <a:close/>
                  <a:moveTo>
                    <a:pt x="891" y="1"/>
                  </a:moveTo>
                  <a:cubicBezTo>
                    <a:pt x="398" y="1"/>
                    <a:pt x="0" y="398"/>
                    <a:pt x="0" y="891"/>
                  </a:cubicBezTo>
                  <a:lnTo>
                    <a:pt x="0" y="9230"/>
                  </a:lnTo>
                  <a:cubicBezTo>
                    <a:pt x="0" y="9723"/>
                    <a:pt x="398" y="10120"/>
                    <a:pt x="891" y="10120"/>
                  </a:cubicBezTo>
                  <a:lnTo>
                    <a:pt x="14346" y="10120"/>
                  </a:lnTo>
                  <a:cubicBezTo>
                    <a:pt x="14842" y="10120"/>
                    <a:pt x="15239" y="9723"/>
                    <a:pt x="15239" y="9230"/>
                  </a:cubicBezTo>
                  <a:lnTo>
                    <a:pt x="15239" y="891"/>
                  </a:lnTo>
                  <a:cubicBezTo>
                    <a:pt x="15242" y="398"/>
                    <a:pt x="14842" y="1"/>
                    <a:pt x="143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9" name="Google Shape;4049;p49"/>
            <p:cNvSpPr/>
            <p:nvPr/>
          </p:nvSpPr>
          <p:spPr>
            <a:xfrm>
              <a:off x="4858680" y="2648045"/>
              <a:ext cx="98945" cy="98945"/>
            </a:xfrm>
            <a:custGeom>
              <a:rect b="b" l="l" r="r" t="t"/>
              <a:pathLst>
                <a:path extrusionOk="0" h="4167" w="4167">
                  <a:moveTo>
                    <a:pt x="2084" y="0"/>
                  </a:moveTo>
                  <a:cubicBezTo>
                    <a:pt x="937" y="0"/>
                    <a:pt x="0" y="937"/>
                    <a:pt x="0" y="2083"/>
                  </a:cubicBezTo>
                  <a:cubicBezTo>
                    <a:pt x="0" y="3233"/>
                    <a:pt x="934" y="4167"/>
                    <a:pt x="2084" y="4167"/>
                  </a:cubicBezTo>
                  <a:cubicBezTo>
                    <a:pt x="2323" y="4167"/>
                    <a:pt x="2557" y="4126"/>
                    <a:pt x="2778" y="4047"/>
                  </a:cubicBezTo>
                  <a:cubicBezTo>
                    <a:pt x="2936" y="3992"/>
                    <a:pt x="3012" y="3824"/>
                    <a:pt x="2960" y="3666"/>
                  </a:cubicBezTo>
                  <a:cubicBezTo>
                    <a:pt x="2916" y="3544"/>
                    <a:pt x="2802" y="3469"/>
                    <a:pt x="2679" y="3469"/>
                  </a:cubicBezTo>
                  <a:cubicBezTo>
                    <a:pt x="2646" y="3469"/>
                    <a:pt x="2612" y="3474"/>
                    <a:pt x="2579" y="3486"/>
                  </a:cubicBezTo>
                  <a:cubicBezTo>
                    <a:pt x="2419" y="3543"/>
                    <a:pt x="2250" y="3570"/>
                    <a:pt x="2081" y="3570"/>
                  </a:cubicBezTo>
                  <a:cubicBezTo>
                    <a:pt x="1261" y="3570"/>
                    <a:pt x="594" y="2903"/>
                    <a:pt x="594" y="2083"/>
                  </a:cubicBezTo>
                  <a:cubicBezTo>
                    <a:pt x="594" y="1264"/>
                    <a:pt x="1261" y="597"/>
                    <a:pt x="2081" y="597"/>
                  </a:cubicBezTo>
                  <a:cubicBezTo>
                    <a:pt x="2901" y="597"/>
                    <a:pt x="3568" y="1264"/>
                    <a:pt x="3568" y="2083"/>
                  </a:cubicBezTo>
                  <a:cubicBezTo>
                    <a:pt x="3568" y="2247"/>
                    <a:pt x="3437" y="2380"/>
                    <a:pt x="3271" y="2380"/>
                  </a:cubicBezTo>
                  <a:cubicBezTo>
                    <a:pt x="3108" y="2380"/>
                    <a:pt x="2977" y="2247"/>
                    <a:pt x="2977" y="2083"/>
                  </a:cubicBezTo>
                  <a:cubicBezTo>
                    <a:pt x="2977" y="1590"/>
                    <a:pt x="2574" y="1190"/>
                    <a:pt x="2084" y="1190"/>
                  </a:cubicBezTo>
                  <a:cubicBezTo>
                    <a:pt x="1591" y="1190"/>
                    <a:pt x="1193" y="1593"/>
                    <a:pt x="1193" y="2083"/>
                  </a:cubicBezTo>
                  <a:cubicBezTo>
                    <a:pt x="1193" y="2576"/>
                    <a:pt x="1593" y="2974"/>
                    <a:pt x="2084" y="2974"/>
                  </a:cubicBezTo>
                  <a:cubicBezTo>
                    <a:pt x="2312" y="2974"/>
                    <a:pt x="2519" y="2889"/>
                    <a:pt x="2680" y="2748"/>
                  </a:cubicBezTo>
                  <a:cubicBezTo>
                    <a:pt x="2838" y="2889"/>
                    <a:pt x="3048" y="2974"/>
                    <a:pt x="3276" y="2974"/>
                  </a:cubicBezTo>
                  <a:cubicBezTo>
                    <a:pt x="3769" y="2974"/>
                    <a:pt x="4167" y="2574"/>
                    <a:pt x="4167" y="2083"/>
                  </a:cubicBezTo>
                  <a:cubicBezTo>
                    <a:pt x="4167" y="931"/>
                    <a:pt x="3233" y="0"/>
                    <a:pt x="20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53" name="Shape 4053"/>
        <p:cNvGrpSpPr/>
        <p:nvPr/>
      </p:nvGrpSpPr>
      <p:grpSpPr>
        <a:xfrm>
          <a:off x="0" y="0"/>
          <a:ext cx="0" cy="0"/>
          <a:chOff x="0" y="0"/>
          <a:chExt cx="0" cy="0"/>
        </a:xfrm>
      </p:grpSpPr>
      <p:sp>
        <p:nvSpPr>
          <p:cNvPr id="4054" name="Google Shape;4054;p50"/>
          <p:cNvSpPr txBox="1"/>
          <p:nvPr>
            <p:ph idx="8" type="title"/>
          </p:nvPr>
        </p:nvSpPr>
        <p:spPr>
          <a:xfrm>
            <a:off x="720000" y="330802"/>
            <a:ext cx="6877800" cy="42045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 P2: Complex question/Many questions</a:t>
            </a:r>
            <a:endParaRPr b="1" sz="21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sz="21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2100">
                <a:latin typeface="Arial"/>
                <a:ea typeface="Arial"/>
                <a:cs typeface="Arial"/>
                <a:sym typeface="Arial"/>
              </a:rPr>
              <a:t>Here, a single question is studded with other questions. This misleads the original question, making a simple and definite answer impossible. To counter this fallacy, an explanation is required and not just a mere nod of the head.</a:t>
            </a:r>
            <a:endParaRPr sz="2100">
              <a:latin typeface="Arial"/>
              <a:ea typeface="Arial"/>
              <a:cs typeface="Arial"/>
              <a:sym typeface="Arial"/>
            </a:endParaRPr>
          </a:p>
          <a:p>
            <a:pPr indent="0" lvl="0" marL="0" rtl="0" algn="ctr">
              <a:spcBef>
                <a:spcPts val="0"/>
              </a:spcBef>
              <a:spcAft>
                <a:spcPts val="0"/>
              </a:spcAft>
              <a:buNone/>
            </a:pPr>
            <a:r>
              <a:t/>
            </a:r>
            <a:endParaRPr sz="1800"/>
          </a:p>
        </p:txBody>
      </p:sp>
      <p:grpSp>
        <p:nvGrpSpPr>
          <p:cNvPr id="4055" name="Google Shape;4055;p50"/>
          <p:cNvGrpSpPr/>
          <p:nvPr/>
        </p:nvGrpSpPr>
        <p:grpSpPr>
          <a:xfrm>
            <a:off x="8420741" y="3416865"/>
            <a:ext cx="404575" cy="404575"/>
            <a:chOff x="7298930" y="1336347"/>
            <a:chExt cx="361874" cy="361874"/>
          </a:xfrm>
        </p:grpSpPr>
        <p:sp>
          <p:nvSpPr>
            <p:cNvPr id="4056" name="Google Shape;4056;p50"/>
            <p:cNvSpPr/>
            <p:nvPr/>
          </p:nvSpPr>
          <p:spPr>
            <a:xfrm>
              <a:off x="7298930" y="1336347"/>
              <a:ext cx="361874" cy="361874"/>
            </a:xfrm>
            <a:custGeom>
              <a:rect b="b" l="l" r="r" t="t"/>
              <a:pathLst>
                <a:path extrusionOk="0" h="15240" w="15240">
                  <a:moveTo>
                    <a:pt x="14349" y="592"/>
                  </a:moveTo>
                  <a:cubicBezTo>
                    <a:pt x="14512" y="592"/>
                    <a:pt x="14643" y="725"/>
                    <a:pt x="14643" y="889"/>
                  </a:cubicBezTo>
                  <a:lnTo>
                    <a:pt x="14643" y="14344"/>
                  </a:lnTo>
                  <a:cubicBezTo>
                    <a:pt x="14643" y="14507"/>
                    <a:pt x="14512" y="14641"/>
                    <a:pt x="14349" y="14641"/>
                  </a:cubicBezTo>
                  <a:lnTo>
                    <a:pt x="891" y="14641"/>
                  </a:lnTo>
                  <a:cubicBezTo>
                    <a:pt x="727" y="14641"/>
                    <a:pt x="597" y="14507"/>
                    <a:pt x="597" y="14344"/>
                  </a:cubicBezTo>
                  <a:lnTo>
                    <a:pt x="597" y="891"/>
                  </a:lnTo>
                  <a:cubicBezTo>
                    <a:pt x="597" y="728"/>
                    <a:pt x="727" y="592"/>
                    <a:pt x="891" y="592"/>
                  </a:cubicBezTo>
                  <a:close/>
                  <a:moveTo>
                    <a:pt x="891" y="1"/>
                  </a:moveTo>
                  <a:cubicBezTo>
                    <a:pt x="398" y="1"/>
                    <a:pt x="0" y="398"/>
                    <a:pt x="0" y="891"/>
                  </a:cubicBezTo>
                  <a:lnTo>
                    <a:pt x="0" y="14349"/>
                  </a:lnTo>
                  <a:cubicBezTo>
                    <a:pt x="0" y="14840"/>
                    <a:pt x="398" y="15240"/>
                    <a:pt x="891" y="15240"/>
                  </a:cubicBezTo>
                  <a:lnTo>
                    <a:pt x="14349" y="15240"/>
                  </a:lnTo>
                  <a:cubicBezTo>
                    <a:pt x="14842" y="15240"/>
                    <a:pt x="15239" y="14842"/>
                    <a:pt x="15239" y="14349"/>
                  </a:cubicBezTo>
                  <a:lnTo>
                    <a:pt x="15239" y="891"/>
                  </a:lnTo>
                  <a:cubicBezTo>
                    <a:pt x="15239" y="398"/>
                    <a:pt x="14842" y="1"/>
                    <a:pt x="1434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7" name="Google Shape;4057;p50"/>
            <p:cNvSpPr/>
            <p:nvPr/>
          </p:nvSpPr>
          <p:spPr>
            <a:xfrm>
              <a:off x="7430311" y="1378779"/>
              <a:ext cx="98827" cy="277033"/>
            </a:xfrm>
            <a:custGeom>
              <a:rect b="b" l="l" r="r" t="t"/>
              <a:pathLst>
                <a:path extrusionOk="0" h="11667" w="4162">
                  <a:moveTo>
                    <a:pt x="2384" y="594"/>
                  </a:moveTo>
                  <a:lnTo>
                    <a:pt x="2384" y="7320"/>
                  </a:lnTo>
                  <a:lnTo>
                    <a:pt x="1790" y="7320"/>
                  </a:lnTo>
                  <a:lnTo>
                    <a:pt x="1790" y="594"/>
                  </a:lnTo>
                  <a:close/>
                  <a:moveTo>
                    <a:pt x="3280" y="7914"/>
                  </a:moveTo>
                  <a:cubicBezTo>
                    <a:pt x="3443" y="7914"/>
                    <a:pt x="3576" y="8047"/>
                    <a:pt x="3576" y="8211"/>
                  </a:cubicBezTo>
                  <a:lnTo>
                    <a:pt x="3576" y="8810"/>
                  </a:lnTo>
                  <a:cubicBezTo>
                    <a:pt x="3576" y="8973"/>
                    <a:pt x="3443" y="9107"/>
                    <a:pt x="3280" y="9107"/>
                  </a:cubicBezTo>
                  <a:lnTo>
                    <a:pt x="897" y="9107"/>
                  </a:lnTo>
                  <a:cubicBezTo>
                    <a:pt x="733" y="9107"/>
                    <a:pt x="600" y="8973"/>
                    <a:pt x="600" y="8810"/>
                  </a:cubicBezTo>
                  <a:lnTo>
                    <a:pt x="600" y="8213"/>
                  </a:lnTo>
                  <a:cubicBezTo>
                    <a:pt x="597" y="8047"/>
                    <a:pt x="731" y="7914"/>
                    <a:pt x="897" y="7914"/>
                  </a:cubicBezTo>
                  <a:close/>
                  <a:moveTo>
                    <a:pt x="1485" y="0"/>
                  </a:moveTo>
                  <a:cubicBezTo>
                    <a:pt x="1322" y="0"/>
                    <a:pt x="1188" y="134"/>
                    <a:pt x="1188" y="297"/>
                  </a:cubicBezTo>
                  <a:lnTo>
                    <a:pt x="1188" y="7323"/>
                  </a:lnTo>
                  <a:lnTo>
                    <a:pt x="894" y="7323"/>
                  </a:lnTo>
                  <a:cubicBezTo>
                    <a:pt x="401" y="7323"/>
                    <a:pt x="1" y="7721"/>
                    <a:pt x="1" y="8213"/>
                  </a:cubicBezTo>
                  <a:lnTo>
                    <a:pt x="1" y="8810"/>
                  </a:lnTo>
                  <a:cubicBezTo>
                    <a:pt x="1" y="9303"/>
                    <a:pt x="401" y="9703"/>
                    <a:pt x="894" y="9703"/>
                  </a:cubicBezTo>
                  <a:lnTo>
                    <a:pt x="1188" y="9703"/>
                  </a:lnTo>
                  <a:lnTo>
                    <a:pt x="1188" y="11370"/>
                  </a:lnTo>
                  <a:cubicBezTo>
                    <a:pt x="1188" y="11533"/>
                    <a:pt x="1322" y="11666"/>
                    <a:pt x="1485" y="11666"/>
                  </a:cubicBezTo>
                  <a:lnTo>
                    <a:pt x="2678" y="11666"/>
                  </a:lnTo>
                  <a:cubicBezTo>
                    <a:pt x="2841" y="11666"/>
                    <a:pt x="2972" y="11533"/>
                    <a:pt x="2972" y="11370"/>
                  </a:cubicBezTo>
                  <a:lnTo>
                    <a:pt x="2972" y="9703"/>
                  </a:lnTo>
                  <a:lnTo>
                    <a:pt x="3269" y="9703"/>
                  </a:lnTo>
                  <a:cubicBezTo>
                    <a:pt x="3762" y="9703"/>
                    <a:pt x="4162" y="9303"/>
                    <a:pt x="4162" y="8810"/>
                  </a:cubicBezTo>
                  <a:lnTo>
                    <a:pt x="4162" y="8213"/>
                  </a:lnTo>
                  <a:cubicBezTo>
                    <a:pt x="4162" y="7721"/>
                    <a:pt x="3762" y="7323"/>
                    <a:pt x="3269" y="7323"/>
                  </a:cubicBezTo>
                  <a:lnTo>
                    <a:pt x="2972" y="7323"/>
                  </a:lnTo>
                  <a:lnTo>
                    <a:pt x="2972" y="297"/>
                  </a:lnTo>
                  <a:cubicBezTo>
                    <a:pt x="2972" y="134"/>
                    <a:pt x="2841" y="0"/>
                    <a:pt x="26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8" name="Google Shape;4058;p50"/>
            <p:cNvSpPr/>
            <p:nvPr/>
          </p:nvSpPr>
          <p:spPr>
            <a:xfrm>
              <a:off x="7529257" y="1378779"/>
              <a:ext cx="98898" cy="277033"/>
            </a:xfrm>
            <a:custGeom>
              <a:rect b="b" l="l" r="r" t="t"/>
              <a:pathLst>
                <a:path extrusionOk="0" h="11667" w="4165">
                  <a:moveTo>
                    <a:pt x="2383" y="594"/>
                  </a:moveTo>
                  <a:lnTo>
                    <a:pt x="2383" y="1961"/>
                  </a:lnTo>
                  <a:lnTo>
                    <a:pt x="1789" y="1961"/>
                  </a:lnTo>
                  <a:lnTo>
                    <a:pt x="1789" y="594"/>
                  </a:lnTo>
                  <a:close/>
                  <a:moveTo>
                    <a:pt x="3279" y="2557"/>
                  </a:moveTo>
                  <a:cubicBezTo>
                    <a:pt x="3442" y="2557"/>
                    <a:pt x="3576" y="2691"/>
                    <a:pt x="3576" y="2854"/>
                  </a:cubicBezTo>
                  <a:lnTo>
                    <a:pt x="3576" y="3448"/>
                  </a:lnTo>
                  <a:cubicBezTo>
                    <a:pt x="3576" y="3611"/>
                    <a:pt x="3442" y="3745"/>
                    <a:pt x="3279" y="3745"/>
                  </a:cubicBezTo>
                  <a:lnTo>
                    <a:pt x="896" y="3745"/>
                  </a:lnTo>
                  <a:cubicBezTo>
                    <a:pt x="733" y="3745"/>
                    <a:pt x="599" y="3611"/>
                    <a:pt x="599" y="3448"/>
                  </a:cubicBezTo>
                  <a:lnTo>
                    <a:pt x="599" y="2854"/>
                  </a:lnTo>
                  <a:cubicBezTo>
                    <a:pt x="597" y="2691"/>
                    <a:pt x="733" y="2557"/>
                    <a:pt x="896" y="2557"/>
                  </a:cubicBezTo>
                  <a:close/>
                  <a:moveTo>
                    <a:pt x="1490" y="0"/>
                  </a:moveTo>
                  <a:cubicBezTo>
                    <a:pt x="1326" y="0"/>
                    <a:pt x="1193" y="134"/>
                    <a:pt x="1193" y="297"/>
                  </a:cubicBezTo>
                  <a:lnTo>
                    <a:pt x="1193" y="1964"/>
                  </a:lnTo>
                  <a:lnTo>
                    <a:pt x="896" y="1964"/>
                  </a:lnTo>
                  <a:cubicBezTo>
                    <a:pt x="403" y="1964"/>
                    <a:pt x="6" y="2364"/>
                    <a:pt x="6" y="2857"/>
                  </a:cubicBezTo>
                  <a:lnTo>
                    <a:pt x="6" y="3453"/>
                  </a:lnTo>
                  <a:cubicBezTo>
                    <a:pt x="0" y="3943"/>
                    <a:pt x="403" y="4344"/>
                    <a:pt x="896" y="4344"/>
                  </a:cubicBezTo>
                  <a:lnTo>
                    <a:pt x="1193" y="4344"/>
                  </a:lnTo>
                  <a:lnTo>
                    <a:pt x="1193" y="11370"/>
                  </a:lnTo>
                  <a:cubicBezTo>
                    <a:pt x="1193" y="11533"/>
                    <a:pt x="1326" y="11666"/>
                    <a:pt x="1490" y="11666"/>
                  </a:cubicBezTo>
                  <a:lnTo>
                    <a:pt x="2680" y="11666"/>
                  </a:lnTo>
                  <a:cubicBezTo>
                    <a:pt x="2843" y="11666"/>
                    <a:pt x="2977" y="11533"/>
                    <a:pt x="2977" y="11370"/>
                  </a:cubicBezTo>
                  <a:lnTo>
                    <a:pt x="2977" y="4344"/>
                  </a:lnTo>
                  <a:lnTo>
                    <a:pt x="3274" y="4344"/>
                  </a:lnTo>
                  <a:cubicBezTo>
                    <a:pt x="3766" y="4344"/>
                    <a:pt x="4164" y="3946"/>
                    <a:pt x="4164" y="3453"/>
                  </a:cubicBezTo>
                  <a:lnTo>
                    <a:pt x="4164" y="2857"/>
                  </a:lnTo>
                  <a:cubicBezTo>
                    <a:pt x="4164" y="2364"/>
                    <a:pt x="3766" y="1964"/>
                    <a:pt x="3274" y="1964"/>
                  </a:cubicBezTo>
                  <a:lnTo>
                    <a:pt x="2977" y="1964"/>
                  </a:lnTo>
                  <a:lnTo>
                    <a:pt x="2977" y="297"/>
                  </a:lnTo>
                  <a:cubicBezTo>
                    <a:pt x="2977" y="134"/>
                    <a:pt x="2843" y="0"/>
                    <a:pt x="26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9" name="Google Shape;4059;p50"/>
            <p:cNvSpPr/>
            <p:nvPr/>
          </p:nvSpPr>
          <p:spPr>
            <a:xfrm>
              <a:off x="7331389" y="1378779"/>
              <a:ext cx="98827" cy="277033"/>
            </a:xfrm>
            <a:custGeom>
              <a:rect b="b" l="l" r="r" t="t"/>
              <a:pathLst>
                <a:path extrusionOk="0" h="11667" w="4162">
                  <a:moveTo>
                    <a:pt x="2383" y="594"/>
                  </a:moveTo>
                  <a:lnTo>
                    <a:pt x="2383" y="1961"/>
                  </a:lnTo>
                  <a:lnTo>
                    <a:pt x="1789" y="1961"/>
                  </a:lnTo>
                  <a:lnTo>
                    <a:pt x="1789" y="594"/>
                  </a:lnTo>
                  <a:close/>
                  <a:moveTo>
                    <a:pt x="3276" y="2557"/>
                  </a:moveTo>
                  <a:cubicBezTo>
                    <a:pt x="3440" y="2557"/>
                    <a:pt x="3573" y="2691"/>
                    <a:pt x="3573" y="2854"/>
                  </a:cubicBezTo>
                  <a:lnTo>
                    <a:pt x="3573" y="3448"/>
                  </a:lnTo>
                  <a:cubicBezTo>
                    <a:pt x="3573" y="3611"/>
                    <a:pt x="3440" y="3745"/>
                    <a:pt x="3276" y="3745"/>
                  </a:cubicBezTo>
                  <a:lnTo>
                    <a:pt x="893" y="3745"/>
                  </a:lnTo>
                  <a:cubicBezTo>
                    <a:pt x="730" y="3745"/>
                    <a:pt x="597" y="3611"/>
                    <a:pt x="597" y="3448"/>
                  </a:cubicBezTo>
                  <a:lnTo>
                    <a:pt x="597" y="2854"/>
                  </a:lnTo>
                  <a:cubicBezTo>
                    <a:pt x="597" y="2691"/>
                    <a:pt x="730" y="2557"/>
                    <a:pt x="893" y="2557"/>
                  </a:cubicBezTo>
                  <a:close/>
                  <a:moveTo>
                    <a:pt x="1484" y="0"/>
                  </a:moveTo>
                  <a:cubicBezTo>
                    <a:pt x="1321" y="0"/>
                    <a:pt x="1190" y="134"/>
                    <a:pt x="1190" y="297"/>
                  </a:cubicBezTo>
                  <a:lnTo>
                    <a:pt x="1190" y="1964"/>
                  </a:lnTo>
                  <a:lnTo>
                    <a:pt x="893" y="1964"/>
                  </a:lnTo>
                  <a:cubicBezTo>
                    <a:pt x="401" y="1964"/>
                    <a:pt x="0" y="2364"/>
                    <a:pt x="0" y="2857"/>
                  </a:cubicBezTo>
                  <a:lnTo>
                    <a:pt x="0" y="3453"/>
                  </a:lnTo>
                  <a:cubicBezTo>
                    <a:pt x="0" y="3943"/>
                    <a:pt x="401" y="4344"/>
                    <a:pt x="893" y="4344"/>
                  </a:cubicBezTo>
                  <a:lnTo>
                    <a:pt x="1190" y="4344"/>
                  </a:lnTo>
                  <a:lnTo>
                    <a:pt x="1190" y="11370"/>
                  </a:lnTo>
                  <a:cubicBezTo>
                    <a:pt x="1190" y="11533"/>
                    <a:pt x="1321" y="11666"/>
                    <a:pt x="1484" y="11666"/>
                  </a:cubicBezTo>
                  <a:lnTo>
                    <a:pt x="2677" y="11666"/>
                  </a:lnTo>
                  <a:cubicBezTo>
                    <a:pt x="2841" y="11666"/>
                    <a:pt x="2971" y="11533"/>
                    <a:pt x="2971" y="11370"/>
                  </a:cubicBezTo>
                  <a:lnTo>
                    <a:pt x="2971" y="4344"/>
                  </a:lnTo>
                  <a:lnTo>
                    <a:pt x="3268" y="4344"/>
                  </a:lnTo>
                  <a:cubicBezTo>
                    <a:pt x="3761" y="4344"/>
                    <a:pt x="4161" y="3946"/>
                    <a:pt x="4161" y="3453"/>
                  </a:cubicBezTo>
                  <a:lnTo>
                    <a:pt x="4161" y="2857"/>
                  </a:lnTo>
                  <a:cubicBezTo>
                    <a:pt x="4161" y="2364"/>
                    <a:pt x="3761" y="1964"/>
                    <a:pt x="3268" y="1964"/>
                  </a:cubicBezTo>
                  <a:lnTo>
                    <a:pt x="2971" y="1964"/>
                  </a:lnTo>
                  <a:lnTo>
                    <a:pt x="2971" y="297"/>
                  </a:lnTo>
                  <a:cubicBezTo>
                    <a:pt x="2971" y="134"/>
                    <a:pt x="2841" y="0"/>
                    <a:pt x="267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60" name="Google Shape;4060;p50"/>
          <p:cNvGrpSpPr/>
          <p:nvPr/>
        </p:nvGrpSpPr>
        <p:grpSpPr>
          <a:xfrm>
            <a:off x="8504506" y="1950009"/>
            <a:ext cx="237064" cy="404495"/>
            <a:chOff x="2866095" y="1925698"/>
            <a:chExt cx="212043" cy="361803"/>
          </a:xfrm>
        </p:grpSpPr>
        <p:sp>
          <p:nvSpPr>
            <p:cNvPr id="4061" name="Google Shape;4061;p50"/>
            <p:cNvSpPr/>
            <p:nvPr/>
          </p:nvSpPr>
          <p:spPr>
            <a:xfrm>
              <a:off x="2894351" y="1982259"/>
              <a:ext cx="155530" cy="276985"/>
            </a:xfrm>
            <a:custGeom>
              <a:rect b="b" l="l" r="r" t="t"/>
              <a:pathLst>
                <a:path extrusionOk="0" h="11665" w="6550">
                  <a:moveTo>
                    <a:pt x="5953" y="592"/>
                  </a:moveTo>
                  <a:lnTo>
                    <a:pt x="5953" y="11071"/>
                  </a:lnTo>
                  <a:lnTo>
                    <a:pt x="594" y="11071"/>
                  </a:lnTo>
                  <a:lnTo>
                    <a:pt x="594" y="592"/>
                  </a:lnTo>
                  <a:close/>
                  <a:moveTo>
                    <a:pt x="300" y="1"/>
                  </a:moveTo>
                  <a:cubicBezTo>
                    <a:pt x="137" y="1"/>
                    <a:pt x="3" y="132"/>
                    <a:pt x="3" y="295"/>
                  </a:cubicBezTo>
                  <a:lnTo>
                    <a:pt x="3" y="11370"/>
                  </a:lnTo>
                  <a:cubicBezTo>
                    <a:pt x="0" y="11534"/>
                    <a:pt x="131" y="11664"/>
                    <a:pt x="300" y="11664"/>
                  </a:cubicBezTo>
                  <a:lnTo>
                    <a:pt x="6253" y="11664"/>
                  </a:lnTo>
                  <a:cubicBezTo>
                    <a:pt x="6416" y="11664"/>
                    <a:pt x="6550" y="11534"/>
                    <a:pt x="6550" y="11370"/>
                  </a:cubicBezTo>
                  <a:lnTo>
                    <a:pt x="6550" y="295"/>
                  </a:lnTo>
                  <a:cubicBezTo>
                    <a:pt x="6550" y="132"/>
                    <a:pt x="6416" y="1"/>
                    <a:pt x="62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2" name="Google Shape;4062;p50"/>
            <p:cNvSpPr/>
            <p:nvPr/>
          </p:nvSpPr>
          <p:spPr>
            <a:xfrm>
              <a:off x="2866095" y="1925698"/>
              <a:ext cx="212043" cy="361803"/>
            </a:xfrm>
            <a:custGeom>
              <a:rect b="b" l="l" r="r" t="t"/>
              <a:pathLst>
                <a:path extrusionOk="0" h="15237" w="8930">
                  <a:moveTo>
                    <a:pt x="5060" y="591"/>
                  </a:moveTo>
                  <a:cubicBezTo>
                    <a:pt x="5224" y="591"/>
                    <a:pt x="5354" y="725"/>
                    <a:pt x="5354" y="888"/>
                  </a:cubicBezTo>
                  <a:lnTo>
                    <a:pt x="5354" y="1185"/>
                  </a:lnTo>
                  <a:lnTo>
                    <a:pt x="3573" y="1185"/>
                  </a:lnTo>
                  <a:lnTo>
                    <a:pt x="3573" y="888"/>
                  </a:lnTo>
                  <a:cubicBezTo>
                    <a:pt x="3573" y="727"/>
                    <a:pt x="3704" y="591"/>
                    <a:pt x="3867" y="591"/>
                  </a:cubicBezTo>
                  <a:close/>
                  <a:moveTo>
                    <a:pt x="8044" y="1787"/>
                  </a:moveTo>
                  <a:cubicBezTo>
                    <a:pt x="8205" y="1787"/>
                    <a:pt x="8333" y="1916"/>
                    <a:pt x="8333" y="2083"/>
                  </a:cubicBezTo>
                  <a:lnTo>
                    <a:pt x="8333" y="14346"/>
                  </a:lnTo>
                  <a:cubicBezTo>
                    <a:pt x="8333" y="14509"/>
                    <a:pt x="8203" y="14643"/>
                    <a:pt x="8039" y="14643"/>
                  </a:cubicBezTo>
                  <a:lnTo>
                    <a:pt x="894" y="14643"/>
                  </a:lnTo>
                  <a:cubicBezTo>
                    <a:pt x="730" y="14643"/>
                    <a:pt x="597" y="14509"/>
                    <a:pt x="597" y="14346"/>
                  </a:cubicBezTo>
                  <a:lnTo>
                    <a:pt x="597" y="2083"/>
                  </a:lnTo>
                  <a:cubicBezTo>
                    <a:pt x="597" y="1920"/>
                    <a:pt x="730" y="1787"/>
                    <a:pt x="894" y="1787"/>
                  </a:cubicBezTo>
                  <a:lnTo>
                    <a:pt x="8039" y="1787"/>
                  </a:lnTo>
                  <a:cubicBezTo>
                    <a:pt x="8041" y="1787"/>
                    <a:pt x="8043" y="1787"/>
                    <a:pt x="8044" y="1787"/>
                  </a:cubicBezTo>
                  <a:close/>
                  <a:moveTo>
                    <a:pt x="3867" y="0"/>
                  </a:moveTo>
                  <a:cubicBezTo>
                    <a:pt x="3374" y="0"/>
                    <a:pt x="2977" y="398"/>
                    <a:pt x="2977" y="891"/>
                  </a:cubicBezTo>
                  <a:lnTo>
                    <a:pt x="2977" y="1187"/>
                  </a:lnTo>
                  <a:lnTo>
                    <a:pt x="894" y="1187"/>
                  </a:lnTo>
                  <a:cubicBezTo>
                    <a:pt x="401" y="1187"/>
                    <a:pt x="0" y="1585"/>
                    <a:pt x="0" y="2078"/>
                  </a:cubicBezTo>
                  <a:lnTo>
                    <a:pt x="0" y="14343"/>
                  </a:lnTo>
                  <a:cubicBezTo>
                    <a:pt x="0" y="14836"/>
                    <a:pt x="401" y="15237"/>
                    <a:pt x="894" y="15237"/>
                  </a:cubicBezTo>
                  <a:lnTo>
                    <a:pt x="8039" y="15237"/>
                  </a:lnTo>
                  <a:cubicBezTo>
                    <a:pt x="8532" y="15237"/>
                    <a:pt x="8930" y="14836"/>
                    <a:pt x="8930" y="14343"/>
                  </a:cubicBezTo>
                  <a:lnTo>
                    <a:pt x="8930" y="2083"/>
                  </a:lnTo>
                  <a:cubicBezTo>
                    <a:pt x="8930" y="1588"/>
                    <a:pt x="8532" y="1190"/>
                    <a:pt x="8039" y="1190"/>
                  </a:cubicBezTo>
                  <a:lnTo>
                    <a:pt x="5956" y="1190"/>
                  </a:lnTo>
                  <a:lnTo>
                    <a:pt x="5956" y="893"/>
                  </a:lnTo>
                  <a:cubicBezTo>
                    <a:pt x="5951" y="398"/>
                    <a:pt x="5553" y="0"/>
                    <a:pt x="506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3" name="Google Shape;4063;p50"/>
            <p:cNvSpPr/>
            <p:nvPr/>
          </p:nvSpPr>
          <p:spPr>
            <a:xfrm>
              <a:off x="2936760" y="2028823"/>
              <a:ext cx="70641" cy="42385"/>
            </a:xfrm>
            <a:custGeom>
              <a:rect b="b" l="l" r="r" t="t"/>
              <a:pathLst>
                <a:path extrusionOk="0" h="1785" w="2975">
                  <a:moveTo>
                    <a:pt x="295" y="1"/>
                  </a:moveTo>
                  <a:cubicBezTo>
                    <a:pt x="132" y="1"/>
                    <a:pt x="1" y="131"/>
                    <a:pt x="1" y="295"/>
                  </a:cubicBezTo>
                  <a:lnTo>
                    <a:pt x="1" y="1488"/>
                  </a:lnTo>
                  <a:cubicBezTo>
                    <a:pt x="1" y="1651"/>
                    <a:pt x="134" y="1784"/>
                    <a:pt x="295" y="1784"/>
                  </a:cubicBezTo>
                  <a:lnTo>
                    <a:pt x="2678" y="1784"/>
                  </a:lnTo>
                  <a:cubicBezTo>
                    <a:pt x="2844" y="1784"/>
                    <a:pt x="2975" y="1651"/>
                    <a:pt x="2975" y="1488"/>
                  </a:cubicBezTo>
                  <a:lnTo>
                    <a:pt x="2975" y="295"/>
                  </a:lnTo>
                  <a:cubicBezTo>
                    <a:pt x="2975" y="131"/>
                    <a:pt x="2844" y="1"/>
                    <a:pt x="26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4" name="Google Shape;4064;p50"/>
            <p:cNvSpPr/>
            <p:nvPr/>
          </p:nvSpPr>
          <p:spPr>
            <a:xfrm>
              <a:off x="2936760" y="2099511"/>
              <a:ext cx="70641" cy="42361"/>
            </a:xfrm>
            <a:custGeom>
              <a:rect b="b" l="l" r="r" t="t"/>
              <a:pathLst>
                <a:path extrusionOk="0" h="1784" w="2975">
                  <a:moveTo>
                    <a:pt x="295" y="0"/>
                  </a:moveTo>
                  <a:cubicBezTo>
                    <a:pt x="132" y="0"/>
                    <a:pt x="1" y="134"/>
                    <a:pt x="1" y="297"/>
                  </a:cubicBezTo>
                  <a:lnTo>
                    <a:pt x="1" y="1490"/>
                  </a:lnTo>
                  <a:cubicBezTo>
                    <a:pt x="1" y="1653"/>
                    <a:pt x="134" y="1784"/>
                    <a:pt x="295" y="1784"/>
                  </a:cubicBezTo>
                  <a:lnTo>
                    <a:pt x="2678" y="1784"/>
                  </a:lnTo>
                  <a:cubicBezTo>
                    <a:pt x="2844" y="1784"/>
                    <a:pt x="2975" y="1653"/>
                    <a:pt x="2975" y="1490"/>
                  </a:cubicBezTo>
                  <a:lnTo>
                    <a:pt x="2975" y="297"/>
                  </a:lnTo>
                  <a:cubicBezTo>
                    <a:pt x="2975" y="134"/>
                    <a:pt x="2844" y="0"/>
                    <a:pt x="26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5" name="Google Shape;4065;p50"/>
            <p:cNvSpPr/>
            <p:nvPr/>
          </p:nvSpPr>
          <p:spPr>
            <a:xfrm>
              <a:off x="2936760" y="2170177"/>
              <a:ext cx="70641" cy="42385"/>
            </a:xfrm>
            <a:custGeom>
              <a:rect b="b" l="l" r="r" t="t"/>
              <a:pathLst>
                <a:path extrusionOk="0" h="1785" w="2975">
                  <a:moveTo>
                    <a:pt x="295" y="1"/>
                  </a:moveTo>
                  <a:cubicBezTo>
                    <a:pt x="132" y="1"/>
                    <a:pt x="1" y="134"/>
                    <a:pt x="1" y="297"/>
                  </a:cubicBezTo>
                  <a:lnTo>
                    <a:pt x="1" y="1487"/>
                  </a:lnTo>
                  <a:cubicBezTo>
                    <a:pt x="1" y="1651"/>
                    <a:pt x="134" y="1784"/>
                    <a:pt x="295" y="1784"/>
                  </a:cubicBezTo>
                  <a:lnTo>
                    <a:pt x="2678" y="1784"/>
                  </a:lnTo>
                  <a:cubicBezTo>
                    <a:pt x="2844" y="1784"/>
                    <a:pt x="2975" y="1651"/>
                    <a:pt x="2975" y="1487"/>
                  </a:cubicBezTo>
                  <a:lnTo>
                    <a:pt x="2975" y="297"/>
                  </a:lnTo>
                  <a:cubicBezTo>
                    <a:pt x="2975" y="134"/>
                    <a:pt x="2844" y="1"/>
                    <a:pt x="26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66" name="Google Shape;4066;p50"/>
          <p:cNvGrpSpPr/>
          <p:nvPr/>
        </p:nvGrpSpPr>
        <p:grpSpPr>
          <a:xfrm>
            <a:off x="315468" y="2012584"/>
            <a:ext cx="404522" cy="404495"/>
            <a:chOff x="3435761" y="1925698"/>
            <a:chExt cx="361826" cy="361803"/>
          </a:xfrm>
        </p:grpSpPr>
        <p:sp>
          <p:nvSpPr>
            <p:cNvPr id="4067" name="Google Shape;4067;p50"/>
            <p:cNvSpPr/>
            <p:nvPr/>
          </p:nvSpPr>
          <p:spPr>
            <a:xfrm>
              <a:off x="3435761" y="1925698"/>
              <a:ext cx="361826" cy="361803"/>
            </a:xfrm>
            <a:custGeom>
              <a:rect b="b" l="l" r="r" t="t"/>
              <a:pathLst>
                <a:path extrusionOk="0" h="15237" w="15238">
                  <a:moveTo>
                    <a:pt x="3751" y="591"/>
                  </a:moveTo>
                  <a:lnTo>
                    <a:pt x="3751" y="2555"/>
                  </a:lnTo>
                  <a:lnTo>
                    <a:pt x="3154" y="2555"/>
                  </a:lnTo>
                  <a:lnTo>
                    <a:pt x="3154" y="591"/>
                  </a:lnTo>
                  <a:close/>
                  <a:moveTo>
                    <a:pt x="12084" y="591"/>
                  </a:moveTo>
                  <a:lnTo>
                    <a:pt x="12084" y="2555"/>
                  </a:lnTo>
                  <a:lnTo>
                    <a:pt x="11487" y="2555"/>
                  </a:lnTo>
                  <a:lnTo>
                    <a:pt x="11487" y="591"/>
                  </a:lnTo>
                  <a:close/>
                  <a:moveTo>
                    <a:pt x="14636" y="2555"/>
                  </a:moveTo>
                  <a:lnTo>
                    <a:pt x="14636" y="3747"/>
                  </a:lnTo>
                  <a:lnTo>
                    <a:pt x="592" y="3747"/>
                  </a:lnTo>
                  <a:lnTo>
                    <a:pt x="592" y="2555"/>
                  </a:lnTo>
                  <a:lnTo>
                    <a:pt x="2555" y="2555"/>
                  </a:lnTo>
                  <a:lnTo>
                    <a:pt x="2555" y="2851"/>
                  </a:lnTo>
                  <a:cubicBezTo>
                    <a:pt x="2555" y="3015"/>
                    <a:pt x="2689" y="3148"/>
                    <a:pt x="2849" y="3148"/>
                  </a:cubicBezTo>
                  <a:lnTo>
                    <a:pt x="4042" y="3148"/>
                  </a:lnTo>
                  <a:cubicBezTo>
                    <a:pt x="4206" y="3148"/>
                    <a:pt x="4339" y="3015"/>
                    <a:pt x="4339" y="2851"/>
                  </a:cubicBezTo>
                  <a:lnTo>
                    <a:pt x="4339" y="2555"/>
                  </a:lnTo>
                  <a:lnTo>
                    <a:pt x="10888" y="2555"/>
                  </a:lnTo>
                  <a:lnTo>
                    <a:pt x="10888" y="2851"/>
                  </a:lnTo>
                  <a:cubicBezTo>
                    <a:pt x="10888" y="3015"/>
                    <a:pt x="11019" y="3148"/>
                    <a:pt x="11182" y="3148"/>
                  </a:cubicBezTo>
                  <a:lnTo>
                    <a:pt x="12375" y="3148"/>
                  </a:lnTo>
                  <a:cubicBezTo>
                    <a:pt x="12539" y="3148"/>
                    <a:pt x="12672" y="3015"/>
                    <a:pt x="12672" y="2851"/>
                  </a:cubicBezTo>
                  <a:lnTo>
                    <a:pt x="12672" y="2555"/>
                  </a:lnTo>
                  <a:close/>
                  <a:moveTo>
                    <a:pt x="14644" y="4344"/>
                  </a:moveTo>
                  <a:lnTo>
                    <a:pt x="14644" y="14643"/>
                  </a:lnTo>
                  <a:lnTo>
                    <a:pt x="592" y="14643"/>
                  </a:lnTo>
                  <a:lnTo>
                    <a:pt x="592" y="4344"/>
                  </a:lnTo>
                  <a:close/>
                  <a:moveTo>
                    <a:pt x="2858" y="0"/>
                  </a:moveTo>
                  <a:cubicBezTo>
                    <a:pt x="2694" y="0"/>
                    <a:pt x="2561" y="131"/>
                    <a:pt x="2561" y="294"/>
                  </a:cubicBezTo>
                  <a:lnTo>
                    <a:pt x="2561" y="1964"/>
                  </a:lnTo>
                  <a:lnTo>
                    <a:pt x="298" y="1964"/>
                  </a:lnTo>
                  <a:cubicBezTo>
                    <a:pt x="134" y="1964"/>
                    <a:pt x="1" y="2097"/>
                    <a:pt x="1" y="2260"/>
                  </a:cubicBezTo>
                  <a:lnTo>
                    <a:pt x="1" y="14940"/>
                  </a:lnTo>
                  <a:cubicBezTo>
                    <a:pt x="1" y="15103"/>
                    <a:pt x="134" y="15237"/>
                    <a:pt x="298" y="15237"/>
                  </a:cubicBezTo>
                  <a:lnTo>
                    <a:pt x="14943" y="15237"/>
                  </a:lnTo>
                  <a:cubicBezTo>
                    <a:pt x="15107" y="15237"/>
                    <a:pt x="15237" y="15103"/>
                    <a:pt x="15237" y="14940"/>
                  </a:cubicBezTo>
                  <a:lnTo>
                    <a:pt x="15237" y="2260"/>
                  </a:lnTo>
                  <a:cubicBezTo>
                    <a:pt x="15237" y="2097"/>
                    <a:pt x="15107" y="1964"/>
                    <a:pt x="14943" y="1964"/>
                  </a:cubicBezTo>
                  <a:lnTo>
                    <a:pt x="12678" y="1964"/>
                  </a:lnTo>
                  <a:lnTo>
                    <a:pt x="12678" y="294"/>
                  </a:lnTo>
                  <a:cubicBezTo>
                    <a:pt x="12678" y="131"/>
                    <a:pt x="12547" y="0"/>
                    <a:pt x="12383" y="0"/>
                  </a:cubicBezTo>
                  <a:lnTo>
                    <a:pt x="11191" y="0"/>
                  </a:lnTo>
                  <a:cubicBezTo>
                    <a:pt x="11027" y="0"/>
                    <a:pt x="10894" y="131"/>
                    <a:pt x="10894" y="294"/>
                  </a:cubicBezTo>
                  <a:lnTo>
                    <a:pt x="10894" y="1964"/>
                  </a:lnTo>
                  <a:lnTo>
                    <a:pt x="4344" y="1964"/>
                  </a:lnTo>
                  <a:lnTo>
                    <a:pt x="4344" y="294"/>
                  </a:lnTo>
                  <a:cubicBezTo>
                    <a:pt x="4344" y="131"/>
                    <a:pt x="4214" y="0"/>
                    <a:pt x="405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8" name="Google Shape;4068;p50"/>
            <p:cNvSpPr/>
            <p:nvPr/>
          </p:nvSpPr>
          <p:spPr>
            <a:xfrm>
              <a:off x="3489377" y="2129905"/>
              <a:ext cx="42432" cy="42361"/>
            </a:xfrm>
            <a:custGeom>
              <a:rect b="b" l="l" r="r" t="t"/>
              <a:pathLst>
                <a:path extrusionOk="0" h="1784" w="1787">
                  <a:moveTo>
                    <a:pt x="300" y="0"/>
                  </a:moveTo>
                  <a:cubicBezTo>
                    <a:pt x="137" y="0"/>
                    <a:pt x="3" y="133"/>
                    <a:pt x="3" y="297"/>
                  </a:cubicBezTo>
                  <a:lnTo>
                    <a:pt x="3" y="1490"/>
                  </a:lnTo>
                  <a:cubicBezTo>
                    <a:pt x="0" y="1653"/>
                    <a:pt x="137" y="1784"/>
                    <a:pt x="300" y="1784"/>
                  </a:cubicBezTo>
                  <a:lnTo>
                    <a:pt x="1493" y="1784"/>
                  </a:lnTo>
                  <a:cubicBezTo>
                    <a:pt x="1656" y="1784"/>
                    <a:pt x="1787" y="1653"/>
                    <a:pt x="1787" y="1490"/>
                  </a:cubicBezTo>
                  <a:lnTo>
                    <a:pt x="1787" y="297"/>
                  </a:lnTo>
                  <a:cubicBezTo>
                    <a:pt x="1787" y="133"/>
                    <a:pt x="1656" y="0"/>
                    <a:pt x="14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69" name="Google Shape;4069;p50"/>
            <p:cNvSpPr/>
            <p:nvPr/>
          </p:nvSpPr>
          <p:spPr>
            <a:xfrm>
              <a:off x="3489377" y="2059287"/>
              <a:ext cx="42432" cy="42361"/>
            </a:xfrm>
            <a:custGeom>
              <a:rect b="b" l="l" r="r" t="t"/>
              <a:pathLst>
                <a:path extrusionOk="0" h="1784" w="1787">
                  <a:moveTo>
                    <a:pt x="300" y="0"/>
                  </a:moveTo>
                  <a:cubicBezTo>
                    <a:pt x="137" y="0"/>
                    <a:pt x="3" y="134"/>
                    <a:pt x="3" y="297"/>
                  </a:cubicBezTo>
                  <a:lnTo>
                    <a:pt x="3" y="1487"/>
                  </a:lnTo>
                  <a:cubicBezTo>
                    <a:pt x="0" y="1651"/>
                    <a:pt x="137" y="1784"/>
                    <a:pt x="300" y="1784"/>
                  </a:cubicBezTo>
                  <a:lnTo>
                    <a:pt x="1493" y="1784"/>
                  </a:lnTo>
                  <a:cubicBezTo>
                    <a:pt x="1656" y="1784"/>
                    <a:pt x="1787" y="1651"/>
                    <a:pt x="1787" y="1487"/>
                  </a:cubicBezTo>
                  <a:lnTo>
                    <a:pt x="1787" y="297"/>
                  </a:lnTo>
                  <a:cubicBezTo>
                    <a:pt x="1787" y="134"/>
                    <a:pt x="1656" y="0"/>
                    <a:pt x="14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0" name="Google Shape;4070;p50"/>
            <p:cNvSpPr/>
            <p:nvPr/>
          </p:nvSpPr>
          <p:spPr>
            <a:xfrm>
              <a:off x="3560114" y="2059287"/>
              <a:ext cx="42385" cy="42361"/>
            </a:xfrm>
            <a:custGeom>
              <a:rect b="b" l="l" r="r" t="t"/>
              <a:pathLst>
                <a:path extrusionOk="0" h="1784" w="1785">
                  <a:moveTo>
                    <a:pt x="298" y="0"/>
                  </a:moveTo>
                  <a:cubicBezTo>
                    <a:pt x="134" y="0"/>
                    <a:pt x="1" y="134"/>
                    <a:pt x="1" y="297"/>
                  </a:cubicBezTo>
                  <a:lnTo>
                    <a:pt x="1" y="1487"/>
                  </a:lnTo>
                  <a:cubicBezTo>
                    <a:pt x="1" y="1651"/>
                    <a:pt x="134" y="1784"/>
                    <a:pt x="298" y="1784"/>
                  </a:cubicBezTo>
                  <a:lnTo>
                    <a:pt x="1488" y="1784"/>
                  </a:lnTo>
                  <a:cubicBezTo>
                    <a:pt x="1651" y="1784"/>
                    <a:pt x="1784" y="1651"/>
                    <a:pt x="1784" y="1487"/>
                  </a:cubicBezTo>
                  <a:lnTo>
                    <a:pt x="1784" y="297"/>
                  </a:lnTo>
                  <a:cubicBezTo>
                    <a:pt x="1784" y="134"/>
                    <a:pt x="1651" y="0"/>
                    <a:pt x="14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1" name="Google Shape;4071;p50"/>
            <p:cNvSpPr/>
            <p:nvPr/>
          </p:nvSpPr>
          <p:spPr>
            <a:xfrm>
              <a:off x="3630731" y="2059287"/>
              <a:ext cx="42504" cy="42361"/>
            </a:xfrm>
            <a:custGeom>
              <a:rect b="b" l="l" r="r" t="t"/>
              <a:pathLst>
                <a:path extrusionOk="0" h="1784" w="1790">
                  <a:moveTo>
                    <a:pt x="300" y="0"/>
                  </a:moveTo>
                  <a:cubicBezTo>
                    <a:pt x="137" y="0"/>
                    <a:pt x="6" y="134"/>
                    <a:pt x="6" y="297"/>
                  </a:cubicBezTo>
                  <a:lnTo>
                    <a:pt x="6" y="1487"/>
                  </a:lnTo>
                  <a:cubicBezTo>
                    <a:pt x="0" y="1651"/>
                    <a:pt x="137" y="1784"/>
                    <a:pt x="300" y="1784"/>
                  </a:cubicBezTo>
                  <a:lnTo>
                    <a:pt x="1493" y="1784"/>
                  </a:lnTo>
                  <a:cubicBezTo>
                    <a:pt x="1656" y="1784"/>
                    <a:pt x="1790" y="1651"/>
                    <a:pt x="1790" y="1487"/>
                  </a:cubicBezTo>
                  <a:lnTo>
                    <a:pt x="1790" y="297"/>
                  </a:lnTo>
                  <a:cubicBezTo>
                    <a:pt x="1790" y="134"/>
                    <a:pt x="1656" y="0"/>
                    <a:pt x="14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2" name="Google Shape;4072;p50"/>
            <p:cNvSpPr/>
            <p:nvPr/>
          </p:nvSpPr>
          <p:spPr>
            <a:xfrm>
              <a:off x="3701468" y="2059287"/>
              <a:ext cx="42385" cy="42361"/>
            </a:xfrm>
            <a:custGeom>
              <a:rect b="b" l="l" r="r" t="t"/>
              <a:pathLst>
                <a:path extrusionOk="0" h="1784" w="1785">
                  <a:moveTo>
                    <a:pt x="297" y="0"/>
                  </a:moveTo>
                  <a:cubicBezTo>
                    <a:pt x="134" y="0"/>
                    <a:pt x="1" y="134"/>
                    <a:pt x="1" y="297"/>
                  </a:cubicBezTo>
                  <a:lnTo>
                    <a:pt x="1" y="1487"/>
                  </a:lnTo>
                  <a:cubicBezTo>
                    <a:pt x="1" y="1651"/>
                    <a:pt x="134" y="1784"/>
                    <a:pt x="297" y="1784"/>
                  </a:cubicBezTo>
                  <a:lnTo>
                    <a:pt x="1488" y="1784"/>
                  </a:lnTo>
                  <a:cubicBezTo>
                    <a:pt x="1651" y="1784"/>
                    <a:pt x="1784" y="1651"/>
                    <a:pt x="1784" y="1487"/>
                  </a:cubicBezTo>
                  <a:lnTo>
                    <a:pt x="1784" y="297"/>
                  </a:lnTo>
                  <a:cubicBezTo>
                    <a:pt x="1784" y="134"/>
                    <a:pt x="1651" y="0"/>
                    <a:pt x="14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3" name="Google Shape;4073;p50"/>
            <p:cNvSpPr/>
            <p:nvPr/>
          </p:nvSpPr>
          <p:spPr>
            <a:xfrm>
              <a:off x="3489377" y="2200641"/>
              <a:ext cx="42432" cy="42361"/>
            </a:xfrm>
            <a:custGeom>
              <a:rect b="b" l="l" r="r" t="t"/>
              <a:pathLst>
                <a:path extrusionOk="0" h="1784" w="1787">
                  <a:moveTo>
                    <a:pt x="300" y="0"/>
                  </a:moveTo>
                  <a:cubicBezTo>
                    <a:pt x="137" y="0"/>
                    <a:pt x="3" y="134"/>
                    <a:pt x="3" y="297"/>
                  </a:cubicBezTo>
                  <a:lnTo>
                    <a:pt x="3" y="1487"/>
                  </a:lnTo>
                  <a:cubicBezTo>
                    <a:pt x="0" y="1651"/>
                    <a:pt x="137" y="1784"/>
                    <a:pt x="300" y="1784"/>
                  </a:cubicBezTo>
                  <a:lnTo>
                    <a:pt x="1493" y="1784"/>
                  </a:lnTo>
                  <a:cubicBezTo>
                    <a:pt x="1656" y="1784"/>
                    <a:pt x="1787" y="1651"/>
                    <a:pt x="1787" y="1487"/>
                  </a:cubicBezTo>
                  <a:lnTo>
                    <a:pt x="1787" y="297"/>
                  </a:lnTo>
                  <a:cubicBezTo>
                    <a:pt x="1787" y="134"/>
                    <a:pt x="1656" y="0"/>
                    <a:pt x="14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4" name="Google Shape;4074;p50"/>
            <p:cNvSpPr/>
            <p:nvPr/>
          </p:nvSpPr>
          <p:spPr>
            <a:xfrm>
              <a:off x="3560114" y="2129905"/>
              <a:ext cx="42385" cy="42361"/>
            </a:xfrm>
            <a:custGeom>
              <a:rect b="b" l="l" r="r" t="t"/>
              <a:pathLst>
                <a:path extrusionOk="0" h="1784" w="1785">
                  <a:moveTo>
                    <a:pt x="298" y="0"/>
                  </a:moveTo>
                  <a:cubicBezTo>
                    <a:pt x="134" y="0"/>
                    <a:pt x="1" y="133"/>
                    <a:pt x="1" y="297"/>
                  </a:cubicBezTo>
                  <a:lnTo>
                    <a:pt x="1" y="1490"/>
                  </a:lnTo>
                  <a:cubicBezTo>
                    <a:pt x="1" y="1653"/>
                    <a:pt x="134" y="1784"/>
                    <a:pt x="298" y="1784"/>
                  </a:cubicBezTo>
                  <a:lnTo>
                    <a:pt x="1488" y="1784"/>
                  </a:lnTo>
                  <a:cubicBezTo>
                    <a:pt x="1651" y="1784"/>
                    <a:pt x="1784" y="1653"/>
                    <a:pt x="1784" y="1490"/>
                  </a:cubicBezTo>
                  <a:lnTo>
                    <a:pt x="1784" y="297"/>
                  </a:lnTo>
                  <a:cubicBezTo>
                    <a:pt x="1784" y="133"/>
                    <a:pt x="1651" y="0"/>
                    <a:pt x="14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5" name="Google Shape;4075;p50"/>
            <p:cNvSpPr/>
            <p:nvPr/>
          </p:nvSpPr>
          <p:spPr>
            <a:xfrm>
              <a:off x="3560114" y="2200641"/>
              <a:ext cx="42385" cy="42361"/>
            </a:xfrm>
            <a:custGeom>
              <a:rect b="b" l="l" r="r" t="t"/>
              <a:pathLst>
                <a:path extrusionOk="0" h="1784" w="1785">
                  <a:moveTo>
                    <a:pt x="298" y="0"/>
                  </a:moveTo>
                  <a:cubicBezTo>
                    <a:pt x="134" y="0"/>
                    <a:pt x="1" y="134"/>
                    <a:pt x="1" y="297"/>
                  </a:cubicBezTo>
                  <a:lnTo>
                    <a:pt x="1" y="1487"/>
                  </a:lnTo>
                  <a:cubicBezTo>
                    <a:pt x="1" y="1651"/>
                    <a:pt x="134" y="1784"/>
                    <a:pt x="298" y="1784"/>
                  </a:cubicBezTo>
                  <a:lnTo>
                    <a:pt x="1488" y="1784"/>
                  </a:lnTo>
                  <a:cubicBezTo>
                    <a:pt x="1651" y="1784"/>
                    <a:pt x="1784" y="1651"/>
                    <a:pt x="1784" y="1487"/>
                  </a:cubicBezTo>
                  <a:lnTo>
                    <a:pt x="1784" y="297"/>
                  </a:lnTo>
                  <a:cubicBezTo>
                    <a:pt x="1784" y="134"/>
                    <a:pt x="1651" y="0"/>
                    <a:pt x="14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6" name="Google Shape;4076;p50"/>
            <p:cNvSpPr/>
            <p:nvPr/>
          </p:nvSpPr>
          <p:spPr>
            <a:xfrm>
              <a:off x="3630731" y="2129905"/>
              <a:ext cx="42504" cy="42361"/>
            </a:xfrm>
            <a:custGeom>
              <a:rect b="b" l="l" r="r" t="t"/>
              <a:pathLst>
                <a:path extrusionOk="0" h="1784" w="1790">
                  <a:moveTo>
                    <a:pt x="300" y="0"/>
                  </a:moveTo>
                  <a:cubicBezTo>
                    <a:pt x="137" y="0"/>
                    <a:pt x="6" y="133"/>
                    <a:pt x="6" y="297"/>
                  </a:cubicBezTo>
                  <a:lnTo>
                    <a:pt x="6" y="1490"/>
                  </a:lnTo>
                  <a:cubicBezTo>
                    <a:pt x="0" y="1653"/>
                    <a:pt x="137" y="1784"/>
                    <a:pt x="300" y="1784"/>
                  </a:cubicBezTo>
                  <a:lnTo>
                    <a:pt x="1493" y="1784"/>
                  </a:lnTo>
                  <a:cubicBezTo>
                    <a:pt x="1656" y="1784"/>
                    <a:pt x="1790" y="1653"/>
                    <a:pt x="1790" y="1490"/>
                  </a:cubicBezTo>
                  <a:lnTo>
                    <a:pt x="1790" y="297"/>
                  </a:lnTo>
                  <a:cubicBezTo>
                    <a:pt x="1790" y="133"/>
                    <a:pt x="1656" y="0"/>
                    <a:pt x="14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7" name="Google Shape;4077;p50"/>
            <p:cNvSpPr/>
            <p:nvPr/>
          </p:nvSpPr>
          <p:spPr>
            <a:xfrm>
              <a:off x="3630731" y="2200641"/>
              <a:ext cx="42504" cy="42361"/>
            </a:xfrm>
            <a:custGeom>
              <a:rect b="b" l="l" r="r" t="t"/>
              <a:pathLst>
                <a:path extrusionOk="0" h="1784" w="1790">
                  <a:moveTo>
                    <a:pt x="300" y="0"/>
                  </a:moveTo>
                  <a:cubicBezTo>
                    <a:pt x="137" y="0"/>
                    <a:pt x="6" y="134"/>
                    <a:pt x="6" y="297"/>
                  </a:cubicBezTo>
                  <a:lnTo>
                    <a:pt x="6" y="1487"/>
                  </a:lnTo>
                  <a:cubicBezTo>
                    <a:pt x="0" y="1651"/>
                    <a:pt x="137" y="1784"/>
                    <a:pt x="300" y="1784"/>
                  </a:cubicBezTo>
                  <a:lnTo>
                    <a:pt x="1493" y="1784"/>
                  </a:lnTo>
                  <a:cubicBezTo>
                    <a:pt x="1656" y="1784"/>
                    <a:pt x="1790" y="1651"/>
                    <a:pt x="1790" y="1487"/>
                  </a:cubicBezTo>
                  <a:lnTo>
                    <a:pt x="1790" y="297"/>
                  </a:lnTo>
                  <a:cubicBezTo>
                    <a:pt x="1790" y="134"/>
                    <a:pt x="1656" y="0"/>
                    <a:pt x="14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8" name="Google Shape;4078;p50"/>
            <p:cNvSpPr/>
            <p:nvPr/>
          </p:nvSpPr>
          <p:spPr>
            <a:xfrm>
              <a:off x="3701468" y="2129905"/>
              <a:ext cx="42385" cy="42361"/>
            </a:xfrm>
            <a:custGeom>
              <a:rect b="b" l="l" r="r" t="t"/>
              <a:pathLst>
                <a:path extrusionOk="0" h="1784" w="1785">
                  <a:moveTo>
                    <a:pt x="297" y="0"/>
                  </a:moveTo>
                  <a:cubicBezTo>
                    <a:pt x="134" y="0"/>
                    <a:pt x="1" y="133"/>
                    <a:pt x="1" y="297"/>
                  </a:cubicBezTo>
                  <a:lnTo>
                    <a:pt x="1" y="1490"/>
                  </a:lnTo>
                  <a:cubicBezTo>
                    <a:pt x="1" y="1653"/>
                    <a:pt x="134" y="1784"/>
                    <a:pt x="297" y="1784"/>
                  </a:cubicBezTo>
                  <a:lnTo>
                    <a:pt x="1488" y="1784"/>
                  </a:lnTo>
                  <a:cubicBezTo>
                    <a:pt x="1651" y="1784"/>
                    <a:pt x="1784" y="1653"/>
                    <a:pt x="1784" y="1490"/>
                  </a:cubicBezTo>
                  <a:lnTo>
                    <a:pt x="1784" y="297"/>
                  </a:lnTo>
                  <a:cubicBezTo>
                    <a:pt x="1784" y="133"/>
                    <a:pt x="1651" y="0"/>
                    <a:pt x="14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9" name="Google Shape;4079;p50"/>
            <p:cNvSpPr/>
            <p:nvPr/>
          </p:nvSpPr>
          <p:spPr>
            <a:xfrm>
              <a:off x="3701468" y="2200641"/>
              <a:ext cx="42385" cy="42361"/>
            </a:xfrm>
            <a:custGeom>
              <a:rect b="b" l="l" r="r" t="t"/>
              <a:pathLst>
                <a:path extrusionOk="0" h="1784" w="1785">
                  <a:moveTo>
                    <a:pt x="297" y="0"/>
                  </a:moveTo>
                  <a:cubicBezTo>
                    <a:pt x="134" y="0"/>
                    <a:pt x="1" y="134"/>
                    <a:pt x="1" y="297"/>
                  </a:cubicBezTo>
                  <a:lnTo>
                    <a:pt x="1" y="1487"/>
                  </a:lnTo>
                  <a:cubicBezTo>
                    <a:pt x="1" y="1651"/>
                    <a:pt x="134" y="1784"/>
                    <a:pt x="297" y="1784"/>
                  </a:cubicBezTo>
                  <a:lnTo>
                    <a:pt x="1488" y="1784"/>
                  </a:lnTo>
                  <a:cubicBezTo>
                    <a:pt x="1651" y="1784"/>
                    <a:pt x="1784" y="1651"/>
                    <a:pt x="1784" y="1487"/>
                  </a:cubicBezTo>
                  <a:lnTo>
                    <a:pt x="1784" y="297"/>
                  </a:lnTo>
                  <a:cubicBezTo>
                    <a:pt x="1784" y="134"/>
                    <a:pt x="1651" y="0"/>
                    <a:pt x="14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80" name="Google Shape;4080;p50"/>
          <p:cNvGrpSpPr/>
          <p:nvPr/>
        </p:nvGrpSpPr>
        <p:grpSpPr>
          <a:xfrm>
            <a:off x="264653" y="3484813"/>
            <a:ext cx="404628" cy="268681"/>
            <a:chOff x="4727228" y="2577546"/>
            <a:chExt cx="361921" cy="240323"/>
          </a:xfrm>
        </p:grpSpPr>
        <p:sp>
          <p:nvSpPr>
            <p:cNvPr id="4081" name="Google Shape;4081;p50"/>
            <p:cNvSpPr/>
            <p:nvPr/>
          </p:nvSpPr>
          <p:spPr>
            <a:xfrm>
              <a:off x="4727228" y="2577546"/>
              <a:ext cx="361921" cy="240323"/>
            </a:xfrm>
            <a:custGeom>
              <a:rect b="b" l="l" r="r" t="t"/>
              <a:pathLst>
                <a:path extrusionOk="0" h="10121" w="15242">
                  <a:moveTo>
                    <a:pt x="14343" y="597"/>
                  </a:moveTo>
                  <a:cubicBezTo>
                    <a:pt x="14507" y="597"/>
                    <a:pt x="14640" y="728"/>
                    <a:pt x="14640" y="891"/>
                  </a:cubicBezTo>
                  <a:cubicBezTo>
                    <a:pt x="14646" y="2697"/>
                    <a:pt x="13175" y="4167"/>
                    <a:pt x="11372" y="4167"/>
                  </a:cubicBezTo>
                  <a:lnTo>
                    <a:pt x="10770" y="4167"/>
                  </a:lnTo>
                  <a:cubicBezTo>
                    <a:pt x="10381" y="2795"/>
                    <a:pt x="9115" y="1785"/>
                    <a:pt x="7617" y="1785"/>
                  </a:cubicBezTo>
                  <a:cubicBezTo>
                    <a:pt x="6119" y="1785"/>
                    <a:pt x="4856" y="2792"/>
                    <a:pt x="4463" y="4167"/>
                  </a:cubicBezTo>
                  <a:lnTo>
                    <a:pt x="3864" y="4167"/>
                  </a:lnTo>
                  <a:cubicBezTo>
                    <a:pt x="2059" y="4167"/>
                    <a:pt x="591" y="2697"/>
                    <a:pt x="591" y="891"/>
                  </a:cubicBezTo>
                  <a:cubicBezTo>
                    <a:pt x="591" y="728"/>
                    <a:pt x="724" y="597"/>
                    <a:pt x="888" y="597"/>
                  </a:cubicBezTo>
                  <a:close/>
                  <a:moveTo>
                    <a:pt x="7620" y="2373"/>
                  </a:moveTo>
                  <a:cubicBezTo>
                    <a:pt x="9098" y="2373"/>
                    <a:pt x="10299" y="3574"/>
                    <a:pt x="10299" y="5052"/>
                  </a:cubicBezTo>
                  <a:cubicBezTo>
                    <a:pt x="10299" y="6528"/>
                    <a:pt x="9098" y="7732"/>
                    <a:pt x="7620" y="7732"/>
                  </a:cubicBezTo>
                  <a:cubicBezTo>
                    <a:pt x="6144" y="7732"/>
                    <a:pt x="4943" y="6528"/>
                    <a:pt x="4943" y="5052"/>
                  </a:cubicBezTo>
                  <a:cubicBezTo>
                    <a:pt x="4943" y="3574"/>
                    <a:pt x="6144" y="2373"/>
                    <a:pt x="7620" y="2373"/>
                  </a:cubicBezTo>
                  <a:close/>
                  <a:moveTo>
                    <a:pt x="599" y="2945"/>
                  </a:moveTo>
                  <a:cubicBezTo>
                    <a:pt x="1274" y="4013"/>
                    <a:pt x="2455" y="4732"/>
                    <a:pt x="3805" y="4732"/>
                  </a:cubicBezTo>
                  <a:cubicBezTo>
                    <a:pt x="3827" y="4732"/>
                    <a:pt x="3850" y="4731"/>
                    <a:pt x="3872" y="4731"/>
                  </a:cubicBezTo>
                  <a:lnTo>
                    <a:pt x="4363" y="4731"/>
                  </a:lnTo>
                  <a:cubicBezTo>
                    <a:pt x="4352" y="4851"/>
                    <a:pt x="4349" y="4949"/>
                    <a:pt x="4349" y="5052"/>
                  </a:cubicBezTo>
                  <a:cubicBezTo>
                    <a:pt x="4349" y="6855"/>
                    <a:pt x="5820" y="8326"/>
                    <a:pt x="7622" y="8326"/>
                  </a:cubicBezTo>
                  <a:cubicBezTo>
                    <a:pt x="9428" y="8326"/>
                    <a:pt x="10898" y="6855"/>
                    <a:pt x="10898" y="5052"/>
                  </a:cubicBezTo>
                  <a:cubicBezTo>
                    <a:pt x="10898" y="4954"/>
                    <a:pt x="10885" y="4764"/>
                    <a:pt x="10885" y="4764"/>
                  </a:cubicBezTo>
                  <a:lnTo>
                    <a:pt x="11375" y="4764"/>
                  </a:lnTo>
                  <a:cubicBezTo>
                    <a:pt x="12753" y="4764"/>
                    <a:pt x="13962" y="4042"/>
                    <a:pt x="14648" y="2953"/>
                  </a:cubicBezTo>
                  <a:lnTo>
                    <a:pt x="14648" y="9230"/>
                  </a:lnTo>
                  <a:lnTo>
                    <a:pt x="14646" y="9230"/>
                  </a:lnTo>
                  <a:cubicBezTo>
                    <a:pt x="14646" y="9393"/>
                    <a:pt x="14515" y="9524"/>
                    <a:pt x="14351" y="9524"/>
                  </a:cubicBezTo>
                  <a:lnTo>
                    <a:pt x="893" y="9524"/>
                  </a:lnTo>
                  <a:cubicBezTo>
                    <a:pt x="730" y="9524"/>
                    <a:pt x="599" y="9390"/>
                    <a:pt x="599" y="9230"/>
                  </a:cubicBezTo>
                  <a:lnTo>
                    <a:pt x="599" y="2945"/>
                  </a:lnTo>
                  <a:close/>
                  <a:moveTo>
                    <a:pt x="891" y="1"/>
                  </a:moveTo>
                  <a:cubicBezTo>
                    <a:pt x="398" y="1"/>
                    <a:pt x="0" y="398"/>
                    <a:pt x="0" y="891"/>
                  </a:cubicBezTo>
                  <a:lnTo>
                    <a:pt x="0" y="9230"/>
                  </a:lnTo>
                  <a:cubicBezTo>
                    <a:pt x="0" y="9723"/>
                    <a:pt x="398" y="10120"/>
                    <a:pt x="891" y="10120"/>
                  </a:cubicBezTo>
                  <a:lnTo>
                    <a:pt x="14346" y="10120"/>
                  </a:lnTo>
                  <a:cubicBezTo>
                    <a:pt x="14842" y="10120"/>
                    <a:pt x="15239" y="9723"/>
                    <a:pt x="15239" y="9230"/>
                  </a:cubicBezTo>
                  <a:lnTo>
                    <a:pt x="15239" y="891"/>
                  </a:lnTo>
                  <a:cubicBezTo>
                    <a:pt x="15242" y="398"/>
                    <a:pt x="14842" y="1"/>
                    <a:pt x="143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2" name="Google Shape;4082;p50"/>
            <p:cNvSpPr/>
            <p:nvPr/>
          </p:nvSpPr>
          <p:spPr>
            <a:xfrm>
              <a:off x="4858680" y="2648045"/>
              <a:ext cx="98945" cy="98945"/>
            </a:xfrm>
            <a:custGeom>
              <a:rect b="b" l="l" r="r" t="t"/>
              <a:pathLst>
                <a:path extrusionOk="0" h="4167" w="4167">
                  <a:moveTo>
                    <a:pt x="2084" y="0"/>
                  </a:moveTo>
                  <a:cubicBezTo>
                    <a:pt x="937" y="0"/>
                    <a:pt x="0" y="937"/>
                    <a:pt x="0" y="2083"/>
                  </a:cubicBezTo>
                  <a:cubicBezTo>
                    <a:pt x="0" y="3233"/>
                    <a:pt x="934" y="4167"/>
                    <a:pt x="2084" y="4167"/>
                  </a:cubicBezTo>
                  <a:cubicBezTo>
                    <a:pt x="2323" y="4167"/>
                    <a:pt x="2557" y="4126"/>
                    <a:pt x="2778" y="4047"/>
                  </a:cubicBezTo>
                  <a:cubicBezTo>
                    <a:pt x="2936" y="3992"/>
                    <a:pt x="3012" y="3824"/>
                    <a:pt x="2960" y="3666"/>
                  </a:cubicBezTo>
                  <a:cubicBezTo>
                    <a:pt x="2916" y="3544"/>
                    <a:pt x="2802" y="3469"/>
                    <a:pt x="2679" y="3469"/>
                  </a:cubicBezTo>
                  <a:cubicBezTo>
                    <a:pt x="2646" y="3469"/>
                    <a:pt x="2612" y="3474"/>
                    <a:pt x="2579" y="3486"/>
                  </a:cubicBezTo>
                  <a:cubicBezTo>
                    <a:pt x="2419" y="3543"/>
                    <a:pt x="2250" y="3570"/>
                    <a:pt x="2081" y="3570"/>
                  </a:cubicBezTo>
                  <a:cubicBezTo>
                    <a:pt x="1261" y="3570"/>
                    <a:pt x="594" y="2903"/>
                    <a:pt x="594" y="2083"/>
                  </a:cubicBezTo>
                  <a:cubicBezTo>
                    <a:pt x="594" y="1264"/>
                    <a:pt x="1261" y="597"/>
                    <a:pt x="2081" y="597"/>
                  </a:cubicBezTo>
                  <a:cubicBezTo>
                    <a:pt x="2901" y="597"/>
                    <a:pt x="3568" y="1264"/>
                    <a:pt x="3568" y="2083"/>
                  </a:cubicBezTo>
                  <a:cubicBezTo>
                    <a:pt x="3568" y="2247"/>
                    <a:pt x="3437" y="2380"/>
                    <a:pt x="3271" y="2380"/>
                  </a:cubicBezTo>
                  <a:cubicBezTo>
                    <a:pt x="3108" y="2380"/>
                    <a:pt x="2977" y="2247"/>
                    <a:pt x="2977" y="2083"/>
                  </a:cubicBezTo>
                  <a:cubicBezTo>
                    <a:pt x="2977" y="1590"/>
                    <a:pt x="2574" y="1190"/>
                    <a:pt x="2084" y="1190"/>
                  </a:cubicBezTo>
                  <a:cubicBezTo>
                    <a:pt x="1591" y="1190"/>
                    <a:pt x="1193" y="1593"/>
                    <a:pt x="1193" y="2083"/>
                  </a:cubicBezTo>
                  <a:cubicBezTo>
                    <a:pt x="1193" y="2576"/>
                    <a:pt x="1593" y="2974"/>
                    <a:pt x="2084" y="2974"/>
                  </a:cubicBezTo>
                  <a:cubicBezTo>
                    <a:pt x="2312" y="2974"/>
                    <a:pt x="2519" y="2889"/>
                    <a:pt x="2680" y="2748"/>
                  </a:cubicBezTo>
                  <a:cubicBezTo>
                    <a:pt x="2838" y="2889"/>
                    <a:pt x="3048" y="2974"/>
                    <a:pt x="3276" y="2974"/>
                  </a:cubicBezTo>
                  <a:cubicBezTo>
                    <a:pt x="3769" y="2974"/>
                    <a:pt x="4167" y="2574"/>
                    <a:pt x="4167" y="2083"/>
                  </a:cubicBezTo>
                  <a:cubicBezTo>
                    <a:pt x="4167" y="931"/>
                    <a:pt x="3233" y="0"/>
                    <a:pt x="20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86" name="Shape 4086"/>
        <p:cNvGrpSpPr/>
        <p:nvPr/>
      </p:nvGrpSpPr>
      <p:grpSpPr>
        <a:xfrm>
          <a:off x="0" y="0"/>
          <a:ext cx="0" cy="0"/>
          <a:chOff x="0" y="0"/>
          <a:chExt cx="0" cy="0"/>
        </a:xfrm>
      </p:grpSpPr>
      <p:sp>
        <p:nvSpPr>
          <p:cNvPr id="4087" name="Google Shape;4087;p51"/>
          <p:cNvSpPr txBox="1"/>
          <p:nvPr>
            <p:ph idx="1" type="subTitle"/>
          </p:nvPr>
        </p:nvSpPr>
        <p:spPr>
          <a:xfrm>
            <a:off x="735000" y="512225"/>
            <a:ext cx="6881700" cy="37242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 P3: Begging the question</a:t>
            </a:r>
            <a:endParaRPr b="1" sz="21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lang="en" sz="2100">
                <a:solidFill>
                  <a:srgbClr val="000000"/>
                </a:solidFill>
                <a:latin typeface="Arial"/>
                <a:ea typeface="Arial"/>
                <a:cs typeface="Arial"/>
                <a:sym typeface="Arial"/>
              </a:rPr>
              <a:t>In this fallacy, the arguer assumes the truth of the proposition, which is in essence the same as the conclusion which he seeks to establish.</a:t>
            </a:r>
            <a:endParaRPr sz="2100">
              <a:solidFill>
                <a:srgbClr val="000000"/>
              </a:solidFill>
              <a:latin typeface="Arial"/>
              <a:ea typeface="Arial"/>
              <a:cs typeface="Arial"/>
              <a:sym typeface="Arial"/>
            </a:endParaRPr>
          </a:p>
          <a:p>
            <a:pPr indent="0" lvl="0" marL="0" rtl="0" algn="l">
              <a:spcBef>
                <a:spcPts val="0"/>
              </a:spcBef>
              <a:spcAft>
                <a:spcPts val="0"/>
              </a:spcAft>
              <a:buNone/>
            </a:pPr>
            <a:r>
              <a:rPr lang="en" sz="2100">
                <a:solidFill>
                  <a:srgbClr val="000000"/>
                </a:solidFill>
                <a:latin typeface="Arial"/>
                <a:ea typeface="Arial"/>
                <a:cs typeface="Arial"/>
                <a:sym typeface="Arial"/>
              </a:rPr>
              <a:t>The fallacy called </a:t>
            </a:r>
            <a:r>
              <a:rPr b="1" lang="en" sz="2100">
                <a:solidFill>
                  <a:srgbClr val="000000"/>
                </a:solidFill>
                <a:latin typeface="Arial"/>
                <a:ea typeface="Arial"/>
                <a:cs typeface="Arial"/>
                <a:sym typeface="Arial"/>
              </a:rPr>
              <a:t>begging the question</a:t>
            </a:r>
            <a:r>
              <a:rPr lang="en" sz="2100">
                <a:solidFill>
                  <a:srgbClr val="000000"/>
                </a:solidFill>
                <a:latin typeface="Arial"/>
                <a:ea typeface="Arial"/>
                <a:cs typeface="Arial"/>
                <a:sym typeface="Arial"/>
              </a:rPr>
              <a:t> is widely misunderstood, partly because its name is misleading. It is the mistake of assuming the truth of  what one seeks to prove. The “question” in a formal debate is the issue that is in dispute; to “beg” the question is to ask, or to suppose that the very matter in controversy be conceded. </a:t>
            </a:r>
            <a:endParaRPr sz="2100"/>
          </a:p>
        </p:txBody>
      </p:sp>
      <p:grpSp>
        <p:nvGrpSpPr>
          <p:cNvPr id="4088" name="Google Shape;4088;p51"/>
          <p:cNvGrpSpPr/>
          <p:nvPr/>
        </p:nvGrpSpPr>
        <p:grpSpPr>
          <a:xfrm>
            <a:off x="388365" y="1999125"/>
            <a:ext cx="156597" cy="156597"/>
            <a:chOff x="9831290" y="1558725"/>
            <a:chExt cx="156597" cy="156597"/>
          </a:xfrm>
        </p:grpSpPr>
        <p:sp>
          <p:nvSpPr>
            <p:cNvPr id="4089" name="Google Shape;4089;p51"/>
            <p:cNvSpPr/>
            <p:nvPr/>
          </p:nvSpPr>
          <p:spPr>
            <a:xfrm>
              <a:off x="9831290" y="15587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0" name="Google Shape;4090;p51"/>
            <p:cNvSpPr/>
            <p:nvPr/>
          </p:nvSpPr>
          <p:spPr>
            <a:xfrm>
              <a:off x="9869301" y="15969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1" name="Google Shape;4091;p51"/>
            <p:cNvSpPr/>
            <p:nvPr/>
          </p:nvSpPr>
          <p:spPr>
            <a:xfrm>
              <a:off x="9869301" y="15969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92" name="Google Shape;4092;p51"/>
          <p:cNvGrpSpPr/>
          <p:nvPr/>
        </p:nvGrpSpPr>
        <p:grpSpPr>
          <a:xfrm>
            <a:off x="4143367" y="4554769"/>
            <a:ext cx="842530" cy="84105"/>
            <a:chOff x="8131923" y="2641852"/>
            <a:chExt cx="1144898" cy="114273"/>
          </a:xfrm>
        </p:grpSpPr>
        <p:sp>
          <p:nvSpPr>
            <p:cNvPr id="4093" name="Google Shape;4093;p51"/>
            <p:cNvSpPr/>
            <p:nvPr/>
          </p:nvSpPr>
          <p:spPr>
            <a:xfrm>
              <a:off x="8131923"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4" name="Google Shape;4094;p51"/>
            <p:cNvSpPr/>
            <p:nvPr/>
          </p:nvSpPr>
          <p:spPr>
            <a:xfrm>
              <a:off x="8475468" y="2641852"/>
              <a:ext cx="114261" cy="114273"/>
            </a:xfrm>
            <a:custGeom>
              <a:rect b="b" l="l" r="r" t="t"/>
              <a:pathLst>
                <a:path extrusionOk="0" h="1692" w="1692">
                  <a:moveTo>
                    <a:pt x="846" y="1"/>
                  </a:moveTo>
                  <a:cubicBezTo>
                    <a:pt x="378" y="1"/>
                    <a:pt x="1" y="378"/>
                    <a:pt x="1" y="846"/>
                  </a:cubicBezTo>
                  <a:cubicBezTo>
                    <a:pt x="1" y="1312"/>
                    <a:pt x="378" y="1692"/>
                    <a:pt x="846" y="1692"/>
                  </a:cubicBezTo>
                  <a:cubicBezTo>
                    <a:pt x="1312" y="1692"/>
                    <a:pt x="1692" y="1312"/>
                    <a:pt x="1692" y="846"/>
                  </a:cubicBezTo>
                  <a:cubicBezTo>
                    <a:pt x="1692" y="378"/>
                    <a:pt x="1312"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5" name="Google Shape;4095;p51"/>
            <p:cNvSpPr/>
            <p:nvPr/>
          </p:nvSpPr>
          <p:spPr>
            <a:xfrm>
              <a:off x="8819014" y="2641852"/>
              <a:ext cx="114261" cy="114273"/>
            </a:xfrm>
            <a:custGeom>
              <a:rect b="b" l="l" r="r" t="t"/>
              <a:pathLst>
                <a:path extrusionOk="0" h="1692" w="1692">
                  <a:moveTo>
                    <a:pt x="846" y="1"/>
                  </a:moveTo>
                  <a:cubicBezTo>
                    <a:pt x="380" y="1"/>
                    <a:pt x="0" y="378"/>
                    <a:pt x="0" y="846"/>
                  </a:cubicBezTo>
                  <a:cubicBezTo>
                    <a:pt x="0" y="1312"/>
                    <a:pt x="380"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6" name="Google Shape;4096;p51"/>
            <p:cNvSpPr/>
            <p:nvPr/>
          </p:nvSpPr>
          <p:spPr>
            <a:xfrm>
              <a:off x="9162560"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97" name="Google Shape;4097;p51"/>
          <p:cNvGrpSpPr/>
          <p:nvPr/>
        </p:nvGrpSpPr>
        <p:grpSpPr>
          <a:xfrm>
            <a:off x="7846815" y="4030472"/>
            <a:ext cx="988023" cy="608391"/>
            <a:chOff x="9014981" y="3506433"/>
            <a:chExt cx="1291702" cy="795386"/>
          </a:xfrm>
        </p:grpSpPr>
        <p:sp>
          <p:nvSpPr>
            <p:cNvPr id="4098" name="Google Shape;4098;p51"/>
            <p:cNvSpPr/>
            <p:nvPr/>
          </p:nvSpPr>
          <p:spPr>
            <a:xfrm>
              <a:off x="9626657" y="4049696"/>
              <a:ext cx="583749" cy="252113"/>
            </a:xfrm>
            <a:custGeom>
              <a:rect b="b" l="l" r="r" t="t"/>
              <a:pathLst>
                <a:path extrusionOk="0" fill="none" h="2996" w="6937">
                  <a:moveTo>
                    <a:pt x="1" y="1"/>
                  </a:moveTo>
                  <a:lnTo>
                    <a:pt x="6936" y="1"/>
                  </a:lnTo>
                  <a:lnTo>
                    <a:pt x="6936" y="2996"/>
                  </a:lnTo>
                  <a:lnTo>
                    <a:pt x="1"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9" name="Google Shape;4099;p51"/>
            <p:cNvSpPr/>
            <p:nvPr/>
          </p:nvSpPr>
          <p:spPr>
            <a:xfrm>
              <a:off x="9626657" y="4049696"/>
              <a:ext cx="583749" cy="252113"/>
            </a:xfrm>
            <a:custGeom>
              <a:rect b="b" l="l" r="r" t="t"/>
              <a:pathLst>
                <a:path extrusionOk="0" h="2996" w="6937">
                  <a:moveTo>
                    <a:pt x="1" y="1"/>
                  </a:moveTo>
                  <a:lnTo>
                    <a:pt x="1" y="2996"/>
                  </a:lnTo>
                  <a:lnTo>
                    <a:pt x="6936" y="2996"/>
                  </a:lnTo>
                  <a:lnTo>
                    <a:pt x="6936" y="1"/>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0" name="Google Shape;4100;p51"/>
            <p:cNvSpPr/>
            <p:nvPr/>
          </p:nvSpPr>
          <p:spPr>
            <a:xfrm>
              <a:off x="9014981" y="3506433"/>
              <a:ext cx="1291534" cy="795386"/>
            </a:xfrm>
            <a:custGeom>
              <a:rect b="b" l="l" r="r" t="t"/>
              <a:pathLst>
                <a:path extrusionOk="0" h="9452" w="15348">
                  <a:moveTo>
                    <a:pt x="1" y="1"/>
                  </a:moveTo>
                  <a:lnTo>
                    <a:pt x="1" y="9452"/>
                  </a:lnTo>
                  <a:lnTo>
                    <a:pt x="15347" y="9452"/>
                  </a:lnTo>
                  <a:lnTo>
                    <a:pt x="15347"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1" name="Google Shape;4101;p51"/>
            <p:cNvSpPr/>
            <p:nvPr/>
          </p:nvSpPr>
          <p:spPr>
            <a:xfrm>
              <a:off x="9014981" y="3506433"/>
              <a:ext cx="1291534" cy="795386"/>
            </a:xfrm>
            <a:custGeom>
              <a:rect b="b" l="l" r="r" t="t"/>
              <a:pathLst>
                <a:path extrusionOk="0" fill="none" h="9452" w="15348">
                  <a:moveTo>
                    <a:pt x="1" y="1"/>
                  </a:moveTo>
                  <a:lnTo>
                    <a:pt x="15347" y="1"/>
                  </a:lnTo>
                  <a:lnTo>
                    <a:pt x="15347" y="9452"/>
                  </a:lnTo>
                  <a:lnTo>
                    <a:pt x="1" y="9452"/>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2" name="Google Shape;4102;p51"/>
            <p:cNvSpPr/>
            <p:nvPr/>
          </p:nvSpPr>
          <p:spPr>
            <a:xfrm>
              <a:off x="9015149" y="3506433"/>
              <a:ext cx="1291534" cy="397777"/>
            </a:xfrm>
            <a:custGeom>
              <a:rect b="b" l="l" r="r" t="t"/>
              <a:pathLst>
                <a:path extrusionOk="0" h="4727" w="15348">
                  <a:moveTo>
                    <a:pt x="1" y="1"/>
                  </a:moveTo>
                  <a:lnTo>
                    <a:pt x="7673" y="4726"/>
                  </a:lnTo>
                  <a:lnTo>
                    <a:pt x="15347" y="1"/>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3" name="Google Shape;4103;p51"/>
            <p:cNvSpPr/>
            <p:nvPr/>
          </p:nvSpPr>
          <p:spPr>
            <a:xfrm>
              <a:off x="9368994" y="4049696"/>
              <a:ext cx="583496" cy="252113"/>
            </a:xfrm>
            <a:custGeom>
              <a:rect b="b" l="l" r="r" t="t"/>
              <a:pathLst>
                <a:path extrusionOk="0" fill="none" h="2996" w="6934">
                  <a:moveTo>
                    <a:pt x="0" y="1"/>
                  </a:moveTo>
                  <a:lnTo>
                    <a:pt x="6933" y="1"/>
                  </a:lnTo>
                  <a:lnTo>
                    <a:pt x="6933" y="2996"/>
                  </a:lnTo>
                  <a:lnTo>
                    <a:pt x="0"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4" name="Google Shape;4104;p51"/>
            <p:cNvSpPr/>
            <p:nvPr/>
          </p:nvSpPr>
          <p:spPr>
            <a:xfrm>
              <a:off x="9368994" y="4049696"/>
              <a:ext cx="583496" cy="252113"/>
            </a:xfrm>
            <a:custGeom>
              <a:rect b="b" l="l" r="r" t="t"/>
              <a:pathLst>
                <a:path extrusionOk="0" h="2996" w="6934">
                  <a:moveTo>
                    <a:pt x="0" y="1"/>
                  </a:moveTo>
                  <a:lnTo>
                    <a:pt x="0" y="2996"/>
                  </a:lnTo>
                  <a:lnTo>
                    <a:pt x="6933" y="2996"/>
                  </a:lnTo>
                  <a:lnTo>
                    <a:pt x="6933" y="1"/>
                  </a:lnTo>
                  <a:close/>
                </a:path>
              </a:pathLst>
            </a:custGeom>
            <a:solidFill>
              <a:schemeClr val="l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5" name="Google Shape;4105;p51"/>
            <p:cNvSpPr/>
            <p:nvPr/>
          </p:nvSpPr>
          <p:spPr>
            <a:xfrm>
              <a:off x="9494712" y="4125093"/>
              <a:ext cx="332056" cy="84"/>
            </a:xfrm>
            <a:custGeom>
              <a:rect b="b" l="l" r="r" t="t"/>
              <a:pathLst>
                <a:path extrusionOk="0" fill="none" h="1" w="3946">
                  <a:moveTo>
                    <a:pt x="0" y="1"/>
                  </a:moveTo>
                  <a:lnTo>
                    <a:pt x="3945" y="1"/>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6" name="Google Shape;4106;p51"/>
            <p:cNvSpPr/>
            <p:nvPr/>
          </p:nvSpPr>
          <p:spPr>
            <a:xfrm>
              <a:off x="9494712" y="4215384"/>
              <a:ext cx="332056" cy="84"/>
            </a:xfrm>
            <a:custGeom>
              <a:rect b="b" l="l" r="r" t="t"/>
              <a:pathLst>
                <a:path extrusionOk="0" fill="none" h="1" w="3946">
                  <a:moveTo>
                    <a:pt x="0" y="0"/>
                  </a:moveTo>
                  <a:lnTo>
                    <a:pt x="3945" y="0"/>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107" name="Google Shape;4107;p51"/>
          <p:cNvSpPr/>
          <p:nvPr/>
        </p:nvSpPr>
        <p:spPr>
          <a:xfrm>
            <a:off x="307076" y="1326754"/>
            <a:ext cx="319172" cy="442075"/>
          </a:xfrm>
          <a:custGeom>
            <a:rect b="b" l="l" r="r" t="t"/>
            <a:pathLst>
              <a:path extrusionOk="0" h="6200" w="4476">
                <a:moveTo>
                  <a:pt x="0" y="0"/>
                </a:moveTo>
                <a:lnTo>
                  <a:pt x="630" y="5344"/>
                </a:lnTo>
                <a:lnTo>
                  <a:pt x="1740" y="3869"/>
                </a:lnTo>
                <a:lnTo>
                  <a:pt x="2979" y="6199"/>
                </a:lnTo>
                <a:lnTo>
                  <a:pt x="4209" y="5356"/>
                </a:lnTo>
                <a:lnTo>
                  <a:pt x="2541" y="3327"/>
                </a:lnTo>
                <a:lnTo>
                  <a:pt x="4476" y="3056"/>
                </a:lnTo>
                <a:lnTo>
                  <a:pt x="0" y="0"/>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108" name="Google Shape;4108;p51"/>
          <p:cNvGrpSpPr/>
          <p:nvPr/>
        </p:nvGrpSpPr>
        <p:grpSpPr>
          <a:xfrm>
            <a:off x="420581" y="4236556"/>
            <a:ext cx="2598078" cy="1242517"/>
            <a:chOff x="6138988" y="2857389"/>
            <a:chExt cx="2875252" cy="1776039"/>
          </a:xfrm>
        </p:grpSpPr>
        <p:grpSp>
          <p:nvGrpSpPr>
            <p:cNvPr id="4109" name="Google Shape;4109;p51"/>
            <p:cNvGrpSpPr/>
            <p:nvPr/>
          </p:nvGrpSpPr>
          <p:grpSpPr>
            <a:xfrm>
              <a:off x="6138988" y="2857389"/>
              <a:ext cx="2875252" cy="1776039"/>
              <a:chOff x="5927300" y="2664250"/>
              <a:chExt cx="3128675" cy="1932578"/>
            </a:xfrm>
          </p:grpSpPr>
          <p:grpSp>
            <p:nvGrpSpPr>
              <p:cNvPr id="4110" name="Google Shape;4110;p51"/>
              <p:cNvGrpSpPr/>
              <p:nvPr/>
            </p:nvGrpSpPr>
            <p:grpSpPr>
              <a:xfrm>
                <a:off x="5927300" y="2664250"/>
                <a:ext cx="3128675" cy="1932578"/>
                <a:chOff x="71725" y="42050"/>
                <a:chExt cx="3128675" cy="1932578"/>
              </a:xfrm>
            </p:grpSpPr>
            <p:grpSp>
              <p:nvGrpSpPr>
                <p:cNvPr id="4111" name="Google Shape;4111;p51"/>
                <p:cNvGrpSpPr/>
                <p:nvPr/>
              </p:nvGrpSpPr>
              <p:grpSpPr>
                <a:xfrm>
                  <a:off x="71725" y="42050"/>
                  <a:ext cx="3128522" cy="1932578"/>
                  <a:chOff x="71725" y="42050"/>
                  <a:chExt cx="3128522" cy="1932578"/>
                </a:xfrm>
              </p:grpSpPr>
              <p:sp>
                <p:nvSpPr>
                  <p:cNvPr id="4112" name="Google Shape;4112;p51"/>
                  <p:cNvSpPr/>
                  <p:nvPr/>
                </p:nvSpPr>
                <p:spPr>
                  <a:xfrm>
                    <a:off x="71725" y="620991"/>
                    <a:ext cx="2737820" cy="1353637"/>
                  </a:xfrm>
                  <a:custGeom>
                    <a:rect b="b" l="l" r="r" t="t"/>
                    <a:pathLst>
                      <a:path extrusionOk="0" h="16086" w="32535">
                        <a:moveTo>
                          <a:pt x="0" y="0"/>
                        </a:moveTo>
                        <a:lnTo>
                          <a:pt x="0" y="16086"/>
                        </a:lnTo>
                        <a:lnTo>
                          <a:pt x="32535" y="16086"/>
                        </a:lnTo>
                        <a:lnTo>
                          <a:pt x="32535" y="0"/>
                        </a:ln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3" name="Google Shape;4113;p51"/>
                  <p:cNvSpPr/>
                  <p:nvPr/>
                </p:nvSpPr>
                <p:spPr>
                  <a:xfrm>
                    <a:off x="71725" y="620991"/>
                    <a:ext cx="2737820" cy="247401"/>
                  </a:xfrm>
                  <a:custGeom>
                    <a:rect b="b" l="l" r="r" t="t"/>
                    <a:pathLst>
                      <a:path extrusionOk="0" h="2940" w="32535">
                        <a:moveTo>
                          <a:pt x="0" y="0"/>
                        </a:moveTo>
                        <a:lnTo>
                          <a:pt x="0" y="2940"/>
                        </a:lnTo>
                        <a:lnTo>
                          <a:pt x="32535" y="2940"/>
                        </a:lnTo>
                        <a:lnTo>
                          <a:pt x="32535" y="0"/>
                        </a:ln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4" name="Google Shape;4114;p51"/>
                  <p:cNvSpPr/>
                  <p:nvPr/>
                </p:nvSpPr>
                <p:spPr>
                  <a:xfrm>
                    <a:off x="2553687" y="680821"/>
                    <a:ext cx="127403" cy="127319"/>
                  </a:xfrm>
                  <a:custGeom>
                    <a:rect b="b" l="l" r="r" t="t"/>
                    <a:pathLst>
                      <a:path extrusionOk="0" h="1513" w="1514">
                        <a:moveTo>
                          <a:pt x="1" y="0"/>
                        </a:moveTo>
                        <a:lnTo>
                          <a:pt x="1" y="1513"/>
                        </a:lnTo>
                        <a:lnTo>
                          <a:pt x="1513" y="1513"/>
                        </a:lnTo>
                        <a:lnTo>
                          <a:pt x="1513" y="0"/>
                        </a:lnTo>
                        <a:close/>
                      </a:path>
                    </a:pathLst>
                  </a:custGeom>
                  <a:solidFill>
                    <a:srgbClr val="A9ABBE"/>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5" name="Google Shape;4115;p51"/>
                  <p:cNvSpPr/>
                  <p:nvPr/>
                </p:nvSpPr>
                <p:spPr>
                  <a:xfrm>
                    <a:off x="2592311" y="719361"/>
                    <a:ext cx="50406" cy="50574"/>
                  </a:xfrm>
                  <a:custGeom>
                    <a:rect b="b" l="l" r="r" t="t"/>
                    <a:pathLst>
                      <a:path extrusionOk="0" fill="none" h="601" w="599">
                        <a:moveTo>
                          <a:pt x="598" y="1"/>
                        </a:moveTo>
                        <a:lnTo>
                          <a:pt x="0" y="601"/>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6" name="Google Shape;4116;p51"/>
                  <p:cNvSpPr/>
                  <p:nvPr/>
                </p:nvSpPr>
                <p:spPr>
                  <a:xfrm>
                    <a:off x="2592311" y="719361"/>
                    <a:ext cx="50406" cy="50574"/>
                  </a:xfrm>
                  <a:custGeom>
                    <a:rect b="b" l="l" r="r" t="t"/>
                    <a:pathLst>
                      <a:path extrusionOk="0" fill="none" h="601" w="599">
                        <a:moveTo>
                          <a:pt x="0" y="1"/>
                        </a:moveTo>
                        <a:lnTo>
                          <a:pt x="598" y="601"/>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7" name="Google Shape;4117;p51"/>
                  <p:cNvSpPr/>
                  <p:nvPr/>
                </p:nvSpPr>
                <p:spPr>
                  <a:xfrm>
                    <a:off x="175648" y="499902"/>
                    <a:ext cx="2737820" cy="1353721"/>
                  </a:xfrm>
                  <a:custGeom>
                    <a:rect b="b" l="l" r="r" t="t"/>
                    <a:pathLst>
                      <a:path extrusionOk="0" h="16087" w="32535">
                        <a:moveTo>
                          <a:pt x="0" y="1"/>
                        </a:moveTo>
                        <a:lnTo>
                          <a:pt x="0" y="16086"/>
                        </a:lnTo>
                        <a:lnTo>
                          <a:pt x="32535" y="16086"/>
                        </a:lnTo>
                        <a:lnTo>
                          <a:pt x="32535" y="1"/>
                        </a:ln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8" name="Google Shape;4118;p51"/>
                  <p:cNvSpPr/>
                  <p:nvPr/>
                </p:nvSpPr>
                <p:spPr>
                  <a:xfrm>
                    <a:off x="175648" y="499902"/>
                    <a:ext cx="2737820" cy="247485"/>
                  </a:xfrm>
                  <a:custGeom>
                    <a:rect b="b" l="l" r="r" t="t"/>
                    <a:pathLst>
                      <a:path extrusionOk="0" h="2941" w="32535">
                        <a:moveTo>
                          <a:pt x="0" y="1"/>
                        </a:moveTo>
                        <a:lnTo>
                          <a:pt x="0" y="2940"/>
                        </a:lnTo>
                        <a:lnTo>
                          <a:pt x="32535" y="2940"/>
                        </a:lnTo>
                        <a:lnTo>
                          <a:pt x="32535" y="1"/>
                        </a:ln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9" name="Google Shape;4119;p51"/>
                  <p:cNvSpPr/>
                  <p:nvPr/>
                </p:nvSpPr>
                <p:spPr>
                  <a:xfrm>
                    <a:off x="2657779" y="559984"/>
                    <a:ext cx="127235" cy="127319"/>
                  </a:xfrm>
                  <a:custGeom>
                    <a:rect b="b" l="l" r="r" t="t"/>
                    <a:pathLst>
                      <a:path extrusionOk="0" h="1513" w="1512">
                        <a:moveTo>
                          <a:pt x="1" y="0"/>
                        </a:moveTo>
                        <a:lnTo>
                          <a:pt x="1" y="1513"/>
                        </a:lnTo>
                        <a:lnTo>
                          <a:pt x="1511" y="1513"/>
                        </a:lnTo>
                        <a:lnTo>
                          <a:pt x="1511" y="0"/>
                        </a:lnTo>
                        <a:close/>
                      </a:path>
                    </a:pathLst>
                  </a:custGeom>
                  <a:solidFill>
                    <a:srgbClr val="A9ABBE"/>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0" name="Google Shape;4120;p51"/>
                  <p:cNvSpPr/>
                  <p:nvPr/>
                </p:nvSpPr>
                <p:spPr>
                  <a:xfrm>
                    <a:off x="2695982" y="598524"/>
                    <a:ext cx="50574" cy="50406"/>
                  </a:xfrm>
                  <a:custGeom>
                    <a:rect b="b" l="l" r="r" t="t"/>
                    <a:pathLst>
                      <a:path extrusionOk="0" fill="none" h="599" w="601">
                        <a:moveTo>
                          <a:pt x="601" y="1"/>
                        </a:moveTo>
                        <a:lnTo>
                          <a:pt x="1" y="598"/>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1" name="Google Shape;4121;p51"/>
                  <p:cNvSpPr/>
                  <p:nvPr/>
                </p:nvSpPr>
                <p:spPr>
                  <a:xfrm>
                    <a:off x="2695982" y="598524"/>
                    <a:ext cx="50574" cy="50406"/>
                  </a:xfrm>
                  <a:custGeom>
                    <a:rect b="b" l="l" r="r" t="t"/>
                    <a:pathLst>
                      <a:path extrusionOk="0" fill="none" h="599" w="601">
                        <a:moveTo>
                          <a:pt x="1" y="1"/>
                        </a:moveTo>
                        <a:lnTo>
                          <a:pt x="601" y="598"/>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2" name="Google Shape;4122;p51"/>
                  <p:cNvSpPr/>
                  <p:nvPr/>
                </p:nvSpPr>
                <p:spPr>
                  <a:xfrm>
                    <a:off x="279488" y="379065"/>
                    <a:ext cx="2737652" cy="1353637"/>
                  </a:xfrm>
                  <a:custGeom>
                    <a:rect b="b" l="l" r="r" t="t"/>
                    <a:pathLst>
                      <a:path extrusionOk="0" h="16086" w="32533">
                        <a:moveTo>
                          <a:pt x="1" y="0"/>
                        </a:moveTo>
                        <a:lnTo>
                          <a:pt x="1" y="16086"/>
                        </a:lnTo>
                        <a:lnTo>
                          <a:pt x="32533" y="16086"/>
                        </a:lnTo>
                        <a:lnTo>
                          <a:pt x="32533" y="0"/>
                        </a:ln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3" name="Google Shape;4123;p51"/>
                  <p:cNvSpPr/>
                  <p:nvPr/>
                </p:nvSpPr>
                <p:spPr>
                  <a:xfrm>
                    <a:off x="279488" y="379065"/>
                    <a:ext cx="2737652" cy="247485"/>
                  </a:xfrm>
                  <a:custGeom>
                    <a:rect b="b" l="l" r="r" t="t"/>
                    <a:pathLst>
                      <a:path extrusionOk="0" h="2941" w="32533">
                        <a:moveTo>
                          <a:pt x="1" y="0"/>
                        </a:moveTo>
                        <a:lnTo>
                          <a:pt x="1" y="2940"/>
                        </a:lnTo>
                        <a:lnTo>
                          <a:pt x="32533" y="2940"/>
                        </a:lnTo>
                        <a:lnTo>
                          <a:pt x="32533" y="0"/>
                        </a:ln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4" name="Google Shape;4124;p51"/>
                  <p:cNvSpPr/>
                  <p:nvPr/>
                </p:nvSpPr>
                <p:spPr>
                  <a:xfrm>
                    <a:off x="2761534" y="439315"/>
                    <a:ext cx="127319" cy="127151"/>
                  </a:xfrm>
                  <a:custGeom>
                    <a:rect b="b" l="l" r="r" t="t"/>
                    <a:pathLst>
                      <a:path extrusionOk="0" h="1511" w="1513">
                        <a:moveTo>
                          <a:pt x="0" y="0"/>
                        </a:moveTo>
                        <a:lnTo>
                          <a:pt x="0" y="1511"/>
                        </a:lnTo>
                        <a:lnTo>
                          <a:pt x="1513" y="1511"/>
                        </a:lnTo>
                        <a:lnTo>
                          <a:pt x="1513" y="0"/>
                        </a:lnTo>
                        <a:close/>
                      </a:path>
                    </a:pathLst>
                  </a:custGeom>
                  <a:solidFill>
                    <a:srgbClr val="A9ABBE"/>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5" name="Google Shape;4125;p51"/>
                  <p:cNvSpPr/>
                  <p:nvPr/>
                </p:nvSpPr>
                <p:spPr>
                  <a:xfrm>
                    <a:off x="2800074" y="477518"/>
                    <a:ext cx="50238" cy="50574"/>
                  </a:xfrm>
                  <a:custGeom>
                    <a:rect b="b" l="l" r="r" t="t"/>
                    <a:pathLst>
                      <a:path extrusionOk="0" fill="none" h="601" w="597">
                        <a:moveTo>
                          <a:pt x="596" y="0"/>
                        </a:moveTo>
                        <a:lnTo>
                          <a:pt x="1" y="600"/>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6" name="Google Shape;4126;p51"/>
                  <p:cNvSpPr/>
                  <p:nvPr/>
                </p:nvSpPr>
                <p:spPr>
                  <a:xfrm>
                    <a:off x="2800074" y="477518"/>
                    <a:ext cx="50238" cy="50574"/>
                  </a:xfrm>
                  <a:custGeom>
                    <a:rect b="b" l="l" r="r" t="t"/>
                    <a:pathLst>
                      <a:path extrusionOk="0" fill="none" h="601" w="597">
                        <a:moveTo>
                          <a:pt x="1" y="0"/>
                        </a:moveTo>
                        <a:lnTo>
                          <a:pt x="596" y="600"/>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7" name="Google Shape;4127;p51"/>
                  <p:cNvSpPr/>
                  <p:nvPr/>
                </p:nvSpPr>
                <p:spPr>
                  <a:xfrm>
                    <a:off x="371126" y="216658"/>
                    <a:ext cx="2737652" cy="1353721"/>
                  </a:xfrm>
                  <a:custGeom>
                    <a:rect b="b" l="l" r="r" t="t"/>
                    <a:pathLst>
                      <a:path extrusionOk="0" h="16087" w="32533">
                        <a:moveTo>
                          <a:pt x="0" y="1"/>
                        </a:moveTo>
                        <a:lnTo>
                          <a:pt x="0" y="16086"/>
                        </a:lnTo>
                        <a:lnTo>
                          <a:pt x="32533" y="16086"/>
                        </a:lnTo>
                        <a:lnTo>
                          <a:pt x="32533" y="1"/>
                        </a:ln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8" name="Google Shape;4128;p51"/>
                  <p:cNvSpPr/>
                  <p:nvPr/>
                </p:nvSpPr>
                <p:spPr>
                  <a:xfrm>
                    <a:off x="371126" y="216658"/>
                    <a:ext cx="2737652" cy="247485"/>
                  </a:xfrm>
                  <a:custGeom>
                    <a:rect b="b" l="l" r="r" t="t"/>
                    <a:pathLst>
                      <a:path extrusionOk="0" h="2941" w="32533">
                        <a:moveTo>
                          <a:pt x="0" y="1"/>
                        </a:moveTo>
                        <a:lnTo>
                          <a:pt x="0" y="2940"/>
                        </a:lnTo>
                        <a:lnTo>
                          <a:pt x="32533" y="2940"/>
                        </a:lnTo>
                        <a:lnTo>
                          <a:pt x="32533" y="1"/>
                        </a:ln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9" name="Google Shape;4129;p51"/>
                  <p:cNvSpPr/>
                  <p:nvPr/>
                </p:nvSpPr>
                <p:spPr>
                  <a:xfrm>
                    <a:off x="2853088" y="276908"/>
                    <a:ext cx="127403" cy="127403"/>
                  </a:xfrm>
                  <a:custGeom>
                    <a:rect b="b" l="l" r="r" t="t"/>
                    <a:pathLst>
                      <a:path extrusionOk="0" h="1514" w="1514">
                        <a:moveTo>
                          <a:pt x="1" y="1"/>
                        </a:moveTo>
                        <a:lnTo>
                          <a:pt x="1" y="1513"/>
                        </a:lnTo>
                        <a:lnTo>
                          <a:pt x="1513" y="1513"/>
                        </a:lnTo>
                        <a:lnTo>
                          <a:pt x="1513" y="1"/>
                        </a:lnTo>
                        <a:close/>
                      </a:path>
                    </a:pathLst>
                  </a:custGeom>
                  <a:solidFill>
                    <a:srgbClr val="A9ABBE"/>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0" name="Google Shape;4130;p51"/>
                  <p:cNvSpPr/>
                  <p:nvPr/>
                </p:nvSpPr>
                <p:spPr>
                  <a:xfrm>
                    <a:off x="2891291" y="315112"/>
                    <a:ext cx="50574" cy="50574"/>
                  </a:xfrm>
                  <a:custGeom>
                    <a:rect b="b" l="l" r="r" t="t"/>
                    <a:pathLst>
                      <a:path extrusionOk="0" fill="none" h="601" w="601">
                        <a:moveTo>
                          <a:pt x="601" y="1"/>
                        </a:moveTo>
                        <a:lnTo>
                          <a:pt x="1" y="601"/>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1" name="Google Shape;4131;p51"/>
                  <p:cNvSpPr/>
                  <p:nvPr/>
                </p:nvSpPr>
                <p:spPr>
                  <a:xfrm>
                    <a:off x="2891291" y="315112"/>
                    <a:ext cx="50574" cy="50574"/>
                  </a:xfrm>
                  <a:custGeom>
                    <a:rect b="b" l="l" r="r" t="t"/>
                    <a:pathLst>
                      <a:path extrusionOk="0" fill="none" h="601" w="601">
                        <a:moveTo>
                          <a:pt x="1" y="1"/>
                        </a:moveTo>
                        <a:lnTo>
                          <a:pt x="601" y="601"/>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2" name="Google Shape;4132;p51"/>
                  <p:cNvSpPr/>
                  <p:nvPr/>
                </p:nvSpPr>
                <p:spPr>
                  <a:xfrm>
                    <a:off x="462343" y="42050"/>
                    <a:ext cx="2737904" cy="1353637"/>
                  </a:xfrm>
                  <a:custGeom>
                    <a:rect b="b" l="l" r="r" t="t"/>
                    <a:pathLst>
                      <a:path extrusionOk="0" h="16086" w="32536">
                        <a:moveTo>
                          <a:pt x="1" y="0"/>
                        </a:moveTo>
                        <a:lnTo>
                          <a:pt x="1" y="16086"/>
                        </a:lnTo>
                        <a:lnTo>
                          <a:pt x="32535" y="16086"/>
                        </a:lnTo>
                        <a:lnTo>
                          <a:pt x="32535" y="0"/>
                        </a:ln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3" name="Google Shape;4133;p51"/>
                  <p:cNvSpPr/>
                  <p:nvPr/>
                </p:nvSpPr>
                <p:spPr>
                  <a:xfrm>
                    <a:off x="462343" y="42050"/>
                    <a:ext cx="2737904" cy="247401"/>
                  </a:xfrm>
                  <a:custGeom>
                    <a:rect b="b" l="l" r="r" t="t"/>
                    <a:pathLst>
                      <a:path extrusionOk="0" h="2940" w="32536">
                        <a:moveTo>
                          <a:pt x="1" y="0"/>
                        </a:moveTo>
                        <a:lnTo>
                          <a:pt x="1" y="2940"/>
                        </a:lnTo>
                        <a:lnTo>
                          <a:pt x="32535" y="2940"/>
                        </a:lnTo>
                        <a:lnTo>
                          <a:pt x="32535" y="0"/>
                        </a:ln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134" name="Google Shape;4134;p51"/>
                <p:cNvSpPr txBox="1"/>
                <p:nvPr/>
              </p:nvSpPr>
              <p:spPr>
                <a:xfrm>
                  <a:off x="471000" y="546675"/>
                  <a:ext cx="2729400" cy="400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200">
                      <a:solidFill>
                        <a:schemeClr val="dk1"/>
                      </a:solidFill>
                      <a:latin typeface="Archivo"/>
                      <a:ea typeface="Archivo"/>
                      <a:cs typeface="Archivo"/>
                      <a:sym typeface="Archivo"/>
                    </a:rPr>
                    <a:t>SYSTEM ERROR !</a:t>
                  </a:r>
                  <a:endParaRPr sz="1200">
                    <a:solidFill>
                      <a:schemeClr val="dk1"/>
                    </a:solidFill>
                    <a:latin typeface="Archivo"/>
                    <a:ea typeface="Archivo"/>
                    <a:cs typeface="Archivo"/>
                    <a:sym typeface="Archivo"/>
                  </a:endParaRPr>
                </a:p>
              </p:txBody>
            </p:sp>
          </p:grpSp>
          <p:sp>
            <p:nvSpPr>
              <p:cNvPr id="4135" name="Google Shape;4135;p51"/>
              <p:cNvSpPr/>
              <p:nvPr/>
            </p:nvSpPr>
            <p:spPr>
              <a:xfrm>
                <a:off x="6530038" y="3674094"/>
                <a:ext cx="1106100" cy="2244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100">
                    <a:solidFill>
                      <a:schemeClr val="dk1"/>
                    </a:solidFill>
                    <a:latin typeface="Archivo"/>
                    <a:ea typeface="Archivo"/>
                    <a:cs typeface="Archivo"/>
                    <a:sym typeface="Archivo"/>
                  </a:rPr>
                  <a:t>OK</a:t>
                </a:r>
                <a:endParaRPr sz="1100">
                  <a:solidFill>
                    <a:schemeClr val="dk1"/>
                  </a:solidFill>
                  <a:latin typeface="Archivo"/>
                  <a:ea typeface="Archivo"/>
                  <a:cs typeface="Archivo"/>
                  <a:sym typeface="Archivo"/>
                </a:endParaRPr>
              </a:p>
            </p:txBody>
          </p:sp>
          <p:sp>
            <p:nvSpPr>
              <p:cNvPr id="4136" name="Google Shape;4136;p51"/>
              <p:cNvSpPr/>
              <p:nvPr/>
            </p:nvSpPr>
            <p:spPr>
              <a:xfrm>
                <a:off x="7764863" y="3674094"/>
                <a:ext cx="1106100" cy="2244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100">
                    <a:solidFill>
                      <a:schemeClr val="dk1"/>
                    </a:solidFill>
                    <a:latin typeface="Archivo"/>
                    <a:ea typeface="Archivo"/>
                    <a:cs typeface="Archivo"/>
                    <a:sym typeface="Archivo"/>
                  </a:rPr>
                  <a:t>CANCEL</a:t>
                </a:r>
                <a:endParaRPr sz="1100">
                  <a:solidFill>
                    <a:schemeClr val="dk1"/>
                  </a:solidFill>
                  <a:latin typeface="Archivo"/>
                  <a:ea typeface="Archivo"/>
                  <a:cs typeface="Archivo"/>
                  <a:sym typeface="Archivo"/>
                </a:endParaRPr>
              </a:p>
            </p:txBody>
          </p:sp>
        </p:grpSp>
        <p:grpSp>
          <p:nvGrpSpPr>
            <p:cNvPr id="4137" name="Google Shape;4137;p51"/>
            <p:cNvGrpSpPr/>
            <p:nvPr/>
          </p:nvGrpSpPr>
          <p:grpSpPr>
            <a:xfrm>
              <a:off x="8832897" y="2915723"/>
              <a:ext cx="124557" cy="124557"/>
              <a:chOff x="9831290" y="1558725"/>
              <a:chExt cx="156597" cy="156597"/>
            </a:xfrm>
          </p:grpSpPr>
          <p:sp>
            <p:nvSpPr>
              <p:cNvPr id="4138" name="Google Shape;4138;p51"/>
              <p:cNvSpPr/>
              <p:nvPr/>
            </p:nvSpPr>
            <p:spPr>
              <a:xfrm>
                <a:off x="9831290" y="15587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9" name="Google Shape;4139;p51"/>
              <p:cNvSpPr/>
              <p:nvPr/>
            </p:nvSpPr>
            <p:spPr>
              <a:xfrm>
                <a:off x="9869301" y="15969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0" name="Google Shape;4140;p51"/>
              <p:cNvSpPr/>
              <p:nvPr/>
            </p:nvSpPr>
            <p:spPr>
              <a:xfrm>
                <a:off x="9869301" y="15969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44" name="Shape 4144"/>
        <p:cNvGrpSpPr/>
        <p:nvPr/>
      </p:nvGrpSpPr>
      <p:grpSpPr>
        <a:xfrm>
          <a:off x="0" y="0"/>
          <a:ext cx="0" cy="0"/>
          <a:chOff x="0" y="0"/>
          <a:chExt cx="0" cy="0"/>
        </a:xfrm>
      </p:grpSpPr>
      <p:sp>
        <p:nvSpPr>
          <p:cNvPr id="4145" name="Google Shape;4145;p52"/>
          <p:cNvSpPr txBox="1"/>
          <p:nvPr>
            <p:ph idx="1" type="subTitle"/>
          </p:nvPr>
        </p:nvSpPr>
        <p:spPr>
          <a:xfrm>
            <a:off x="735000" y="714975"/>
            <a:ext cx="6881700" cy="34359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t/>
            </a:r>
            <a:endParaRPr b="1" sz="2100">
              <a:solidFill>
                <a:srgbClr val="000000"/>
              </a:solidFill>
              <a:latin typeface="Arial"/>
              <a:ea typeface="Arial"/>
              <a:cs typeface="Arial"/>
              <a:sym typeface="Arial"/>
            </a:endParaRPr>
          </a:p>
          <a:p>
            <a:pPr indent="0" lvl="0" marL="0" rtl="0" algn="l">
              <a:spcBef>
                <a:spcPts val="0"/>
              </a:spcBef>
              <a:spcAft>
                <a:spcPts val="0"/>
              </a:spcAft>
              <a:buNone/>
            </a:pPr>
            <a:r>
              <a:rPr b="1" lang="en" sz="2100">
                <a:solidFill>
                  <a:srgbClr val="000000"/>
                </a:solidFill>
                <a:latin typeface="Arial"/>
                <a:ea typeface="Arial"/>
                <a:cs typeface="Arial"/>
                <a:sym typeface="Arial"/>
              </a:rPr>
              <a:t>Fallacies of Circular reasoning (</a:t>
            </a:r>
            <a:r>
              <a:rPr lang="en" sz="2100">
                <a:solidFill>
                  <a:srgbClr val="000000"/>
                </a:solidFill>
                <a:latin typeface="Arial"/>
                <a:ea typeface="Arial"/>
                <a:cs typeface="Arial"/>
                <a:sym typeface="Arial"/>
              </a:rPr>
              <a:t>also called </a:t>
            </a:r>
            <a:r>
              <a:rPr b="1" lang="en" sz="2100">
                <a:solidFill>
                  <a:srgbClr val="000000"/>
                </a:solidFill>
                <a:latin typeface="Arial"/>
                <a:ea typeface="Arial"/>
                <a:cs typeface="Arial"/>
                <a:sym typeface="Arial"/>
              </a:rPr>
              <a:t>petitio principii</a:t>
            </a:r>
            <a:r>
              <a:rPr lang="en" sz="2100">
                <a:solidFill>
                  <a:srgbClr val="000000"/>
                </a:solidFill>
                <a:latin typeface="Arial"/>
                <a:ea typeface="Arial"/>
                <a:cs typeface="Arial"/>
                <a:sym typeface="Arial"/>
              </a:rPr>
              <a:t> or </a:t>
            </a:r>
            <a:r>
              <a:rPr b="1" lang="en" sz="2100">
                <a:solidFill>
                  <a:srgbClr val="000000"/>
                </a:solidFill>
                <a:latin typeface="Arial"/>
                <a:ea typeface="Arial"/>
                <a:cs typeface="Arial"/>
                <a:sym typeface="Arial"/>
              </a:rPr>
              <a:t>begging the question</a:t>
            </a:r>
            <a:r>
              <a:rPr lang="en" sz="2100">
                <a:solidFill>
                  <a:srgbClr val="000000"/>
                </a:solidFill>
                <a:latin typeface="Arial"/>
                <a:ea typeface="Arial"/>
                <a:cs typeface="Arial"/>
                <a:sym typeface="Arial"/>
              </a:rPr>
              <a:t>) occurs when an argument assumes its own conclusion. </a:t>
            </a:r>
            <a:endParaRPr sz="2100">
              <a:solidFill>
                <a:srgbClr val="000000"/>
              </a:solidFill>
              <a:latin typeface="Arial"/>
              <a:ea typeface="Arial"/>
              <a:cs typeface="Arial"/>
              <a:sym typeface="Arial"/>
            </a:endParaRPr>
          </a:p>
          <a:p>
            <a:pPr indent="0" lvl="0" marL="0" rtl="0" algn="l">
              <a:spcBef>
                <a:spcPts val="0"/>
              </a:spcBef>
              <a:spcAft>
                <a:spcPts val="0"/>
              </a:spcAft>
              <a:buNone/>
            </a:pPr>
            <a:r>
              <a:t/>
            </a:r>
            <a:endParaRPr sz="2100">
              <a:solidFill>
                <a:srgbClr val="000000"/>
              </a:solidFill>
              <a:latin typeface="Arial"/>
              <a:ea typeface="Arial"/>
              <a:cs typeface="Arial"/>
              <a:sym typeface="Arial"/>
            </a:endParaRPr>
          </a:p>
          <a:p>
            <a:pPr indent="12700" lvl="0" marL="0" rtl="0" algn="l">
              <a:lnSpc>
                <a:spcPct val="115000"/>
              </a:lnSpc>
              <a:spcBef>
                <a:spcPts val="1200"/>
              </a:spcBef>
              <a:spcAft>
                <a:spcPts val="0"/>
              </a:spcAft>
              <a:buNone/>
            </a:pPr>
            <a:r>
              <a:rPr b="1" lang="en" sz="2100">
                <a:solidFill>
                  <a:srgbClr val="000000"/>
                </a:solidFill>
                <a:latin typeface="Arial"/>
                <a:ea typeface="Arial"/>
                <a:cs typeface="Arial"/>
                <a:sym typeface="Arial"/>
              </a:rPr>
              <a:t>Circular reasoning </a:t>
            </a:r>
            <a:r>
              <a:rPr lang="en" sz="2100">
                <a:solidFill>
                  <a:srgbClr val="000000"/>
                </a:solidFill>
                <a:latin typeface="Arial"/>
                <a:ea typeface="Arial"/>
                <a:cs typeface="Arial"/>
                <a:sym typeface="Arial"/>
              </a:rPr>
              <a:t>is useless for proving its conclusion. If the conclusion is doubtful, so is the corresponding identical assumption and an argument employing doubtful assumptions has no credibility.</a:t>
            </a:r>
            <a:endParaRPr sz="2100">
              <a:solidFill>
                <a:srgbClr val="000000"/>
              </a:solidFill>
              <a:latin typeface="Arial"/>
              <a:ea typeface="Arial"/>
              <a:cs typeface="Arial"/>
              <a:sym typeface="Arial"/>
            </a:endParaRPr>
          </a:p>
          <a:p>
            <a:pPr indent="0" lvl="0" marL="0" rtl="0" algn="l">
              <a:spcBef>
                <a:spcPts val="1200"/>
              </a:spcBef>
              <a:spcAft>
                <a:spcPts val="0"/>
              </a:spcAft>
              <a:buNone/>
            </a:pPr>
            <a:r>
              <a:t/>
            </a:r>
            <a:endParaRPr sz="1200">
              <a:solidFill>
                <a:srgbClr val="000000"/>
              </a:solidFill>
              <a:latin typeface="Arial"/>
              <a:ea typeface="Arial"/>
              <a:cs typeface="Arial"/>
              <a:sym typeface="Arial"/>
            </a:endParaRPr>
          </a:p>
        </p:txBody>
      </p:sp>
      <p:grpSp>
        <p:nvGrpSpPr>
          <p:cNvPr id="4146" name="Google Shape;4146;p52"/>
          <p:cNvGrpSpPr/>
          <p:nvPr/>
        </p:nvGrpSpPr>
        <p:grpSpPr>
          <a:xfrm>
            <a:off x="388365" y="1999125"/>
            <a:ext cx="156597" cy="156597"/>
            <a:chOff x="9831290" y="1558725"/>
            <a:chExt cx="156597" cy="156597"/>
          </a:xfrm>
        </p:grpSpPr>
        <p:sp>
          <p:nvSpPr>
            <p:cNvPr id="4147" name="Google Shape;4147;p52"/>
            <p:cNvSpPr/>
            <p:nvPr/>
          </p:nvSpPr>
          <p:spPr>
            <a:xfrm>
              <a:off x="9831290" y="15587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8" name="Google Shape;4148;p52"/>
            <p:cNvSpPr/>
            <p:nvPr/>
          </p:nvSpPr>
          <p:spPr>
            <a:xfrm>
              <a:off x="9869301" y="15969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9" name="Google Shape;4149;p52"/>
            <p:cNvSpPr/>
            <p:nvPr/>
          </p:nvSpPr>
          <p:spPr>
            <a:xfrm>
              <a:off x="9869301" y="15969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150" name="Google Shape;4150;p52"/>
          <p:cNvGrpSpPr/>
          <p:nvPr/>
        </p:nvGrpSpPr>
        <p:grpSpPr>
          <a:xfrm>
            <a:off x="4143367" y="4554769"/>
            <a:ext cx="842530" cy="84105"/>
            <a:chOff x="8131923" y="2641852"/>
            <a:chExt cx="1144898" cy="114273"/>
          </a:xfrm>
        </p:grpSpPr>
        <p:sp>
          <p:nvSpPr>
            <p:cNvPr id="4151" name="Google Shape;4151;p52"/>
            <p:cNvSpPr/>
            <p:nvPr/>
          </p:nvSpPr>
          <p:spPr>
            <a:xfrm>
              <a:off x="8131923"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2" name="Google Shape;4152;p52"/>
            <p:cNvSpPr/>
            <p:nvPr/>
          </p:nvSpPr>
          <p:spPr>
            <a:xfrm>
              <a:off x="8475468" y="2641852"/>
              <a:ext cx="114261" cy="114273"/>
            </a:xfrm>
            <a:custGeom>
              <a:rect b="b" l="l" r="r" t="t"/>
              <a:pathLst>
                <a:path extrusionOk="0" h="1692" w="1692">
                  <a:moveTo>
                    <a:pt x="846" y="1"/>
                  </a:moveTo>
                  <a:cubicBezTo>
                    <a:pt x="378" y="1"/>
                    <a:pt x="1" y="378"/>
                    <a:pt x="1" y="846"/>
                  </a:cubicBezTo>
                  <a:cubicBezTo>
                    <a:pt x="1" y="1312"/>
                    <a:pt x="378" y="1692"/>
                    <a:pt x="846" y="1692"/>
                  </a:cubicBezTo>
                  <a:cubicBezTo>
                    <a:pt x="1312" y="1692"/>
                    <a:pt x="1692" y="1312"/>
                    <a:pt x="1692" y="846"/>
                  </a:cubicBezTo>
                  <a:cubicBezTo>
                    <a:pt x="1692" y="378"/>
                    <a:pt x="1312"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3" name="Google Shape;4153;p52"/>
            <p:cNvSpPr/>
            <p:nvPr/>
          </p:nvSpPr>
          <p:spPr>
            <a:xfrm>
              <a:off x="8819014" y="2641852"/>
              <a:ext cx="114261" cy="114273"/>
            </a:xfrm>
            <a:custGeom>
              <a:rect b="b" l="l" r="r" t="t"/>
              <a:pathLst>
                <a:path extrusionOk="0" h="1692" w="1692">
                  <a:moveTo>
                    <a:pt x="846" y="1"/>
                  </a:moveTo>
                  <a:cubicBezTo>
                    <a:pt x="380" y="1"/>
                    <a:pt x="0" y="378"/>
                    <a:pt x="0" y="846"/>
                  </a:cubicBezTo>
                  <a:cubicBezTo>
                    <a:pt x="0" y="1312"/>
                    <a:pt x="380"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4" name="Google Shape;4154;p52"/>
            <p:cNvSpPr/>
            <p:nvPr/>
          </p:nvSpPr>
          <p:spPr>
            <a:xfrm>
              <a:off x="9162560"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155" name="Google Shape;4155;p52"/>
          <p:cNvGrpSpPr/>
          <p:nvPr/>
        </p:nvGrpSpPr>
        <p:grpSpPr>
          <a:xfrm>
            <a:off x="7846815" y="4030472"/>
            <a:ext cx="988023" cy="608391"/>
            <a:chOff x="9014981" y="3506433"/>
            <a:chExt cx="1291702" cy="795386"/>
          </a:xfrm>
        </p:grpSpPr>
        <p:sp>
          <p:nvSpPr>
            <p:cNvPr id="4156" name="Google Shape;4156;p52"/>
            <p:cNvSpPr/>
            <p:nvPr/>
          </p:nvSpPr>
          <p:spPr>
            <a:xfrm>
              <a:off x="9626657" y="4049696"/>
              <a:ext cx="583749" cy="252113"/>
            </a:xfrm>
            <a:custGeom>
              <a:rect b="b" l="l" r="r" t="t"/>
              <a:pathLst>
                <a:path extrusionOk="0" fill="none" h="2996" w="6937">
                  <a:moveTo>
                    <a:pt x="1" y="1"/>
                  </a:moveTo>
                  <a:lnTo>
                    <a:pt x="6936" y="1"/>
                  </a:lnTo>
                  <a:lnTo>
                    <a:pt x="6936" y="2996"/>
                  </a:lnTo>
                  <a:lnTo>
                    <a:pt x="1"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7" name="Google Shape;4157;p52"/>
            <p:cNvSpPr/>
            <p:nvPr/>
          </p:nvSpPr>
          <p:spPr>
            <a:xfrm>
              <a:off x="9626657" y="4049696"/>
              <a:ext cx="583749" cy="252113"/>
            </a:xfrm>
            <a:custGeom>
              <a:rect b="b" l="l" r="r" t="t"/>
              <a:pathLst>
                <a:path extrusionOk="0" h="2996" w="6937">
                  <a:moveTo>
                    <a:pt x="1" y="1"/>
                  </a:moveTo>
                  <a:lnTo>
                    <a:pt x="1" y="2996"/>
                  </a:lnTo>
                  <a:lnTo>
                    <a:pt x="6936" y="2996"/>
                  </a:lnTo>
                  <a:lnTo>
                    <a:pt x="6936" y="1"/>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8" name="Google Shape;4158;p52"/>
            <p:cNvSpPr/>
            <p:nvPr/>
          </p:nvSpPr>
          <p:spPr>
            <a:xfrm>
              <a:off x="9014981" y="3506433"/>
              <a:ext cx="1291534" cy="795386"/>
            </a:xfrm>
            <a:custGeom>
              <a:rect b="b" l="l" r="r" t="t"/>
              <a:pathLst>
                <a:path extrusionOk="0" h="9452" w="15348">
                  <a:moveTo>
                    <a:pt x="1" y="1"/>
                  </a:moveTo>
                  <a:lnTo>
                    <a:pt x="1" y="9452"/>
                  </a:lnTo>
                  <a:lnTo>
                    <a:pt x="15347" y="9452"/>
                  </a:lnTo>
                  <a:lnTo>
                    <a:pt x="15347"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9" name="Google Shape;4159;p52"/>
            <p:cNvSpPr/>
            <p:nvPr/>
          </p:nvSpPr>
          <p:spPr>
            <a:xfrm>
              <a:off x="9014981" y="3506433"/>
              <a:ext cx="1291534" cy="795386"/>
            </a:xfrm>
            <a:custGeom>
              <a:rect b="b" l="l" r="r" t="t"/>
              <a:pathLst>
                <a:path extrusionOk="0" fill="none" h="9452" w="15348">
                  <a:moveTo>
                    <a:pt x="1" y="1"/>
                  </a:moveTo>
                  <a:lnTo>
                    <a:pt x="15347" y="1"/>
                  </a:lnTo>
                  <a:lnTo>
                    <a:pt x="15347" y="9452"/>
                  </a:lnTo>
                  <a:lnTo>
                    <a:pt x="1" y="9452"/>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0" name="Google Shape;4160;p52"/>
            <p:cNvSpPr/>
            <p:nvPr/>
          </p:nvSpPr>
          <p:spPr>
            <a:xfrm>
              <a:off x="9015149" y="3506433"/>
              <a:ext cx="1291534" cy="397777"/>
            </a:xfrm>
            <a:custGeom>
              <a:rect b="b" l="l" r="r" t="t"/>
              <a:pathLst>
                <a:path extrusionOk="0" h="4727" w="15348">
                  <a:moveTo>
                    <a:pt x="1" y="1"/>
                  </a:moveTo>
                  <a:lnTo>
                    <a:pt x="7673" y="4726"/>
                  </a:lnTo>
                  <a:lnTo>
                    <a:pt x="15347" y="1"/>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1" name="Google Shape;4161;p52"/>
            <p:cNvSpPr/>
            <p:nvPr/>
          </p:nvSpPr>
          <p:spPr>
            <a:xfrm>
              <a:off x="9368994" y="4049696"/>
              <a:ext cx="583496" cy="252113"/>
            </a:xfrm>
            <a:custGeom>
              <a:rect b="b" l="l" r="r" t="t"/>
              <a:pathLst>
                <a:path extrusionOk="0" fill="none" h="2996" w="6934">
                  <a:moveTo>
                    <a:pt x="0" y="1"/>
                  </a:moveTo>
                  <a:lnTo>
                    <a:pt x="6933" y="1"/>
                  </a:lnTo>
                  <a:lnTo>
                    <a:pt x="6933" y="2996"/>
                  </a:lnTo>
                  <a:lnTo>
                    <a:pt x="0"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2" name="Google Shape;4162;p52"/>
            <p:cNvSpPr/>
            <p:nvPr/>
          </p:nvSpPr>
          <p:spPr>
            <a:xfrm>
              <a:off x="9368994" y="4049696"/>
              <a:ext cx="583496" cy="252113"/>
            </a:xfrm>
            <a:custGeom>
              <a:rect b="b" l="l" r="r" t="t"/>
              <a:pathLst>
                <a:path extrusionOk="0" h="2996" w="6934">
                  <a:moveTo>
                    <a:pt x="0" y="1"/>
                  </a:moveTo>
                  <a:lnTo>
                    <a:pt x="0" y="2996"/>
                  </a:lnTo>
                  <a:lnTo>
                    <a:pt x="6933" y="2996"/>
                  </a:lnTo>
                  <a:lnTo>
                    <a:pt x="6933" y="1"/>
                  </a:lnTo>
                  <a:close/>
                </a:path>
              </a:pathLst>
            </a:custGeom>
            <a:solidFill>
              <a:schemeClr val="l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3" name="Google Shape;4163;p52"/>
            <p:cNvSpPr/>
            <p:nvPr/>
          </p:nvSpPr>
          <p:spPr>
            <a:xfrm>
              <a:off x="9494712" y="4125093"/>
              <a:ext cx="332056" cy="84"/>
            </a:xfrm>
            <a:custGeom>
              <a:rect b="b" l="l" r="r" t="t"/>
              <a:pathLst>
                <a:path extrusionOk="0" fill="none" h="1" w="3946">
                  <a:moveTo>
                    <a:pt x="0" y="1"/>
                  </a:moveTo>
                  <a:lnTo>
                    <a:pt x="3945" y="1"/>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4" name="Google Shape;4164;p52"/>
            <p:cNvSpPr/>
            <p:nvPr/>
          </p:nvSpPr>
          <p:spPr>
            <a:xfrm>
              <a:off x="9494712" y="4215384"/>
              <a:ext cx="332056" cy="84"/>
            </a:xfrm>
            <a:custGeom>
              <a:rect b="b" l="l" r="r" t="t"/>
              <a:pathLst>
                <a:path extrusionOk="0" fill="none" h="1" w="3946">
                  <a:moveTo>
                    <a:pt x="0" y="0"/>
                  </a:moveTo>
                  <a:lnTo>
                    <a:pt x="3945" y="0"/>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165" name="Google Shape;4165;p52"/>
          <p:cNvSpPr/>
          <p:nvPr/>
        </p:nvSpPr>
        <p:spPr>
          <a:xfrm>
            <a:off x="307076" y="1326754"/>
            <a:ext cx="319172" cy="442075"/>
          </a:xfrm>
          <a:custGeom>
            <a:rect b="b" l="l" r="r" t="t"/>
            <a:pathLst>
              <a:path extrusionOk="0" h="6200" w="4476">
                <a:moveTo>
                  <a:pt x="0" y="0"/>
                </a:moveTo>
                <a:lnTo>
                  <a:pt x="630" y="5344"/>
                </a:lnTo>
                <a:lnTo>
                  <a:pt x="1740" y="3869"/>
                </a:lnTo>
                <a:lnTo>
                  <a:pt x="2979" y="6199"/>
                </a:lnTo>
                <a:lnTo>
                  <a:pt x="4209" y="5356"/>
                </a:lnTo>
                <a:lnTo>
                  <a:pt x="2541" y="3327"/>
                </a:lnTo>
                <a:lnTo>
                  <a:pt x="4476" y="3056"/>
                </a:lnTo>
                <a:lnTo>
                  <a:pt x="0" y="0"/>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166" name="Google Shape;4166;p52"/>
          <p:cNvGrpSpPr/>
          <p:nvPr/>
        </p:nvGrpSpPr>
        <p:grpSpPr>
          <a:xfrm>
            <a:off x="420581" y="4236556"/>
            <a:ext cx="2598078" cy="1242517"/>
            <a:chOff x="6138988" y="2857389"/>
            <a:chExt cx="2875252" cy="1776039"/>
          </a:xfrm>
        </p:grpSpPr>
        <p:grpSp>
          <p:nvGrpSpPr>
            <p:cNvPr id="4167" name="Google Shape;4167;p52"/>
            <p:cNvGrpSpPr/>
            <p:nvPr/>
          </p:nvGrpSpPr>
          <p:grpSpPr>
            <a:xfrm>
              <a:off x="6138988" y="2857389"/>
              <a:ext cx="2875252" cy="1776039"/>
              <a:chOff x="5927300" y="2664250"/>
              <a:chExt cx="3128675" cy="1932578"/>
            </a:xfrm>
          </p:grpSpPr>
          <p:grpSp>
            <p:nvGrpSpPr>
              <p:cNvPr id="4168" name="Google Shape;4168;p52"/>
              <p:cNvGrpSpPr/>
              <p:nvPr/>
            </p:nvGrpSpPr>
            <p:grpSpPr>
              <a:xfrm>
                <a:off x="5927300" y="2664250"/>
                <a:ext cx="3128675" cy="1932578"/>
                <a:chOff x="71725" y="42050"/>
                <a:chExt cx="3128675" cy="1932578"/>
              </a:xfrm>
            </p:grpSpPr>
            <p:grpSp>
              <p:nvGrpSpPr>
                <p:cNvPr id="4169" name="Google Shape;4169;p52"/>
                <p:cNvGrpSpPr/>
                <p:nvPr/>
              </p:nvGrpSpPr>
              <p:grpSpPr>
                <a:xfrm>
                  <a:off x="71725" y="42050"/>
                  <a:ext cx="3128522" cy="1932578"/>
                  <a:chOff x="71725" y="42050"/>
                  <a:chExt cx="3128522" cy="1932578"/>
                </a:xfrm>
              </p:grpSpPr>
              <p:sp>
                <p:nvSpPr>
                  <p:cNvPr id="4170" name="Google Shape;4170;p52"/>
                  <p:cNvSpPr/>
                  <p:nvPr/>
                </p:nvSpPr>
                <p:spPr>
                  <a:xfrm>
                    <a:off x="71725" y="620991"/>
                    <a:ext cx="2737820" cy="1353637"/>
                  </a:xfrm>
                  <a:custGeom>
                    <a:rect b="b" l="l" r="r" t="t"/>
                    <a:pathLst>
                      <a:path extrusionOk="0" h="16086" w="32535">
                        <a:moveTo>
                          <a:pt x="0" y="0"/>
                        </a:moveTo>
                        <a:lnTo>
                          <a:pt x="0" y="16086"/>
                        </a:lnTo>
                        <a:lnTo>
                          <a:pt x="32535" y="16086"/>
                        </a:lnTo>
                        <a:lnTo>
                          <a:pt x="32535" y="0"/>
                        </a:ln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1" name="Google Shape;4171;p52"/>
                  <p:cNvSpPr/>
                  <p:nvPr/>
                </p:nvSpPr>
                <p:spPr>
                  <a:xfrm>
                    <a:off x="71725" y="620991"/>
                    <a:ext cx="2737820" cy="247401"/>
                  </a:xfrm>
                  <a:custGeom>
                    <a:rect b="b" l="l" r="r" t="t"/>
                    <a:pathLst>
                      <a:path extrusionOk="0" h="2940" w="32535">
                        <a:moveTo>
                          <a:pt x="0" y="0"/>
                        </a:moveTo>
                        <a:lnTo>
                          <a:pt x="0" y="2940"/>
                        </a:lnTo>
                        <a:lnTo>
                          <a:pt x="32535" y="2940"/>
                        </a:lnTo>
                        <a:lnTo>
                          <a:pt x="32535" y="0"/>
                        </a:ln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2" name="Google Shape;4172;p52"/>
                  <p:cNvSpPr/>
                  <p:nvPr/>
                </p:nvSpPr>
                <p:spPr>
                  <a:xfrm>
                    <a:off x="2553687" y="680821"/>
                    <a:ext cx="127403" cy="127319"/>
                  </a:xfrm>
                  <a:custGeom>
                    <a:rect b="b" l="l" r="r" t="t"/>
                    <a:pathLst>
                      <a:path extrusionOk="0" h="1513" w="1514">
                        <a:moveTo>
                          <a:pt x="1" y="0"/>
                        </a:moveTo>
                        <a:lnTo>
                          <a:pt x="1" y="1513"/>
                        </a:lnTo>
                        <a:lnTo>
                          <a:pt x="1513" y="1513"/>
                        </a:lnTo>
                        <a:lnTo>
                          <a:pt x="1513" y="0"/>
                        </a:lnTo>
                        <a:close/>
                      </a:path>
                    </a:pathLst>
                  </a:custGeom>
                  <a:solidFill>
                    <a:srgbClr val="A9ABBE"/>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3" name="Google Shape;4173;p52"/>
                  <p:cNvSpPr/>
                  <p:nvPr/>
                </p:nvSpPr>
                <p:spPr>
                  <a:xfrm>
                    <a:off x="2592311" y="719361"/>
                    <a:ext cx="50406" cy="50574"/>
                  </a:xfrm>
                  <a:custGeom>
                    <a:rect b="b" l="l" r="r" t="t"/>
                    <a:pathLst>
                      <a:path extrusionOk="0" fill="none" h="601" w="599">
                        <a:moveTo>
                          <a:pt x="598" y="1"/>
                        </a:moveTo>
                        <a:lnTo>
                          <a:pt x="0" y="601"/>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4" name="Google Shape;4174;p52"/>
                  <p:cNvSpPr/>
                  <p:nvPr/>
                </p:nvSpPr>
                <p:spPr>
                  <a:xfrm>
                    <a:off x="2592311" y="719361"/>
                    <a:ext cx="50406" cy="50574"/>
                  </a:xfrm>
                  <a:custGeom>
                    <a:rect b="b" l="l" r="r" t="t"/>
                    <a:pathLst>
                      <a:path extrusionOk="0" fill="none" h="601" w="599">
                        <a:moveTo>
                          <a:pt x="0" y="1"/>
                        </a:moveTo>
                        <a:lnTo>
                          <a:pt x="598" y="601"/>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5" name="Google Shape;4175;p52"/>
                  <p:cNvSpPr/>
                  <p:nvPr/>
                </p:nvSpPr>
                <p:spPr>
                  <a:xfrm>
                    <a:off x="175648" y="499902"/>
                    <a:ext cx="2737820" cy="1353721"/>
                  </a:xfrm>
                  <a:custGeom>
                    <a:rect b="b" l="l" r="r" t="t"/>
                    <a:pathLst>
                      <a:path extrusionOk="0" h="16087" w="32535">
                        <a:moveTo>
                          <a:pt x="0" y="1"/>
                        </a:moveTo>
                        <a:lnTo>
                          <a:pt x="0" y="16086"/>
                        </a:lnTo>
                        <a:lnTo>
                          <a:pt x="32535" y="16086"/>
                        </a:lnTo>
                        <a:lnTo>
                          <a:pt x="32535" y="1"/>
                        </a:ln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6" name="Google Shape;4176;p52"/>
                  <p:cNvSpPr/>
                  <p:nvPr/>
                </p:nvSpPr>
                <p:spPr>
                  <a:xfrm>
                    <a:off x="175648" y="499902"/>
                    <a:ext cx="2737820" cy="247485"/>
                  </a:xfrm>
                  <a:custGeom>
                    <a:rect b="b" l="l" r="r" t="t"/>
                    <a:pathLst>
                      <a:path extrusionOk="0" h="2941" w="32535">
                        <a:moveTo>
                          <a:pt x="0" y="1"/>
                        </a:moveTo>
                        <a:lnTo>
                          <a:pt x="0" y="2940"/>
                        </a:lnTo>
                        <a:lnTo>
                          <a:pt x="32535" y="2940"/>
                        </a:lnTo>
                        <a:lnTo>
                          <a:pt x="32535" y="1"/>
                        </a:ln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7" name="Google Shape;4177;p52"/>
                  <p:cNvSpPr/>
                  <p:nvPr/>
                </p:nvSpPr>
                <p:spPr>
                  <a:xfrm>
                    <a:off x="2657779" y="559984"/>
                    <a:ext cx="127235" cy="127319"/>
                  </a:xfrm>
                  <a:custGeom>
                    <a:rect b="b" l="l" r="r" t="t"/>
                    <a:pathLst>
                      <a:path extrusionOk="0" h="1513" w="1512">
                        <a:moveTo>
                          <a:pt x="1" y="0"/>
                        </a:moveTo>
                        <a:lnTo>
                          <a:pt x="1" y="1513"/>
                        </a:lnTo>
                        <a:lnTo>
                          <a:pt x="1511" y="1513"/>
                        </a:lnTo>
                        <a:lnTo>
                          <a:pt x="1511" y="0"/>
                        </a:lnTo>
                        <a:close/>
                      </a:path>
                    </a:pathLst>
                  </a:custGeom>
                  <a:solidFill>
                    <a:srgbClr val="A9ABBE"/>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8" name="Google Shape;4178;p52"/>
                  <p:cNvSpPr/>
                  <p:nvPr/>
                </p:nvSpPr>
                <p:spPr>
                  <a:xfrm>
                    <a:off x="2695982" y="598524"/>
                    <a:ext cx="50574" cy="50406"/>
                  </a:xfrm>
                  <a:custGeom>
                    <a:rect b="b" l="l" r="r" t="t"/>
                    <a:pathLst>
                      <a:path extrusionOk="0" fill="none" h="599" w="601">
                        <a:moveTo>
                          <a:pt x="601" y="1"/>
                        </a:moveTo>
                        <a:lnTo>
                          <a:pt x="1" y="598"/>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9" name="Google Shape;4179;p52"/>
                  <p:cNvSpPr/>
                  <p:nvPr/>
                </p:nvSpPr>
                <p:spPr>
                  <a:xfrm>
                    <a:off x="2695982" y="598524"/>
                    <a:ext cx="50574" cy="50406"/>
                  </a:xfrm>
                  <a:custGeom>
                    <a:rect b="b" l="l" r="r" t="t"/>
                    <a:pathLst>
                      <a:path extrusionOk="0" fill="none" h="599" w="601">
                        <a:moveTo>
                          <a:pt x="1" y="1"/>
                        </a:moveTo>
                        <a:lnTo>
                          <a:pt x="601" y="598"/>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0" name="Google Shape;4180;p52"/>
                  <p:cNvSpPr/>
                  <p:nvPr/>
                </p:nvSpPr>
                <p:spPr>
                  <a:xfrm>
                    <a:off x="279488" y="379065"/>
                    <a:ext cx="2737652" cy="1353637"/>
                  </a:xfrm>
                  <a:custGeom>
                    <a:rect b="b" l="l" r="r" t="t"/>
                    <a:pathLst>
                      <a:path extrusionOk="0" h="16086" w="32533">
                        <a:moveTo>
                          <a:pt x="1" y="0"/>
                        </a:moveTo>
                        <a:lnTo>
                          <a:pt x="1" y="16086"/>
                        </a:lnTo>
                        <a:lnTo>
                          <a:pt x="32533" y="16086"/>
                        </a:lnTo>
                        <a:lnTo>
                          <a:pt x="32533" y="0"/>
                        </a:ln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1" name="Google Shape;4181;p52"/>
                  <p:cNvSpPr/>
                  <p:nvPr/>
                </p:nvSpPr>
                <p:spPr>
                  <a:xfrm>
                    <a:off x="279488" y="379065"/>
                    <a:ext cx="2737652" cy="247485"/>
                  </a:xfrm>
                  <a:custGeom>
                    <a:rect b="b" l="l" r="r" t="t"/>
                    <a:pathLst>
                      <a:path extrusionOk="0" h="2941" w="32533">
                        <a:moveTo>
                          <a:pt x="1" y="0"/>
                        </a:moveTo>
                        <a:lnTo>
                          <a:pt x="1" y="2940"/>
                        </a:lnTo>
                        <a:lnTo>
                          <a:pt x="32533" y="2940"/>
                        </a:lnTo>
                        <a:lnTo>
                          <a:pt x="32533" y="0"/>
                        </a:ln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2" name="Google Shape;4182;p52"/>
                  <p:cNvSpPr/>
                  <p:nvPr/>
                </p:nvSpPr>
                <p:spPr>
                  <a:xfrm>
                    <a:off x="2761534" y="439315"/>
                    <a:ext cx="127319" cy="127151"/>
                  </a:xfrm>
                  <a:custGeom>
                    <a:rect b="b" l="l" r="r" t="t"/>
                    <a:pathLst>
                      <a:path extrusionOk="0" h="1511" w="1513">
                        <a:moveTo>
                          <a:pt x="0" y="0"/>
                        </a:moveTo>
                        <a:lnTo>
                          <a:pt x="0" y="1511"/>
                        </a:lnTo>
                        <a:lnTo>
                          <a:pt x="1513" y="1511"/>
                        </a:lnTo>
                        <a:lnTo>
                          <a:pt x="1513" y="0"/>
                        </a:lnTo>
                        <a:close/>
                      </a:path>
                    </a:pathLst>
                  </a:custGeom>
                  <a:solidFill>
                    <a:srgbClr val="A9ABBE"/>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3" name="Google Shape;4183;p52"/>
                  <p:cNvSpPr/>
                  <p:nvPr/>
                </p:nvSpPr>
                <p:spPr>
                  <a:xfrm>
                    <a:off x="2800074" y="477518"/>
                    <a:ext cx="50238" cy="50574"/>
                  </a:xfrm>
                  <a:custGeom>
                    <a:rect b="b" l="l" r="r" t="t"/>
                    <a:pathLst>
                      <a:path extrusionOk="0" fill="none" h="601" w="597">
                        <a:moveTo>
                          <a:pt x="596" y="0"/>
                        </a:moveTo>
                        <a:lnTo>
                          <a:pt x="1" y="600"/>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4" name="Google Shape;4184;p52"/>
                  <p:cNvSpPr/>
                  <p:nvPr/>
                </p:nvSpPr>
                <p:spPr>
                  <a:xfrm>
                    <a:off x="2800074" y="477518"/>
                    <a:ext cx="50238" cy="50574"/>
                  </a:xfrm>
                  <a:custGeom>
                    <a:rect b="b" l="l" r="r" t="t"/>
                    <a:pathLst>
                      <a:path extrusionOk="0" fill="none" h="601" w="597">
                        <a:moveTo>
                          <a:pt x="1" y="0"/>
                        </a:moveTo>
                        <a:lnTo>
                          <a:pt x="596" y="600"/>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5" name="Google Shape;4185;p52"/>
                  <p:cNvSpPr/>
                  <p:nvPr/>
                </p:nvSpPr>
                <p:spPr>
                  <a:xfrm>
                    <a:off x="371126" y="216658"/>
                    <a:ext cx="2737652" cy="1353721"/>
                  </a:xfrm>
                  <a:custGeom>
                    <a:rect b="b" l="l" r="r" t="t"/>
                    <a:pathLst>
                      <a:path extrusionOk="0" h="16087" w="32533">
                        <a:moveTo>
                          <a:pt x="0" y="1"/>
                        </a:moveTo>
                        <a:lnTo>
                          <a:pt x="0" y="16086"/>
                        </a:lnTo>
                        <a:lnTo>
                          <a:pt x="32533" y="16086"/>
                        </a:lnTo>
                        <a:lnTo>
                          <a:pt x="32533" y="1"/>
                        </a:ln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6" name="Google Shape;4186;p52"/>
                  <p:cNvSpPr/>
                  <p:nvPr/>
                </p:nvSpPr>
                <p:spPr>
                  <a:xfrm>
                    <a:off x="371126" y="216658"/>
                    <a:ext cx="2737652" cy="247485"/>
                  </a:xfrm>
                  <a:custGeom>
                    <a:rect b="b" l="l" r="r" t="t"/>
                    <a:pathLst>
                      <a:path extrusionOk="0" h="2941" w="32533">
                        <a:moveTo>
                          <a:pt x="0" y="1"/>
                        </a:moveTo>
                        <a:lnTo>
                          <a:pt x="0" y="2940"/>
                        </a:lnTo>
                        <a:lnTo>
                          <a:pt x="32533" y="2940"/>
                        </a:lnTo>
                        <a:lnTo>
                          <a:pt x="32533" y="1"/>
                        </a:ln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7" name="Google Shape;4187;p52"/>
                  <p:cNvSpPr/>
                  <p:nvPr/>
                </p:nvSpPr>
                <p:spPr>
                  <a:xfrm>
                    <a:off x="2853088" y="276908"/>
                    <a:ext cx="127403" cy="127403"/>
                  </a:xfrm>
                  <a:custGeom>
                    <a:rect b="b" l="l" r="r" t="t"/>
                    <a:pathLst>
                      <a:path extrusionOk="0" h="1514" w="1514">
                        <a:moveTo>
                          <a:pt x="1" y="1"/>
                        </a:moveTo>
                        <a:lnTo>
                          <a:pt x="1" y="1513"/>
                        </a:lnTo>
                        <a:lnTo>
                          <a:pt x="1513" y="1513"/>
                        </a:lnTo>
                        <a:lnTo>
                          <a:pt x="1513" y="1"/>
                        </a:lnTo>
                        <a:close/>
                      </a:path>
                    </a:pathLst>
                  </a:custGeom>
                  <a:solidFill>
                    <a:srgbClr val="A9ABBE"/>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8" name="Google Shape;4188;p52"/>
                  <p:cNvSpPr/>
                  <p:nvPr/>
                </p:nvSpPr>
                <p:spPr>
                  <a:xfrm>
                    <a:off x="2891291" y="315112"/>
                    <a:ext cx="50574" cy="50574"/>
                  </a:xfrm>
                  <a:custGeom>
                    <a:rect b="b" l="l" r="r" t="t"/>
                    <a:pathLst>
                      <a:path extrusionOk="0" fill="none" h="601" w="601">
                        <a:moveTo>
                          <a:pt x="601" y="1"/>
                        </a:moveTo>
                        <a:lnTo>
                          <a:pt x="1" y="601"/>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9" name="Google Shape;4189;p52"/>
                  <p:cNvSpPr/>
                  <p:nvPr/>
                </p:nvSpPr>
                <p:spPr>
                  <a:xfrm>
                    <a:off x="2891291" y="315112"/>
                    <a:ext cx="50574" cy="50574"/>
                  </a:xfrm>
                  <a:custGeom>
                    <a:rect b="b" l="l" r="r" t="t"/>
                    <a:pathLst>
                      <a:path extrusionOk="0" fill="none" h="601" w="601">
                        <a:moveTo>
                          <a:pt x="1" y="1"/>
                        </a:moveTo>
                        <a:lnTo>
                          <a:pt x="601" y="601"/>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0" name="Google Shape;4190;p52"/>
                  <p:cNvSpPr/>
                  <p:nvPr/>
                </p:nvSpPr>
                <p:spPr>
                  <a:xfrm>
                    <a:off x="462343" y="42050"/>
                    <a:ext cx="2737904" cy="1353637"/>
                  </a:xfrm>
                  <a:custGeom>
                    <a:rect b="b" l="l" r="r" t="t"/>
                    <a:pathLst>
                      <a:path extrusionOk="0" h="16086" w="32536">
                        <a:moveTo>
                          <a:pt x="1" y="0"/>
                        </a:moveTo>
                        <a:lnTo>
                          <a:pt x="1" y="16086"/>
                        </a:lnTo>
                        <a:lnTo>
                          <a:pt x="32535" y="16086"/>
                        </a:lnTo>
                        <a:lnTo>
                          <a:pt x="32535" y="0"/>
                        </a:ln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1" name="Google Shape;4191;p52"/>
                  <p:cNvSpPr/>
                  <p:nvPr/>
                </p:nvSpPr>
                <p:spPr>
                  <a:xfrm>
                    <a:off x="462343" y="42050"/>
                    <a:ext cx="2737904" cy="247401"/>
                  </a:xfrm>
                  <a:custGeom>
                    <a:rect b="b" l="l" r="r" t="t"/>
                    <a:pathLst>
                      <a:path extrusionOk="0" h="2940" w="32536">
                        <a:moveTo>
                          <a:pt x="1" y="0"/>
                        </a:moveTo>
                        <a:lnTo>
                          <a:pt x="1" y="2940"/>
                        </a:lnTo>
                        <a:lnTo>
                          <a:pt x="32535" y="2940"/>
                        </a:lnTo>
                        <a:lnTo>
                          <a:pt x="32535" y="0"/>
                        </a:ln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192" name="Google Shape;4192;p52"/>
                <p:cNvSpPr txBox="1"/>
                <p:nvPr/>
              </p:nvSpPr>
              <p:spPr>
                <a:xfrm>
                  <a:off x="471000" y="546675"/>
                  <a:ext cx="2729400" cy="400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200">
                      <a:solidFill>
                        <a:schemeClr val="dk1"/>
                      </a:solidFill>
                      <a:latin typeface="Archivo"/>
                      <a:ea typeface="Archivo"/>
                      <a:cs typeface="Archivo"/>
                      <a:sym typeface="Archivo"/>
                    </a:rPr>
                    <a:t>SYSTEM ERROR !</a:t>
                  </a:r>
                  <a:endParaRPr sz="1200">
                    <a:solidFill>
                      <a:schemeClr val="dk1"/>
                    </a:solidFill>
                    <a:latin typeface="Archivo"/>
                    <a:ea typeface="Archivo"/>
                    <a:cs typeface="Archivo"/>
                    <a:sym typeface="Archivo"/>
                  </a:endParaRPr>
                </a:p>
              </p:txBody>
            </p:sp>
          </p:grpSp>
          <p:sp>
            <p:nvSpPr>
              <p:cNvPr id="4193" name="Google Shape;4193;p52"/>
              <p:cNvSpPr/>
              <p:nvPr/>
            </p:nvSpPr>
            <p:spPr>
              <a:xfrm>
                <a:off x="6530038" y="3674094"/>
                <a:ext cx="1106100" cy="2244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100">
                    <a:solidFill>
                      <a:schemeClr val="dk1"/>
                    </a:solidFill>
                    <a:latin typeface="Archivo"/>
                    <a:ea typeface="Archivo"/>
                    <a:cs typeface="Archivo"/>
                    <a:sym typeface="Archivo"/>
                  </a:rPr>
                  <a:t>OK</a:t>
                </a:r>
                <a:endParaRPr sz="1100">
                  <a:solidFill>
                    <a:schemeClr val="dk1"/>
                  </a:solidFill>
                  <a:latin typeface="Archivo"/>
                  <a:ea typeface="Archivo"/>
                  <a:cs typeface="Archivo"/>
                  <a:sym typeface="Archivo"/>
                </a:endParaRPr>
              </a:p>
            </p:txBody>
          </p:sp>
          <p:sp>
            <p:nvSpPr>
              <p:cNvPr id="4194" name="Google Shape;4194;p52"/>
              <p:cNvSpPr/>
              <p:nvPr/>
            </p:nvSpPr>
            <p:spPr>
              <a:xfrm>
                <a:off x="7764863" y="3674094"/>
                <a:ext cx="1106100" cy="2244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100">
                    <a:solidFill>
                      <a:schemeClr val="dk1"/>
                    </a:solidFill>
                    <a:latin typeface="Archivo"/>
                    <a:ea typeface="Archivo"/>
                    <a:cs typeface="Archivo"/>
                    <a:sym typeface="Archivo"/>
                  </a:rPr>
                  <a:t>CANCEL</a:t>
                </a:r>
                <a:endParaRPr sz="1100">
                  <a:solidFill>
                    <a:schemeClr val="dk1"/>
                  </a:solidFill>
                  <a:latin typeface="Archivo"/>
                  <a:ea typeface="Archivo"/>
                  <a:cs typeface="Archivo"/>
                  <a:sym typeface="Archivo"/>
                </a:endParaRPr>
              </a:p>
            </p:txBody>
          </p:sp>
        </p:grpSp>
        <p:grpSp>
          <p:nvGrpSpPr>
            <p:cNvPr id="4195" name="Google Shape;4195;p52"/>
            <p:cNvGrpSpPr/>
            <p:nvPr/>
          </p:nvGrpSpPr>
          <p:grpSpPr>
            <a:xfrm>
              <a:off x="8832897" y="2915723"/>
              <a:ext cx="124557" cy="124557"/>
              <a:chOff x="9831290" y="1558725"/>
              <a:chExt cx="156597" cy="156597"/>
            </a:xfrm>
          </p:grpSpPr>
          <p:sp>
            <p:nvSpPr>
              <p:cNvPr id="4196" name="Google Shape;4196;p52"/>
              <p:cNvSpPr/>
              <p:nvPr/>
            </p:nvSpPr>
            <p:spPr>
              <a:xfrm>
                <a:off x="9831290" y="15587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7" name="Google Shape;4197;p52"/>
              <p:cNvSpPr/>
              <p:nvPr/>
            </p:nvSpPr>
            <p:spPr>
              <a:xfrm>
                <a:off x="9869301" y="15969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8" name="Google Shape;4198;p52"/>
              <p:cNvSpPr/>
              <p:nvPr/>
            </p:nvSpPr>
            <p:spPr>
              <a:xfrm>
                <a:off x="9869301" y="15969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02" name="Shape 4202"/>
        <p:cNvGrpSpPr/>
        <p:nvPr/>
      </p:nvGrpSpPr>
      <p:grpSpPr>
        <a:xfrm>
          <a:off x="0" y="0"/>
          <a:ext cx="0" cy="0"/>
          <a:chOff x="0" y="0"/>
          <a:chExt cx="0" cy="0"/>
        </a:xfrm>
      </p:grpSpPr>
      <p:sp>
        <p:nvSpPr>
          <p:cNvPr id="4203" name="Google Shape;4203;p53"/>
          <p:cNvSpPr txBox="1"/>
          <p:nvPr>
            <p:ph idx="15" type="title"/>
          </p:nvPr>
        </p:nvSpPr>
        <p:spPr>
          <a:xfrm>
            <a:off x="720000" y="341475"/>
            <a:ext cx="6749700" cy="41724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200">
                <a:solidFill>
                  <a:srgbClr val="000000"/>
                </a:solidFill>
                <a:latin typeface="Arial"/>
                <a:ea typeface="Arial"/>
                <a:cs typeface="Arial"/>
                <a:sym typeface="Arial"/>
              </a:rPr>
              <a:t>FALLACIES OF AMBIGUITY</a:t>
            </a:r>
            <a:endParaRPr b="1" sz="22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2000">
                <a:solidFill>
                  <a:srgbClr val="000000"/>
                </a:solidFill>
                <a:latin typeface="Arial"/>
                <a:ea typeface="Arial"/>
                <a:cs typeface="Arial"/>
                <a:sym typeface="Arial"/>
              </a:rPr>
              <a:t>• A1: Equivocation</a:t>
            </a:r>
            <a:endParaRPr b="1"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2000">
                <a:solidFill>
                  <a:srgbClr val="000000"/>
                </a:solidFill>
                <a:latin typeface="Arial"/>
                <a:ea typeface="Arial"/>
                <a:cs typeface="Arial"/>
                <a:sym typeface="Arial"/>
              </a:rPr>
              <a:t>        	Equivocation </a:t>
            </a:r>
            <a:r>
              <a:rPr lang="en" sz="2000">
                <a:solidFill>
                  <a:srgbClr val="000000"/>
                </a:solidFill>
                <a:latin typeface="Arial"/>
                <a:ea typeface="Arial"/>
                <a:cs typeface="Arial"/>
                <a:sym typeface="Arial"/>
              </a:rPr>
              <a:t>refers to the use of an ambiguous term, either verbal or written, in an argument. Here, the two or more dissimilar and inconsistent meanings of a single term, which is a key element to the argument, can shift in the mind. This may cause confusion or the witting or unwitting acceptance of an idea or argument.</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1800"/>
          </a:p>
        </p:txBody>
      </p:sp>
      <p:grpSp>
        <p:nvGrpSpPr>
          <p:cNvPr id="4204" name="Google Shape;4204;p53"/>
          <p:cNvGrpSpPr/>
          <p:nvPr/>
        </p:nvGrpSpPr>
        <p:grpSpPr>
          <a:xfrm>
            <a:off x="327874" y="1503123"/>
            <a:ext cx="392131" cy="417803"/>
            <a:chOff x="6007986" y="3100150"/>
            <a:chExt cx="339126" cy="361328"/>
          </a:xfrm>
        </p:grpSpPr>
        <p:sp>
          <p:nvSpPr>
            <p:cNvPr id="4205" name="Google Shape;4205;p53"/>
            <p:cNvSpPr/>
            <p:nvPr/>
          </p:nvSpPr>
          <p:spPr>
            <a:xfrm>
              <a:off x="6266640" y="3163240"/>
              <a:ext cx="80472" cy="234031"/>
            </a:xfrm>
            <a:custGeom>
              <a:rect b="b" l="l" r="r" t="t"/>
              <a:pathLst>
                <a:path extrusionOk="0" h="9856" w="3389">
                  <a:moveTo>
                    <a:pt x="1166" y="729"/>
                  </a:moveTo>
                  <a:cubicBezTo>
                    <a:pt x="2217" y="1883"/>
                    <a:pt x="2792" y="3362"/>
                    <a:pt x="2792" y="4933"/>
                  </a:cubicBezTo>
                  <a:cubicBezTo>
                    <a:pt x="2792" y="6502"/>
                    <a:pt x="2217" y="7981"/>
                    <a:pt x="1166" y="9135"/>
                  </a:cubicBezTo>
                  <a:lnTo>
                    <a:pt x="744" y="8713"/>
                  </a:lnTo>
                  <a:cubicBezTo>
                    <a:pt x="1684" y="7673"/>
                    <a:pt x="2196" y="6341"/>
                    <a:pt x="2196" y="4933"/>
                  </a:cubicBezTo>
                  <a:cubicBezTo>
                    <a:pt x="2196" y="3523"/>
                    <a:pt x="1684" y="2191"/>
                    <a:pt x="744" y="1151"/>
                  </a:cubicBezTo>
                  <a:lnTo>
                    <a:pt x="1166" y="729"/>
                  </a:lnTo>
                  <a:close/>
                  <a:moveTo>
                    <a:pt x="1170" y="1"/>
                  </a:moveTo>
                  <a:cubicBezTo>
                    <a:pt x="1093" y="1"/>
                    <a:pt x="1016" y="30"/>
                    <a:pt x="957" y="89"/>
                  </a:cubicBezTo>
                  <a:lnTo>
                    <a:pt x="118" y="930"/>
                  </a:lnTo>
                  <a:cubicBezTo>
                    <a:pt x="63" y="985"/>
                    <a:pt x="28" y="1061"/>
                    <a:pt x="28" y="1140"/>
                  </a:cubicBezTo>
                  <a:cubicBezTo>
                    <a:pt x="28" y="1219"/>
                    <a:pt x="58" y="1292"/>
                    <a:pt x="118" y="1352"/>
                  </a:cubicBezTo>
                  <a:cubicBezTo>
                    <a:pt x="1074" y="2308"/>
                    <a:pt x="1602" y="3577"/>
                    <a:pt x="1602" y="4928"/>
                  </a:cubicBezTo>
                  <a:cubicBezTo>
                    <a:pt x="1602" y="6279"/>
                    <a:pt x="1074" y="7550"/>
                    <a:pt x="118" y="8506"/>
                  </a:cubicBezTo>
                  <a:cubicBezTo>
                    <a:pt x="1" y="8623"/>
                    <a:pt x="1" y="8814"/>
                    <a:pt x="118" y="8928"/>
                  </a:cubicBezTo>
                  <a:lnTo>
                    <a:pt x="957" y="9770"/>
                  </a:lnTo>
                  <a:cubicBezTo>
                    <a:pt x="1015" y="9827"/>
                    <a:pt x="1092" y="9856"/>
                    <a:pt x="1169" y="9856"/>
                  </a:cubicBezTo>
                  <a:cubicBezTo>
                    <a:pt x="1245" y="9856"/>
                    <a:pt x="1321" y="9827"/>
                    <a:pt x="1379" y="9770"/>
                  </a:cubicBezTo>
                  <a:cubicBezTo>
                    <a:pt x="2672" y="8476"/>
                    <a:pt x="3388" y="6758"/>
                    <a:pt x="3388" y="4928"/>
                  </a:cubicBezTo>
                  <a:cubicBezTo>
                    <a:pt x="3388" y="3103"/>
                    <a:pt x="2678" y="1385"/>
                    <a:pt x="1379" y="89"/>
                  </a:cubicBezTo>
                  <a:cubicBezTo>
                    <a:pt x="1321" y="30"/>
                    <a:pt x="1246" y="1"/>
                    <a:pt x="11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6" name="Google Shape;4206;p53"/>
            <p:cNvSpPr/>
            <p:nvPr/>
          </p:nvSpPr>
          <p:spPr>
            <a:xfrm>
              <a:off x="6226748" y="3203298"/>
              <a:ext cx="63850" cy="154058"/>
            </a:xfrm>
            <a:custGeom>
              <a:rect b="b" l="l" r="r" t="t"/>
              <a:pathLst>
                <a:path extrusionOk="0" h="6488" w="2689">
                  <a:moveTo>
                    <a:pt x="1155" y="730"/>
                  </a:moveTo>
                  <a:cubicBezTo>
                    <a:pt x="1760" y="1430"/>
                    <a:pt x="2089" y="2312"/>
                    <a:pt x="2089" y="3246"/>
                  </a:cubicBezTo>
                  <a:cubicBezTo>
                    <a:pt x="2089" y="4178"/>
                    <a:pt x="1760" y="5060"/>
                    <a:pt x="1155" y="5760"/>
                  </a:cubicBezTo>
                  <a:lnTo>
                    <a:pt x="736" y="5338"/>
                  </a:lnTo>
                  <a:cubicBezTo>
                    <a:pt x="1229" y="4750"/>
                    <a:pt x="1493" y="4017"/>
                    <a:pt x="1493" y="3246"/>
                  </a:cubicBezTo>
                  <a:cubicBezTo>
                    <a:pt x="1493" y="2473"/>
                    <a:pt x="1226" y="1738"/>
                    <a:pt x="736" y="1152"/>
                  </a:cubicBezTo>
                  <a:lnTo>
                    <a:pt x="1155" y="730"/>
                  </a:lnTo>
                  <a:close/>
                  <a:moveTo>
                    <a:pt x="1166" y="0"/>
                  </a:moveTo>
                  <a:cubicBezTo>
                    <a:pt x="1087" y="0"/>
                    <a:pt x="1014" y="33"/>
                    <a:pt x="956" y="90"/>
                  </a:cubicBezTo>
                  <a:lnTo>
                    <a:pt x="115" y="932"/>
                  </a:lnTo>
                  <a:cubicBezTo>
                    <a:pt x="0" y="1046"/>
                    <a:pt x="0" y="1237"/>
                    <a:pt x="115" y="1354"/>
                  </a:cubicBezTo>
                  <a:cubicBezTo>
                    <a:pt x="621" y="1860"/>
                    <a:pt x="902" y="2530"/>
                    <a:pt x="902" y="3246"/>
                  </a:cubicBezTo>
                  <a:cubicBezTo>
                    <a:pt x="902" y="3960"/>
                    <a:pt x="621" y="4630"/>
                    <a:pt x="115" y="5139"/>
                  </a:cubicBezTo>
                  <a:cubicBezTo>
                    <a:pt x="0" y="5253"/>
                    <a:pt x="0" y="5441"/>
                    <a:pt x="115" y="5561"/>
                  </a:cubicBezTo>
                  <a:lnTo>
                    <a:pt x="956" y="6400"/>
                  </a:lnTo>
                  <a:cubicBezTo>
                    <a:pt x="1014" y="6458"/>
                    <a:pt x="1090" y="6488"/>
                    <a:pt x="1166" y="6488"/>
                  </a:cubicBezTo>
                  <a:cubicBezTo>
                    <a:pt x="1243" y="6488"/>
                    <a:pt x="1320" y="6458"/>
                    <a:pt x="1378" y="6400"/>
                  </a:cubicBezTo>
                  <a:cubicBezTo>
                    <a:pt x="2223" y="5556"/>
                    <a:pt x="2688" y="4436"/>
                    <a:pt x="2688" y="3246"/>
                  </a:cubicBezTo>
                  <a:cubicBezTo>
                    <a:pt x="2688" y="2054"/>
                    <a:pt x="2223" y="934"/>
                    <a:pt x="1378" y="90"/>
                  </a:cubicBezTo>
                  <a:cubicBezTo>
                    <a:pt x="1324" y="36"/>
                    <a:pt x="1245" y="0"/>
                    <a:pt x="116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7" name="Google Shape;4207;p53"/>
            <p:cNvSpPr/>
            <p:nvPr/>
          </p:nvSpPr>
          <p:spPr>
            <a:xfrm>
              <a:off x="6007986" y="3100150"/>
              <a:ext cx="213088" cy="361328"/>
            </a:xfrm>
            <a:custGeom>
              <a:rect b="b" l="l" r="r" t="t"/>
              <a:pathLst>
                <a:path extrusionOk="0" h="15217" w="8974">
                  <a:moveTo>
                    <a:pt x="1787" y="4922"/>
                  </a:moveTo>
                  <a:lnTo>
                    <a:pt x="1787" y="10275"/>
                  </a:lnTo>
                  <a:lnTo>
                    <a:pt x="897" y="10275"/>
                  </a:lnTo>
                  <a:cubicBezTo>
                    <a:pt x="733" y="10275"/>
                    <a:pt x="600" y="10142"/>
                    <a:pt x="600" y="9979"/>
                  </a:cubicBezTo>
                  <a:lnTo>
                    <a:pt x="600" y="5216"/>
                  </a:lnTo>
                  <a:cubicBezTo>
                    <a:pt x="600" y="5052"/>
                    <a:pt x="733" y="4922"/>
                    <a:pt x="897" y="4922"/>
                  </a:cubicBezTo>
                  <a:close/>
                  <a:moveTo>
                    <a:pt x="6550" y="940"/>
                  </a:moveTo>
                  <a:lnTo>
                    <a:pt x="6550" y="14238"/>
                  </a:lnTo>
                  <a:lnTo>
                    <a:pt x="2384" y="10436"/>
                  </a:lnTo>
                  <a:lnTo>
                    <a:pt x="2384" y="4745"/>
                  </a:lnTo>
                  <a:lnTo>
                    <a:pt x="6550" y="940"/>
                  </a:lnTo>
                  <a:close/>
                  <a:moveTo>
                    <a:pt x="6970" y="1"/>
                  </a:moveTo>
                  <a:cubicBezTo>
                    <a:pt x="6825" y="1"/>
                    <a:pt x="6621" y="80"/>
                    <a:pt x="6517" y="175"/>
                  </a:cubicBezTo>
                  <a:lnTo>
                    <a:pt x="1970" y="4323"/>
                  </a:lnTo>
                  <a:lnTo>
                    <a:pt x="894" y="4323"/>
                  </a:lnTo>
                  <a:cubicBezTo>
                    <a:pt x="398" y="4323"/>
                    <a:pt x="1" y="4720"/>
                    <a:pt x="1" y="5213"/>
                  </a:cubicBezTo>
                  <a:lnTo>
                    <a:pt x="1" y="9979"/>
                  </a:lnTo>
                  <a:cubicBezTo>
                    <a:pt x="1" y="10472"/>
                    <a:pt x="398" y="10872"/>
                    <a:pt x="894" y="10872"/>
                  </a:cubicBezTo>
                  <a:lnTo>
                    <a:pt x="1970" y="10872"/>
                  </a:lnTo>
                  <a:lnTo>
                    <a:pt x="6645" y="15139"/>
                  </a:lnTo>
                  <a:cubicBezTo>
                    <a:pt x="6701" y="15189"/>
                    <a:pt x="6774" y="15216"/>
                    <a:pt x="6847" y="15216"/>
                  </a:cubicBezTo>
                  <a:cubicBezTo>
                    <a:pt x="6916" y="15216"/>
                    <a:pt x="6986" y="15192"/>
                    <a:pt x="7043" y="15142"/>
                  </a:cubicBezTo>
                  <a:cubicBezTo>
                    <a:pt x="7108" y="15085"/>
                    <a:pt x="7141" y="15003"/>
                    <a:pt x="7141" y="14916"/>
                  </a:cubicBezTo>
                  <a:lnTo>
                    <a:pt x="7141" y="9088"/>
                  </a:lnTo>
                  <a:lnTo>
                    <a:pt x="7413" y="9088"/>
                  </a:lnTo>
                  <a:cubicBezTo>
                    <a:pt x="8209" y="9088"/>
                    <a:pt x="8881" y="8475"/>
                    <a:pt x="8925" y="7680"/>
                  </a:cubicBezTo>
                  <a:cubicBezTo>
                    <a:pt x="8974" y="6822"/>
                    <a:pt x="8290" y="6109"/>
                    <a:pt x="7438" y="6109"/>
                  </a:cubicBezTo>
                  <a:lnTo>
                    <a:pt x="7141" y="6109"/>
                  </a:lnTo>
                  <a:lnTo>
                    <a:pt x="7141" y="183"/>
                  </a:lnTo>
                  <a:cubicBezTo>
                    <a:pt x="7147" y="83"/>
                    <a:pt x="7068" y="1"/>
                    <a:pt x="69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208" name="Google Shape;4208;p53"/>
          <p:cNvGrpSpPr/>
          <p:nvPr/>
        </p:nvGrpSpPr>
        <p:grpSpPr>
          <a:xfrm>
            <a:off x="314240" y="3210059"/>
            <a:ext cx="419396" cy="418627"/>
            <a:chOff x="6647842" y="3099770"/>
            <a:chExt cx="362705" cy="362040"/>
          </a:xfrm>
        </p:grpSpPr>
        <p:sp>
          <p:nvSpPr>
            <p:cNvPr id="4209" name="Google Shape;4209;p53"/>
            <p:cNvSpPr/>
            <p:nvPr/>
          </p:nvSpPr>
          <p:spPr>
            <a:xfrm>
              <a:off x="6647842" y="3099770"/>
              <a:ext cx="218003" cy="362040"/>
            </a:xfrm>
            <a:custGeom>
              <a:rect b="b" l="l" r="r" t="t"/>
              <a:pathLst>
                <a:path extrusionOk="0" h="15247" w="9181">
                  <a:moveTo>
                    <a:pt x="1787" y="4946"/>
                  </a:moveTo>
                  <a:lnTo>
                    <a:pt x="1787" y="10305"/>
                  </a:lnTo>
                  <a:lnTo>
                    <a:pt x="896" y="10305"/>
                  </a:lnTo>
                  <a:cubicBezTo>
                    <a:pt x="733" y="10305"/>
                    <a:pt x="599" y="10172"/>
                    <a:pt x="599" y="10008"/>
                  </a:cubicBezTo>
                  <a:lnTo>
                    <a:pt x="599" y="5245"/>
                  </a:lnTo>
                  <a:cubicBezTo>
                    <a:pt x="596" y="5079"/>
                    <a:pt x="730" y="4946"/>
                    <a:pt x="896" y="4946"/>
                  </a:cubicBezTo>
                  <a:close/>
                  <a:moveTo>
                    <a:pt x="6729" y="945"/>
                  </a:moveTo>
                  <a:lnTo>
                    <a:pt x="6729" y="14278"/>
                  </a:lnTo>
                  <a:lnTo>
                    <a:pt x="2383" y="10455"/>
                  </a:lnTo>
                  <a:lnTo>
                    <a:pt x="2383" y="4769"/>
                  </a:lnTo>
                  <a:lnTo>
                    <a:pt x="6729" y="945"/>
                  </a:lnTo>
                  <a:close/>
                  <a:moveTo>
                    <a:pt x="7029" y="1"/>
                  </a:moveTo>
                  <a:cubicBezTo>
                    <a:pt x="6958" y="1"/>
                    <a:pt x="6888" y="27"/>
                    <a:pt x="6833" y="77"/>
                  </a:cubicBezTo>
                  <a:lnTo>
                    <a:pt x="1974" y="4347"/>
                  </a:lnTo>
                  <a:lnTo>
                    <a:pt x="893" y="4347"/>
                  </a:lnTo>
                  <a:cubicBezTo>
                    <a:pt x="398" y="4347"/>
                    <a:pt x="0" y="4747"/>
                    <a:pt x="0" y="5240"/>
                  </a:cubicBezTo>
                  <a:lnTo>
                    <a:pt x="0" y="10003"/>
                  </a:lnTo>
                  <a:cubicBezTo>
                    <a:pt x="0" y="10498"/>
                    <a:pt x="403" y="10901"/>
                    <a:pt x="893" y="10901"/>
                  </a:cubicBezTo>
                  <a:lnTo>
                    <a:pt x="1972" y="10901"/>
                  </a:lnTo>
                  <a:lnTo>
                    <a:pt x="6830" y="15171"/>
                  </a:lnTo>
                  <a:cubicBezTo>
                    <a:pt x="6885" y="15221"/>
                    <a:pt x="6955" y="15246"/>
                    <a:pt x="7026" y="15246"/>
                  </a:cubicBezTo>
                  <a:cubicBezTo>
                    <a:pt x="7067" y="15246"/>
                    <a:pt x="7109" y="15238"/>
                    <a:pt x="7149" y="15221"/>
                  </a:cubicBezTo>
                  <a:cubicBezTo>
                    <a:pt x="7255" y="15171"/>
                    <a:pt x="7323" y="15068"/>
                    <a:pt x="7323" y="14948"/>
                  </a:cubicBezTo>
                  <a:lnTo>
                    <a:pt x="7323" y="9112"/>
                  </a:lnTo>
                  <a:lnTo>
                    <a:pt x="7598" y="9112"/>
                  </a:lnTo>
                  <a:cubicBezTo>
                    <a:pt x="8371" y="9112"/>
                    <a:pt x="9036" y="8532"/>
                    <a:pt x="9104" y="7762"/>
                  </a:cubicBezTo>
                  <a:cubicBezTo>
                    <a:pt x="9180" y="6879"/>
                    <a:pt x="8486" y="6136"/>
                    <a:pt x="7622" y="6136"/>
                  </a:cubicBezTo>
                  <a:lnTo>
                    <a:pt x="7326" y="6136"/>
                  </a:lnTo>
                  <a:lnTo>
                    <a:pt x="7326" y="300"/>
                  </a:lnTo>
                  <a:cubicBezTo>
                    <a:pt x="7326" y="183"/>
                    <a:pt x="7257" y="77"/>
                    <a:pt x="7151" y="28"/>
                  </a:cubicBezTo>
                  <a:cubicBezTo>
                    <a:pt x="7112" y="10"/>
                    <a:pt x="7070" y="1"/>
                    <a:pt x="702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0" name="Google Shape;4210;p53"/>
            <p:cNvSpPr/>
            <p:nvPr/>
          </p:nvSpPr>
          <p:spPr>
            <a:xfrm>
              <a:off x="6869051" y="3210445"/>
              <a:ext cx="141496" cy="140119"/>
            </a:xfrm>
            <a:custGeom>
              <a:rect b="b" l="l" r="r" t="t"/>
              <a:pathLst>
                <a:path extrusionOk="0" h="5901" w="5959">
                  <a:moveTo>
                    <a:pt x="4790" y="718"/>
                  </a:moveTo>
                  <a:lnTo>
                    <a:pt x="5212" y="1140"/>
                  </a:lnTo>
                  <a:lnTo>
                    <a:pt x="3614" y="2741"/>
                  </a:lnTo>
                  <a:cubicBezTo>
                    <a:pt x="3497" y="2856"/>
                    <a:pt x="3497" y="3043"/>
                    <a:pt x="3614" y="3163"/>
                  </a:cubicBezTo>
                  <a:lnTo>
                    <a:pt x="5212" y="4762"/>
                  </a:lnTo>
                  <a:lnTo>
                    <a:pt x="4790" y="5184"/>
                  </a:lnTo>
                  <a:lnTo>
                    <a:pt x="3192" y="3585"/>
                  </a:lnTo>
                  <a:cubicBezTo>
                    <a:pt x="3133" y="3527"/>
                    <a:pt x="3057" y="3498"/>
                    <a:pt x="2981" y="3498"/>
                  </a:cubicBezTo>
                  <a:cubicBezTo>
                    <a:pt x="2905" y="3498"/>
                    <a:pt x="2828" y="3527"/>
                    <a:pt x="2770" y="3585"/>
                  </a:cubicBezTo>
                  <a:lnTo>
                    <a:pt x="1168" y="5184"/>
                  </a:lnTo>
                  <a:lnTo>
                    <a:pt x="746" y="4762"/>
                  </a:lnTo>
                  <a:lnTo>
                    <a:pt x="2348" y="3163"/>
                  </a:lnTo>
                  <a:cubicBezTo>
                    <a:pt x="2462" y="3046"/>
                    <a:pt x="2462" y="2858"/>
                    <a:pt x="2348" y="2741"/>
                  </a:cubicBezTo>
                  <a:lnTo>
                    <a:pt x="746" y="1140"/>
                  </a:lnTo>
                  <a:lnTo>
                    <a:pt x="1168" y="718"/>
                  </a:lnTo>
                  <a:lnTo>
                    <a:pt x="2770" y="2316"/>
                  </a:lnTo>
                  <a:cubicBezTo>
                    <a:pt x="2827" y="2375"/>
                    <a:pt x="2902" y="2404"/>
                    <a:pt x="2979" y="2404"/>
                  </a:cubicBezTo>
                  <a:cubicBezTo>
                    <a:pt x="3055" y="2404"/>
                    <a:pt x="3132" y="2375"/>
                    <a:pt x="3192" y="2316"/>
                  </a:cubicBezTo>
                  <a:lnTo>
                    <a:pt x="4790" y="718"/>
                  </a:lnTo>
                  <a:close/>
                  <a:moveTo>
                    <a:pt x="1170" y="1"/>
                  </a:moveTo>
                  <a:cubicBezTo>
                    <a:pt x="1094" y="1"/>
                    <a:pt x="1017" y="30"/>
                    <a:pt x="959" y="89"/>
                  </a:cubicBezTo>
                  <a:lnTo>
                    <a:pt x="117" y="930"/>
                  </a:lnTo>
                  <a:cubicBezTo>
                    <a:pt x="0" y="1045"/>
                    <a:pt x="0" y="1233"/>
                    <a:pt x="117" y="1352"/>
                  </a:cubicBezTo>
                  <a:lnTo>
                    <a:pt x="1716" y="2951"/>
                  </a:lnTo>
                  <a:lnTo>
                    <a:pt x="117" y="4552"/>
                  </a:lnTo>
                  <a:cubicBezTo>
                    <a:pt x="0" y="4666"/>
                    <a:pt x="0" y="4854"/>
                    <a:pt x="117" y="4974"/>
                  </a:cubicBezTo>
                  <a:lnTo>
                    <a:pt x="959" y="5813"/>
                  </a:lnTo>
                  <a:cubicBezTo>
                    <a:pt x="1016" y="5872"/>
                    <a:pt x="1092" y="5901"/>
                    <a:pt x="1168" y="5901"/>
                  </a:cubicBezTo>
                  <a:cubicBezTo>
                    <a:pt x="1244" y="5901"/>
                    <a:pt x="1321" y="5872"/>
                    <a:pt x="1381" y="5813"/>
                  </a:cubicBezTo>
                  <a:lnTo>
                    <a:pt x="2979" y="4214"/>
                  </a:lnTo>
                  <a:lnTo>
                    <a:pt x="4581" y="5813"/>
                  </a:lnTo>
                  <a:cubicBezTo>
                    <a:pt x="4638" y="5872"/>
                    <a:pt x="4713" y="5901"/>
                    <a:pt x="4790" y="5901"/>
                  </a:cubicBezTo>
                  <a:cubicBezTo>
                    <a:pt x="4866" y="5901"/>
                    <a:pt x="4943" y="5872"/>
                    <a:pt x="5003" y="5813"/>
                  </a:cubicBezTo>
                  <a:lnTo>
                    <a:pt x="5842" y="4974"/>
                  </a:lnTo>
                  <a:cubicBezTo>
                    <a:pt x="5959" y="4857"/>
                    <a:pt x="5959" y="4669"/>
                    <a:pt x="5842" y="4552"/>
                  </a:cubicBezTo>
                  <a:lnTo>
                    <a:pt x="4243" y="2951"/>
                  </a:lnTo>
                  <a:lnTo>
                    <a:pt x="5842" y="1352"/>
                  </a:lnTo>
                  <a:cubicBezTo>
                    <a:pt x="5959" y="1235"/>
                    <a:pt x="5959" y="1047"/>
                    <a:pt x="5842" y="930"/>
                  </a:cubicBezTo>
                  <a:lnTo>
                    <a:pt x="5003" y="89"/>
                  </a:lnTo>
                  <a:cubicBezTo>
                    <a:pt x="4944" y="30"/>
                    <a:pt x="4868" y="1"/>
                    <a:pt x="4792" y="1"/>
                  </a:cubicBezTo>
                  <a:cubicBezTo>
                    <a:pt x="4715" y="1"/>
                    <a:pt x="4639" y="30"/>
                    <a:pt x="4581" y="89"/>
                  </a:cubicBezTo>
                  <a:lnTo>
                    <a:pt x="2979" y="1687"/>
                  </a:lnTo>
                  <a:lnTo>
                    <a:pt x="1381" y="89"/>
                  </a:lnTo>
                  <a:cubicBezTo>
                    <a:pt x="1322" y="30"/>
                    <a:pt x="1246" y="1"/>
                    <a:pt x="11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211" name="Google Shape;4211;p53"/>
          <p:cNvGrpSpPr/>
          <p:nvPr/>
        </p:nvGrpSpPr>
        <p:grpSpPr>
          <a:xfrm>
            <a:off x="8489142" y="1503137"/>
            <a:ext cx="418435" cy="343287"/>
            <a:chOff x="4402125" y="3720535"/>
            <a:chExt cx="361874" cy="296884"/>
          </a:xfrm>
        </p:grpSpPr>
        <p:sp>
          <p:nvSpPr>
            <p:cNvPr id="4212" name="Google Shape;4212;p53"/>
            <p:cNvSpPr/>
            <p:nvPr/>
          </p:nvSpPr>
          <p:spPr>
            <a:xfrm>
              <a:off x="4402125" y="3720535"/>
              <a:ext cx="361874" cy="296884"/>
            </a:xfrm>
            <a:custGeom>
              <a:rect b="b" l="l" r="r" t="t"/>
              <a:pathLst>
                <a:path extrusionOk="0" h="12503" w="15240">
                  <a:moveTo>
                    <a:pt x="14646" y="597"/>
                  </a:moveTo>
                  <a:lnTo>
                    <a:pt x="14646" y="2383"/>
                  </a:lnTo>
                  <a:lnTo>
                    <a:pt x="594" y="2383"/>
                  </a:lnTo>
                  <a:lnTo>
                    <a:pt x="594" y="597"/>
                  </a:lnTo>
                  <a:close/>
                  <a:moveTo>
                    <a:pt x="14646" y="2980"/>
                  </a:moveTo>
                  <a:lnTo>
                    <a:pt x="14646" y="11909"/>
                  </a:lnTo>
                  <a:lnTo>
                    <a:pt x="594" y="11909"/>
                  </a:lnTo>
                  <a:lnTo>
                    <a:pt x="594" y="2980"/>
                  </a:lnTo>
                  <a:close/>
                  <a:moveTo>
                    <a:pt x="298" y="0"/>
                  </a:moveTo>
                  <a:cubicBezTo>
                    <a:pt x="134" y="0"/>
                    <a:pt x="1" y="134"/>
                    <a:pt x="1" y="297"/>
                  </a:cubicBezTo>
                  <a:lnTo>
                    <a:pt x="1" y="12208"/>
                  </a:lnTo>
                  <a:cubicBezTo>
                    <a:pt x="1" y="12372"/>
                    <a:pt x="134" y="12503"/>
                    <a:pt x="298" y="12503"/>
                  </a:cubicBezTo>
                  <a:lnTo>
                    <a:pt x="14940" y="12503"/>
                  </a:lnTo>
                  <a:cubicBezTo>
                    <a:pt x="15104" y="12503"/>
                    <a:pt x="15237" y="12372"/>
                    <a:pt x="15237" y="12208"/>
                  </a:cubicBezTo>
                  <a:lnTo>
                    <a:pt x="15237" y="300"/>
                  </a:lnTo>
                  <a:cubicBezTo>
                    <a:pt x="15240" y="136"/>
                    <a:pt x="15109" y="0"/>
                    <a:pt x="149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3" name="Google Shape;4213;p53"/>
            <p:cNvSpPr/>
            <p:nvPr/>
          </p:nvSpPr>
          <p:spPr>
            <a:xfrm>
              <a:off x="4570904" y="3748910"/>
              <a:ext cx="165170" cy="14057"/>
            </a:xfrm>
            <a:custGeom>
              <a:rect b="b" l="l" r="r" t="t"/>
              <a:pathLst>
                <a:path extrusionOk="0" h="592" w="6956">
                  <a:moveTo>
                    <a:pt x="330" y="1"/>
                  </a:moveTo>
                  <a:cubicBezTo>
                    <a:pt x="180" y="1"/>
                    <a:pt x="49" y="107"/>
                    <a:pt x="28" y="251"/>
                  </a:cubicBezTo>
                  <a:cubicBezTo>
                    <a:pt x="0" y="437"/>
                    <a:pt x="145" y="592"/>
                    <a:pt x="324" y="592"/>
                  </a:cubicBezTo>
                  <a:lnTo>
                    <a:pt x="6626" y="592"/>
                  </a:lnTo>
                  <a:cubicBezTo>
                    <a:pt x="6776" y="592"/>
                    <a:pt x="6906" y="488"/>
                    <a:pt x="6928" y="341"/>
                  </a:cubicBezTo>
                  <a:cubicBezTo>
                    <a:pt x="6955" y="156"/>
                    <a:pt x="6811" y="1"/>
                    <a:pt x="66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4" name="Google Shape;4214;p53"/>
            <p:cNvSpPr/>
            <p:nvPr/>
          </p:nvSpPr>
          <p:spPr>
            <a:xfrm>
              <a:off x="4472814" y="3833680"/>
              <a:ext cx="220520" cy="42385"/>
            </a:xfrm>
            <a:custGeom>
              <a:rect b="b" l="l" r="r" t="t"/>
              <a:pathLst>
                <a:path extrusionOk="0" h="1785" w="9287">
                  <a:moveTo>
                    <a:pt x="300" y="1"/>
                  </a:moveTo>
                  <a:cubicBezTo>
                    <a:pt x="136" y="1"/>
                    <a:pt x="3" y="134"/>
                    <a:pt x="3" y="298"/>
                  </a:cubicBezTo>
                  <a:lnTo>
                    <a:pt x="3" y="1488"/>
                  </a:lnTo>
                  <a:cubicBezTo>
                    <a:pt x="0" y="1651"/>
                    <a:pt x="131" y="1785"/>
                    <a:pt x="300" y="1785"/>
                  </a:cubicBezTo>
                  <a:lnTo>
                    <a:pt x="8990" y="1785"/>
                  </a:lnTo>
                  <a:cubicBezTo>
                    <a:pt x="9153" y="1785"/>
                    <a:pt x="9286" y="1651"/>
                    <a:pt x="9286" y="1488"/>
                  </a:cubicBezTo>
                  <a:lnTo>
                    <a:pt x="9286" y="298"/>
                  </a:lnTo>
                  <a:cubicBezTo>
                    <a:pt x="9286" y="134"/>
                    <a:pt x="9153" y="1"/>
                    <a:pt x="89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5" name="Google Shape;4215;p53"/>
            <p:cNvSpPr/>
            <p:nvPr/>
          </p:nvSpPr>
          <p:spPr>
            <a:xfrm>
              <a:off x="4471959" y="3904440"/>
              <a:ext cx="221683" cy="14057"/>
            </a:xfrm>
            <a:custGeom>
              <a:rect b="b" l="l" r="r" t="t"/>
              <a:pathLst>
                <a:path extrusionOk="0" h="592" w="9336">
                  <a:moveTo>
                    <a:pt x="328" y="0"/>
                  </a:moveTo>
                  <a:cubicBezTo>
                    <a:pt x="178" y="0"/>
                    <a:pt x="44" y="106"/>
                    <a:pt x="25" y="251"/>
                  </a:cubicBezTo>
                  <a:cubicBezTo>
                    <a:pt x="1" y="436"/>
                    <a:pt x="145" y="591"/>
                    <a:pt x="322" y="591"/>
                  </a:cubicBezTo>
                  <a:lnTo>
                    <a:pt x="9004" y="591"/>
                  </a:lnTo>
                  <a:cubicBezTo>
                    <a:pt x="9154" y="591"/>
                    <a:pt x="9287" y="488"/>
                    <a:pt x="9309" y="341"/>
                  </a:cubicBezTo>
                  <a:cubicBezTo>
                    <a:pt x="9336" y="155"/>
                    <a:pt x="9192" y="0"/>
                    <a:pt x="901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6" name="Google Shape;4216;p53"/>
            <p:cNvSpPr/>
            <p:nvPr/>
          </p:nvSpPr>
          <p:spPr>
            <a:xfrm>
              <a:off x="4471959" y="3946849"/>
              <a:ext cx="221683" cy="14128"/>
            </a:xfrm>
            <a:custGeom>
              <a:rect b="b" l="l" r="r" t="t"/>
              <a:pathLst>
                <a:path extrusionOk="0" h="595" w="9336">
                  <a:moveTo>
                    <a:pt x="328" y="1"/>
                  </a:moveTo>
                  <a:cubicBezTo>
                    <a:pt x="178" y="1"/>
                    <a:pt x="44" y="107"/>
                    <a:pt x="25" y="254"/>
                  </a:cubicBezTo>
                  <a:cubicBezTo>
                    <a:pt x="1" y="434"/>
                    <a:pt x="145" y="594"/>
                    <a:pt x="322" y="594"/>
                  </a:cubicBezTo>
                  <a:lnTo>
                    <a:pt x="9004" y="594"/>
                  </a:lnTo>
                  <a:cubicBezTo>
                    <a:pt x="9154" y="594"/>
                    <a:pt x="9287" y="488"/>
                    <a:pt x="9309" y="341"/>
                  </a:cubicBezTo>
                  <a:cubicBezTo>
                    <a:pt x="9336" y="158"/>
                    <a:pt x="9192" y="1"/>
                    <a:pt x="90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7" name="Google Shape;4217;p53"/>
            <p:cNvSpPr/>
            <p:nvPr/>
          </p:nvSpPr>
          <p:spPr>
            <a:xfrm>
              <a:off x="4429550" y="3748910"/>
              <a:ext cx="29444" cy="14057"/>
            </a:xfrm>
            <a:custGeom>
              <a:rect b="b" l="l" r="r" t="t"/>
              <a:pathLst>
                <a:path extrusionOk="0" h="592" w="1240">
                  <a:moveTo>
                    <a:pt x="330" y="1"/>
                  </a:moveTo>
                  <a:cubicBezTo>
                    <a:pt x="180" y="1"/>
                    <a:pt x="47" y="107"/>
                    <a:pt x="28" y="251"/>
                  </a:cubicBezTo>
                  <a:cubicBezTo>
                    <a:pt x="0" y="437"/>
                    <a:pt x="142" y="592"/>
                    <a:pt x="324" y="592"/>
                  </a:cubicBezTo>
                  <a:lnTo>
                    <a:pt x="910" y="592"/>
                  </a:lnTo>
                  <a:cubicBezTo>
                    <a:pt x="1060" y="592"/>
                    <a:pt x="1190" y="488"/>
                    <a:pt x="1212" y="341"/>
                  </a:cubicBezTo>
                  <a:cubicBezTo>
                    <a:pt x="1239" y="156"/>
                    <a:pt x="1095" y="1"/>
                    <a:pt x="9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8" name="Google Shape;4218;p53"/>
            <p:cNvSpPr/>
            <p:nvPr/>
          </p:nvSpPr>
          <p:spPr>
            <a:xfrm>
              <a:off x="4471959" y="3748910"/>
              <a:ext cx="29396" cy="14057"/>
            </a:xfrm>
            <a:custGeom>
              <a:rect b="b" l="l" r="r" t="t"/>
              <a:pathLst>
                <a:path extrusionOk="0" h="592" w="1238">
                  <a:moveTo>
                    <a:pt x="328" y="1"/>
                  </a:moveTo>
                  <a:cubicBezTo>
                    <a:pt x="178" y="1"/>
                    <a:pt x="44" y="107"/>
                    <a:pt x="25" y="251"/>
                  </a:cubicBezTo>
                  <a:cubicBezTo>
                    <a:pt x="1" y="437"/>
                    <a:pt x="145" y="592"/>
                    <a:pt x="322" y="592"/>
                  </a:cubicBezTo>
                  <a:lnTo>
                    <a:pt x="908" y="592"/>
                  </a:lnTo>
                  <a:cubicBezTo>
                    <a:pt x="1057" y="592"/>
                    <a:pt x="1188" y="488"/>
                    <a:pt x="1210" y="341"/>
                  </a:cubicBezTo>
                  <a:cubicBezTo>
                    <a:pt x="1237" y="156"/>
                    <a:pt x="1093" y="1"/>
                    <a:pt x="91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9" name="Google Shape;4219;p53"/>
            <p:cNvSpPr/>
            <p:nvPr/>
          </p:nvSpPr>
          <p:spPr>
            <a:xfrm>
              <a:off x="4514391" y="3748910"/>
              <a:ext cx="29373" cy="14057"/>
            </a:xfrm>
            <a:custGeom>
              <a:rect b="b" l="l" r="r" t="t"/>
              <a:pathLst>
                <a:path extrusionOk="0" h="592" w="1237">
                  <a:moveTo>
                    <a:pt x="327" y="1"/>
                  </a:moveTo>
                  <a:cubicBezTo>
                    <a:pt x="177" y="1"/>
                    <a:pt x="46" y="107"/>
                    <a:pt x="25" y="251"/>
                  </a:cubicBezTo>
                  <a:cubicBezTo>
                    <a:pt x="0" y="437"/>
                    <a:pt x="142" y="592"/>
                    <a:pt x="322" y="592"/>
                  </a:cubicBezTo>
                  <a:lnTo>
                    <a:pt x="907" y="592"/>
                  </a:lnTo>
                  <a:cubicBezTo>
                    <a:pt x="1057" y="592"/>
                    <a:pt x="1190" y="488"/>
                    <a:pt x="1209" y="341"/>
                  </a:cubicBezTo>
                  <a:cubicBezTo>
                    <a:pt x="1237" y="156"/>
                    <a:pt x="1095" y="1"/>
                    <a:pt x="9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220" name="Google Shape;4220;p53"/>
          <p:cNvGrpSpPr/>
          <p:nvPr/>
        </p:nvGrpSpPr>
        <p:grpSpPr>
          <a:xfrm>
            <a:off x="8424004" y="2676655"/>
            <a:ext cx="418517" cy="418270"/>
            <a:chOff x="6322549" y="3688076"/>
            <a:chExt cx="361945" cy="361731"/>
          </a:xfrm>
        </p:grpSpPr>
        <p:sp>
          <p:nvSpPr>
            <p:cNvPr id="4221" name="Google Shape;4221;p53"/>
            <p:cNvSpPr/>
            <p:nvPr/>
          </p:nvSpPr>
          <p:spPr>
            <a:xfrm>
              <a:off x="6364317" y="3908572"/>
              <a:ext cx="146815" cy="14057"/>
            </a:xfrm>
            <a:custGeom>
              <a:rect b="b" l="l" r="r" t="t"/>
              <a:pathLst>
                <a:path extrusionOk="0" h="592" w="6183">
                  <a:moveTo>
                    <a:pt x="330" y="0"/>
                  </a:moveTo>
                  <a:cubicBezTo>
                    <a:pt x="180" y="0"/>
                    <a:pt x="50" y="104"/>
                    <a:pt x="28" y="251"/>
                  </a:cubicBezTo>
                  <a:cubicBezTo>
                    <a:pt x="1" y="436"/>
                    <a:pt x="145" y="591"/>
                    <a:pt x="325" y="591"/>
                  </a:cubicBezTo>
                  <a:lnTo>
                    <a:pt x="5853" y="591"/>
                  </a:lnTo>
                  <a:cubicBezTo>
                    <a:pt x="6003" y="591"/>
                    <a:pt x="6136" y="485"/>
                    <a:pt x="6155" y="341"/>
                  </a:cubicBezTo>
                  <a:cubicBezTo>
                    <a:pt x="6182" y="158"/>
                    <a:pt x="6041" y="0"/>
                    <a:pt x="58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2" name="Google Shape;4222;p53"/>
            <p:cNvSpPr/>
            <p:nvPr/>
          </p:nvSpPr>
          <p:spPr>
            <a:xfrm>
              <a:off x="6364317" y="3936828"/>
              <a:ext cx="146815" cy="14128"/>
            </a:xfrm>
            <a:custGeom>
              <a:rect b="b" l="l" r="r" t="t"/>
              <a:pathLst>
                <a:path extrusionOk="0" h="595" w="6183">
                  <a:moveTo>
                    <a:pt x="330" y="0"/>
                  </a:moveTo>
                  <a:cubicBezTo>
                    <a:pt x="180" y="0"/>
                    <a:pt x="50" y="107"/>
                    <a:pt x="28" y="254"/>
                  </a:cubicBezTo>
                  <a:cubicBezTo>
                    <a:pt x="1" y="436"/>
                    <a:pt x="145" y="594"/>
                    <a:pt x="325" y="594"/>
                  </a:cubicBezTo>
                  <a:lnTo>
                    <a:pt x="5853" y="594"/>
                  </a:lnTo>
                  <a:cubicBezTo>
                    <a:pt x="6003" y="594"/>
                    <a:pt x="6136" y="488"/>
                    <a:pt x="6155" y="341"/>
                  </a:cubicBezTo>
                  <a:cubicBezTo>
                    <a:pt x="6182" y="161"/>
                    <a:pt x="6041" y="0"/>
                    <a:pt x="58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3" name="Google Shape;4223;p53"/>
            <p:cNvSpPr/>
            <p:nvPr/>
          </p:nvSpPr>
          <p:spPr>
            <a:xfrm>
              <a:off x="6364317" y="3965156"/>
              <a:ext cx="146815" cy="14057"/>
            </a:xfrm>
            <a:custGeom>
              <a:rect b="b" l="l" r="r" t="t"/>
              <a:pathLst>
                <a:path extrusionOk="0" h="592" w="6183">
                  <a:moveTo>
                    <a:pt x="330" y="0"/>
                  </a:moveTo>
                  <a:cubicBezTo>
                    <a:pt x="180" y="0"/>
                    <a:pt x="50" y="104"/>
                    <a:pt x="28" y="251"/>
                  </a:cubicBezTo>
                  <a:cubicBezTo>
                    <a:pt x="1" y="436"/>
                    <a:pt x="145" y="591"/>
                    <a:pt x="325" y="591"/>
                  </a:cubicBezTo>
                  <a:lnTo>
                    <a:pt x="5853" y="591"/>
                  </a:lnTo>
                  <a:cubicBezTo>
                    <a:pt x="6003" y="591"/>
                    <a:pt x="6136" y="485"/>
                    <a:pt x="6155" y="341"/>
                  </a:cubicBezTo>
                  <a:cubicBezTo>
                    <a:pt x="6182" y="155"/>
                    <a:pt x="6041" y="0"/>
                    <a:pt x="58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4" name="Google Shape;4224;p53"/>
            <p:cNvSpPr/>
            <p:nvPr/>
          </p:nvSpPr>
          <p:spPr>
            <a:xfrm>
              <a:off x="6498500" y="3744708"/>
              <a:ext cx="28280" cy="28280"/>
            </a:xfrm>
            <a:custGeom>
              <a:rect b="b" l="l" r="r" t="t"/>
              <a:pathLst>
                <a:path extrusionOk="0" h="1191" w="1191">
                  <a:moveTo>
                    <a:pt x="597" y="1"/>
                  </a:moveTo>
                  <a:cubicBezTo>
                    <a:pt x="267" y="1"/>
                    <a:pt x="0" y="268"/>
                    <a:pt x="0" y="597"/>
                  </a:cubicBezTo>
                  <a:cubicBezTo>
                    <a:pt x="0" y="924"/>
                    <a:pt x="267" y="1191"/>
                    <a:pt x="597" y="1191"/>
                  </a:cubicBezTo>
                  <a:cubicBezTo>
                    <a:pt x="926" y="1191"/>
                    <a:pt x="1190" y="924"/>
                    <a:pt x="1190" y="597"/>
                  </a:cubicBezTo>
                  <a:cubicBezTo>
                    <a:pt x="1190" y="268"/>
                    <a:pt x="926" y="1"/>
                    <a:pt x="59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5" name="Google Shape;4225;p53"/>
            <p:cNvSpPr/>
            <p:nvPr/>
          </p:nvSpPr>
          <p:spPr>
            <a:xfrm>
              <a:off x="6555084" y="3744708"/>
              <a:ext cx="28280" cy="28280"/>
            </a:xfrm>
            <a:custGeom>
              <a:rect b="b" l="l" r="r" t="t"/>
              <a:pathLst>
                <a:path extrusionOk="0" h="1191" w="1191">
                  <a:moveTo>
                    <a:pt x="597" y="1"/>
                  </a:moveTo>
                  <a:cubicBezTo>
                    <a:pt x="267" y="1"/>
                    <a:pt x="0" y="268"/>
                    <a:pt x="0" y="597"/>
                  </a:cubicBezTo>
                  <a:cubicBezTo>
                    <a:pt x="0" y="924"/>
                    <a:pt x="267" y="1191"/>
                    <a:pt x="597" y="1191"/>
                  </a:cubicBezTo>
                  <a:cubicBezTo>
                    <a:pt x="926" y="1191"/>
                    <a:pt x="1190" y="924"/>
                    <a:pt x="1190" y="597"/>
                  </a:cubicBezTo>
                  <a:cubicBezTo>
                    <a:pt x="1190" y="268"/>
                    <a:pt x="926" y="1"/>
                    <a:pt x="59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6" name="Google Shape;4226;p53"/>
            <p:cNvSpPr/>
            <p:nvPr/>
          </p:nvSpPr>
          <p:spPr>
            <a:xfrm>
              <a:off x="6611597" y="3744708"/>
              <a:ext cx="28280" cy="28280"/>
            </a:xfrm>
            <a:custGeom>
              <a:rect b="b" l="l" r="r" t="t"/>
              <a:pathLst>
                <a:path extrusionOk="0" h="1191" w="1191">
                  <a:moveTo>
                    <a:pt x="597" y="1"/>
                  </a:moveTo>
                  <a:cubicBezTo>
                    <a:pt x="267" y="1"/>
                    <a:pt x="0" y="268"/>
                    <a:pt x="0" y="597"/>
                  </a:cubicBezTo>
                  <a:cubicBezTo>
                    <a:pt x="0" y="924"/>
                    <a:pt x="267" y="1191"/>
                    <a:pt x="597" y="1191"/>
                  </a:cubicBezTo>
                  <a:cubicBezTo>
                    <a:pt x="924" y="1191"/>
                    <a:pt x="1190" y="924"/>
                    <a:pt x="1190" y="597"/>
                  </a:cubicBezTo>
                  <a:cubicBezTo>
                    <a:pt x="1190" y="268"/>
                    <a:pt x="924" y="1"/>
                    <a:pt x="59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7" name="Google Shape;4227;p53"/>
            <p:cNvSpPr/>
            <p:nvPr/>
          </p:nvSpPr>
          <p:spPr>
            <a:xfrm>
              <a:off x="6322549" y="3866211"/>
              <a:ext cx="230493" cy="183596"/>
            </a:xfrm>
            <a:custGeom>
              <a:rect b="b" l="l" r="r" t="t"/>
              <a:pathLst>
                <a:path extrusionOk="0" h="7732" w="9707">
                  <a:moveTo>
                    <a:pt x="8216" y="600"/>
                  </a:moveTo>
                  <a:cubicBezTo>
                    <a:pt x="8712" y="600"/>
                    <a:pt x="9110" y="997"/>
                    <a:pt x="9110" y="1490"/>
                  </a:cubicBezTo>
                  <a:lnTo>
                    <a:pt x="9110" y="5058"/>
                  </a:lnTo>
                  <a:cubicBezTo>
                    <a:pt x="9110" y="5551"/>
                    <a:pt x="8712" y="5948"/>
                    <a:pt x="8216" y="5948"/>
                  </a:cubicBezTo>
                  <a:lnTo>
                    <a:pt x="3274" y="5948"/>
                  </a:lnTo>
                  <a:cubicBezTo>
                    <a:pt x="3110" y="5948"/>
                    <a:pt x="2974" y="6079"/>
                    <a:pt x="2980" y="6242"/>
                  </a:cubicBezTo>
                  <a:cubicBezTo>
                    <a:pt x="2982" y="6634"/>
                    <a:pt x="2729" y="6964"/>
                    <a:pt x="2383" y="7089"/>
                  </a:cubicBezTo>
                  <a:lnTo>
                    <a:pt x="2383" y="6250"/>
                  </a:lnTo>
                  <a:cubicBezTo>
                    <a:pt x="2383" y="6084"/>
                    <a:pt x="2250" y="5954"/>
                    <a:pt x="2087" y="5954"/>
                  </a:cubicBezTo>
                  <a:lnTo>
                    <a:pt x="1490" y="5954"/>
                  </a:lnTo>
                  <a:cubicBezTo>
                    <a:pt x="997" y="5954"/>
                    <a:pt x="600" y="5556"/>
                    <a:pt x="600" y="5060"/>
                  </a:cubicBezTo>
                  <a:lnTo>
                    <a:pt x="600" y="1490"/>
                  </a:lnTo>
                  <a:cubicBezTo>
                    <a:pt x="600" y="997"/>
                    <a:pt x="997" y="600"/>
                    <a:pt x="1490" y="600"/>
                  </a:cubicBezTo>
                  <a:close/>
                  <a:moveTo>
                    <a:pt x="1487" y="1"/>
                  </a:moveTo>
                  <a:cubicBezTo>
                    <a:pt x="668" y="1"/>
                    <a:pt x="1" y="668"/>
                    <a:pt x="1" y="1488"/>
                  </a:cubicBezTo>
                  <a:lnTo>
                    <a:pt x="1" y="5058"/>
                  </a:lnTo>
                  <a:cubicBezTo>
                    <a:pt x="1" y="5877"/>
                    <a:pt x="668" y="6545"/>
                    <a:pt x="1487" y="6545"/>
                  </a:cubicBezTo>
                  <a:lnTo>
                    <a:pt x="1784" y="6545"/>
                  </a:lnTo>
                  <a:lnTo>
                    <a:pt x="1784" y="7438"/>
                  </a:lnTo>
                  <a:cubicBezTo>
                    <a:pt x="1784" y="7601"/>
                    <a:pt x="1915" y="7732"/>
                    <a:pt x="2078" y="7732"/>
                  </a:cubicBezTo>
                  <a:cubicBezTo>
                    <a:pt x="2797" y="7732"/>
                    <a:pt x="3399" y="7223"/>
                    <a:pt x="3541" y="6542"/>
                  </a:cubicBezTo>
                  <a:lnTo>
                    <a:pt x="8214" y="6542"/>
                  </a:lnTo>
                  <a:cubicBezTo>
                    <a:pt x="9033" y="6542"/>
                    <a:pt x="9701" y="5875"/>
                    <a:pt x="9701" y="5055"/>
                  </a:cubicBezTo>
                  <a:lnTo>
                    <a:pt x="9701" y="1482"/>
                  </a:lnTo>
                  <a:cubicBezTo>
                    <a:pt x="9706" y="668"/>
                    <a:pt x="9039" y="1"/>
                    <a:pt x="821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8" name="Google Shape;4228;p53"/>
            <p:cNvSpPr/>
            <p:nvPr/>
          </p:nvSpPr>
          <p:spPr>
            <a:xfrm>
              <a:off x="6454073" y="3688076"/>
              <a:ext cx="230421" cy="169563"/>
            </a:xfrm>
            <a:custGeom>
              <a:rect b="b" l="l" r="r" t="t"/>
              <a:pathLst>
                <a:path extrusionOk="0" h="7141" w="9704">
                  <a:moveTo>
                    <a:pt x="8217" y="594"/>
                  </a:moveTo>
                  <a:cubicBezTo>
                    <a:pt x="8709" y="594"/>
                    <a:pt x="9110" y="992"/>
                    <a:pt x="9110" y="1487"/>
                  </a:cubicBezTo>
                  <a:lnTo>
                    <a:pt x="9110" y="4466"/>
                  </a:lnTo>
                  <a:lnTo>
                    <a:pt x="9104" y="4466"/>
                  </a:lnTo>
                  <a:cubicBezTo>
                    <a:pt x="9104" y="4959"/>
                    <a:pt x="8707" y="5357"/>
                    <a:pt x="8214" y="5357"/>
                  </a:cubicBezTo>
                  <a:lnTo>
                    <a:pt x="7530" y="5357"/>
                  </a:lnTo>
                  <a:cubicBezTo>
                    <a:pt x="7367" y="5357"/>
                    <a:pt x="7233" y="5490"/>
                    <a:pt x="7233" y="5654"/>
                  </a:cubicBezTo>
                  <a:lnTo>
                    <a:pt x="7233" y="6492"/>
                  </a:lnTo>
                  <a:cubicBezTo>
                    <a:pt x="6885" y="6370"/>
                    <a:pt x="6637" y="6038"/>
                    <a:pt x="6637" y="5645"/>
                  </a:cubicBezTo>
                  <a:cubicBezTo>
                    <a:pt x="6637" y="5482"/>
                    <a:pt x="6501" y="5354"/>
                    <a:pt x="6340" y="5354"/>
                  </a:cubicBezTo>
                  <a:lnTo>
                    <a:pt x="1490" y="5354"/>
                  </a:lnTo>
                  <a:cubicBezTo>
                    <a:pt x="997" y="5354"/>
                    <a:pt x="600" y="4957"/>
                    <a:pt x="600" y="4461"/>
                  </a:cubicBezTo>
                  <a:lnTo>
                    <a:pt x="600" y="1487"/>
                  </a:lnTo>
                  <a:cubicBezTo>
                    <a:pt x="600" y="992"/>
                    <a:pt x="997" y="594"/>
                    <a:pt x="1490" y="594"/>
                  </a:cubicBezTo>
                  <a:close/>
                  <a:moveTo>
                    <a:pt x="1487" y="0"/>
                  </a:moveTo>
                  <a:cubicBezTo>
                    <a:pt x="668" y="0"/>
                    <a:pt x="1" y="667"/>
                    <a:pt x="1" y="1487"/>
                  </a:cubicBezTo>
                  <a:lnTo>
                    <a:pt x="1" y="4461"/>
                  </a:lnTo>
                  <a:cubicBezTo>
                    <a:pt x="1" y="5281"/>
                    <a:pt x="668" y="5948"/>
                    <a:pt x="1487" y="5948"/>
                  </a:cubicBezTo>
                  <a:lnTo>
                    <a:pt x="6073" y="5948"/>
                  </a:lnTo>
                  <a:cubicBezTo>
                    <a:pt x="6212" y="6629"/>
                    <a:pt x="6814" y="7141"/>
                    <a:pt x="7533" y="7141"/>
                  </a:cubicBezTo>
                  <a:cubicBezTo>
                    <a:pt x="7696" y="7141"/>
                    <a:pt x="7827" y="7007"/>
                    <a:pt x="7827" y="6844"/>
                  </a:cubicBezTo>
                  <a:lnTo>
                    <a:pt x="7827" y="5953"/>
                  </a:lnTo>
                  <a:lnTo>
                    <a:pt x="8217" y="5953"/>
                  </a:lnTo>
                  <a:cubicBezTo>
                    <a:pt x="9036" y="5953"/>
                    <a:pt x="9703" y="5286"/>
                    <a:pt x="9703" y="4466"/>
                  </a:cubicBezTo>
                  <a:lnTo>
                    <a:pt x="9703" y="1490"/>
                  </a:lnTo>
                  <a:cubicBezTo>
                    <a:pt x="9701" y="667"/>
                    <a:pt x="9033" y="0"/>
                    <a:pt x="821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229" name="Google Shape;4229;p53"/>
          <p:cNvGrpSpPr/>
          <p:nvPr/>
        </p:nvGrpSpPr>
        <p:grpSpPr>
          <a:xfrm>
            <a:off x="8424002" y="3456030"/>
            <a:ext cx="418517" cy="418352"/>
            <a:chOff x="6973827" y="3688076"/>
            <a:chExt cx="361945" cy="361803"/>
          </a:xfrm>
        </p:grpSpPr>
        <p:sp>
          <p:nvSpPr>
            <p:cNvPr id="4230" name="Google Shape;4230;p53"/>
            <p:cNvSpPr/>
            <p:nvPr/>
          </p:nvSpPr>
          <p:spPr>
            <a:xfrm>
              <a:off x="7016307" y="3833680"/>
              <a:ext cx="70641" cy="70713"/>
            </a:xfrm>
            <a:custGeom>
              <a:rect b="b" l="l" r="r" t="t"/>
              <a:pathLst>
                <a:path extrusionOk="0" h="2978" w="2975">
                  <a:moveTo>
                    <a:pt x="1488" y="1"/>
                  </a:moveTo>
                  <a:cubicBezTo>
                    <a:pt x="665" y="1"/>
                    <a:pt x="1" y="668"/>
                    <a:pt x="1" y="1488"/>
                  </a:cubicBezTo>
                  <a:cubicBezTo>
                    <a:pt x="1" y="2310"/>
                    <a:pt x="665" y="2977"/>
                    <a:pt x="1488" y="2977"/>
                  </a:cubicBezTo>
                  <a:cubicBezTo>
                    <a:pt x="2308" y="2977"/>
                    <a:pt x="2975" y="2310"/>
                    <a:pt x="2975" y="1488"/>
                  </a:cubicBezTo>
                  <a:cubicBezTo>
                    <a:pt x="2975" y="668"/>
                    <a:pt x="2308" y="1"/>
                    <a:pt x="14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1" name="Google Shape;4231;p53"/>
            <p:cNvSpPr/>
            <p:nvPr/>
          </p:nvSpPr>
          <p:spPr>
            <a:xfrm>
              <a:off x="6973827" y="3688076"/>
              <a:ext cx="361945" cy="361803"/>
            </a:xfrm>
            <a:custGeom>
              <a:rect b="b" l="l" r="r" t="t"/>
              <a:pathLst>
                <a:path extrusionOk="0" h="15237" w="15243">
                  <a:moveTo>
                    <a:pt x="11967" y="594"/>
                  </a:moveTo>
                  <a:cubicBezTo>
                    <a:pt x="13443" y="594"/>
                    <a:pt x="14646" y="1798"/>
                    <a:pt x="14646" y="3274"/>
                  </a:cubicBezTo>
                  <a:cubicBezTo>
                    <a:pt x="14646" y="4750"/>
                    <a:pt x="13443" y="5953"/>
                    <a:pt x="11967" y="5953"/>
                  </a:cubicBezTo>
                  <a:cubicBezTo>
                    <a:pt x="10491" y="5953"/>
                    <a:pt x="9287" y="4750"/>
                    <a:pt x="9287" y="3274"/>
                  </a:cubicBezTo>
                  <a:cubicBezTo>
                    <a:pt x="9287" y="1798"/>
                    <a:pt x="10491" y="594"/>
                    <a:pt x="11967" y="594"/>
                  </a:cubicBezTo>
                  <a:close/>
                  <a:moveTo>
                    <a:pt x="8917" y="4469"/>
                  </a:moveTo>
                  <a:cubicBezTo>
                    <a:pt x="8987" y="4657"/>
                    <a:pt x="9080" y="4834"/>
                    <a:pt x="9183" y="5000"/>
                  </a:cubicBezTo>
                  <a:lnTo>
                    <a:pt x="6324" y="6430"/>
                  </a:lnTo>
                  <a:cubicBezTo>
                    <a:pt x="6251" y="6242"/>
                    <a:pt x="6161" y="6065"/>
                    <a:pt x="6057" y="5899"/>
                  </a:cubicBezTo>
                  <a:lnTo>
                    <a:pt x="8917" y="4469"/>
                  </a:lnTo>
                  <a:close/>
                  <a:moveTo>
                    <a:pt x="3277" y="4943"/>
                  </a:moveTo>
                  <a:cubicBezTo>
                    <a:pt x="4753" y="4943"/>
                    <a:pt x="5956" y="6144"/>
                    <a:pt x="5956" y="7620"/>
                  </a:cubicBezTo>
                  <a:cubicBezTo>
                    <a:pt x="5956" y="9099"/>
                    <a:pt x="4753" y="10299"/>
                    <a:pt x="3277" y="10299"/>
                  </a:cubicBezTo>
                  <a:cubicBezTo>
                    <a:pt x="1798" y="10299"/>
                    <a:pt x="597" y="9099"/>
                    <a:pt x="597" y="7620"/>
                  </a:cubicBezTo>
                  <a:cubicBezTo>
                    <a:pt x="597" y="6144"/>
                    <a:pt x="1798" y="4943"/>
                    <a:pt x="3277" y="4943"/>
                  </a:cubicBezTo>
                  <a:close/>
                  <a:moveTo>
                    <a:pt x="6327" y="8813"/>
                  </a:moveTo>
                  <a:lnTo>
                    <a:pt x="9186" y="10242"/>
                  </a:lnTo>
                  <a:cubicBezTo>
                    <a:pt x="9080" y="10408"/>
                    <a:pt x="8993" y="10588"/>
                    <a:pt x="8919" y="10773"/>
                  </a:cubicBezTo>
                  <a:lnTo>
                    <a:pt x="6060" y="9344"/>
                  </a:lnTo>
                  <a:cubicBezTo>
                    <a:pt x="6166" y="9177"/>
                    <a:pt x="6256" y="8995"/>
                    <a:pt x="6327" y="8813"/>
                  </a:cubicBezTo>
                  <a:close/>
                  <a:moveTo>
                    <a:pt x="11967" y="9286"/>
                  </a:moveTo>
                  <a:cubicBezTo>
                    <a:pt x="13443" y="9286"/>
                    <a:pt x="14646" y="10487"/>
                    <a:pt x="14646" y="11963"/>
                  </a:cubicBezTo>
                  <a:cubicBezTo>
                    <a:pt x="14646" y="13442"/>
                    <a:pt x="13443" y="14643"/>
                    <a:pt x="11967" y="14643"/>
                  </a:cubicBezTo>
                  <a:cubicBezTo>
                    <a:pt x="10491" y="14643"/>
                    <a:pt x="9287" y="13442"/>
                    <a:pt x="9287" y="11963"/>
                  </a:cubicBezTo>
                  <a:cubicBezTo>
                    <a:pt x="9287" y="10487"/>
                    <a:pt x="10491" y="9286"/>
                    <a:pt x="11967" y="9286"/>
                  </a:cubicBezTo>
                  <a:close/>
                  <a:moveTo>
                    <a:pt x="11967" y="0"/>
                  </a:moveTo>
                  <a:cubicBezTo>
                    <a:pt x="10164" y="0"/>
                    <a:pt x="8693" y="1471"/>
                    <a:pt x="8693" y="3274"/>
                  </a:cubicBezTo>
                  <a:cubicBezTo>
                    <a:pt x="8693" y="3481"/>
                    <a:pt x="8712" y="3685"/>
                    <a:pt x="8751" y="3884"/>
                  </a:cubicBezTo>
                  <a:lnTo>
                    <a:pt x="5692" y="5411"/>
                  </a:lnTo>
                  <a:cubicBezTo>
                    <a:pt x="5093" y="4755"/>
                    <a:pt x="4233" y="4344"/>
                    <a:pt x="3277" y="4344"/>
                  </a:cubicBezTo>
                  <a:cubicBezTo>
                    <a:pt x="1471" y="4344"/>
                    <a:pt x="1" y="5814"/>
                    <a:pt x="1" y="7617"/>
                  </a:cubicBezTo>
                  <a:cubicBezTo>
                    <a:pt x="1" y="9423"/>
                    <a:pt x="1471" y="10893"/>
                    <a:pt x="3277" y="10893"/>
                  </a:cubicBezTo>
                  <a:cubicBezTo>
                    <a:pt x="4233" y="10893"/>
                    <a:pt x="5093" y="10479"/>
                    <a:pt x="5692" y="9823"/>
                  </a:cubicBezTo>
                  <a:lnTo>
                    <a:pt x="8751" y="11351"/>
                  </a:lnTo>
                  <a:cubicBezTo>
                    <a:pt x="8712" y="11549"/>
                    <a:pt x="8693" y="11754"/>
                    <a:pt x="8693" y="11961"/>
                  </a:cubicBezTo>
                  <a:cubicBezTo>
                    <a:pt x="8693" y="13766"/>
                    <a:pt x="10164" y="15237"/>
                    <a:pt x="11967" y="15237"/>
                  </a:cubicBezTo>
                  <a:cubicBezTo>
                    <a:pt x="13772" y="15237"/>
                    <a:pt x="15243" y="13766"/>
                    <a:pt x="15243" y="11961"/>
                  </a:cubicBezTo>
                  <a:cubicBezTo>
                    <a:pt x="15243" y="10158"/>
                    <a:pt x="13772" y="8687"/>
                    <a:pt x="11967" y="8687"/>
                  </a:cubicBezTo>
                  <a:cubicBezTo>
                    <a:pt x="11011" y="8687"/>
                    <a:pt x="10150" y="9099"/>
                    <a:pt x="9551" y="9755"/>
                  </a:cubicBezTo>
                  <a:lnTo>
                    <a:pt x="6493" y="8227"/>
                  </a:lnTo>
                  <a:cubicBezTo>
                    <a:pt x="6531" y="8028"/>
                    <a:pt x="6550" y="7824"/>
                    <a:pt x="6550" y="7617"/>
                  </a:cubicBezTo>
                  <a:cubicBezTo>
                    <a:pt x="6550" y="7410"/>
                    <a:pt x="6531" y="7206"/>
                    <a:pt x="6493" y="7007"/>
                  </a:cubicBezTo>
                  <a:lnTo>
                    <a:pt x="9551" y="5479"/>
                  </a:lnTo>
                  <a:cubicBezTo>
                    <a:pt x="10150" y="6136"/>
                    <a:pt x="11011" y="6550"/>
                    <a:pt x="11967" y="6550"/>
                  </a:cubicBezTo>
                  <a:cubicBezTo>
                    <a:pt x="13772" y="6550"/>
                    <a:pt x="15243" y="5079"/>
                    <a:pt x="15243" y="3274"/>
                  </a:cubicBezTo>
                  <a:cubicBezTo>
                    <a:pt x="15243" y="1471"/>
                    <a:pt x="13772" y="0"/>
                    <a:pt x="119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232" name="Google Shape;4232;p53"/>
          <p:cNvGrpSpPr/>
          <p:nvPr/>
        </p:nvGrpSpPr>
        <p:grpSpPr>
          <a:xfrm>
            <a:off x="264752" y="3813066"/>
            <a:ext cx="277941" cy="418517"/>
            <a:chOff x="7324147" y="3099841"/>
            <a:chExt cx="240371" cy="361945"/>
          </a:xfrm>
        </p:grpSpPr>
        <p:sp>
          <p:nvSpPr>
            <p:cNvPr id="4233" name="Google Shape;4233;p53"/>
            <p:cNvSpPr/>
            <p:nvPr/>
          </p:nvSpPr>
          <p:spPr>
            <a:xfrm>
              <a:off x="7366556" y="3259668"/>
              <a:ext cx="155530" cy="155482"/>
            </a:xfrm>
            <a:custGeom>
              <a:rect b="b" l="l" r="r" t="t"/>
              <a:pathLst>
                <a:path extrusionOk="0" h="6548" w="6550">
                  <a:moveTo>
                    <a:pt x="3277" y="595"/>
                  </a:moveTo>
                  <a:cubicBezTo>
                    <a:pt x="4753" y="595"/>
                    <a:pt x="5954" y="1798"/>
                    <a:pt x="5954" y="3274"/>
                  </a:cubicBezTo>
                  <a:cubicBezTo>
                    <a:pt x="5954" y="4753"/>
                    <a:pt x="4753" y="5954"/>
                    <a:pt x="3277" y="5954"/>
                  </a:cubicBezTo>
                  <a:cubicBezTo>
                    <a:pt x="1798" y="5954"/>
                    <a:pt x="597" y="4753"/>
                    <a:pt x="597" y="3274"/>
                  </a:cubicBezTo>
                  <a:cubicBezTo>
                    <a:pt x="597" y="1798"/>
                    <a:pt x="1798" y="595"/>
                    <a:pt x="3277" y="595"/>
                  </a:cubicBezTo>
                  <a:close/>
                  <a:moveTo>
                    <a:pt x="3277" y="1"/>
                  </a:moveTo>
                  <a:cubicBezTo>
                    <a:pt x="1471" y="1"/>
                    <a:pt x="1" y="1469"/>
                    <a:pt x="1" y="3274"/>
                  </a:cubicBezTo>
                  <a:cubicBezTo>
                    <a:pt x="1" y="5077"/>
                    <a:pt x="1471" y="6548"/>
                    <a:pt x="3277" y="6548"/>
                  </a:cubicBezTo>
                  <a:cubicBezTo>
                    <a:pt x="5079" y="6548"/>
                    <a:pt x="6550" y="5077"/>
                    <a:pt x="6550" y="3274"/>
                  </a:cubicBezTo>
                  <a:cubicBezTo>
                    <a:pt x="6550" y="1466"/>
                    <a:pt x="5082" y="1"/>
                    <a:pt x="32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4" name="Google Shape;4234;p53"/>
            <p:cNvSpPr/>
            <p:nvPr/>
          </p:nvSpPr>
          <p:spPr>
            <a:xfrm>
              <a:off x="7394884" y="3287877"/>
              <a:ext cx="98945" cy="98945"/>
            </a:xfrm>
            <a:custGeom>
              <a:rect b="b" l="l" r="r" t="t"/>
              <a:pathLst>
                <a:path extrusionOk="0" h="4167" w="4167">
                  <a:moveTo>
                    <a:pt x="2084" y="599"/>
                  </a:moveTo>
                  <a:cubicBezTo>
                    <a:pt x="2903" y="599"/>
                    <a:pt x="3571" y="1267"/>
                    <a:pt x="3571" y="2086"/>
                  </a:cubicBezTo>
                  <a:cubicBezTo>
                    <a:pt x="3571" y="2906"/>
                    <a:pt x="2903" y="3573"/>
                    <a:pt x="2084" y="3573"/>
                  </a:cubicBezTo>
                  <a:cubicBezTo>
                    <a:pt x="1261" y="3573"/>
                    <a:pt x="594" y="2906"/>
                    <a:pt x="594" y="2086"/>
                  </a:cubicBezTo>
                  <a:cubicBezTo>
                    <a:pt x="594" y="1267"/>
                    <a:pt x="1261" y="599"/>
                    <a:pt x="2084" y="599"/>
                  </a:cubicBezTo>
                  <a:close/>
                  <a:moveTo>
                    <a:pt x="2084" y="0"/>
                  </a:moveTo>
                  <a:cubicBezTo>
                    <a:pt x="932" y="0"/>
                    <a:pt x="0" y="937"/>
                    <a:pt x="0" y="2084"/>
                  </a:cubicBezTo>
                  <a:cubicBezTo>
                    <a:pt x="0" y="3233"/>
                    <a:pt x="934" y="4167"/>
                    <a:pt x="2084" y="4167"/>
                  </a:cubicBezTo>
                  <a:cubicBezTo>
                    <a:pt x="3230" y="4167"/>
                    <a:pt x="4167" y="3230"/>
                    <a:pt x="4167" y="2084"/>
                  </a:cubicBezTo>
                  <a:cubicBezTo>
                    <a:pt x="4167" y="937"/>
                    <a:pt x="3233" y="0"/>
                    <a:pt x="20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5" name="Google Shape;4235;p53"/>
            <p:cNvSpPr/>
            <p:nvPr/>
          </p:nvSpPr>
          <p:spPr>
            <a:xfrm>
              <a:off x="7423140" y="3316134"/>
              <a:ext cx="42385" cy="42385"/>
            </a:xfrm>
            <a:custGeom>
              <a:rect b="b" l="l" r="r" t="t"/>
              <a:pathLst>
                <a:path extrusionOk="0" h="1785" w="1785">
                  <a:moveTo>
                    <a:pt x="894" y="599"/>
                  </a:moveTo>
                  <a:cubicBezTo>
                    <a:pt x="1057" y="599"/>
                    <a:pt x="1188" y="733"/>
                    <a:pt x="1188" y="896"/>
                  </a:cubicBezTo>
                  <a:cubicBezTo>
                    <a:pt x="1193" y="1060"/>
                    <a:pt x="1057" y="1193"/>
                    <a:pt x="894" y="1193"/>
                  </a:cubicBezTo>
                  <a:cubicBezTo>
                    <a:pt x="730" y="1193"/>
                    <a:pt x="597" y="1060"/>
                    <a:pt x="597" y="896"/>
                  </a:cubicBezTo>
                  <a:cubicBezTo>
                    <a:pt x="597" y="733"/>
                    <a:pt x="730" y="599"/>
                    <a:pt x="894" y="599"/>
                  </a:cubicBezTo>
                  <a:close/>
                  <a:moveTo>
                    <a:pt x="894" y="0"/>
                  </a:moveTo>
                  <a:cubicBezTo>
                    <a:pt x="398" y="0"/>
                    <a:pt x="0" y="403"/>
                    <a:pt x="0" y="894"/>
                  </a:cubicBezTo>
                  <a:cubicBezTo>
                    <a:pt x="0" y="1384"/>
                    <a:pt x="404" y="1784"/>
                    <a:pt x="894" y="1784"/>
                  </a:cubicBezTo>
                  <a:cubicBezTo>
                    <a:pt x="1387" y="1784"/>
                    <a:pt x="1784" y="1384"/>
                    <a:pt x="1784" y="894"/>
                  </a:cubicBezTo>
                  <a:cubicBezTo>
                    <a:pt x="1784" y="403"/>
                    <a:pt x="1387" y="0"/>
                    <a:pt x="8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6" name="Google Shape;4236;p53"/>
            <p:cNvSpPr/>
            <p:nvPr/>
          </p:nvSpPr>
          <p:spPr>
            <a:xfrm>
              <a:off x="7394884" y="3146595"/>
              <a:ext cx="98945" cy="98945"/>
            </a:xfrm>
            <a:custGeom>
              <a:rect b="b" l="l" r="r" t="t"/>
              <a:pathLst>
                <a:path extrusionOk="0" h="4167" w="4167">
                  <a:moveTo>
                    <a:pt x="2084" y="591"/>
                  </a:moveTo>
                  <a:cubicBezTo>
                    <a:pt x="2903" y="591"/>
                    <a:pt x="3571" y="1258"/>
                    <a:pt x="3571" y="2078"/>
                  </a:cubicBezTo>
                  <a:cubicBezTo>
                    <a:pt x="3571" y="2900"/>
                    <a:pt x="2903" y="3567"/>
                    <a:pt x="2084" y="3567"/>
                  </a:cubicBezTo>
                  <a:cubicBezTo>
                    <a:pt x="1261" y="3567"/>
                    <a:pt x="594" y="2900"/>
                    <a:pt x="594" y="2078"/>
                  </a:cubicBezTo>
                  <a:cubicBezTo>
                    <a:pt x="594" y="1258"/>
                    <a:pt x="1261" y="591"/>
                    <a:pt x="2084" y="591"/>
                  </a:cubicBezTo>
                  <a:close/>
                  <a:moveTo>
                    <a:pt x="2084" y="0"/>
                  </a:moveTo>
                  <a:cubicBezTo>
                    <a:pt x="934" y="0"/>
                    <a:pt x="0" y="937"/>
                    <a:pt x="0" y="2083"/>
                  </a:cubicBezTo>
                  <a:cubicBezTo>
                    <a:pt x="0" y="3230"/>
                    <a:pt x="934" y="4167"/>
                    <a:pt x="2084" y="4167"/>
                  </a:cubicBezTo>
                  <a:cubicBezTo>
                    <a:pt x="3233" y="4167"/>
                    <a:pt x="4167" y="3230"/>
                    <a:pt x="4167" y="2083"/>
                  </a:cubicBezTo>
                  <a:cubicBezTo>
                    <a:pt x="4167" y="931"/>
                    <a:pt x="3230" y="0"/>
                    <a:pt x="20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7" name="Google Shape;4237;p53"/>
            <p:cNvSpPr/>
            <p:nvPr/>
          </p:nvSpPr>
          <p:spPr>
            <a:xfrm>
              <a:off x="7423140" y="3174851"/>
              <a:ext cx="42385" cy="42361"/>
            </a:xfrm>
            <a:custGeom>
              <a:rect b="b" l="l" r="r" t="t"/>
              <a:pathLst>
                <a:path extrusionOk="0" h="1784" w="1785">
                  <a:moveTo>
                    <a:pt x="894" y="594"/>
                  </a:moveTo>
                  <a:cubicBezTo>
                    <a:pt x="1057" y="594"/>
                    <a:pt x="1188" y="727"/>
                    <a:pt x="1188" y="888"/>
                  </a:cubicBezTo>
                  <a:cubicBezTo>
                    <a:pt x="1188" y="1054"/>
                    <a:pt x="1057" y="1185"/>
                    <a:pt x="894" y="1185"/>
                  </a:cubicBezTo>
                  <a:cubicBezTo>
                    <a:pt x="730" y="1185"/>
                    <a:pt x="597" y="1051"/>
                    <a:pt x="597" y="888"/>
                  </a:cubicBezTo>
                  <a:cubicBezTo>
                    <a:pt x="597" y="727"/>
                    <a:pt x="730" y="594"/>
                    <a:pt x="894" y="594"/>
                  </a:cubicBezTo>
                  <a:close/>
                  <a:moveTo>
                    <a:pt x="894" y="0"/>
                  </a:moveTo>
                  <a:cubicBezTo>
                    <a:pt x="398" y="0"/>
                    <a:pt x="0" y="403"/>
                    <a:pt x="0" y="893"/>
                  </a:cubicBezTo>
                  <a:cubicBezTo>
                    <a:pt x="0" y="1384"/>
                    <a:pt x="398" y="1784"/>
                    <a:pt x="894" y="1784"/>
                  </a:cubicBezTo>
                  <a:cubicBezTo>
                    <a:pt x="1387" y="1784"/>
                    <a:pt x="1784" y="1384"/>
                    <a:pt x="1784" y="893"/>
                  </a:cubicBezTo>
                  <a:cubicBezTo>
                    <a:pt x="1784" y="403"/>
                    <a:pt x="1384" y="0"/>
                    <a:pt x="8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8" name="Google Shape;4238;p53"/>
            <p:cNvSpPr/>
            <p:nvPr/>
          </p:nvSpPr>
          <p:spPr>
            <a:xfrm>
              <a:off x="7324147" y="3099841"/>
              <a:ext cx="240371" cy="361945"/>
            </a:xfrm>
            <a:custGeom>
              <a:rect b="b" l="l" r="r" t="t"/>
              <a:pathLst>
                <a:path extrusionOk="0" h="15243" w="10123">
                  <a:moveTo>
                    <a:pt x="9232" y="597"/>
                  </a:moveTo>
                  <a:cubicBezTo>
                    <a:pt x="9395" y="597"/>
                    <a:pt x="9529" y="730"/>
                    <a:pt x="9529" y="893"/>
                  </a:cubicBezTo>
                  <a:lnTo>
                    <a:pt x="9529" y="14349"/>
                  </a:lnTo>
                  <a:cubicBezTo>
                    <a:pt x="9529" y="14512"/>
                    <a:pt x="9395" y="14646"/>
                    <a:pt x="9232" y="14646"/>
                  </a:cubicBezTo>
                  <a:lnTo>
                    <a:pt x="896" y="14646"/>
                  </a:lnTo>
                  <a:cubicBezTo>
                    <a:pt x="733" y="14646"/>
                    <a:pt x="599" y="14512"/>
                    <a:pt x="599" y="14349"/>
                  </a:cubicBezTo>
                  <a:lnTo>
                    <a:pt x="599" y="893"/>
                  </a:lnTo>
                  <a:cubicBezTo>
                    <a:pt x="599" y="730"/>
                    <a:pt x="733" y="597"/>
                    <a:pt x="896" y="597"/>
                  </a:cubicBezTo>
                  <a:close/>
                  <a:moveTo>
                    <a:pt x="891" y="0"/>
                  </a:moveTo>
                  <a:cubicBezTo>
                    <a:pt x="398" y="0"/>
                    <a:pt x="0" y="403"/>
                    <a:pt x="0" y="893"/>
                  </a:cubicBezTo>
                  <a:lnTo>
                    <a:pt x="0" y="14349"/>
                  </a:lnTo>
                  <a:cubicBezTo>
                    <a:pt x="0" y="14842"/>
                    <a:pt x="401" y="15242"/>
                    <a:pt x="891" y="15242"/>
                  </a:cubicBezTo>
                  <a:lnTo>
                    <a:pt x="9229" y="15242"/>
                  </a:lnTo>
                  <a:cubicBezTo>
                    <a:pt x="9722" y="15242"/>
                    <a:pt x="10120" y="14839"/>
                    <a:pt x="10120" y="14349"/>
                  </a:cubicBezTo>
                  <a:lnTo>
                    <a:pt x="10120" y="893"/>
                  </a:lnTo>
                  <a:cubicBezTo>
                    <a:pt x="10122" y="403"/>
                    <a:pt x="9722" y="0"/>
                    <a:pt x="922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9" name="Google Shape;4239;p53"/>
            <p:cNvSpPr/>
            <p:nvPr/>
          </p:nvSpPr>
          <p:spPr>
            <a:xfrm>
              <a:off x="7352404" y="3132348"/>
              <a:ext cx="28352" cy="28304"/>
            </a:xfrm>
            <a:custGeom>
              <a:rect b="b" l="l" r="r" t="t"/>
              <a:pathLst>
                <a:path extrusionOk="0" h="1192" w="1194">
                  <a:moveTo>
                    <a:pt x="597" y="1"/>
                  </a:moveTo>
                  <a:cubicBezTo>
                    <a:pt x="267" y="1"/>
                    <a:pt x="0" y="268"/>
                    <a:pt x="0" y="595"/>
                  </a:cubicBezTo>
                  <a:cubicBezTo>
                    <a:pt x="0" y="924"/>
                    <a:pt x="267" y="1191"/>
                    <a:pt x="597" y="1191"/>
                  </a:cubicBezTo>
                  <a:cubicBezTo>
                    <a:pt x="926" y="1191"/>
                    <a:pt x="1193" y="924"/>
                    <a:pt x="1193" y="595"/>
                  </a:cubicBezTo>
                  <a:cubicBezTo>
                    <a:pt x="1193" y="268"/>
                    <a:pt x="926" y="1"/>
                    <a:pt x="59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0" name="Google Shape;4240;p53"/>
            <p:cNvSpPr/>
            <p:nvPr/>
          </p:nvSpPr>
          <p:spPr>
            <a:xfrm>
              <a:off x="7352404" y="3400975"/>
              <a:ext cx="28352" cy="28280"/>
            </a:xfrm>
            <a:custGeom>
              <a:rect b="b" l="l" r="r" t="t"/>
              <a:pathLst>
                <a:path extrusionOk="0" h="1191" w="1194">
                  <a:moveTo>
                    <a:pt x="597" y="0"/>
                  </a:moveTo>
                  <a:cubicBezTo>
                    <a:pt x="267" y="0"/>
                    <a:pt x="0" y="264"/>
                    <a:pt x="0" y="594"/>
                  </a:cubicBezTo>
                  <a:cubicBezTo>
                    <a:pt x="0" y="923"/>
                    <a:pt x="267" y="1190"/>
                    <a:pt x="597" y="1190"/>
                  </a:cubicBezTo>
                  <a:cubicBezTo>
                    <a:pt x="926" y="1190"/>
                    <a:pt x="1193" y="923"/>
                    <a:pt x="1193" y="594"/>
                  </a:cubicBezTo>
                  <a:cubicBezTo>
                    <a:pt x="1193" y="264"/>
                    <a:pt x="926" y="0"/>
                    <a:pt x="5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1" name="Google Shape;4241;p53"/>
            <p:cNvSpPr/>
            <p:nvPr/>
          </p:nvSpPr>
          <p:spPr>
            <a:xfrm>
              <a:off x="7507910" y="3400975"/>
              <a:ext cx="28352" cy="28280"/>
            </a:xfrm>
            <a:custGeom>
              <a:rect b="b" l="l" r="r" t="t"/>
              <a:pathLst>
                <a:path extrusionOk="0" h="1191" w="1194">
                  <a:moveTo>
                    <a:pt x="597" y="0"/>
                  </a:moveTo>
                  <a:cubicBezTo>
                    <a:pt x="267" y="0"/>
                    <a:pt x="1" y="264"/>
                    <a:pt x="1" y="594"/>
                  </a:cubicBezTo>
                  <a:cubicBezTo>
                    <a:pt x="1" y="923"/>
                    <a:pt x="267" y="1190"/>
                    <a:pt x="597" y="1190"/>
                  </a:cubicBezTo>
                  <a:cubicBezTo>
                    <a:pt x="927" y="1190"/>
                    <a:pt x="1193" y="923"/>
                    <a:pt x="1193" y="594"/>
                  </a:cubicBezTo>
                  <a:cubicBezTo>
                    <a:pt x="1193" y="264"/>
                    <a:pt x="927" y="0"/>
                    <a:pt x="5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2" name="Google Shape;4242;p53"/>
            <p:cNvSpPr/>
            <p:nvPr/>
          </p:nvSpPr>
          <p:spPr>
            <a:xfrm>
              <a:off x="7507910" y="3132348"/>
              <a:ext cx="28352" cy="28304"/>
            </a:xfrm>
            <a:custGeom>
              <a:rect b="b" l="l" r="r" t="t"/>
              <a:pathLst>
                <a:path extrusionOk="0" h="1192" w="1194">
                  <a:moveTo>
                    <a:pt x="597" y="1"/>
                  </a:moveTo>
                  <a:cubicBezTo>
                    <a:pt x="267" y="1"/>
                    <a:pt x="1" y="268"/>
                    <a:pt x="1" y="595"/>
                  </a:cubicBezTo>
                  <a:cubicBezTo>
                    <a:pt x="1" y="924"/>
                    <a:pt x="267" y="1191"/>
                    <a:pt x="597" y="1191"/>
                  </a:cubicBezTo>
                  <a:cubicBezTo>
                    <a:pt x="927" y="1191"/>
                    <a:pt x="1193" y="924"/>
                    <a:pt x="1193" y="595"/>
                  </a:cubicBezTo>
                  <a:cubicBezTo>
                    <a:pt x="1193" y="268"/>
                    <a:pt x="927" y="1"/>
                    <a:pt x="59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46" name="Shape 4246"/>
        <p:cNvGrpSpPr/>
        <p:nvPr/>
      </p:nvGrpSpPr>
      <p:grpSpPr>
        <a:xfrm>
          <a:off x="0" y="0"/>
          <a:ext cx="0" cy="0"/>
          <a:chOff x="0" y="0"/>
          <a:chExt cx="0" cy="0"/>
        </a:xfrm>
      </p:grpSpPr>
      <p:sp>
        <p:nvSpPr>
          <p:cNvPr id="4247" name="Google Shape;4247;p54"/>
          <p:cNvSpPr txBox="1"/>
          <p:nvPr>
            <p:ph idx="15" type="title"/>
          </p:nvPr>
        </p:nvSpPr>
        <p:spPr>
          <a:xfrm>
            <a:off x="720000" y="594300"/>
            <a:ext cx="6749700" cy="39195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200">
                <a:solidFill>
                  <a:srgbClr val="000000"/>
                </a:solidFill>
                <a:latin typeface="Arial"/>
                <a:ea typeface="Arial"/>
                <a:cs typeface="Arial"/>
                <a:sym typeface="Arial"/>
              </a:rPr>
              <a:t>FALLACIES OF AMBIGUITY</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The</a:t>
            </a:r>
            <a:r>
              <a:rPr b="1" lang="en" sz="2000">
                <a:solidFill>
                  <a:srgbClr val="000000"/>
                </a:solidFill>
                <a:latin typeface="Arial"/>
                <a:ea typeface="Arial"/>
                <a:cs typeface="Arial"/>
                <a:sym typeface="Arial"/>
              </a:rPr>
              <a:t> fallacy of equivocation </a:t>
            </a:r>
            <a:r>
              <a:rPr lang="en" sz="2000">
                <a:solidFill>
                  <a:srgbClr val="000000"/>
                </a:solidFill>
                <a:latin typeface="Arial"/>
                <a:ea typeface="Arial"/>
                <a:cs typeface="Arial"/>
                <a:sym typeface="Arial"/>
              </a:rPr>
              <a:t>arise from the assumption that what is true of a term used in one sense is also true of the same term used in another sense. The fallacy of equivocation differs from the fallacy  of amphiboly in that, in the former, the error lies in the mistake interpretation of the connotation or denotation of terms while, in the latter, the error lies in the faulty grammatical structure of the sentence.</a:t>
            </a:r>
            <a:endParaRPr sz="2000">
              <a:solidFill>
                <a:srgbClr val="000000"/>
              </a:solidFill>
              <a:latin typeface="Arial"/>
              <a:ea typeface="Arial"/>
              <a:cs typeface="Arial"/>
              <a:sym typeface="Arial"/>
            </a:endParaRPr>
          </a:p>
          <a:p>
            <a:pPr indent="0" lvl="0" marL="0" rtl="0" algn="ctr">
              <a:spcBef>
                <a:spcPts val="0"/>
              </a:spcBef>
              <a:spcAft>
                <a:spcPts val="0"/>
              </a:spcAft>
              <a:buNone/>
            </a:pPr>
            <a:r>
              <a:t/>
            </a:r>
            <a:endParaRPr sz="1800"/>
          </a:p>
        </p:txBody>
      </p:sp>
      <p:grpSp>
        <p:nvGrpSpPr>
          <p:cNvPr id="4248" name="Google Shape;4248;p54"/>
          <p:cNvGrpSpPr/>
          <p:nvPr/>
        </p:nvGrpSpPr>
        <p:grpSpPr>
          <a:xfrm>
            <a:off x="327874" y="1503123"/>
            <a:ext cx="392131" cy="417803"/>
            <a:chOff x="6007986" y="3100150"/>
            <a:chExt cx="339126" cy="361328"/>
          </a:xfrm>
        </p:grpSpPr>
        <p:sp>
          <p:nvSpPr>
            <p:cNvPr id="4249" name="Google Shape;4249;p54"/>
            <p:cNvSpPr/>
            <p:nvPr/>
          </p:nvSpPr>
          <p:spPr>
            <a:xfrm>
              <a:off x="6266640" y="3163240"/>
              <a:ext cx="80472" cy="234031"/>
            </a:xfrm>
            <a:custGeom>
              <a:rect b="b" l="l" r="r" t="t"/>
              <a:pathLst>
                <a:path extrusionOk="0" h="9856" w="3389">
                  <a:moveTo>
                    <a:pt x="1166" y="729"/>
                  </a:moveTo>
                  <a:cubicBezTo>
                    <a:pt x="2217" y="1883"/>
                    <a:pt x="2792" y="3362"/>
                    <a:pt x="2792" y="4933"/>
                  </a:cubicBezTo>
                  <a:cubicBezTo>
                    <a:pt x="2792" y="6502"/>
                    <a:pt x="2217" y="7981"/>
                    <a:pt x="1166" y="9135"/>
                  </a:cubicBezTo>
                  <a:lnTo>
                    <a:pt x="744" y="8713"/>
                  </a:lnTo>
                  <a:cubicBezTo>
                    <a:pt x="1684" y="7673"/>
                    <a:pt x="2196" y="6341"/>
                    <a:pt x="2196" y="4933"/>
                  </a:cubicBezTo>
                  <a:cubicBezTo>
                    <a:pt x="2196" y="3523"/>
                    <a:pt x="1684" y="2191"/>
                    <a:pt x="744" y="1151"/>
                  </a:cubicBezTo>
                  <a:lnTo>
                    <a:pt x="1166" y="729"/>
                  </a:lnTo>
                  <a:close/>
                  <a:moveTo>
                    <a:pt x="1170" y="1"/>
                  </a:moveTo>
                  <a:cubicBezTo>
                    <a:pt x="1093" y="1"/>
                    <a:pt x="1016" y="30"/>
                    <a:pt x="957" y="89"/>
                  </a:cubicBezTo>
                  <a:lnTo>
                    <a:pt x="118" y="930"/>
                  </a:lnTo>
                  <a:cubicBezTo>
                    <a:pt x="63" y="985"/>
                    <a:pt x="28" y="1061"/>
                    <a:pt x="28" y="1140"/>
                  </a:cubicBezTo>
                  <a:cubicBezTo>
                    <a:pt x="28" y="1219"/>
                    <a:pt x="58" y="1292"/>
                    <a:pt x="118" y="1352"/>
                  </a:cubicBezTo>
                  <a:cubicBezTo>
                    <a:pt x="1074" y="2308"/>
                    <a:pt x="1602" y="3577"/>
                    <a:pt x="1602" y="4928"/>
                  </a:cubicBezTo>
                  <a:cubicBezTo>
                    <a:pt x="1602" y="6279"/>
                    <a:pt x="1074" y="7550"/>
                    <a:pt x="118" y="8506"/>
                  </a:cubicBezTo>
                  <a:cubicBezTo>
                    <a:pt x="1" y="8623"/>
                    <a:pt x="1" y="8814"/>
                    <a:pt x="118" y="8928"/>
                  </a:cubicBezTo>
                  <a:lnTo>
                    <a:pt x="957" y="9770"/>
                  </a:lnTo>
                  <a:cubicBezTo>
                    <a:pt x="1015" y="9827"/>
                    <a:pt x="1092" y="9856"/>
                    <a:pt x="1169" y="9856"/>
                  </a:cubicBezTo>
                  <a:cubicBezTo>
                    <a:pt x="1245" y="9856"/>
                    <a:pt x="1321" y="9827"/>
                    <a:pt x="1379" y="9770"/>
                  </a:cubicBezTo>
                  <a:cubicBezTo>
                    <a:pt x="2672" y="8476"/>
                    <a:pt x="3388" y="6758"/>
                    <a:pt x="3388" y="4928"/>
                  </a:cubicBezTo>
                  <a:cubicBezTo>
                    <a:pt x="3388" y="3103"/>
                    <a:pt x="2678" y="1385"/>
                    <a:pt x="1379" y="89"/>
                  </a:cubicBezTo>
                  <a:cubicBezTo>
                    <a:pt x="1321" y="30"/>
                    <a:pt x="1246" y="1"/>
                    <a:pt x="11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0" name="Google Shape;4250;p54"/>
            <p:cNvSpPr/>
            <p:nvPr/>
          </p:nvSpPr>
          <p:spPr>
            <a:xfrm>
              <a:off x="6226748" y="3203298"/>
              <a:ext cx="63850" cy="154058"/>
            </a:xfrm>
            <a:custGeom>
              <a:rect b="b" l="l" r="r" t="t"/>
              <a:pathLst>
                <a:path extrusionOk="0" h="6488" w="2689">
                  <a:moveTo>
                    <a:pt x="1155" y="730"/>
                  </a:moveTo>
                  <a:cubicBezTo>
                    <a:pt x="1760" y="1430"/>
                    <a:pt x="2089" y="2312"/>
                    <a:pt x="2089" y="3246"/>
                  </a:cubicBezTo>
                  <a:cubicBezTo>
                    <a:pt x="2089" y="4178"/>
                    <a:pt x="1760" y="5060"/>
                    <a:pt x="1155" y="5760"/>
                  </a:cubicBezTo>
                  <a:lnTo>
                    <a:pt x="736" y="5338"/>
                  </a:lnTo>
                  <a:cubicBezTo>
                    <a:pt x="1229" y="4750"/>
                    <a:pt x="1493" y="4017"/>
                    <a:pt x="1493" y="3246"/>
                  </a:cubicBezTo>
                  <a:cubicBezTo>
                    <a:pt x="1493" y="2473"/>
                    <a:pt x="1226" y="1738"/>
                    <a:pt x="736" y="1152"/>
                  </a:cubicBezTo>
                  <a:lnTo>
                    <a:pt x="1155" y="730"/>
                  </a:lnTo>
                  <a:close/>
                  <a:moveTo>
                    <a:pt x="1166" y="0"/>
                  </a:moveTo>
                  <a:cubicBezTo>
                    <a:pt x="1087" y="0"/>
                    <a:pt x="1014" y="33"/>
                    <a:pt x="956" y="90"/>
                  </a:cubicBezTo>
                  <a:lnTo>
                    <a:pt x="115" y="932"/>
                  </a:lnTo>
                  <a:cubicBezTo>
                    <a:pt x="0" y="1046"/>
                    <a:pt x="0" y="1237"/>
                    <a:pt x="115" y="1354"/>
                  </a:cubicBezTo>
                  <a:cubicBezTo>
                    <a:pt x="621" y="1860"/>
                    <a:pt x="902" y="2530"/>
                    <a:pt x="902" y="3246"/>
                  </a:cubicBezTo>
                  <a:cubicBezTo>
                    <a:pt x="902" y="3960"/>
                    <a:pt x="621" y="4630"/>
                    <a:pt x="115" y="5139"/>
                  </a:cubicBezTo>
                  <a:cubicBezTo>
                    <a:pt x="0" y="5253"/>
                    <a:pt x="0" y="5441"/>
                    <a:pt x="115" y="5561"/>
                  </a:cubicBezTo>
                  <a:lnTo>
                    <a:pt x="956" y="6400"/>
                  </a:lnTo>
                  <a:cubicBezTo>
                    <a:pt x="1014" y="6458"/>
                    <a:pt x="1090" y="6488"/>
                    <a:pt x="1166" y="6488"/>
                  </a:cubicBezTo>
                  <a:cubicBezTo>
                    <a:pt x="1243" y="6488"/>
                    <a:pt x="1320" y="6458"/>
                    <a:pt x="1378" y="6400"/>
                  </a:cubicBezTo>
                  <a:cubicBezTo>
                    <a:pt x="2223" y="5556"/>
                    <a:pt x="2688" y="4436"/>
                    <a:pt x="2688" y="3246"/>
                  </a:cubicBezTo>
                  <a:cubicBezTo>
                    <a:pt x="2688" y="2054"/>
                    <a:pt x="2223" y="934"/>
                    <a:pt x="1378" y="90"/>
                  </a:cubicBezTo>
                  <a:cubicBezTo>
                    <a:pt x="1324" y="36"/>
                    <a:pt x="1245" y="0"/>
                    <a:pt x="116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1" name="Google Shape;4251;p54"/>
            <p:cNvSpPr/>
            <p:nvPr/>
          </p:nvSpPr>
          <p:spPr>
            <a:xfrm>
              <a:off x="6007986" y="3100150"/>
              <a:ext cx="213088" cy="361328"/>
            </a:xfrm>
            <a:custGeom>
              <a:rect b="b" l="l" r="r" t="t"/>
              <a:pathLst>
                <a:path extrusionOk="0" h="15217" w="8974">
                  <a:moveTo>
                    <a:pt x="1787" y="4922"/>
                  </a:moveTo>
                  <a:lnTo>
                    <a:pt x="1787" y="10275"/>
                  </a:lnTo>
                  <a:lnTo>
                    <a:pt x="897" y="10275"/>
                  </a:lnTo>
                  <a:cubicBezTo>
                    <a:pt x="733" y="10275"/>
                    <a:pt x="600" y="10142"/>
                    <a:pt x="600" y="9979"/>
                  </a:cubicBezTo>
                  <a:lnTo>
                    <a:pt x="600" y="5216"/>
                  </a:lnTo>
                  <a:cubicBezTo>
                    <a:pt x="600" y="5052"/>
                    <a:pt x="733" y="4922"/>
                    <a:pt x="897" y="4922"/>
                  </a:cubicBezTo>
                  <a:close/>
                  <a:moveTo>
                    <a:pt x="6550" y="940"/>
                  </a:moveTo>
                  <a:lnTo>
                    <a:pt x="6550" y="14238"/>
                  </a:lnTo>
                  <a:lnTo>
                    <a:pt x="2384" y="10436"/>
                  </a:lnTo>
                  <a:lnTo>
                    <a:pt x="2384" y="4745"/>
                  </a:lnTo>
                  <a:lnTo>
                    <a:pt x="6550" y="940"/>
                  </a:lnTo>
                  <a:close/>
                  <a:moveTo>
                    <a:pt x="6970" y="1"/>
                  </a:moveTo>
                  <a:cubicBezTo>
                    <a:pt x="6825" y="1"/>
                    <a:pt x="6621" y="80"/>
                    <a:pt x="6517" y="175"/>
                  </a:cubicBezTo>
                  <a:lnTo>
                    <a:pt x="1970" y="4323"/>
                  </a:lnTo>
                  <a:lnTo>
                    <a:pt x="894" y="4323"/>
                  </a:lnTo>
                  <a:cubicBezTo>
                    <a:pt x="398" y="4323"/>
                    <a:pt x="1" y="4720"/>
                    <a:pt x="1" y="5213"/>
                  </a:cubicBezTo>
                  <a:lnTo>
                    <a:pt x="1" y="9979"/>
                  </a:lnTo>
                  <a:cubicBezTo>
                    <a:pt x="1" y="10472"/>
                    <a:pt x="398" y="10872"/>
                    <a:pt x="894" y="10872"/>
                  </a:cubicBezTo>
                  <a:lnTo>
                    <a:pt x="1970" y="10872"/>
                  </a:lnTo>
                  <a:lnTo>
                    <a:pt x="6645" y="15139"/>
                  </a:lnTo>
                  <a:cubicBezTo>
                    <a:pt x="6701" y="15189"/>
                    <a:pt x="6774" y="15216"/>
                    <a:pt x="6847" y="15216"/>
                  </a:cubicBezTo>
                  <a:cubicBezTo>
                    <a:pt x="6916" y="15216"/>
                    <a:pt x="6986" y="15192"/>
                    <a:pt x="7043" y="15142"/>
                  </a:cubicBezTo>
                  <a:cubicBezTo>
                    <a:pt x="7108" y="15085"/>
                    <a:pt x="7141" y="15003"/>
                    <a:pt x="7141" y="14916"/>
                  </a:cubicBezTo>
                  <a:lnTo>
                    <a:pt x="7141" y="9088"/>
                  </a:lnTo>
                  <a:lnTo>
                    <a:pt x="7413" y="9088"/>
                  </a:lnTo>
                  <a:cubicBezTo>
                    <a:pt x="8209" y="9088"/>
                    <a:pt x="8881" y="8475"/>
                    <a:pt x="8925" y="7680"/>
                  </a:cubicBezTo>
                  <a:cubicBezTo>
                    <a:pt x="8974" y="6822"/>
                    <a:pt x="8290" y="6109"/>
                    <a:pt x="7438" y="6109"/>
                  </a:cubicBezTo>
                  <a:lnTo>
                    <a:pt x="7141" y="6109"/>
                  </a:lnTo>
                  <a:lnTo>
                    <a:pt x="7141" y="183"/>
                  </a:lnTo>
                  <a:cubicBezTo>
                    <a:pt x="7147" y="83"/>
                    <a:pt x="7068" y="1"/>
                    <a:pt x="69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252" name="Google Shape;4252;p54"/>
          <p:cNvGrpSpPr/>
          <p:nvPr/>
        </p:nvGrpSpPr>
        <p:grpSpPr>
          <a:xfrm>
            <a:off x="314240" y="3210059"/>
            <a:ext cx="419396" cy="418627"/>
            <a:chOff x="6647842" y="3099770"/>
            <a:chExt cx="362705" cy="362040"/>
          </a:xfrm>
        </p:grpSpPr>
        <p:sp>
          <p:nvSpPr>
            <p:cNvPr id="4253" name="Google Shape;4253;p54"/>
            <p:cNvSpPr/>
            <p:nvPr/>
          </p:nvSpPr>
          <p:spPr>
            <a:xfrm>
              <a:off x="6647842" y="3099770"/>
              <a:ext cx="218003" cy="362040"/>
            </a:xfrm>
            <a:custGeom>
              <a:rect b="b" l="l" r="r" t="t"/>
              <a:pathLst>
                <a:path extrusionOk="0" h="15247" w="9181">
                  <a:moveTo>
                    <a:pt x="1787" y="4946"/>
                  </a:moveTo>
                  <a:lnTo>
                    <a:pt x="1787" y="10305"/>
                  </a:lnTo>
                  <a:lnTo>
                    <a:pt x="896" y="10305"/>
                  </a:lnTo>
                  <a:cubicBezTo>
                    <a:pt x="733" y="10305"/>
                    <a:pt x="599" y="10172"/>
                    <a:pt x="599" y="10008"/>
                  </a:cubicBezTo>
                  <a:lnTo>
                    <a:pt x="599" y="5245"/>
                  </a:lnTo>
                  <a:cubicBezTo>
                    <a:pt x="596" y="5079"/>
                    <a:pt x="730" y="4946"/>
                    <a:pt x="896" y="4946"/>
                  </a:cubicBezTo>
                  <a:close/>
                  <a:moveTo>
                    <a:pt x="6729" y="945"/>
                  </a:moveTo>
                  <a:lnTo>
                    <a:pt x="6729" y="14278"/>
                  </a:lnTo>
                  <a:lnTo>
                    <a:pt x="2383" y="10455"/>
                  </a:lnTo>
                  <a:lnTo>
                    <a:pt x="2383" y="4769"/>
                  </a:lnTo>
                  <a:lnTo>
                    <a:pt x="6729" y="945"/>
                  </a:lnTo>
                  <a:close/>
                  <a:moveTo>
                    <a:pt x="7029" y="1"/>
                  </a:moveTo>
                  <a:cubicBezTo>
                    <a:pt x="6958" y="1"/>
                    <a:pt x="6888" y="27"/>
                    <a:pt x="6833" y="77"/>
                  </a:cubicBezTo>
                  <a:lnTo>
                    <a:pt x="1974" y="4347"/>
                  </a:lnTo>
                  <a:lnTo>
                    <a:pt x="893" y="4347"/>
                  </a:lnTo>
                  <a:cubicBezTo>
                    <a:pt x="398" y="4347"/>
                    <a:pt x="0" y="4747"/>
                    <a:pt x="0" y="5240"/>
                  </a:cubicBezTo>
                  <a:lnTo>
                    <a:pt x="0" y="10003"/>
                  </a:lnTo>
                  <a:cubicBezTo>
                    <a:pt x="0" y="10498"/>
                    <a:pt x="403" y="10901"/>
                    <a:pt x="893" y="10901"/>
                  </a:cubicBezTo>
                  <a:lnTo>
                    <a:pt x="1972" y="10901"/>
                  </a:lnTo>
                  <a:lnTo>
                    <a:pt x="6830" y="15171"/>
                  </a:lnTo>
                  <a:cubicBezTo>
                    <a:pt x="6885" y="15221"/>
                    <a:pt x="6955" y="15246"/>
                    <a:pt x="7026" y="15246"/>
                  </a:cubicBezTo>
                  <a:cubicBezTo>
                    <a:pt x="7067" y="15246"/>
                    <a:pt x="7109" y="15238"/>
                    <a:pt x="7149" y="15221"/>
                  </a:cubicBezTo>
                  <a:cubicBezTo>
                    <a:pt x="7255" y="15171"/>
                    <a:pt x="7323" y="15068"/>
                    <a:pt x="7323" y="14948"/>
                  </a:cubicBezTo>
                  <a:lnTo>
                    <a:pt x="7323" y="9112"/>
                  </a:lnTo>
                  <a:lnTo>
                    <a:pt x="7598" y="9112"/>
                  </a:lnTo>
                  <a:cubicBezTo>
                    <a:pt x="8371" y="9112"/>
                    <a:pt x="9036" y="8532"/>
                    <a:pt x="9104" y="7762"/>
                  </a:cubicBezTo>
                  <a:cubicBezTo>
                    <a:pt x="9180" y="6879"/>
                    <a:pt x="8486" y="6136"/>
                    <a:pt x="7622" y="6136"/>
                  </a:cubicBezTo>
                  <a:lnTo>
                    <a:pt x="7326" y="6136"/>
                  </a:lnTo>
                  <a:lnTo>
                    <a:pt x="7326" y="300"/>
                  </a:lnTo>
                  <a:cubicBezTo>
                    <a:pt x="7326" y="183"/>
                    <a:pt x="7257" y="77"/>
                    <a:pt x="7151" y="28"/>
                  </a:cubicBezTo>
                  <a:cubicBezTo>
                    <a:pt x="7112" y="10"/>
                    <a:pt x="7070" y="1"/>
                    <a:pt x="702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4" name="Google Shape;4254;p54"/>
            <p:cNvSpPr/>
            <p:nvPr/>
          </p:nvSpPr>
          <p:spPr>
            <a:xfrm>
              <a:off x="6869051" y="3210445"/>
              <a:ext cx="141496" cy="140119"/>
            </a:xfrm>
            <a:custGeom>
              <a:rect b="b" l="l" r="r" t="t"/>
              <a:pathLst>
                <a:path extrusionOk="0" h="5901" w="5959">
                  <a:moveTo>
                    <a:pt x="4790" y="718"/>
                  </a:moveTo>
                  <a:lnTo>
                    <a:pt x="5212" y="1140"/>
                  </a:lnTo>
                  <a:lnTo>
                    <a:pt x="3614" y="2741"/>
                  </a:lnTo>
                  <a:cubicBezTo>
                    <a:pt x="3497" y="2856"/>
                    <a:pt x="3497" y="3043"/>
                    <a:pt x="3614" y="3163"/>
                  </a:cubicBezTo>
                  <a:lnTo>
                    <a:pt x="5212" y="4762"/>
                  </a:lnTo>
                  <a:lnTo>
                    <a:pt x="4790" y="5184"/>
                  </a:lnTo>
                  <a:lnTo>
                    <a:pt x="3192" y="3585"/>
                  </a:lnTo>
                  <a:cubicBezTo>
                    <a:pt x="3133" y="3527"/>
                    <a:pt x="3057" y="3498"/>
                    <a:pt x="2981" y="3498"/>
                  </a:cubicBezTo>
                  <a:cubicBezTo>
                    <a:pt x="2905" y="3498"/>
                    <a:pt x="2828" y="3527"/>
                    <a:pt x="2770" y="3585"/>
                  </a:cubicBezTo>
                  <a:lnTo>
                    <a:pt x="1168" y="5184"/>
                  </a:lnTo>
                  <a:lnTo>
                    <a:pt x="746" y="4762"/>
                  </a:lnTo>
                  <a:lnTo>
                    <a:pt x="2348" y="3163"/>
                  </a:lnTo>
                  <a:cubicBezTo>
                    <a:pt x="2462" y="3046"/>
                    <a:pt x="2462" y="2858"/>
                    <a:pt x="2348" y="2741"/>
                  </a:cubicBezTo>
                  <a:lnTo>
                    <a:pt x="746" y="1140"/>
                  </a:lnTo>
                  <a:lnTo>
                    <a:pt x="1168" y="718"/>
                  </a:lnTo>
                  <a:lnTo>
                    <a:pt x="2770" y="2316"/>
                  </a:lnTo>
                  <a:cubicBezTo>
                    <a:pt x="2827" y="2375"/>
                    <a:pt x="2902" y="2404"/>
                    <a:pt x="2979" y="2404"/>
                  </a:cubicBezTo>
                  <a:cubicBezTo>
                    <a:pt x="3055" y="2404"/>
                    <a:pt x="3132" y="2375"/>
                    <a:pt x="3192" y="2316"/>
                  </a:cubicBezTo>
                  <a:lnTo>
                    <a:pt x="4790" y="718"/>
                  </a:lnTo>
                  <a:close/>
                  <a:moveTo>
                    <a:pt x="1170" y="1"/>
                  </a:moveTo>
                  <a:cubicBezTo>
                    <a:pt x="1094" y="1"/>
                    <a:pt x="1017" y="30"/>
                    <a:pt x="959" y="89"/>
                  </a:cubicBezTo>
                  <a:lnTo>
                    <a:pt x="117" y="930"/>
                  </a:lnTo>
                  <a:cubicBezTo>
                    <a:pt x="0" y="1045"/>
                    <a:pt x="0" y="1233"/>
                    <a:pt x="117" y="1352"/>
                  </a:cubicBezTo>
                  <a:lnTo>
                    <a:pt x="1716" y="2951"/>
                  </a:lnTo>
                  <a:lnTo>
                    <a:pt x="117" y="4552"/>
                  </a:lnTo>
                  <a:cubicBezTo>
                    <a:pt x="0" y="4666"/>
                    <a:pt x="0" y="4854"/>
                    <a:pt x="117" y="4974"/>
                  </a:cubicBezTo>
                  <a:lnTo>
                    <a:pt x="959" y="5813"/>
                  </a:lnTo>
                  <a:cubicBezTo>
                    <a:pt x="1016" y="5872"/>
                    <a:pt x="1092" y="5901"/>
                    <a:pt x="1168" y="5901"/>
                  </a:cubicBezTo>
                  <a:cubicBezTo>
                    <a:pt x="1244" y="5901"/>
                    <a:pt x="1321" y="5872"/>
                    <a:pt x="1381" y="5813"/>
                  </a:cubicBezTo>
                  <a:lnTo>
                    <a:pt x="2979" y="4214"/>
                  </a:lnTo>
                  <a:lnTo>
                    <a:pt x="4581" y="5813"/>
                  </a:lnTo>
                  <a:cubicBezTo>
                    <a:pt x="4638" y="5872"/>
                    <a:pt x="4713" y="5901"/>
                    <a:pt x="4790" y="5901"/>
                  </a:cubicBezTo>
                  <a:cubicBezTo>
                    <a:pt x="4866" y="5901"/>
                    <a:pt x="4943" y="5872"/>
                    <a:pt x="5003" y="5813"/>
                  </a:cubicBezTo>
                  <a:lnTo>
                    <a:pt x="5842" y="4974"/>
                  </a:lnTo>
                  <a:cubicBezTo>
                    <a:pt x="5959" y="4857"/>
                    <a:pt x="5959" y="4669"/>
                    <a:pt x="5842" y="4552"/>
                  </a:cubicBezTo>
                  <a:lnTo>
                    <a:pt x="4243" y="2951"/>
                  </a:lnTo>
                  <a:lnTo>
                    <a:pt x="5842" y="1352"/>
                  </a:lnTo>
                  <a:cubicBezTo>
                    <a:pt x="5959" y="1235"/>
                    <a:pt x="5959" y="1047"/>
                    <a:pt x="5842" y="930"/>
                  </a:cubicBezTo>
                  <a:lnTo>
                    <a:pt x="5003" y="89"/>
                  </a:lnTo>
                  <a:cubicBezTo>
                    <a:pt x="4944" y="30"/>
                    <a:pt x="4868" y="1"/>
                    <a:pt x="4792" y="1"/>
                  </a:cubicBezTo>
                  <a:cubicBezTo>
                    <a:pt x="4715" y="1"/>
                    <a:pt x="4639" y="30"/>
                    <a:pt x="4581" y="89"/>
                  </a:cubicBezTo>
                  <a:lnTo>
                    <a:pt x="2979" y="1687"/>
                  </a:lnTo>
                  <a:lnTo>
                    <a:pt x="1381" y="89"/>
                  </a:lnTo>
                  <a:cubicBezTo>
                    <a:pt x="1322" y="30"/>
                    <a:pt x="1246" y="1"/>
                    <a:pt x="11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255" name="Google Shape;4255;p54"/>
          <p:cNvGrpSpPr/>
          <p:nvPr/>
        </p:nvGrpSpPr>
        <p:grpSpPr>
          <a:xfrm>
            <a:off x="8489142" y="1503137"/>
            <a:ext cx="418435" cy="343287"/>
            <a:chOff x="4402125" y="3720535"/>
            <a:chExt cx="361874" cy="296884"/>
          </a:xfrm>
        </p:grpSpPr>
        <p:sp>
          <p:nvSpPr>
            <p:cNvPr id="4256" name="Google Shape;4256;p54"/>
            <p:cNvSpPr/>
            <p:nvPr/>
          </p:nvSpPr>
          <p:spPr>
            <a:xfrm>
              <a:off x="4402125" y="3720535"/>
              <a:ext cx="361874" cy="296884"/>
            </a:xfrm>
            <a:custGeom>
              <a:rect b="b" l="l" r="r" t="t"/>
              <a:pathLst>
                <a:path extrusionOk="0" h="12503" w="15240">
                  <a:moveTo>
                    <a:pt x="14646" y="597"/>
                  </a:moveTo>
                  <a:lnTo>
                    <a:pt x="14646" y="2383"/>
                  </a:lnTo>
                  <a:lnTo>
                    <a:pt x="594" y="2383"/>
                  </a:lnTo>
                  <a:lnTo>
                    <a:pt x="594" y="597"/>
                  </a:lnTo>
                  <a:close/>
                  <a:moveTo>
                    <a:pt x="14646" y="2980"/>
                  </a:moveTo>
                  <a:lnTo>
                    <a:pt x="14646" y="11909"/>
                  </a:lnTo>
                  <a:lnTo>
                    <a:pt x="594" y="11909"/>
                  </a:lnTo>
                  <a:lnTo>
                    <a:pt x="594" y="2980"/>
                  </a:lnTo>
                  <a:close/>
                  <a:moveTo>
                    <a:pt x="298" y="0"/>
                  </a:moveTo>
                  <a:cubicBezTo>
                    <a:pt x="134" y="0"/>
                    <a:pt x="1" y="134"/>
                    <a:pt x="1" y="297"/>
                  </a:cubicBezTo>
                  <a:lnTo>
                    <a:pt x="1" y="12208"/>
                  </a:lnTo>
                  <a:cubicBezTo>
                    <a:pt x="1" y="12372"/>
                    <a:pt x="134" y="12503"/>
                    <a:pt x="298" y="12503"/>
                  </a:cubicBezTo>
                  <a:lnTo>
                    <a:pt x="14940" y="12503"/>
                  </a:lnTo>
                  <a:cubicBezTo>
                    <a:pt x="15104" y="12503"/>
                    <a:pt x="15237" y="12372"/>
                    <a:pt x="15237" y="12208"/>
                  </a:cubicBezTo>
                  <a:lnTo>
                    <a:pt x="15237" y="300"/>
                  </a:lnTo>
                  <a:cubicBezTo>
                    <a:pt x="15240" y="136"/>
                    <a:pt x="15109" y="0"/>
                    <a:pt x="149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7" name="Google Shape;4257;p54"/>
            <p:cNvSpPr/>
            <p:nvPr/>
          </p:nvSpPr>
          <p:spPr>
            <a:xfrm>
              <a:off x="4570904" y="3748910"/>
              <a:ext cx="165170" cy="14057"/>
            </a:xfrm>
            <a:custGeom>
              <a:rect b="b" l="l" r="r" t="t"/>
              <a:pathLst>
                <a:path extrusionOk="0" h="592" w="6956">
                  <a:moveTo>
                    <a:pt x="330" y="1"/>
                  </a:moveTo>
                  <a:cubicBezTo>
                    <a:pt x="180" y="1"/>
                    <a:pt x="49" y="107"/>
                    <a:pt x="28" y="251"/>
                  </a:cubicBezTo>
                  <a:cubicBezTo>
                    <a:pt x="0" y="437"/>
                    <a:pt x="145" y="592"/>
                    <a:pt x="324" y="592"/>
                  </a:cubicBezTo>
                  <a:lnTo>
                    <a:pt x="6626" y="592"/>
                  </a:lnTo>
                  <a:cubicBezTo>
                    <a:pt x="6776" y="592"/>
                    <a:pt x="6906" y="488"/>
                    <a:pt x="6928" y="341"/>
                  </a:cubicBezTo>
                  <a:cubicBezTo>
                    <a:pt x="6955" y="156"/>
                    <a:pt x="6811" y="1"/>
                    <a:pt x="66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8" name="Google Shape;4258;p54"/>
            <p:cNvSpPr/>
            <p:nvPr/>
          </p:nvSpPr>
          <p:spPr>
            <a:xfrm>
              <a:off x="4472814" y="3833680"/>
              <a:ext cx="220520" cy="42385"/>
            </a:xfrm>
            <a:custGeom>
              <a:rect b="b" l="l" r="r" t="t"/>
              <a:pathLst>
                <a:path extrusionOk="0" h="1785" w="9287">
                  <a:moveTo>
                    <a:pt x="300" y="1"/>
                  </a:moveTo>
                  <a:cubicBezTo>
                    <a:pt x="136" y="1"/>
                    <a:pt x="3" y="134"/>
                    <a:pt x="3" y="298"/>
                  </a:cubicBezTo>
                  <a:lnTo>
                    <a:pt x="3" y="1488"/>
                  </a:lnTo>
                  <a:cubicBezTo>
                    <a:pt x="0" y="1651"/>
                    <a:pt x="131" y="1785"/>
                    <a:pt x="300" y="1785"/>
                  </a:cubicBezTo>
                  <a:lnTo>
                    <a:pt x="8990" y="1785"/>
                  </a:lnTo>
                  <a:cubicBezTo>
                    <a:pt x="9153" y="1785"/>
                    <a:pt x="9286" y="1651"/>
                    <a:pt x="9286" y="1488"/>
                  </a:cubicBezTo>
                  <a:lnTo>
                    <a:pt x="9286" y="298"/>
                  </a:lnTo>
                  <a:cubicBezTo>
                    <a:pt x="9286" y="134"/>
                    <a:pt x="9153" y="1"/>
                    <a:pt x="89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9" name="Google Shape;4259;p54"/>
            <p:cNvSpPr/>
            <p:nvPr/>
          </p:nvSpPr>
          <p:spPr>
            <a:xfrm>
              <a:off x="4471959" y="3904440"/>
              <a:ext cx="221683" cy="14057"/>
            </a:xfrm>
            <a:custGeom>
              <a:rect b="b" l="l" r="r" t="t"/>
              <a:pathLst>
                <a:path extrusionOk="0" h="592" w="9336">
                  <a:moveTo>
                    <a:pt x="328" y="0"/>
                  </a:moveTo>
                  <a:cubicBezTo>
                    <a:pt x="178" y="0"/>
                    <a:pt x="44" y="106"/>
                    <a:pt x="25" y="251"/>
                  </a:cubicBezTo>
                  <a:cubicBezTo>
                    <a:pt x="1" y="436"/>
                    <a:pt x="145" y="591"/>
                    <a:pt x="322" y="591"/>
                  </a:cubicBezTo>
                  <a:lnTo>
                    <a:pt x="9004" y="591"/>
                  </a:lnTo>
                  <a:cubicBezTo>
                    <a:pt x="9154" y="591"/>
                    <a:pt x="9287" y="488"/>
                    <a:pt x="9309" y="341"/>
                  </a:cubicBezTo>
                  <a:cubicBezTo>
                    <a:pt x="9336" y="155"/>
                    <a:pt x="9192" y="0"/>
                    <a:pt x="901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0" name="Google Shape;4260;p54"/>
            <p:cNvSpPr/>
            <p:nvPr/>
          </p:nvSpPr>
          <p:spPr>
            <a:xfrm>
              <a:off x="4471959" y="3946849"/>
              <a:ext cx="221683" cy="14128"/>
            </a:xfrm>
            <a:custGeom>
              <a:rect b="b" l="l" r="r" t="t"/>
              <a:pathLst>
                <a:path extrusionOk="0" h="595" w="9336">
                  <a:moveTo>
                    <a:pt x="328" y="1"/>
                  </a:moveTo>
                  <a:cubicBezTo>
                    <a:pt x="178" y="1"/>
                    <a:pt x="44" y="107"/>
                    <a:pt x="25" y="254"/>
                  </a:cubicBezTo>
                  <a:cubicBezTo>
                    <a:pt x="1" y="434"/>
                    <a:pt x="145" y="594"/>
                    <a:pt x="322" y="594"/>
                  </a:cubicBezTo>
                  <a:lnTo>
                    <a:pt x="9004" y="594"/>
                  </a:lnTo>
                  <a:cubicBezTo>
                    <a:pt x="9154" y="594"/>
                    <a:pt x="9287" y="488"/>
                    <a:pt x="9309" y="341"/>
                  </a:cubicBezTo>
                  <a:cubicBezTo>
                    <a:pt x="9336" y="158"/>
                    <a:pt x="9192" y="1"/>
                    <a:pt x="90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1" name="Google Shape;4261;p54"/>
            <p:cNvSpPr/>
            <p:nvPr/>
          </p:nvSpPr>
          <p:spPr>
            <a:xfrm>
              <a:off x="4429550" y="3748910"/>
              <a:ext cx="29444" cy="14057"/>
            </a:xfrm>
            <a:custGeom>
              <a:rect b="b" l="l" r="r" t="t"/>
              <a:pathLst>
                <a:path extrusionOk="0" h="592" w="1240">
                  <a:moveTo>
                    <a:pt x="330" y="1"/>
                  </a:moveTo>
                  <a:cubicBezTo>
                    <a:pt x="180" y="1"/>
                    <a:pt x="47" y="107"/>
                    <a:pt x="28" y="251"/>
                  </a:cubicBezTo>
                  <a:cubicBezTo>
                    <a:pt x="0" y="437"/>
                    <a:pt x="142" y="592"/>
                    <a:pt x="324" y="592"/>
                  </a:cubicBezTo>
                  <a:lnTo>
                    <a:pt x="910" y="592"/>
                  </a:lnTo>
                  <a:cubicBezTo>
                    <a:pt x="1060" y="592"/>
                    <a:pt x="1190" y="488"/>
                    <a:pt x="1212" y="341"/>
                  </a:cubicBezTo>
                  <a:cubicBezTo>
                    <a:pt x="1239" y="156"/>
                    <a:pt x="1095" y="1"/>
                    <a:pt x="9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2" name="Google Shape;4262;p54"/>
            <p:cNvSpPr/>
            <p:nvPr/>
          </p:nvSpPr>
          <p:spPr>
            <a:xfrm>
              <a:off x="4471959" y="3748910"/>
              <a:ext cx="29396" cy="14057"/>
            </a:xfrm>
            <a:custGeom>
              <a:rect b="b" l="l" r="r" t="t"/>
              <a:pathLst>
                <a:path extrusionOk="0" h="592" w="1238">
                  <a:moveTo>
                    <a:pt x="328" y="1"/>
                  </a:moveTo>
                  <a:cubicBezTo>
                    <a:pt x="178" y="1"/>
                    <a:pt x="44" y="107"/>
                    <a:pt x="25" y="251"/>
                  </a:cubicBezTo>
                  <a:cubicBezTo>
                    <a:pt x="1" y="437"/>
                    <a:pt x="145" y="592"/>
                    <a:pt x="322" y="592"/>
                  </a:cubicBezTo>
                  <a:lnTo>
                    <a:pt x="908" y="592"/>
                  </a:lnTo>
                  <a:cubicBezTo>
                    <a:pt x="1057" y="592"/>
                    <a:pt x="1188" y="488"/>
                    <a:pt x="1210" y="341"/>
                  </a:cubicBezTo>
                  <a:cubicBezTo>
                    <a:pt x="1237" y="156"/>
                    <a:pt x="1093" y="1"/>
                    <a:pt x="91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3" name="Google Shape;4263;p54"/>
            <p:cNvSpPr/>
            <p:nvPr/>
          </p:nvSpPr>
          <p:spPr>
            <a:xfrm>
              <a:off x="4514391" y="3748910"/>
              <a:ext cx="29373" cy="14057"/>
            </a:xfrm>
            <a:custGeom>
              <a:rect b="b" l="l" r="r" t="t"/>
              <a:pathLst>
                <a:path extrusionOk="0" h="592" w="1237">
                  <a:moveTo>
                    <a:pt x="327" y="1"/>
                  </a:moveTo>
                  <a:cubicBezTo>
                    <a:pt x="177" y="1"/>
                    <a:pt x="46" y="107"/>
                    <a:pt x="25" y="251"/>
                  </a:cubicBezTo>
                  <a:cubicBezTo>
                    <a:pt x="0" y="437"/>
                    <a:pt x="142" y="592"/>
                    <a:pt x="322" y="592"/>
                  </a:cubicBezTo>
                  <a:lnTo>
                    <a:pt x="907" y="592"/>
                  </a:lnTo>
                  <a:cubicBezTo>
                    <a:pt x="1057" y="592"/>
                    <a:pt x="1190" y="488"/>
                    <a:pt x="1209" y="341"/>
                  </a:cubicBezTo>
                  <a:cubicBezTo>
                    <a:pt x="1237" y="156"/>
                    <a:pt x="1095" y="1"/>
                    <a:pt x="9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264" name="Google Shape;4264;p54"/>
          <p:cNvGrpSpPr/>
          <p:nvPr/>
        </p:nvGrpSpPr>
        <p:grpSpPr>
          <a:xfrm>
            <a:off x="8424004" y="2676655"/>
            <a:ext cx="418517" cy="418270"/>
            <a:chOff x="6322549" y="3688076"/>
            <a:chExt cx="361945" cy="361731"/>
          </a:xfrm>
        </p:grpSpPr>
        <p:sp>
          <p:nvSpPr>
            <p:cNvPr id="4265" name="Google Shape;4265;p54"/>
            <p:cNvSpPr/>
            <p:nvPr/>
          </p:nvSpPr>
          <p:spPr>
            <a:xfrm>
              <a:off x="6364317" y="3908572"/>
              <a:ext cx="146815" cy="14057"/>
            </a:xfrm>
            <a:custGeom>
              <a:rect b="b" l="l" r="r" t="t"/>
              <a:pathLst>
                <a:path extrusionOk="0" h="592" w="6183">
                  <a:moveTo>
                    <a:pt x="330" y="0"/>
                  </a:moveTo>
                  <a:cubicBezTo>
                    <a:pt x="180" y="0"/>
                    <a:pt x="50" y="104"/>
                    <a:pt x="28" y="251"/>
                  </a:cubicBezTo>
                  <a:cubicBezTo>
                    <a:pt x="1" y="436"/>
                    <a:pt x="145" y="591"/>
                    <a:pt x="325" y="591"/>
                  </a:cubicBezTo>
                  <a:lnTo>
                    <a:pt x="5853" y="591"/>
                  </a:lnTo>
                  <a:cubicBezTo>
                    <a:pt x="6003" y="591"/>
                    <a:pt x="6136" y="485"/>
                    <a:pt x="6155" y="341"/>
                  </a:cubicBezTo>
                  <a:cubicBezTo>
                    <a:pt x="6182" y="158"/>
                    <a:pt x="6041" y="0"/>
                    <a:pt x="58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6" name="Google Shape;4266;p54"/>
            <p:cNvSpPr/>
            <p:nvPr/>
          </p:nvSpPr>
          <p:spPr>
            <a:xfrm>
              <a:off x="6364317" y="3936828"/>
              <a:ext cx="146815" cy="14128"/>
            </a:xfrm>
            <a:custGeom>
              <a:rect b="b" l="l" r="r" t="t"/>
              <a:pathLst>
                <a:path extrusionOk="0" h="595" w="6183">
                  <a:moveTo>
                    <a:pt x="330" y="0"/>
                  </a:moveTo>
                  <a:cubicBezTo>
                    <a:pt x="180" y="0"/>
                    <a:pt x="50" y="107"/>
                    <a:pt x="28" y="254"/>
                  </a:cubicBezTo>
                  <a:cubicBezTo>
                    <a:pt x="1" y="436"/>
                    <a:pt x="145" y="594"/>
                    <a:pt x="325" y="594"/>
                  </a:cubicBezTo>
                  <a:lnTo>
                    <a:pt x="5853" y="594"/>
                  </a:lnTo>
                  <a:cubicBezTo>
                    <a:pt x="6003" y="594"/>
                    <a:pt x="6136" y="488"/>
                    <a:pt x="6155" y="341"/>
                  </a:cubicBezTo>
                  <a:cubicBezTo>
                    <a:pt x="6182" y="161"/>
                    <a:pt x="6041" y="0"/>
                    <a:pt x="58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7" name="Google Shape;4267;p54"/>
            <p:cNvSpPr/>
            <p:nvPr/>
          </p:nvSpPr>
          <p:spPr>
            <a:xfrm>
              <a:off x="6364317" y="3965156"/>
              <a:ext cx="146815" cy="14057"/>
            </a:xfrm>
            <a:custGeom>
              <a:rect b="b" l="l" r="r" t="t"/>
              <a:pathLst>
                <a:path extrusionOk="0" h="592" w="6183">
                  <a:moveTo>
                    <a:pt x="330" y="0"/>
                  </a:moveTo>
                  <a:cubicBezTo>
                    <a:pt x="180" y="0"/>
                    <a:pt x="50" y="104"/>
                    <a:pt x="28" y="251"/>
                  </a:cubicBezTo>
                  <a:cubicBezTo>
                    <a:pt x="1" y="436"/>
                    <a:pt x="145" y="591"/>
                    <a:pt x="325" y="591"/>
                  </a:cubicBezTo>
                  <a:lnTo>
                    <a:pt x="5853" y="591"/>
                  </a:lnTo>
                  <a:cubicBezTo>
                    <a:pt x="6003" y="591"/>
                    <a:pt x="6136" y="485"/>
                    <a:pt x="6155" y="341"/>
                  </a:cubicBezTo>
                  <a:cubicBezTo>
                    <a:pt x="6182" y="155"/>
                    <a:pt x="6041" y="0"/>
                    <a:pt x="58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8" name="Google Shape;4268;p54"/>
            <p:cNvSpPr/>
            <p:nvPr/>
          </p:nvSpPr>
          <p:spPr>
            <a:xfrm>
              <a:off x="6498500" y="3744708"/>
              <a:ext cx="28280" cy="28280"/>
            </a:xfrm>
            <a:custGeom>
              <a:rect b="b" l="l" r="r" t="t"/>
              <a:pathLst>
                <a:path extrusionOk="0" h="1191" w="1191">
                  <a:moveTo>
                    <a:pt x="597" y="1"/>
                  </a:moveTo>
                  <a:cubicBezTo>
                    <a:pt x="267" y="1"/>
                    <a:pt x="0" y="268"/>
                    <a:pt x="0" y="597"/>
                  </a:cubicBezTo>
                  <a:cubicBezTo>
                    <a:pt x="0" y="924"/>
                    <a:pt x="267" y="1191"/>
                    <a:pt x="597" y="1191"/>
                  </a:cubicBezTo>
                  <a:cubicBezTo>
                    <a:pt x="926" y="1191"/>
                    <a:pt x="1190" y="924"/>
                    <a:pt x="1190" y="597"/>
                  </a:cubicBezTo>
                  <a:cubicBezTo>
                    <a:pt x="1190" y="268"/>
                    <a:pt x="926" y="1"/>
                    <a:pt x="59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9" name="Google Shape;4269;p54"/>
            <p:cNvSpPr/>
            <p:nvPr/>
          </p:nvSpPr>
          <p:spPr>
            <a:xfrm>
              <a:off x="6555084" y="3744708"/>
              <a:ext cx="28280" cy="28280"/>
            </a:xfrm>
            <a:custGeom>
              <a:rect b="b" l="l" r="r" t="t"/>
              <a:pathLst>
                <a:path extrusionOk="0" h="1191" w="1191">
                  <a:moveTo>
                    <a:pt x="597" y="1"/>
                  </a:moveTo>
                  <a:cubicBezTo>
                    <a:pt x="267" y="1"/>
                    <a:pt x="0" y="268"/>
                    <a:pt x="0" y="597"/>
                  </a:cubicBezTo>
                  <a:cubicBezTo>
                    <a:pt x="0" y="924"/>
                    <a:pt x="267" y="1191"/>
                    <a:pt x="597" y="1191"/>
                  </a:cubicBezTo>
                  <a:cubicBezTo>
                    <a:pt x="926" y="1191"/>
                    <a:pt x="1190" y="924"/>
                    <a:pt x="1190" y="597"/>
                  </a:cubicBezTo>
                  <a:cubicBezTo>
                    <a:pt x="1190" y="268"/>
                    <a:pt x="926" y="1"/>
                    <a:pt x="59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0" name="Google Shape;4270;p54"/>
            <p:cNvSpPr/>
            <p:nvPr/>
          </p:nvSpPr>
          <p:spPr>
            <a:xfrm>
              <a:off x="6611597" y="3744708"/>
              <a:ext cx="28280" cy="28280"/>
            </a:xfrm>
            <a:custGeom>
              <a:rect b="b" l="l" r="r" t="t"/>
              <a:pathLst>
                <a:path extrusionOk="0" h="1191" w="1191">
                  <a:moveTo>
                    <a:pt x="597" y="1"/>
                  </a:moveTo>
                  <a:cubicBezTo>
                    <a:pt x="267" y="1"/>
                    <a:pt x="0" y="268"/>
                    <a:pt x="0" y="597"/>
                  </a:cubicBezTo>
                  <a:cubicBezTo>
                    <a:pt x="0" y="924"/>
                    <a:pt x="267" y="1191"/>
                    <a:pt x="597" y="1191"/>
                  </a:cubicBezTo>
                  <a:cubicBezTo>
                    <a:pt x="924" y="1191"/>
                    <a:pt x="1190" y="924"/>
                    <a:pt x="1190" y="597"/>
                  </a:cubicBezTo>
                  <a:cubicBezTo>
                    <a:pt x="1190" y="268"/>
                    <a:pt x="924" y="1"/>
                    <a:pt x="59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1" name="Google Shape;4271;p54"/>
            <p:cNvSpPr/>
            <p:nvPr/>
          </p:nvSpPr>
          <p:spPr>
            <a:xfrm>
              <a:off x="6322549" y="3866211"/>
              <a:ext cx="230493" cy="183596"/>
            </a:xfrm>
            <a:custGeom>
              <a:rect b="b" l="l" r="r" t="t"/>
              <a:pathLst>
                <a:path extrusionOk="0" h="7732" w="9707">
                  <a:moveTo>
                    <a:pt x="8216" y="600"/>
                  </a:moveTo>
                  <a:cubicBezTo>
                    <a:pt x="8712" y="600"/>
                    <a:pt x="9110" y="997"/>
                    <a:pt x="9110" y="1490"/>
                  </a:cubicBezTo>
                  <a:lnTo>
                    <a:pt x="9110" y="5058"/>
                  </a:lnTo>
                  <a:cubicBezTo>
                    <a:pt x="9110" y="5551"/>
                    <a:pt x="8712" y="5948"/>
                    <a:pt x="8216" y="5948"/>
                  </a:cubicBezTo>
                  <a:lnTo>
                    <a:pt x="3274" y="5948"/>
                  </a:lnTo>
                  <a:cubicBezTo>
                    <a:pt x="3110" y="5948"/>
                    <a:pt x="2974" y="6079"/>
                    <a:pt x="2980" y="6242"/>
                  </a:cubicBezTo>
                  <a:cubicBezTo>
                    <a:pt x="2982" y="6634"/>
                    <a:pt x="2729" y="6964"/>
                    <a:pt x="2383" y="7089"/>
                  </a:cubicBezTo>
                  <a:lnTo>
                    <a:pt x="2383" y="6250"/>
                  </a:lnTo>
                  <a:cubicBezTo>
                    <a:pt x="2383" y="6084"/>
                    <a:pt x="2250" y="5954"/>
                    <a:pt x="2087" y="5954"/>
                  </a:cubicBezTo>
                  <a:lnTo>
                    <a:pt x="1490" y="5954"/>
                  </a:lnTo>
                  <a:cubicBezTo>
                    <a:pt x="997" y="5954"/>
                    <a:pt x="600" y="5556"/>
                    <a:pt x="600" y="5060"/>
                  </a:cubicBezTo>
                  <a:lnTo>
                    <a:pt x="600" y="1490"/>
                  </a:lnTo>
                  <a:cubicBezTo>
                    <a:pt x="600" y="997"/>
                    <a:pt x="997" y="600"/>
                    <a:pt x="1490" y="600"/>
                  </a:cubicBezTo>
                  <a:close/>
                  <a:moveTo>
                    <a:pt x="1487" y="1"/>
                  </a:moveTo>
                  <a:cubicBezTo>
                    <a:pt x="668" y="1"/>
                    <a:pt x="1" y="668"/>
                    <a:pt x="1" y="1488"/>
                  </a:cubicBezTo>
                  <a:lnTo>
                    <a:pt x="1" y="5058"/>
                  </a:lnTo>
                  <a:cubicBezTo>
                    <a:pt x="1" y="5877"/>
                    <a:pt x="668" y="6545"/>
                    <a:pt x="1487" y="6545"/>
                  </a:cubicBezTo>
                  <a:lnTo>
                    <a:pt x="1784" y="6545"/>
                  </a:lnTo>
                  <a:lnTo>
                    <a:pt x="1784" y="7438"/>
                  </a:lnTo>
                  <a:cubicBezTo>
                    <a:pt x="1784" y="7601"/>
                    <a:pt x="1915" y="7732"/>
                    <a:pt x="2078" y="7732"/>
                  </a:cubicBezTo>
                  <a:cubicBezTo>
                    <a:pt x="2797" y="7732"/>
                    <a:pt x="3399" y="7223"/>
                    <a:pt x="3541" y="6542"/>
                  </a:cubicBezTo>
                  <a:lnTo>
                    <a:pt x="8214" y="6542"/>
                  </a:lnTo>
                  <a:cubicBezTo>
                    <a:pt x="9033" y="6542"/>
                    <a:pt x="9701" y="5875"/>
                    <a:pt x="9701" y="5055"/>
                  </a:cubicBezTo>
                  <a:lnTo>
                    <a:pt x="9701" y="1482"/>
                  </a:lnTo>
                  <a:cubicBezTo>
                    <a:pt x="9706" y="668"/>
                    <a:pt x="9039" y="1"/>
                    <a:pt x="821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2" name="Google Shape;4272;p54"/>
            <p:cNvSpPr/>
            <p:nvPr/>
          </p:nvSpPr>
          <p:spPr>
            <a:xfrm>
              <a:off x="6454073" y="3688076"/>
              <a:ext cx="230421" cy="169563"/>
            </a:xfrm>
            <a:custGeom>
              <a:rect b="b" l="l" r="r" t="t"/>
              <a:pathLst>
                <a:path extrusionOk="0" h="7141" w="9704">
                  <a:moveTo>
                    <a:pt x="8217" y="594"/>
                  </a:moveTo>
                  <a:cubicBezTo>
                    <a:pt x="8709" y="594"/>
                    <a:pt x="9110" y="992"/>
                    <a:pt x="9110" y="1487"/>
                  </a:cubicBezTo>
                  <a:lnTo>
                    <a:pt x="9110" y="4466"/>
                  </a:lnTo>
                  <a:lnTo>
                    <a:pt x="9104" y="4466"/>
                  </a:lnTo>
                  <a:cubicBezTo>
                    <a:pt x="9104" y="4959"/>
                    <a:pt x="8707" y="5357"/>
                    <a:pt x="8214" y="5357"/>
                  </a:cubicBezTo>
                  <a:lnTo>
                    <a:pt x="7530" y="5357"/>
                  </a:lnTo>
                  <a:cubicBezTo>
                    <a:pt x="7367" y="5357"/>
                    <a:pt x="7233" y="5490"/>
                    <a:pt x="7233" y="5654"/>
                  </a:cubicBezTo>
                  <a:lnTo>
                    <a:pt x="7233" y="6492"/>
                  </a:lnTo>
                  <a:cubicBezTo>
                    <a:pt x="6885" y="6370"/>
                    <a:pt x="6637" y="6038"/>
                    <a:pt x="6637" y="5645"/>
                  </a:cubicBezTo>
                  <a:cubicBezTo>
                    <a:pt x="6637" y="5482"/>
                    <a:pt x="6501" y="5354"/>
                    <a:pt x="6340" y="5354"/>
                  </a:cubicBezTo>
                  <a:lnTo>
                    <a:pt x="1490" y="5354"/>
                  </a:lnTo>
                  <a:cubicBezTo>
                    <a:pt x="997" y="5354"/>
                    <a:pt x="600" y="4957"/>
                    <a:pt x="600" y="4461"/>
                  </a:cubicBezTo>
                  <a:lnTo>
                    <a:pt x="600" y="1487"/>
                  </a:lnTo>
                  <a:cubicBezTo>
                    <a:pt x="600" y="992"/>
                    <a:pt x="997" y="594"/>
                    <a:pt x="1490" y="594"/>
                  </a:cubicBezTo>
                  <a:close/>
                  <a:moveTo>
                    <a:pt x="1487" y="0"/>
                  </a:moveTo>
                  <a:cubicBezTo>
                    <a:pt x="668" y="0"/>
                    <a:pt x="1" y="667"/>
                    <a:pt x="1" y="1487"/>
                  </a:cubicBezTo>
                  <a:lnTo>
                    <a:pt x="1" y="4461"/>
                  </a:lnTo>
                  <a:cubicBezTo>
                    <a:pt x="1" y="5281"/>
                    <a:pt x="668" y="5948"/>
                    <a:pt x="1487" y="5948"/>
                  </a:cubicBezTo>
                  <a:lnTo>
                    <a:pt x="6073" y="5948"/>
                  </a:lnTo>
                  <a:cubicBezTo>
                    <a:pt x="6212" y="6629"/>
                    <a:pt x="6814" y="7141"/>
                    <a:pt x="7533" y="7141"/>
                  </a:cubicBezTo>
                  <a:cubicBezTo>
                    <a:pt x="7696" y="7141"/>
                    <a:pt x="7827" y="7007"/>
                    <a:pt x="7827" y="6844"/>
                  </a:cubicBezTo>
                  <a:lnTo>
                    <a:pt x="7827" y="5953"/>
                  </a:lnTo>
                  <a:lnTo>
                    <a:pt x="8217" y="5953"/>
                  </a:lnTo>
                  <a:cubicBezTo>
                    <a:pt x="9036" y="5953"/>
                    <a:pt x="9703" y="5286"/>
                    <a:pt x="9703" y="4466"/>
                  </a:cubicBezTo>
                  <a:lnTo>
                    <a:pt x="9703" y="1490"/>
                  </a:lnTo>
                  <a:cubicBezTo>
                    <a:pt x="9701" y="667"/>
                    <a:pt x="9033" y="0"/>
                    <a:pt x="821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273" name="Google Shape;4273;p54"/>
          <p:cNvGrpSpPr/>
          <p:nvPr/>
        </p:nvGrpSpPr>
        <p:grpSpPr>
          <a:xfrm>
            <a:off x="8424002" y="3456030"/>
            <a:ext cx="418517" cy="418352"/>
            <a:chOff x="6973827" y="3688076"/>
            <a:chExt cx="361945" cy="361803"/>
          </a:xfrm>
        </p:grpSpPr>
        <p:sp>
          <p:nvSpPr>
            <p:cNvPr id="4274" name="Google Shape;4274;p54"/>
            <p:cNvSpPr/>
            <p:nvPr/>
          </p:nvSpPr>
          <p:spPr>
            <a:xfrm>
              <a:off x="7016307" y="3833680"/>
              <a:ext cx="70641" cy="70713"/>
            </a:xfrm>
            <a:custGeom>
              <a:rect b="b" l="l" r="r" t="t"/>
              <a:pathLst>
                <a:path extrusionOk="0" h="2978" w="2975">
                  <a:moveTo>
                    <a:pt x="1488" y="1"/>
                  </a:moveTo>
                  <a:cubicBezTo>
                    <a:pt x="665" y="1"/>
                    <a:pt x="1" y="668"/>
                    <a:pt x="1" y="1488"/>
                  </a:cubicBezTo>
                  <a:cubicBezTo>
                    <a:pt x="1" y="2310"/>
                    <a:pt x="665" y="2977"/>
                    <a:pt x="1488" y="2977"/>
                  </a:cubicBezTo>
                  <a:cubicBezTo>
                    <a:pt x="2308" y="2977"/>
                    <a:pt x="2975" y="2310"/>
                    <a:pt x="2975" y="1488"/>
                  </a:cubicBezTo>
                  <a:cubicBezTo>
                    <a:pt x="2975" y="668"/>
                    <a:pt x="2308" y="1"/>
                    <a:pt x="14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5" name="Google Shape;4275;p54"/>
            <p:cNvSpPr/>
            <p:nvPr/>
          </p:nvSpPr>
          <p:spPr>
            <a:xfrm>
              <a:off x="6973827" y="3688076"/>
              <a:ext cx="361945" cy="361803"/>
            </a:xfrm>
            <a:custGeom>
              <a:rect b="b" l="l" r="r" t="t"/>
              <a:pathLst>
                <a:path extrusionOk="0" h="15237" w="15243">
                  <a:moveTo>
                    <a:pt x="11967" y="594"/>
                  </a:moveTo>
                  <a:cubicBezTo>
                    <a:pt x="13443" y="594"/>
                    <a:pt x="14646" y="1798"/>
                    <a:pt x="14646" y="3274"/>
                  </a:cubicBezTo>
                  <a:cubicBezTo>
                    <a:pt x="14646" y="4750"/>
                    <a:pt x="13443" y="5953"/>
                    <a:pt x="11967" y="5953"/>
                  </a:cubicBezTo>
                  <a:cubicBezTo>
                    <a:pt x="10491" y="5953"/>
                    <a:pt x="9287" y="4750"/>
                    <a:pt x="9287" y="3274"/>
                  </a:cubicBezTo>
                  <a:cubicBezTo>
                    <a:pt x="9287" y="1798"/>
                    <a:pt x="10491" y="594"/>
                    <a:pt x="11967" y="594"/>
                  </a:cubicBezTo>
                  <a:close/>
                  <a:moveTo>
                    <a:pt x="8917" y="4469"/>
                  </a:moveTo>
                  <a:cubicBezTo>
                    <a:pt x="8987" y="4657"/>
                    <a:pt x="9080" y="4834"/>
                    <a:pt x="9183" y="5000"/>
                  </a:cubicBezTo>
                  <a:lnTo>
                    <a:pt x="6324" y="6430"/>
                  </a:lnTo>
                  <a:cubicBezTo>
                    <a:pt x="6251" y="6242"/>
                    <a:pt x="6161" y="6065"/>
                    <a:pt x="6057" y="5899"/>
                  </a:cubicBezTo>
                  <a:lnTo>
                    <a:pt x="8917" y="4469"/>
                  </a:lnTo>
                  <a:close/>
                  <a:moveTo>
                    <a:pt x="3277" y="4943"/>
                  </a:moveTo>
                  <a:cubicBezTo>
                    <a:pt x="4753" y="4943"/>
                    <a:pt x="5956" y="6144"/>
                    <a:pt x="5956" y="7620"/>
                  </a:cubicBezTo>
                  <a:cubicBezTo>
                    <a:pt x="5956" y="9099"/>
                    <a:pt x="4753" y="10299"/>
                    <a:pt x="3277" y="10299"/>
                  </a:cubicBezTo>
                  <a:cubicBezTo>
                    <a:pt x="1798" y="10299"/>
                    <a:pt x="597" y="9099"/>
                    <a:pt x="597" y="7620"/>
                  </a:cubicBezTo>
                  <a:cubicBezTo>
                    <a:pt x="597" y="6144"/>
                    <a:pt x="1798" y="4943"/>
                    <a:pt x="3277" y="4943"/>
                  </a:cubicBezTo>
                  <a:close/>
                  <a:moveTo>
                    <a:pt x="6327" y="8813"/>
                  </a:moveTo>
                  <a:lnTo>
                    <a:pt x="9186" y="10242"/>
                  </a:lnTo>
                  <a:cubicBezTo>
                    <a:pt x="9080" y="10408"/>
                    <a:pt x="8993" y="10588"/>
                    <a:pt x="8919" y="10773"/>
                  </a:cubicBezTo>
                  <a:lnTo>
                    <a:pt x="6060" y="9344"/>
                  </a:lnTo>
                  <a:cubicBezTo>
                    <a:pt x="6166" y="9177"/>
                    <a:pt x="6256" y="8995"/>
                    <a:pt x="6327" y="8813"/>
                  </a:cubicBezTo>
                  <a:close/>
                  <a:moveTo>
                    <a:pt x="11967" y="9286"/>
                  </a:moveTo>
                  <a:cubicBezTo>
                    <a:pt x="13443" y="9286"/>
                    <a:pt x="14646" y="10487"/>
                    <a:pt x="14646" y="11963"/>
                  </a:cubicBezTo>
                  <a:cubicBezTo>
                    <a:pt x="14646" y="13442"/>
                    <a:pt x="13443" y="14643"/>
                    <a:pt x="11967" y="14643"/>
                  </a:cubicBezTo>
                  <a:cubicBezTo>
                    <a:pt x="10491" y="14643"/>
                    <a:pt x="9287" y="13442"/>
                    <a:pt x="9287" y="11963"/>
                  </a:cubicBezTo>
                  <a:cubicBezTo>
                    <a:pt x="9287" y="10487"/>
                    <a:pt x="10491" y="9286"/>
                    <a:pt x="11967" y="9286"/>
                  </a:cubicBezTo>
                  <a:close/>
                  <a:moveTo>
                    <a:pt x="11967" y="0"/>
                  </a:moveTo>
                  <a:cubicBezTo>
                    <a:pt x="10164" y="0"/>
                    <a:pt x="8693" y="1471"/>
                    <a:pt x="8693" y="3274"/>
                  </a:cubicBezTo>
                  <a:cubicBezTo>
                    <a:pt x="8693" y="3481"/>
                    <a:pt x="8712" y="3685"/>
                    <a:pt x="8751" y="3884"/>
                  </a:cubicBezTo>
                  <a:lnTo>
                    <a:pt x="5692" y="5411"/>
                  </a:lnTo>
                  <a:cubicBezTo>
                    <a:pt x="5093" y="4755"/>
                    <a:pt x="4233" y="4344"/>
                    <a:pt x="3277" y="4344"/>
                  </a:cubicBezTo>
                  <a:cubicBezTo>
                    <a:pt x="1471" y="4344"/>
                    <a:pt x="1" y="5814"/>
                    <a:pt x="1" y="7617"/>
                  </a:cubicBezTo>
                  <a:cubicBezTo>
                    <a:pt x="1" y="9423"/>
                    <a:pt x="1471" y="10893"/>
                    <a:pt x="3277" y="10893"/>
                  </a:cubicBezTo>
                  <a:cubicBezTo>
                    <a:pt x="4233" y="10893"/>
                    <a:pt x="5093" y="10479"/>
                    <a:pt x="5692" y="9823"/>
                  </a:cubicBezTo>
                  <a:lnTo>
                    <a:pt x="8751" y="11351"/>
                  </a:lnTo>
                  <a:cubicBezTo>
                    <a:pt x="8712" y="11549"/>
                    <a:pt x="8693" y="11754"/>
                    <a:pt x="8693" y="11961"/>
                  </a:cubicBezTo>
                  <a:cubicBezTo>
                    <a:pt x="8693" y="13766"/>
                    <a:pt x="10164" y="15237"/>
                    <a:pt x="11967" y="15237"/>
                  </a:cubicBezTo>
                  <a:cubicBezTo>
                    <a:pt x="13772" y="15237"/>
                    <a:pt x="15243" y="13766"/>
                    <a:pt x="15243" y="11961"/>
                  </a:cubicBezTo>
                  <a:cubicBezTo>
                    <a:pt x="15243" y="10158"/>
                    <a:pt x="13772" y="8687"/>
                    <a:pt x="11967" y="8687"/>
                  </a:cubicBezTo>
                  <a:cubicBezTo>
                    <a:pt x="11011" y="8687"/>
                    <a:pt x="10150" y="9099"/>
                    <a:pt x="9551" y="9755"/>
                  </a:cubicBezTo>
                  <a:lnTo>
                    <a:pt x="6493" y="8227"/>
                  </a:lnTo>
                  <a:cubicBezTo>
                    <a:pt x="6531" y="8028"/>
                    <a:pt x="6550" y="7824"/>
                    <a:pt x="6550" y="7617"/>
                  </a:cubicBezTo>
                  <a:cubicBezTo>
                    <a:pt x="6550" y="7410"/>
                    <a:pt x="6531" y="7206"/>
                    <a:pt x="6493" y="7007"/>
                  </a:cubicBezTo>
                  <a:lnTo>
                    <a:pt x="9551" y="5479"/>
                  </a:lnTo>
                  <a:cubicBezTo>
                    <a:pt x="10150" y="6136"/>
                    <a:pt x="11011" y="6550"/>
                    <a:pt x="11967" y="6550"/>
                  </a:cubicBezTo>
                  <a:cubicBezTo>
                    <a:pt x="13772" y="6550"/>
                    <a:pt x="15243" y="5079"/>
                    <a:pt x="15243" y="3274"/>
                  </a:cubicBezTo>
                  <a:cubicBezTo>
                    <a:pt x="15243" y="1471"/>
                    <a:pt x="13772" y="0"/>
                    <a:pt x="119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276" name="Google Shape;4276;p54"/>
          <p:cNvGrpSpPr/>
          <p:nvPr/>
        </p:nvGrpSpPr>
        <p:grpSpPr>
          <a:xfrm>
            <a:off x="264752" y="3813066"/>
            <a:ext cx="277941" cy="418517"/>
            <a:chOff x="7324147" y="3099841"/>
            <a:chExt cx="240371" cy="361945"/>
          </a:xfrm>
        </p:grpSpPr>
        <p:sp>
          <p:nvSpPr>
            <p:cNvPr id="4277" name="Google Shape;4277;p54"/>
            <p:cNvSpPr/>
            <p:nvPr/>
          </p:nvSpPr>
          <p:spPr>
            <a:xfrm>
              <a:off x="7366556" y="3259668"/>
              <a:ext cx="155530" cy="155482"/>
            </a:xfrm>
            <a:custGeom>
              <a:rect b="b" l="l" r="r" t="t"/>
              <a:pathLst>
                <a:path extrusionOk="0" h="6548" w="6550">
                  <a:moveTo>
                    <a:pt x="3277" y="595"/>
                  </a:moveTo>
                  <a:cubicBezTo>
                    <a:pt x="4753" y="595"/>
                    <a:pt x="5954" y="1798"/>
                    <a:pt x="5954" y="3274"/>
                  </a:cubicBezTo>
                  <a:cubicBezTo>
                    <a:pt x="5954" y="4753"/>
                    <a:pt x="4753" y="5954"/>
                    <a:pt x="3277" y="5954"/>
                  </a:cubicBezTo>
                  <a:cubicBezTo>
                    <a:pt x="1798" y="5954"/>
                    <a:pt x="597" y="4753"/>
                    <a:pt x="597" y="3274"/>
                  </a:cubicBezTo>
                  <a:cubicBezTo>
                    <a:pt x="597" y="1798"/>
                    <a:pt x="1798" y="595"/>
                    <a:pt x="3277" y="595"/>
                  </a:cubicBezTo>
                  <a:close/>
                  <a:moveTo>
                    <a:pt x="3277" y="1"/>
                  </a:moveTo>
                  <a:cubicBezTo>
                    <a:pt x="1471" y="1"/>
                    <a:pt x="1" y="1469"/>
                    <a:pt x="1" y="3274"/>
                  </a:cubicBezTo>
                  <a:cubicBezTo>
                    <a:pt x="1" y="5077"/>
                    <a:pt x="1471" y="6548"/>
                    <a:pt x="3277" y="6548"/>
                  </a:cubicBezTo>
                  <a:cubicBezTo>
                    <a:pt x="5079" y="6548"/>
                    <a:pt x="6550" y="5077"/>
                    <a:pt x="6550" y="3274"/>
                  </a:cubicBezTo>
                  <a:cubicBezTo>
                    <a:pt x="6550" y="1466"/>
                    <a:pt x="5082" y="1"/>
                    <a:pt x="32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8" name="Google Shape;4278;p54"/>
            <p:cNvSpPr/>
            <p:nvPr/>
          </p:nvSpPr>
          <p:spPr>
            <a:xfrm>
              <a:off x="7394884" y="3287877"/>
              <a:ext cx="98945" cy="98945"/>
            </a:xfrm>
            <a:custGeom>
              <a:rect b="b" l="l" r="r" t="t"/>
              <a:pathLst>
                <a:path extrusionOk="0" h="4167" w="4167">
                  <a:moveTo>
                    <a:pt x="2084" y="599"/>
                  </a:moveTo>
                  <a:cubicBezTo>
                    <a:pt x="2903" y="599"/>
                    <a:pt x="3571" y="1267"/>
                    <a:pt x="3571" y="2086"/>
                  </a:cubicBezTo>
                  <a:cubicBezTo>
                    <a:pt x="3571" y="2906"/>
                    <a:pt x="2903" y="3573"/>
                    <a:pt x="2084" y="3573"/>
                  </a:cubicBezTo>
                  <a:cubicBezTo>
                    <a:pt x="1261" y="3573"/>
                    <a:pt x="594" y="2906"/>
                    <a:pt x="594" y="2086"/>
                  </a:cubicBezTo>
                  <a:cubicBezTo>
                    <a:pt x="594" y="1267"/>
                    <a:pt x="1261" y="599"/>
                    <a:pt x="2084" y="599"/>
                  </a:cubicBezTo>
                  <a:close/>
                  <a:moveTo>
                    <a:pt x="2084" y="0"/>
                  </a:moveTo>
                  <a:cubicBezTo>
                    <a:pt x="932" y="0"/>
                    <a:pt x="0" y="937"/>
                    <a:pt x="0" y="2084"/>
                  </a:cubicBezTo>
                  <a:cubicBezTo>
                    <a:pt x="0" y="3233"/>
                    <a:pt x="934" y="4167"/>
                    <a:pt x="2084" y="4167"/>
                  </a:cubicBezTo>
                  <a:cubicBezTo>
                    <a:pt x="3230" y="4167"/>
                    <a:pt x="4167" y="3230"/>
                    <a:pt x="4167" y="2084"/>
                  </a:cubicBezTo>
                  <a:cubicBezTo>
                    <a:pt x="4167" y="937"/>
                    <a:pt x="3233" y="0"/>
                    <a:pt x="20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9" name="Google Shape;4279;p54"/>
            <p:cNvSpPr/>
            <p:nvPr/>
          </p:nvSpPr>
          <p:spPr>
            <a:xfrm>
              <a:off x="7423140" y="3316134"/>
              <a:ext cx="42385" cy="42385"/>
            </a:xfrm>
            <a:custGeom>
              <a:rect b="b" l="l" r="r" t="t"/>
              <a:pathLst>
                <a:path extrusionOk="0" h="1785" w="1785">
                  <a:moveTo>
                    <a:pt x="894" y="599"/>
                  </a:moveTo>
                  <a:cubicBezTo>
                    <a:pt x="1057" y="599"/>
                    <a:pt x="1188" y="733"/>
                    <a:pt x="1188" y="896"/>
                  </a:cubicBezTo>
                  <a:cubicBezTo>
                    <a:pt x="1193" y="1060"/>
                    <a:pt x="1057" y="1193"/>
                    <a:pt x="894" y="1193"/>
                  </a:cubicBezTo>
                  <a:cubicBezTo>
                    <a:pt x="730" y="1193"/>
                    <a:pt x="597" y="1060"/>
                    <a:pt x="597" y="896"/>
                  </a:cubicBezTo>
                  <a:cubicBezTo>
                    <a:pt x="597" y="733"/>
                    <a:pt x="730" y="599"/>
                    <a:pt x="894" y="599"/>
                  </a:cubicBezTo>
                  <a:close/>
                  <a:moveTo>
                    <a:pt x="894" y="0"/>
                  </a:moveTo>
                  <a:cubicBezTo>
                    <a:pt x="398" y="0"/>
                    <a:pt x="0" y="403"/>
                    <a:pt x="0" y="894"/>
                  </a:cubicBezTo>
                  <a:cubicBezTo>
                    <a:pt x="0" y="1384"/>
                    <a:pt x="404" y="1784"/>
                    <a:pt x="894" y="1784"/>
                  </a:cubicBezTo>
                  <a:cubicBezTo>
                    <a:pt x="1387" y="1784"/>
                    <a:pt x="1784" y="1384"/>
                    <a:pt x="1784" y="894"/>
                  </a:cubicBezTo>
                  <a:cubicBezTo>
                    <a:pt x="1784" y="403"/>
                    <a:pt x="1387" y="0"/>
                    <a:pt x="8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0" name="Google Shape;4280;p54"/>
            <p:cNvSpPr/>
            <p:nvPr/>
          </p:nvSpPr>
          <p:spPr>
            <a:xfrm>
              <a:off x="7394884" y="3146595"/>
              <a:ext cx="98945" cy="98945"/>
            </a:xfrm>
            <a:custGeom>
              <a:rect b="b" l="l" r="r" t="t"/>
              <a:pathLst>
                <a:path extrusionOk="0" h="4167" w="4167">
                  <a:moveTo>
                    <a:pt x="2084" y="591"/>
                  </a:moveTo>
                  <a:cubicBezTo>
                    <a:pt x="2903" y="591"/>
                    <a:pt x="3571" y="1258"/>
                    <a:pt x="3571" y="2078"/>
                  </a:cubicBezTo>
                  <a:cubicBezTo>
                    <a:pt x="3571" y="2900"/>
                    <a:pt x="2903" y="3567"/>
                    <a:pt x="2084" y="3567"/>
                  </a:cubicBezTo>
                  <a:cubicBezTo>
                    <a:pt x="1261" y="3567"/>
                    <a:pt x="594" y="2900"/>
                    <a:pt x="594" y="2078"/>
                  </a:cubicBezTo>
                  <a:cubicBezTo>
                    <a:pt x="594" y="1258"/>
                    <a:pt x="1261" y="591"/>
                    <a:pt x="2084" y="591"/>
                  </a:cubicBezTo>
                  <a:close/>
                  <a:moveTo>
                    <a:pt x="2084" y="0"/>
                  </a:moveTo>
                  <a:cubicBezTo>
                    <a:pt x="934" y="0"/>
                    <a:pt x="0" y="937"/>
                    <a:pt x="0" y="2083"/>
                  </a:cubicBezTo>
                  <a:cubicBezTo>
                    <a:pt x="0" y="3230"/>
                    <a:pt x="934" y="4167"/>
                    <a:pt x="2084" y="4167"/>
                  </a:cubicBezTo>
                  <a:cubicBezTo>
                    <a:pt x="3233" y="4167"/>
                    <a:pt x="4167" y="3230"/>
                    <a:pt x="4167" y="2083"/>
                  </a:cubicBezTo>
                  <a:cubicBezTo>
                    <a:pt x="4167" y="931"/>
                    <a:pt x="3230" y="0"/>
                    <a:pt x="20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1" name="Google Shape;4281;p54"/>
            <p:cNvSpPr/>
            <p:nvPr/>
          </p:nvSpPr>
          <p:spPr>
            <a:xfrm>
              <a:off x="7423140" y="3174851"/>
              <a:ext cx="42385" cy="42361"/>
            </a:xfrm>
            <a:custGeom>
              <a:rect b="b" l="l" r="r" t="t"/>
              <a:pathLst>
                <a:path extrusionOk="0" h="1784" w="1785">
                  <a:moveTo>
                    <a:pt x="894" y="594"/>
                  </a:moveTo>
                  <a:cubicBezTo>
                    <a:pt x="1057" y="594"/>
                    <a:pt x="1188" y="727"/>
                    <a:pt x="1188" y="888"/>
                  </a:cubicBezTo>
                  <a:cubicBezTo>
                    <a:pt x="1188" y="1054"/>
                    <a:pt x="1057" y="1185"/>
                    <a:pt x="894" y="1185"/>
                  </a:cubicBezTo>
                  <a:cubicBezTo>
                    <a:pt x="730" y="1185"/>
                    <a:pt x="597" y="1051"/>
                    <a:pt x="597" y="888"/>
                  </a:cubicBezTo>
                  <a:cubicBezTo>
                    <a:pt x="597" y="727"/>
                    <a:pt x="730" y="594"/>
                    <a:pt x="894" y="594"/>
                  </a:cubicBezTo>
                  <a:close/>
                  <a:moveTo>
                    <a:pt x="894" y="0"/>
                  </a:moveTo>
                  <a:cubicBezTo>
                    <a:pt x="398" y="0"/>
                    <a:pt x="0" y="403"/>
                    <a:pt x="0" y="893"/>
                  </a:cubicBezTo>
                  <a:cubicBezTo>
                    <a:pt x="0" y="1384"/>
                    <a:pt x="398" y="1784"/>
                    <a:pt x="894" y="1784"/>
                  </a:cubicBezTo>
                  <a:cubicBezTo>
                    <a:pt x="1387" y="1784"/>
                    <a:pt x="1784" y="1384"/>
                    <a:pt x="1784" y="893"/>
                  </a:cubicBezTo>
                  <a:cubicBezTo>
                    <a:pt x="1784" y="403"/>
                    <a:pt x="1384" y="0"/>
                    <a:pt x="8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2" name="Google Shape;4282;p54"/>
            <p:cNvSpPr/>
            <p:nvPr/>
          </p:nvSpPr>
          <p:spPr>
            <a:xfrm>
              <a:off x="7324147" y="3099841"/>
              <a:ext cx="240371" cy="361945"/>
            </a:xfrm>
            <a:custGeom>
              <a:rect b="b" l="l" r="r" t="t"/>
              <a:pathLst>
                <a:path extrusionOk="0" h="15243" w="10123">
                  <a:moveTo>
                    <a:pt x="9232" y="597"/>
                  </a:moveTo>
                  <a:cubicBezTo>
                    <a:pt x="9395" y="597"/>
                    <a:pt x="9529" y="730"/>
                    <a:pt x="9529" y="893"/>
                  </a:cubicBezTo>
                  <a:lnTo>
                    <a:pt x="9529" y="14349"/>
                  </a:lnTo>
                  <a:cubicBezTo>
                    <a:pt x="9529" y="14512"/>
                    <a:pt x="9395" y="14646"/>
                    <a:pt x="9232" y="14646"/>
                  </a:cubicBezTo>
                  <a:lnTo>
                    <a:pt x="896" y="14646"/>
                  </a:lnTo>
                  <a:cubicBezTo>
                    <a:pt x="733" y="14646"/>
                    <a:pt x="599" y="14512"/>
                    <a:pt x="599" y="14349"/>
                  </a:cubicBezTo>
                  <a:lnTo>
                    <a:pt x="599" y="893"/>
                  </a:lnTo>
                  <a:cubicBezTo>
                    <a:pt x="599" y="730"/>
                    <a:pt x="733" y="597"/>
                    <a:pt x="896" y="597"/>
                  </a:cubicBezTo>
                  <a:close/>
                  <a:moveTo>
                    <a:pt x="891" y="0"/>
                  </a:moveTo>
                  <a:cubicBezTo>
                    <a:pt x="398" y="0"/>
                    <a:pt x="0" y="403"/>
                    <a:pt x="0" y="893"/>
                  </a:cubicBezTo>
                  <a:lnTo>
                    <a:pt x="0" y="14349"/>
                  </a:lnTo>
                  <a:cubicBezTo>
                    <a:pt x="0" y="14842"/>
                    <a:pt x="401" y="15242"/>
                    <a:pt x="891" y="15242"/>
                  </a:cubicBezTo>
                  <a:lnTo>
                    <a:pt x="9229" y="15242"/>
                  </a:lnTo>
                  <a:cubicBezTo>
                    <a:pt x="9722" y="15242"/>
                    <a:pt x="10120" y="14839"/>
                    <a:pt x="10120" y="14349"/>
                  </a:cubicBezTo>
                  <a:lnTo>
                    <a:pt x="10120" y="893"/>
                  </a:lnTo>
                  <a:cubicBezTo>
                    <a:pt x="10122" y="403"/>
                    <a:pt x="9722" y="0"/>
                    <a:pt x="922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3" name="Google Shape;4283;p54"/>
            <p:cNvSpPr/>
            <p:nvPr/>
          </p:nvSpPr>
          <p:spPr>
            <a:xfrm>
              <a:off x="7352404" y="3132348"/>
              <a:ext cx="28352" cy="28304"/>
            </a:xfrm>
            <a:custGeom>
              <a:rect b="b" l="l" r="r" t="t"/>
              <a:pathLst>
                <a:path extrusionOk="0" h="1192" w="1194">
                  <a:moveTo>
                    <a:pt x="597" y="1"/>
                  </a:moveTo>
                  <a:cubicBezTo>
                    <a:pt x="267" y="1"/>
                    <a:pt x="0" y="268"/>
                    <a:pt x="0" y="595"/>
                  </a:cubicBezTo>
                  <a:cubicBezTo>
                    <a:pt x="0" y="924"/>
                    <a:pt x="267" y="1191"/>
                    <a:pt x="597" y="1191"/>
                  </a:cubicBezTo>
                  <a:cubicBezTo>
                    <a:pt x="926" y="1191"/>
                    <a:pt x="1193" y="924"/>
                    <a:pt x="1193" y="595"/>
                  </a:cubicBezTo>
                  <a:cubicBezTo>
                    <a:pt x="1193" y="268"/>
                    <a:pt x="926" y="1"/>
                    <a:pt x="59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4" name="Google Shape;4284;p54"/>
            <p:cNvSpPr/>
            <p:nvPr/>
          </p:nvSpPr>
          <p:spPr>
            <a:xfrm>
              <a:off x="7352404" y="3400975"/>
              <a:ext cx="28352" cy="28280"/>
            </a:xfrm>
            <a:custGeom>
              <a:rect b="b" l="l" r="r" t="t"/>
              <a:pathLst>
                <a:path extrusionOk="0" h="1191" w="1194">
                  <a:moveTo>
                    <a:pt x="597" y="0"/>
                  </a:moveTo>
                  <a:cubicBezTo>
                    <a:pt x="267" y="0"/>
                    <a:pt x="0" y="264"/>
                    <a:pt x="0" y="594"/>
                  </a:cubicBezTo>
                  <a:cubicBezTo>
                    <a:pt x="0" y="923"/>
                    <a:pt x="267" y="1190"/>
                    <a:pt x="597" y="1190"/>
                  </a:cubicBezTo>
                  <a:cubicBezTo>
                    <a:pt x="926" y="1190"/>
                    <a:pt x="1193" y="923"/>
                    <a:pt x="1193" y="594"/>
                  </a:cubicBezTo>
                  <a:cubicBezTo>
                    <a:pt x="1193" y="264"/>
                    <a:pt x="926" y="0"/>
                    <a:pt x="5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5" name="Google Shape;4285;p54"/>
            <p:cNvSpPr/>
            <p:nvPr/>
          </p:nvSpPr>
          <p:spPr>
            <a:xfrm>
              <a:off x="7507910" y="3400975"/>
              <a:ext cx="28352" cy="28280"/>
            </a:xfrm>
            <a:custGeom>
              <a:rect b="b" l="l" r="r" t="t"/>
              <a:pathLst>
                <a:path extrusionOk="0" h="1191" w="1194">
                  <a:moveTo>
                    <a:pt x="597" y="0"/>
                  </a:moveTo>
                  <a:cubicBezTo>
                    <a:pt x="267" y="0"/>
                    <a:pt x="1" y="264"/>
                    <a:pt x="1" y="594"/>
                  </a:cubicBezTo>
                  <a:cubicBezTo>
                    <a:pt x="1" y="923"/>
                    <a:pt x="267" y="1190"/>
                    <a:pt x="597" y="1190"/>
                  </a:cubicBezTo>
                  <a:cubicBezTo>
                    <a:pt x="927" y="1190"/>
                    <a:pt x="1193" y="923"/>
                    <a:pt x="1193" y="594"/>
                  </a:cubicBezTo>
                  <a:cubicBezTo>
                    <a:pt x="1193" y="264"/>
                    <a:pt x="927" y="0"/>
                    <a:pt x="5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6" name="Google Shape;4286;p54"/>
            <p:cNvSpPr/>
            <p:nvPr/>
          </p:nvSpPr>
          <p:spPr>
            <a:xfrm>
              <a:off x="7507910" y="3132348"/>
              <a:ext cx="28352" cy="28304"/>
            </a:xfrm>
            <a:custGeom>
              <a:rect b="b" l="l" r="r" t="t"/>
              <a:pathLst>
                <a:path extrusionOk="0" h="1192" w="1194">
                  <a:moveTo>
                    <a:pt x="597" y="1"/>
                  </a:moveTo>
                  <a:cubicBezTo>
                    <a:pt x="267" y="1"/>
                    <a:pt x="1" y="268"/>
                    <a:pt x="1" y="595"/>
                  </a:cubicBezTo>
                  <a:cubicBezTo>
                    <a:pt x="1" y="924"/>
                    <a:pt x="267" y="1191"/>
                    <a:pt x="597" y="1191"/>
                  </a:cubicBezTo>
                  <a:cubicBezTo>
                    <a:pt x="927" y="1191"/>
                    <a:pt x="1193" y="924"/>
                    <a:pt x="1193" y="595"/>
                  </a:cubicBezTo>
                  <a:cubicBezTo>
                    <a:pt x="1193" y="268"/>
                    <a:pt x="927" y="1"/>
                    <a:pt x="59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90" name="Shape 4290"/>
        <p:cNvGrpSpPr/>
        <p:nvPr/>
      </p:nvGrpSpPr>
      <p:grpSpPr>
        <a:xfrm>
          <a:off x="0" y="0"/>
          <a:ext cx="0" cy="0"/>
          <a:chOff x="0" y="0"/>
          <a:chExt cx="0" cy="0"/>
        </a:xfrm>
      </p:grpSpPr>
      <p:sp>
        <p:nvSpPr>
          <p:cNvPr id="4291" name="Google Shape;4291;p55"/>
          <p:cNvSpPr txBox="1"/>
          <p:nvPr/>
        </p:nvSpPr>
        <p:spPr>
          <a:xfrm>
            <a:off x="544225" y="405500"/>
            <a:ext cx="6797400" cy="4148100"/>
          </a:xfrm>
          <a:prstGeom prst="rect">
            <a:avLst/>
          </a:prstGeom>
          <a:noFill/>
          <a:ln>
            <a:noFill/>
          </a:ln>
        </p:spPr>
        <p:txBody>
          <a:bodyPr anchorCtr="0" anchor="ctr" bIns="91425" lIns="91425" spcFirstLastPara="1" rIns="91425" wrap="square" tIns="91425">
            <a:noAutofit/>
          </a:bodyPr>
          <a:lstStyle/>
          <a:p>
            <a:pPr indent="12700" lvl="0" marL="0" rtl="0" algn="l">
              <a:lnSpc>
                <a:spcPct val="115000"/>
              </a:lnSpc>
              <a:spcBef>
                <a:spcPts val="1200"/>
              </a:spcBef>
              <a:spcAft>
                <a:spcPts val="0"/>
              </a:spcAft>
              <a:buNone/>
            </a:pPr>
            <a:r>
              <a:rPr b="1" lang="en" sz="2100"/>
              <a:t>Semantic Fallacies </a:t>
            </a:r>
            <a:r>
              <a:rPr lang="en" sz="2100"/>
              <a:t>occur when the language employed to express an argument has multiple meanings or is excessively vague in ways that interfere with the assessment of the argument’s cogency.</a:t>
            </a:r>
            <a:endParaRPr sz="2100"/>
          </a:p>
          <a:p>
            <a:pPr indent="0" lvl="0" marL="0" rtl="0" algn="l">
              <a:spcBef>
                <a:spcPts val="1200"/>
              </a:spcBef>
              <a:spcAft>
                <a:spcPts val="0"/>
              </a:spcAft>
              <a:buNone/>
            </a:pPr>
            <a:r>
              <a:rPr b="1" lang="en" sz="2100"/>
              <a:t>Ambiguity (or equivocation) </a:t>
            </a:r>
            <a:r>
              <a:rPr lang="en" sz="2100"/>
              <a:t>is multiplicity of meaning and results from a word or phrase having more than one meaning.  This alone does not inhibit understanding, since context usually makes the intended meaning clear. </a:t>
            </a:r>
            <a:endParaRPr sz="2100">
              <a:solidFill>
                <a:schemeClr val="dk1"/>
              </a:solidFill>
              <a:latin typeface="Archivo"/>
              <a:ea typeface="Archivo"/>
              <a:cs typeface="Archivo"/>
              <a:sym typeface="Archivo"/>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95" name="Shape 4295"/>
        <p:cNvGrpSpPr/>
        <p:nvPr/>
      </p:nvGrpSpPr>
      <p:grpSpPr>
        <a:xfrm>
          <a:off x="0" y="0"/>
          <a:ext cx="0" cy="0"/>
          <a:chOff x="0" y="0"/>
          <a:chExt cx="0" cy="0"/>
        </a:xfrm>
      </p:grpSpPr>
      <p:sp>
        <p:nvSpPr>
          <p:cNvPr id="4296" name="Google Shape;4296;p56"/>
          <p:cNvSpPr txBox="1"/>
          <p:nvPr>
            <p:ph type="title"/>
          </p:nvPr>
        </p:nvSpPr>
        <p:spPr>
          <a:xfrm>
            <a:off x="672275" y="592125"/>
            <a:ext cx="6797700" cy="40071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1" lang="en" sz="2100">
                <a:solidFill>
                  <a:srgbClr val="000000"/>
                </a:solidFill>
                <a:latin typeface="Arial"/>
                <a:ea typeface="Arial"/>
                <a:cs typeface="Arial"/>
                <a:sym typeface="Arial"/>
              </a:rPr>
              <a:t>Ambiguous reasoning</a:t>
            </a:r>
            <a:r>
              <a:rPr lang="en" sz="2100">
                <a:solidFill>
                  <a:srgbClr val="000000"/>
                </a:solidFill>
                <a:latin typeface="Arial"/>
                <a:ea typeface="Arial"/>
                <a:cs typeface="Arial"/>
                <a:sym typeface="Arial"/>
              </a:rPr>
              <a:t> frequently requires reference to several different interpretation.  No single interpretation can claim to be the argument that is really expressed (unless we have conclusive evidence that the arguer intends one). Rather, careful analysis requires attention to all plausible interpretations.</a:t>
            </a:r>
            <a:endParaRPr sz="2100">
              <a:solidFill>
                <a:srgbClr val="000000"/>
              </a:solidFill>
              <a:latin typeface="Arial"/>
              <a:ea typeface="Arial"/>
              <a:cs typeface="Arial"/>
              <a:sym typeface="Arial"/>
            </a:endParaRPr>
          </a:p>
          <a:p>
            <a:pPr indent="0" lvl="0" marL="0" rtl="0" algn="l">
              <a:spcBef>
                <a:spcPts val="1200"/>
              </a:spcBef>
              <a:spcAft>
                <a:spcPts val="0"/>
              </a:spcAft>
              <a:buNone/>
            </a:pPr>
            <a:r>
              <a:rPr b="1" lang="en" sz="2100">
                <a:solidFill>
                  <a:srgbClr val="000000"/>
                </a:solidFill>
                <a:latin typeface="Arial"/>
                <a:ea typeface="Arial"/>
                <a:cs typeface="Arial"/>
                <a:sym typeface="Arial"/>
              </a:rPr>
              <a:t>Vagueness</a:t>
            </a:r>
            <a:r>
              <a:rPr lang="en" sz="2100">
                <a:solidFill>
                  <a:srgbClr val="000000"/>
                </a:solidFill>
                <a:latin typeface="Arial"/>
                <a:ea typeface="Arial"/>
                <a:cs typeface="Arial"/>
                <a:sym typeface="Arial"/>
              </a:rPr>
              <a:t> is indistinctness of meaning, as opposed to multiplicity of meaning.  </a:t>
            </a:r>
            <a:endParaRPr sz="2100"/>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00" name="Shape 4300"/>
        <p:cNvGrpSpPr/>
        <p:nvPr/>
      </p:nvGrpSpPr>
      <p:grpSpPr>
        <a:xfrm>
          <a:off x="0" y="0"/>
          <a:ext cx="0" cy="0"/>
          <a:chOff x="0" y="0"/>
          <a:chExt cx="0" cy="0"/>
        </a:xfrm>
      </p:grpSpPr>
      <p:sp>
        <p:nvSpPr>
          <p:cNvPr id="4301" name="Google Shape;4301;p57"/>
          <p:cNvSpPr txBox="1"/>
          <p:nvPr>
            <p:ph type="title"/>
          </p:nvPr>
        </p:nvSpPr>
        <p:spPr>
          <a:xfrm>
            <a:off x="647100" y="882475"/>
            <a:ext cx="6876000" cy="36855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1900">
                <a:solidFill>
                  <a:srgbClr val="000000"/>
                </a:solidFill>
                <a:latin typeface="Arial"/>
                <a:ea typeface="Arial"/>
                <a:cs typeface="Arial"/>
                <a:sym typeface="Arial"/>
              </a:rPr>
              <a:t>• A2: Amphiboly</a:t>
            </a:r>
            <a:endParaRPr b="1" sz="19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1900">
                <a:solidFill>
                  <a:srgbClr val="000000"/>
                </a:solidFill>
                <a:latin typeface="Arial"/>
                <a:ea typeface="Arial"/>
                <a:cs typeface="Arial"/>
                <a:sym typeface="Arial"/>
              </a:rPr>
              <a:t>        	</a:t>
            </a:r>
            <a:r>
              <a:rPr b="1" lang="en" sz="2100">
                <a:solidFill>
                  <a:srgbClr val="000000"/>
                </a:solidFill>
                <a:latin typeface="Arial"/>
                <a:ea typeface="Arial"/>
                <a:cs typeface="Arial"/>
                <a:sym typeface="Arial"/>
              </a:rPr>
              <a:t>Amphiboly </a:t>
            </a:r>
            <a:r>
              <a:rPr lang="en" sz="2100">
                <a:solidFill>
                  <a:srgbClr val="000000"/>
                </a:solidFill>
                <a:latin typeface="Arial"/>
                <a:ea typeface="Arial"/>
                <a:cs typeface="Arial"/>
                <a:sym typeface="Arial"/>
              </a:rPr>
              <a:t>occurs when the ambiguity is inherent in the flawed argument itself as a single whole. Unlike in equivocation, here, the very expression of the totality of the argument itself is ambiguous.</a:t>
            </a:r>
            <a:endParaRPr sz="2100">
              <a:solidFill>
                <a:srgbClr val="000000"/>
              </a:solidFill>
              <a:latin typeface="Arial"/>
              <a:ea typeface="Arial"/>
              <a:cs typeface="Arial"/>
              <a:sym typeface="Arial"/>
            </a:endParaRPr>
          </a:p>
          <a:p>
            <a:pPr indent="0" lvl="0" marL="0" rtl="0" algn="ctr">
              <a:spcBef>
                <a:spcPts val="0"/>
              </a:spcBef>
              <a:spcAft>
                <a:spcPts val="0"/>
              </a:spcAft>
              <a:buNone/>
            </a:pPr>
            <a:r>
              <a:t/>
            </a:r>
            <a:endParaRPr sz="1900"/>
          </a:p>
        </p:txBody>
      </p:sp>
      <p:grpSp>
        <p:nvGrpSpPr>
          <p:cNvPr id="4302" name="Google Shape;4302;p57"/>
          <p:cNvGrpSpPr/>
          <p:nvPr/>
        </p:nvGrpSpPr>
        <p:grpSpPr>
          <a:xfrm>
            <a:off x="8446500" y="1328896"/>
            <a:ext cx="342140" cy="417204"/>
            <a:chOff x="5411226" y="2516782"/>
            <a:chExt cx="296765" cy="361874"/>
          </a:xfrm>
        </p:grpSpPr>
        <p:sp>
          <p:nvSpPr>
            <p:cNvPr id="4303" name="Google Shape;4303;p57"/>
            <p:cNvSpPr/>
            <p:nvPr/>
          </p:nvSpPr>
          <p:spPr>
            <a:xfrm>
              <a:off x="5495925" y="2561328"/>
              <a:ext cx="141306" cy="42385"/>
            </a:xfrm>
            <a:custGeom>
              <a:rect b="b" l="l" r="r" t="t"/>
              <a:pathLst>
                <a:path extrusionOk="0" h="1785" w="5951">
                  <a:moveTo>
                    <a:pt x="5357" y="594"/>
                  </a:moveTo>
                  <a:lnTo>
                    <a:pt x="5357" y="1190"/>
                  </a:lnTo>
                  <a:lnTo>
                    <a:pt x="594" y="1190"/>
                  </a:lnTo>
                  <a:lnTo>
                    <a:pt x="594" y="594"/>
                  </a:lnTo>
                  <a:close/>
                  <a:moveTo>
                    <a:pt x="298" y="0"/>
                  </a:moveTo>
                  <a:cubicBezTo>
                    <a:pt x="134" y="0"/>
                    <a:pt x="1" y="131"/>
                    <a:pt x="1" y="294"/>
                  </a:cubicBezTo>
                  <a:lnTo>
                    <a:pt x="1" y="1487"/>
                  </a:lnTo>
                  <a:cubicBezTo>
                    <a:pt x="1" y="1651"/>
                    <a:pt x="134" y="1784"/>
                    <a:pt x="298" y="1784"/>
                  </a:cubicBezTo>
                  <a:lnTo>
                    <a:pt x="5657" y="1784"/>
                  </a:lnTo>
                  <a:cubicBezTo>
                    <a:pt x="5820" y="1784"/>
                    <a:pt x="5951" y="1651"/>
                    <a:pt x="5951" y="1487"/>
                  </a:cubicBezTo>
                  <a:lnTo>
                    <a:pt x="5951" y="294"/>
                  </a:lnTo>
                  <a:cubicBezTo>
                    <a:pt x="5951" y="131"/>
                    <a:pt x="5820" y="0"/>
                    <a:pt x="565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4" name="Google Shape;4304;p57"/>
            <p:cNvSpPr/>
            <p:nvPr/>
          </p:nvSpPr>
          <p:spPr>
            <a:xfrm>
              <a:off x="5495925" y="2633869"/>
              <a:ext cx="141306" cy="141306"/>
            </a:xfrm>
            <a:custGeom>
              <a:rect b="b" l="l" r="r" t="t"/>
              <a:pathLst>
                <a:path extrusionOk="0" h="5951" w="5951">
                  <a:moveTo>
                    <a:pt x="2977" y="594"/>
                  </a:moveTo>
                  <a:cubicBezTo>
                    <a:pt x="4290" y="594"/>
                    <a:pt x="5360" y="1662"/>
                    <a:pt x="5360" y="2977"/>
                  </a:cubicBezTo>
                  <a:cubicBezTo>
                    <a:pt x="5357" y="3538"/>
                    <a:pt x="5161" y="4056"/>
                    <a:pt x="4834" y="4464"/>
                  </a:cubicBezTo>
                  <a:cubicBezTo>
                    <a:pt x="4385" y="3906"/>
                    <a:pt x="3704" y="3571"/>
                    <a:pt x="2977" y="3571"/>
                  </a:cubicBezTo>
                  <a:cubicBezTo>
                    <a:pt x="2247" y="3571"/>
                    <a:pt x="1567" y="3906"/>
                    <a:pt x="1117" y="4464"/>
                  </a:cubicBezTo>
                  <a:cubicBezTo>
                    <a:pt x="790" y="4056"/>
                    <a:pt x="594" y="3538"/>
                    <a:pt x="594" y="2977"/>
                  </a:cubicBezTo>
                  <a:cubicBezTo>
                    <a:pt x="594" y="1662"/>
                    <a:pt x="1662" y="594"/>
                    <a:pt x="2977" y="594"/>
                  </a:cubicBezTo>
                  <a:close/>
                  <a:moveTo>
                    <a:pt x="2977" y="4167"/>
                  </a:moveTo>
                  <a:cubicBezTo>
                    <a:pt x="3546" y="4167"/>
                    <a:pt x="4069" y="4437"/>
                    <a:pt x="4407" y="4883"/>
                  </a:cubicBezTo>
                  <a:cubicBezTo>
                    <a:pt x="4004" y="5180"/>
                    <a:pt x="3511" y="5360"/>
                    <a:pt x="2977" y="5360"/>
                  </a:cubicBezTo>
                  <a:cubicBezTo>
                    <a:pt x="2443" y="5360"/>
                    <a:pt x="1945" y="5183"/>
                    <a:pt x="1547" y="4883"/>
                  </a:cubicBezTo>
                  <a:cubicBezTo>
                    <a:pt x="1880" y="4437"/>
                    <a:pt x="2408" y="4167"/>
                    <a:pt x="2977" y="4167"/>
                  </a:cubicBezTo>
                  <a:close/>
                  <a:moveTo>
                    <a:pt x="2977" y="1"/>
                  </a:moveTo>
                  <a:cubicBezTo>
                    <a:pt x="1335" y="1"/>
                    <a:pt x="1" y="1335"/>
                    <a:pt x="1" y="2977"/>
                  </a:cubicBezTo>
                  <a:cubicBezTo>
                    <a:pt x="1" y="4619"/>
                    <a:pt x="1340" y="5951"/>
                    <a:pt x="2977" y="5951"/>
                  </a:cubicBezTo>
                  <a:cubicBezTo>
                    <a:pt x="4614" y="5951"/>
                    <a:pt x="5951" y="4619"/>
                    <a:pt x="5951" y="2977"/>
                  </a:cubicBezTo>
                  <a:cubicBezTo>
                    <a:pt x="5951" y="1335"/>
                    <a:pt x="4617" y="1"/>
                    <a:pt x="29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5" name="Google Shape;4305;p57"/>
            <p:cNvSpPr/>
            <p:nvPr/>
          </p:nvSpPr>
          <p:spPr>
            <a:xfrm>
              <a:off x="5538286" y="2662078"/>
              <a:ext cx="56608" cy="56584"/>
            </a:xfrm>
            <a:custGeom>
              <a:rect b="b" l="l" r="r" t="t"/>
              <a:pathLst>
                <a:path extrusionOk="0" h="2383" w="2384">
                  <a:moveTo>
                    <a:pt x="1193" y="0"/>
                  </a:moveTo>
                  <a:cubicBezTo>
                    <a:pt x="534" y="0"/>
                    <a:pt x="0" y="534"/>
                    <a:pt x="0" y="1193"/>
                  </a:cubicBezTo>
                  <a:cubicBezTo>
                    <a:pt x="0" y="1849"/>
                    <a:pt x="534" y="2383"/>
                    <a:pt x="1193" y="2383"/>
                  </a:cubicBezTo>
                  <a:cubicBezTo>
                    <a:pt x="1849" y="2383"/>
                    <a:pt x="2383" y="1849"/>
                    <a:pt x="2383" y="1193"/>
                  </a:cubicBezTo>
                  <a:cubicBezTo>
                    <a:pt x="2383" y="534"/>
                    <a:pt x="1849" y="0"/>
                    <a:pt x="11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6" name="Google Shape;4306;p57"/>
            <p:cNvSpPr/>
            <p:nvPr/>
          </p:nvSpPr>
          <p:spPr>
            <a:xfrm>
              <a:off x="5495402" y="2805806"/>
              <a:ext cx="142423" cy="14057"/>
            </a:xfrm>
            <a:custGeom>
              <a:rect b="b" l="l" r="r" t="t"/>
              <a:pathLst>
                <a:path extrusionOk="0" h="592" w="5998">
                  <a:moveTo>
                    <a:pt x="330" y="1"/>
                  </a:moveTo>
                  <a:cubicBezTo>
                    <a:pt x="181" y="1"/>
                    <a:pt x="47" y="104"/>
                    <a:pt x="28" y="251"/>
                  </a:cubicBezTo>
                  <a:cubicBezTo>
                    <a:pt x="1" y="436"/>
                    <a:pt x="142" y="592"/>
                    <a:pt x="322" y="592"/>
                  </a:cubicBezTo>
                  <a:lnTo>
                    <a:pt x="5671" y="592"/>
                  </a:lnTo>
                  <a:cubicBezTo>
                    <a:pt x="5820" y="592"/>
                    <a:pt x="5954" y="488"/>
                    <a:pt x="5973" y="341"/>
                  </a:cubicBezTo>
                  <a:cubicBezTo>
                    <a:pt x="5997" y="161"/>
                    <a:pt x="5856" y="1"/>
                    <a:pt x="567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7" name="Google Shape;4307;p57"/>
            <p:cNvSpPr/>
            <p:nvPr/>
          </p:nvSpPr>
          <p:spPr>
            <a:xfrm>
              <a:off x="5411226" y="2516782"/>
              <a:ext cx="296765" cy="361874"/>
            </a:xfrm>
            <a:custGeom>
              <a:rect b="b" l="l" r="r" t="t"/>
              <a:pathLst>
                <a:path extrusionOk="0" h="15240" w="12498">
                  <a:moveTo>
                    <a:pt x="11601" y="1784"/>
                  </a:moveTo>
                  <a:cubicBezTo>
                    <a:pt x="11765" y="1784"/>
                    <a:pt x="11898" y="1917"/>
                    <a:pt x="11898" y="2081"/>
                  </a:cubicBezTo>
                  <a:lnTo>
                    <a:pt x="11898" y="3954"/>
                  </a:lnTo>
                  <a:cubicBezTo>
                    <a:pt x="11901" y="4123"/>
                    <a:pt x="11770" y="4254"/>
                    <a:pt x="11601" y="4254"/>
                  </a:cubicBezTo>
                  <a:lnTo>
                    <a:pt x="11307" y="4254"/>
                  </a:lnTo>
                  <a:lnTo>
                    <a:pt x="11307" y="1784"/>
                  </a:lnTo>
                  <a:close/>
                  <a:moveTo>
                    <a:pt x="11601" y="4850"/>
                  </a:moveTo>
                  <a:cubicBezTo>
                    <a:pt x="11765" y="4850"/>
                    <a:pt x="11898" y="4983"/>
                    <a:pt x="11898" y="5147"/>
                  </a:cubicBezTo>
                  <a:lnTo>
                    <a:pt x="11898" y="7023"/>
                  </a:lnTo>
                  <a:cubicBezTo>
                    <a:pt x="11901" y="7189"/>
                    <a:pt x="11770" y="7323"/>
                    <a:pt x="11601" y="7323"/>
                  </a:cubicBezTo>
                  <a:lnTo>
                    <a:pt x="11307" y="7323"/>
                  </a:lnTo>
                  <a:lnTo>
                    <a:pt x="11307" y="4850"/>
                  </a:lnTo>
                  <a:close/>
                  <a:moveTo>
                    <a:pt x="11601" y="7916"/>
                  </a:moveTo>
                  <a:cubicBezTo>
                    <a:pt x="11765" y="7916"/>
                    <a:pt x="11898" y="8050"/>
                    <a:pt x="11898" y="8213"/>
                  </a:cubicBezTo>
                  <a:lnTo>
                    <a:pt x="11898" y="10177"/>
                  </a:lnTo>
                  <a:cubicBezTo>
                    <a:pt x="11901" y="10345"/>
                    <a:pt x="11770" y="10476"/>
                    <a:pt x="11601" y="10476"/>
                  </a:cubicBezTo>
                  <a:lnTo>
                    <a:pt x="11307" y="10476"/>
                  </a:lnTo>
                  <a:lnTo>
                    <a:pt x="11307" y="7916"/>
                  </a:lnTo>
                  <a:close/>
                  <a:moveTo>
                    <a:pt x="11601" y="11073"/>
                  </a:moveTo>
                  <a:cubicBezTo>
                    <a:pt x="11765" y="11073"/>
                    <a:pt x="11898" y="11206"/>
                    <a:pt x="11898" y="11369"/>
                  </a:cubicBezTo>
                  <a:lnTo>
                    <a:pt x="11898" y="13243"/>
                  </a:lnTo>
                  <a:cubicBezTo>
                    <a:pt x="11901" y="13412"/>
                    <a:pt x="11770" y="13545"/>
                    <a:pt x="11601" y="13545"/>
                  </a:cubicBezTo>
                  <a:lnTo>
                    <a:pt x="11307" y="13545"/>
                  </a:lnTo>
                  <a:lnTo>
                    <a:pt x="11307" y="11073"/>
                  </a:lnTo>
                  <a:close/>
                  <a:moveTo>
                    <a:pt x="1781" y="596"/>
                  </a:moveTo>
                  <a:lnTo>
                    <a:pt x="1781" y="14643"/>
                  </a:lnTo>
                  <a:lnTo>
                    <a:pt x="891" y="14643"/>
                  </a:lnTo>
                  <a:cubicBezTo>
                    <a:pt x="727" y="14643"/>
                    <a:pt x="594" y="14512"/>
                    <a:pt x="594" y="14349"/>
                  </a:cubicBezTo>
                  <a:lnTo>
                    <a:pt x="594" y="891"/>
                  </a:lnTo>
                  <a:cubicBezTo>
                    <a:pt x="594" y="727"/>
                    <a:pt x="727" y="596"/>
                    <a:pt x="891" y="596"/>
                  </a:cubicBezTo>
                  <a:close/>
                  <a:moveTo>
                    <a:pt x="9817" y="591"/>
                  </a:moveTo>
                  <a:cubicBezTo>
                    <a:pt x="10313" y="591"/>
                    <a:pt x="10711" y="989"/>
                    <a:pt x="10711" y="1484"/>
                  </a:cubicBezTo>
                  <a:lnTo>
                    <a:pt x="10711" y="13839"/>
                  </a:lnTo>
                  <a:cubicBezTo>
                    <a:pt x="10711" y="14305"/>
                    <a:pt x="10335" y="14643"/>
                    <a:pt x="9817" y="14643"/>
                  </a:cubicBezTo>
                  <a:lnTo>
                    <a:pt x="2378" y="14643"/>
                  </a:lnTo>
                  <a:lnTo>
                    <a:pt x="2378" y="591"/>
                  </a:lnTo>
                  <a:close/>
                  <a:moveTo>
                    <a:pt x="893" y="0"/>
                  </a:moveTo>
                  <a:cubicBezTo>
                    <a:pt x="398" y="0"/>
                    <a:pt x="0" y="398"/>
                    <a:pt x="0" y="891"/>
                  </a:cubicBezTo>
                  <a:lnTo>
                    <a:pt x="0" y="14515"/>
                  </a:lnTo>
                  <a:cubicBezTo>
                    <a:pt x="0" y="14915"/>
                    <a:pt x="327" y="15239"/>
                    <a:pt x="727" y="15239"/>
                  </a:cubicBezTo>
                  <a:lnTo>
                    <a:pt x="9823" y="15239"/>
                  </a:lnTo>
                  <a:cubicBezTo>
                    <a:pt x="10561" y="15239"/>
                    <a:pt x="11144" y="14784"/>
                    <a:pt x="11280" y="14136"/>
                  </a:cubicBezTo>
                  <a:lnTo>
                    <a:pt x="11773" y="14136"/>
                  </a:lnTo>
                  <a:cubicBezTo>
                    <a:pt x="12173" y="14136"/>
                    <a:pt x="12497" y="13809"/>
                    <a:pt x="12497" y="13412"/>
                  </a:cubicBezTo>
                  <a:lnTo>
                    <a:pt x="12497" y="11369"/>
                  </a:lnTo>
                  <a:cubicBezTo>
                    <a:pt x="12497" y="11141"/>
                    <a:pt x="12413" y="10934"/>
                    <a:pt x="12268" y="10773"/>
                  </a:cubicBezTo>
                  <a:cubicBezTo>
                    <a:pt x="12413" y="10618"/>
                    <a:pt x="12497" y="10405"/>
                    <a:pt x="12497" y="10177"/>
                  </a:cubicBezTo>
                  <a:lnTo>
                    <a:pt x="12497" y="8213"/>
                  </a:lnTo>
                  <a:cubicBezTo>
                    <a:pt x="12497" y="7984"/>
                    <a:pt x="12413" y="7778"/>
                    <a:pt x="12268" y="7617"/>
                  </a:cubicBezTo>
                  <a:cubicBezTo>
                    <a:pt x="12413" y="7462"/>
                    <a:pt x="12497" y="7249"/>
                    <a:pt x="12497" y="7023"/>
                  </a:cubicBezTo>
                  <a:lnTo>
                    <a:pt x="12497" y="5147"/>
                  </a:lnTo>
                  <a:cubicBezTo>
                    <a:pt x="12497" y="4918"/>
                    <a:pt x="12413" y="4711"/>
                    <a:pt x="12268" y="4550"/>
                  </a:cubicBezTo>
                  <a:cubicBezTo>
                    <a:pt x="12413" y="4395"/>
                    <a:pt x="12497" y="4183"/>
                    <a:pt x="12497" y="3954"/>
                  </a:cubicBezTo>
                  <a:lnTo>
                    <a:pt x="12497" y="2083"/>
                  </a:lnTo>
                  <a:cubicBezTo>
                    <a:pt x="12497" y="1590"/>
                    <a:pt x="12100" y="1190"/>
                    <a:pt x="11607" y="1190"/>
                  </a:cubicBezTo>
                  <a:lnTo>
                    <a:pt x="11280" y="1190"/>
                  </a:lnTo>
                  <a:cubicBezTo>
                    <a:pt x="11138" y="512"/>
                    <a:pt x="10539" y="0"/>
                    <a:pt x="982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308" name="Google Shape;4308;p57"/>
          <p:cNvGrpSpPr/>
          <p:nvPr/>
        </p:nvGrpSpPr>
        <p:grpSpPr>
          <a:xfrm>
            <a:off x="8418731" y="3691429"/>
            <a:ext cx="417341" cy="417341"/>
            <a:chOff x="3435713" y="3099841"/>
            <a:chExt cx="361993" cy="361993"/>
          </a:xfrm>
        </p:grpSpPr>
        <p:sp>
          <p:nvSpPr>
            <p:cNvPr id="4309" name="Google Shape;4309;p57"/>
            <p:cNvSpPr/>
            <p:nvPr/>
          </p:nvSpPr>
          <p:spPr>
            <a:xfrm>
              <a:off x="3487121" y="3193824"/>
              <a:ext cx="259319" cy="207175"/>
            </a:xfrm>
            <a:custGeom>
              <a:rect b="b" l="l" r="r" t="t"/>
              <a:pathLst>
                <a:path extrusionOk="0" h="8725" w="10921">
                  <a:moveTo>
                    <a:pt x="2094" y="0"/>
                  </a:moveTo>
                  <a:cubicBezTo>
                    <a:pt x="2019" y="0"/>
                    <a:pt x="1944" y="28"/>
                    <a:pt x="1887" y="83"/>
                  </a:cubicBezTo>
                  <a:cubicBezTo>
                    <a:pt x="450" y="1486"/>
                    <a:pt x="0" y="3754"/>
                    <a:pt x="787" y="5601"/>
                  </a:cubicBezTo>
                  <a:cubicBezTo>
                    <a:pt x="1566" y="7491"/>
                    <a:pt x="3399" y="8713"/>
                    <a:pt x="5458" y="8724"/>
                  </a:cubicBezTo>
                  <a:cubicBezTo>
                    <a:pt x="7514" y="8713"/>
                    <a:pt x="9349" y="7491"/>
                    <a:pt x="10131" y="5601"/>
                  </a:cubicBezTo>
                  <a:cubicBezTo>
                    <a:pt x="10920" y="3754"/>
                    <a:pt x="10468" y="1486"/>
                    <a:pt x="9036" y="83"/>
                  </a:cubicBezTo>
                  <a:cubicBezTo>
                    <a:pt x="8978" y="28"/>
                    <a:pt x="8902" y="0"/>
                    <a:pt x="8826" y="0"/>
                  </a:cubicBezTo>
                  <a:cubicBezTo>
                    <a:pt x="8750" y="0"/>
                    <a:pt x="8674" y="29"/>
                    <a:pt x="8616" y="86"/>
                  </a:cubicBezTo>
                  <a:lnTo>
                    <a:pt x="7775" y="928"/>
                  </a:lnTo>
                  <a:cubicBezTo>
                    <a:pt x="7661" y="1045"/>
                    <a:pt x="7661" y="1235"/>
                    <a:pt x="7778" y="1350"/>
                  </a:cubicBezTo>
                  <a:cubicBezTo>
                    <a:pt x="8704" y="2257"/>
                    <a:pt x="8998" y="3719"/>
                    <a:pt x="8486" y="4914"/>
                  </a:cubicBezTo>
                  <a:cubicBezTo>
                    <a:pt x="8486" y="4917"/>
                    <a:pt x="8483" y="4917"/>
                    <a:pt x="8483" y="4920"/>
                  </a:cubicBezTo>
                  <a:cubicBezTo>
                    <a:pt x="8006" y="6113"/>
                    <a:pt x="6789" y="6935"/>
                    <a:pt x="5504" y="6935"/>
                  </a:cubicBezTo>
                  <a:lnTo>
                    <a:pt x="5458" y="6935"/>
                  </a:lnTo>
                  <a:cubicBezTo>
                    <a:pt x="5445" y="6935"/>
                    <a:pt x="5432" y="6935"/>
                    <a:pt x="5420" y="6935"/>
                  </a:cubicBezTo>
                  <a:cubicBezTo>
                    <a:pt x="4137" y="6935"/>
                    <a:pt x="2912" y="6115"/>
                    <a:pt x="2437" y="4920"/>
                  </a:cubicBezTo>
                  <a:cubicBezTo>
                    <a:pt x="2437" y="4917"/>
                    <a:pt x="2435" y="4917"/>
                    <a:pt x="2435" y="4914"/>
                  </a:cubicBezTo>
                  <a:cubicBezTo>
                    <a:pt x="1923" y="3719"/>
                    <a:pt x="2214" y="2257"/>
                    <a:pt x="3143" y="1350"/>
                  </a:cubicBezTo>
                  <a:cubicBezTo>
                    <a:pt x="3263" y="1235"/>
                    <a:pt x="3263" y="1045"/>
                    <a:pt x="3145" y="928"/>
                  </a:cubicBezTo>
                  <a:lnTo>
                    <a:pt x="2304" y="86"/>
                  </a:lnTo>
                  <a:cubicBezTo>
                    <a:pt x="2246" y="29"/>
                    <a:pt x="2170" y="0"/>
                    <a:pt x="20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0" name="Google Shape;4310;p57"/>
            <p:cNvSpPr/>
            <p:nvPr/>
          </p:nvSpPr>
          <p:spPr>
            <a:xfrm>
              <a:off x="3435713" y="3099841"/>
              <a:ext cx="361993" cy="361993"/>
            </a:xfrm>
            <a:custGeom>
              <a:rect b="b" l="l" r="r" t="t"/>
              <a:pathLst>
                <a:path extrusionOk="0" h="15245" w="15245">
                  <a:moveTo>
                    <a:pt x="7623" y="597"/>
                  </a:moveTo>
                  <a:cubicBezTo>
                    <a:pt x="11495" y="597"/>
                    <a:pt x="14648" y="3750"/>
                    <a:pt x="14648" y="7622"/>
                  </a:cubicBezTo>
                  <a:cubicBezTo>
                    <a:pt x="14648" y="11498"/>
                    <a:pt x="11495" y="14648"/>
                    <a:pt x="7623" y="14648"/>
                  </a:cubicBezTo>
                  <a:cubicBezTo>
                    <a:pt x="3747" y="14648"/>
                    <a:pt x="597" y="11498"/>
                    <a:pt x="597" y="7622"/>
                  </a:cubicBezTo>
                  <a:cubicBezTo>
                    <a:pt x="597" y="3750"/>
                    <a:pt x="3747" y="597"/>
                    <a:pt x="7623" y="597"/>
                  </a:cubicBezTo>
                  <a:close/>
                  <a:moveTo>
                    <a:pt x="7623" y="0"/>
                  </a:moveTo>
                  <a:cubicBezTo>
                    <a:pt x="3407" y="0"/>
                    <a:pt x="0" y="3404"/>
                    <a:pt x="0" y="7622"/>
                  </a:cubicBezTo>
                  <a:cubicBezTo>
                    <a:pt x="0" y="11838"/>
                    <a:pt x="3404" y="15245"/>
                    <a:pt x="7623" y="15245"/>
                  </a:cubicBezTo>
                  <a:cubicBezTo>
                    <a:pt x="11835" y="15245"/>
                    <a:pt x="15245" y="11841"/>
                    <a:pt x="15245" y="7622"/>
                  </a:cubicBezTo>
                  <a:cubicBezTo>
                    <a:pt x="15245" y="3410"/>
                    <a:pt x="11841" y="0"/>
                    <a:pt x="762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1" name="Google Shape;4311;p57"/>
            <p:cNvSpPr/>
            <p:nvPr/>
          </p:nvSpPr>
          <p:spPr>
            <a:xfrm>
              <a:off x="3595755" y="3160747"/>
              <a:ext cx="42432" cy="141306"/>
            </a:xfrm>
            <a:custGeom>
              <a:rect b="b" l="l" r="r" t="t"/>
              <a:pathLst>
                <a:path extrusionOk="0" h="5951" w="1787">
                  <a:moveTo>
                    <a:pt x="300" y="0"/>
                  </a:moveTo>
                  <a:cubicBezTo>
                    <a:pt x="136" y="0"/>
                    <a:pt x="3" y="131"/>
                    <a:pt x="3" y="295"/>
                  </a:cubicBezTo>
                  <a:lnTo>
                    <a:pt x="3" y="5654"/>
                  </a:lnTo>
                  <a:cubicBezTo>
                    <a:pt x="0" y="5817"/>
                    <a:pt x="134" y="5951"/>
                    <a:pt x="300" y="5951"/>
                  </a:cubicBezTo>
                  <a:lnTo>
                    <a:pt x="1493" y="5951"/>
                  </a:lnTo>
                  <a:cubicBezTo>
                    <a:pt x="1656" y="5951"/>
                    <a:pt x="1787" y="5817"/>
                    <a:pt x="1787" y="5654"/>
                  </a:cubicBezTo>
                  <a:lnTo>
                    <a:pt x="1787" y="295"/>
                  </a:lnTo>
                  <a:cubicBezTo>
                    <a:pt x="1787" y="131"/>
                    <a:pt x="1653" y="0"/>
                    <a:pt x="14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312" name="Google Shape;4312;p57"/>
          <p:cNvSpPr/>
          <p:nvPr/>
        </p:nvSpPr>
        <p:spPr>
          <a:xfrm>
            <a:off x="229873" y="3678407"/>
            <a:ext cx="417222" cy="374627"/>
          </a:xfrm>
          <a:custGeom>
            <a:rect b="b" l="l" r="r" t="t"/>
            <a:pathLst>
              <a:path extrusionOk="0" h="13685" w="15241">
                <a:moveTo>
                  <a:pt x="7617" y="590"/>
                </a:moveTo>
                <a:cubicBezTo>
                  <a:pt x="11065" y="590"/>
                  <a:pt x="13868" y="3393"/>
                  <a:pt x="13868" y="6841"/>
                </a:cubicBezTo>
                <a:lnTo>
                  <a:pt x="13868" y="7268"/>
                </a:lnTo>
                <a:cubicBezTo>
                  <a:pt x="13682" y="7200"/>
                  <a:pt x="13481" y="7154"/>
                  <a:pt x="13274" y="7146"/>
                </a:cubicBezTo>
                <a:lnTo>
                  <a:pt x="13274" y="6893"/>
                </a:lnTo>
                <a:cubicBezTo>
                  <a:pt x="13274" y="3840"/>
                  <a:pt x="10774" y="1245"/>
                  <a:pt x="7721" y="1190"/>
                </a:cubicBezTo>
                <a:cubicBezTo>
                  <a:pt x="7686" y="1190"/>
                  <a:pt x="7652" y="1189"/>
                  <a:pt x="7617" y="1189"/>
                </a:cubicBezTo>
                <a:cubicBezTo>
                  <a:pt x="4498" y="1189"/>
                  <a:pt x="1962" y="3727"/>
                  <a:pt x="1962" y="6846"/>
                </a:cubicBezTo>
                <a:lnTo>
                  <a:pt x="1962" y="7149"/>
                </a:lnTo>
                <a:cubicBezTo>
                  <a:pt x="1755" y="7159"/>
                  <a:pt x="1553" y="7203"/>
                  <a:pt x="1365" y="7271"/>
                </a:cubicBezTo>
                <a:lnTo>
                  <a:pt x="1365" y="6895"/>
                </a:lnTo>
                <a:lnTo>
                  <a:pt x="1368" y="6895"/>
                </a:lnTo>
                <a:cubicBezTo>
                  <a:pt x="1368" y="3518"/>
                  <a:pt x="4129" y="654"/>
                  <a:pt x="7503" y="591"/>
                </a:cubicBezTo>
                <a:cubicBezTo>
                  <a:pt x="7541" y="590"/>
                  <a:pt x="7579" y="590"/>
                  <a:pt x="7617" y="590"/>
                </a:cubicBezTo>
                <a:close/>
                <a:moveTo>
                  <a:pt x="13168" y="7731"/>
                </a:moveTo>
                <a:cubicBezTo>
                  <a:pt x="13876" y="7731"/>
                  <a:pt x="14478" y="8243"/>
                  <a:pt x="14616" y="8921"/>
                </a:cubicBezTo>
                <a:lnTo>
                  <a:pt x="14393" y="8921"/>
                </a:lnTo>
                <a:cubicBezTo>
                  <a:pt x="14243" y="8921"/>
                  <a:pt x="14110" y="9028"/>
                  <a:pt x="14091" y="9175"/>
                </a:cubicBezTo>
                <a:cubicBezTo>
                  <a:pt x="14064" y="9357"/>
                  <a:pt x="14205" y="9515"/>
                  <a:pt x="14385" y="9515"/>
                </a:cubicBezTo>
                <a:lnTo>
                  <a:pt x="14652" y="9515"/>
                </a:lnTo>
                <a:lnTo>
                  <a:pt x="14652" y="10705"/>
                </a:lnTo>
                <a:lnTo>
                  <a:pt x="14396" y="10705"/>
                </a:lnTo>
                <a:cubicBezTo>
                  <a:pt x="14246" y="10705"/>
                  <a:pt x="14113" y="10811"/>
                  <a:pt x="14094" y="10961"/>
                </a:cubicBezTo>
                <a:cubicBezTo>
                  <a:pt x="14066" y="11143"/>
                  <a:pt x="14208" y="11301"/>
                  <a:pt x="14390" y="11301"/>
                </a:cubicBezTo>
                <a:lnTo>
                  <a:pt x="14625" y="11301"/>
                </a:lnTo>
                <a:cubicBezTo>
                  <a:pt x="14486" y="11979"/>
                  <a:pt x="13887" y="12491"/>
                  <a:pt x="13168" y="12491"/>
                </a:cubicBezTo>
                <a:lnTo>
                  <a:pt x="12274" y="12491"/>
                </a:lnTo>
                <a:lnTo>
                  <a:pt x="12274" y="7731"/>
                </a:lnTo>
                <a:close/>
                <a:moveTo>
                  <a:pt x="2972" y="7734"/>
                </a:moveTo>
                <a:lnTo>
                  <a:pt x="2972" y="12497"/>
                </a:lnTo>
                <a:lnTo>
                  <a:pt x="2079" y="12497"/>
                </a:lnTo>
                <a:cubicBezTo>
                  <a:pt x="1362" y="12497"/>
                  <a:pt x="761" y="11985"/>
                  <a:pt x="624" y="11304"/>
                </a:cubicBezTo>
                <a:lnTo>
                  <a:pt x="880" y="11304"/>
                </a:lnTo>
                <a:cubicBezTo>
                  <a:pt x="1033" y="11304"/>
                  <a:pt x="1164" y="11198"/>
                  <a:pt x="1185" y="11054"/>
                </a:cubicBezTo>
                <a:cubicBezTo>
                  <a:pt x="1213" y="10868"/>
                  <a:pt x="1068" y="10713"/>
                  <a:pt x="889" y="10713"/>
                </a:cubicBezTo>
                <a:lnTo>
                  <a:pt x="592" y="10713"/>
                </a:lnTo>
                <a:lnTo>
                  <a:pt x="592" y="9518"/>
                </a:lnTo>
                <a:lnTo>
                  <a:pt x="886" y="9518"/>
                </a:lnTo>
                <a:cubicBezTo>
                  <a:pt x="1036" y="9518"/>
                  <a:pt x="1169" y="9412"/>
                  <a:pt x="1188" y="9264"/>
                </a:cubicBezTo>
                <a:cubicBezTo>
                  <a:pt x="1215" y="9082"/>
                  <a:pt x="1074" y="8924"/>
                  <a:pt x="891" y="8924"/>
                </a:cubicBezTo>
                <a:lnTo>
                  <a:pt x="624" y="8924"/>
                </a:lnTo>
                <a:cubicBezTo>
                  <a:pt x="763" y="8246"/>
                  <a:pt x="1362" y="7734"/>
                  <a:pt x="2079" y="7734"/>
                </a:cubicBezTo>
                <a:close/>
                <a:moveTo>
                  <a:pt x="7623" y="0"/>
                </a:moveTo>
                <a:cubicBezTo>
                  <a:pt x="3838" y="0"/>
                  <a:pt x="777" y="3064"/>
                  <a:pt x="777" y="6846"/>
                </a:cubicBezTo>
                <a:lnTo>
                  <a:pt x="777" y="7601"/>
                </a:lnTo>
                <a:cubicBezTo>
                  <a:pt x="303" y="7982"/>
                  <a:pt x="4" y="8567"/>
                  <a:pt x="4" y="9221"/>
                </a:cubicBezTo>
                <a:lnTo>
                  <a:pt x="4" y="11007"/>
                </a:lnTo>
                <a:cubicBezTo>
                  <a:pt x="1" y="12157"/>
                  <a:pt x="932" y="13088"/>
                  <a:pt x="2084" y="13088"/>
                </a:cubicBezTo>
                <a:lnTo>
                  <a:pt x="3026" y="13088"/>
                </a:lnTo>
                <a:cubicBezTo>
                  <a:pt x="3149" y="13435"/>
                  <a:pt x="3480" y="13682"/>
                  <a:pt x="3865" y="13682"/>
                </a:cubicBezTo>
                <a:cubicBezTo>
                  <a:pt x="3899" y="13682"/>
                  <a:pt x="3934" y="13680"/>
                  <a:pt x="3969" y="13676"/>
                </a:cubicBezTo>
                <a:cubicBezTo>
                  <a:pt x="4423" y="13627"/>
                  <a:pt x="4758" y="13227"/>
                  <a:pt x="4758" y="12772"/>
                </a:cubicBezTo>
                <a:lnTo>
                  <a:pt x="4758" y="7451"/>
                </a:lnTo>
                <a:cubicBezTo>
                  <a:pt x="4758" y="6996"/>
                  <a:pt x="4423" y="6596"/>
                  <a:pt x="3969" y="6547"/>
                </a:cubicBezTo>
                <a:cubicBezTo>
                  <a:pt x="3934" y="6543"/>
                  <a:pt x="3899" y="6541"/>
                  <a:pt x="3865" y="6541"/>
                </a:cubicBezTo>
                <a:cubicBezTo>
                  <a:pt x="3479" y="6541"/>
                  <a:pt x="3149" y="6790"/>
                  <a:pt x="3026" y="7135"/>
                </a:cubicBezTo>
                <a:lnTo>
                  <a:pt x="2561" y="7135"/>
                </a:lnTo>
                <a:lnTo>
                  <a:pt x="2561" y="6887"/>
                </a:lnTo>
                <a:cubicBezTo>
                  <a:pt x="2561" y="4128"/>
                  <a:pt x="4745" y="1841"/>
                  <a:pt x="7503" y="1781"/>
                </a:cubicBezTo>
                <a:cubicBezTo>
                  <a:pt x="7543" y="1780"/>
                  <a:pt x="7582" y="1780"/>
                  <a:pt x="7622" y="1780"/>
                </a:cubicBezTo>
                <a:cubicBezTo>
                  <a:pt x="10411" y="1780"/>
                  <a:pt x="12680" y="4048"/>
                  <a:pt x="12680" y="6838"/>
                </a:cubicBezTo>
                <a:lnTo>
                  <a:pt x="12680" y="7135"/>
                </a:lnTo>
                <a:lnTo>
                  <a:pt x="12215" y="7135"/>
                </a:lnTo>
                <a:cubicBezTo>
                  <a:pt x="12091" y="6786"/>
                  <a:pt x="11758" y="6539"/>
                  <a:pt x="11371" y="6539"/>
                </a:cubicBezTo>
                <a:cubicBezTo>
                  <a:pt x="11338" y="6539"/>
                  <a:pt x="11306" y="6540"/>
                  <a:pt x="11272" y="6544"/>
                </a:cubicBezTo>
                <a:cubicBezTo>
                  <a:pt x="10817" y="6596"/>
                  <a:pt x="10483" y="6993"/>
                  <a:pt x="10483" y="7451"/>
                </a:cubicBezTo>
                <a:lnTo>
                  <a:pt x="10483" y="12775"/>
                </a:lnTo>
                <a:cubicBezTo>
                  <a:pt x="10483" y="13232"/>
                  <a:pt x="10817" y="13630"/>
                  <a:pt x="11272" y="13679"/>
                </a:cubicBezTo>
                <a:cubicBezTo>
                  <a:pt x="11307" y="13683"/>
                  <a:pt x="11342" y="13685"/>
                  <a:pt x="11376" y="13685"/>
                </a:cubicBezTo>
                <a:cubicBezTo>
                  <a:pt x="11762" y="13685"/>
                  <a:pt x="12092" y="13436"/>
                  <a:pt x="12215" y="13091"/>
                </a:cubicBezTo>
                <a:lnTo>
                  <a:pt x="13157" y="13091"/>
                </a:lnTo>
                <a:cubicBezTo>
                  <a:pt x="14309" y="13091"/>
                  <a:pt x="15240" y="12159"/>
                  <a:pt x="15240" y="11007"/>
                </a:cubicBezTo>
                <a:lnTo>
                  <a:pt x="15240" y="9221"/>
                </a:lnTo>
                <a:cubicBezTo>
                  <a:pt x="15240" y="8567"/>
                  <a:pt x="14938" y="7985"/>
                  <a:pt x="14467" y="7601"/>
                </a:cubicBezTo>
                <a:lnTo>
                  <a:pt x="14467" y="6846"/>
                </a:lnTo>
                <a:cubicBezTo>
                  <a:pt x="14467" y="3061"/>
                  <a:pt x="11403" y="0"/>
                  <a:pt x="762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313" name="Google Shape;4313;p57"/>
          <p:cNvGrpSpPr/>
          <p:nvPr/>
        </p:nvGrpSpPr>
        <p:grpSpPr>
          <a:xfrm>
            <a:off x="8408981" y="670275"/>
            <a:ext cx="417204" cy="325907"/>
            <a:chOff x="3117212" y="3727635"/>
            <a:chExt cx="361874" cy="282684"/>
          </a:xfrm>
        </p:grpSpPr>
        <p:sp>
          <p:nvSpPr>
            <p:cNvPr id="4314" name="Google Shape;4314;p57"/>
            <p:cNvSpPr/>
            <p:nvPr/>
          </p:nvSpPr>
          <p:spPr>
            <a:xfrm>
              <a:off x="3117212" y="3727635"/>
              <a:ext cx="361874" cy="282684"/>
            </a:xfrm>
            <a:custGeom>
              <a:rect b="b" l="l" r="r" t="t"/>
              <a:pathLst>
                <a:path extrusionOk="0" h="11905" w="15240">
                  <a:moveTo>
                    <a:pt x="14044" y="597"/>
                  </a:moveTo>
                  <a:lnTo>
                    <a:pt x="14044" y="10120"/>
                  </a:lnTo>
                  <a:lnTo>
                    <a:pt x="1185" y="10120"/>
                  </a:lnTo>
                  <a:lnTo>
                    <a:pt x="1185" y="597"/>
                  </a:lnTo>
                  <a:close/>
                  <a:moveTo>
                    <a:pt x="14641" y="10719"/>
                  </a:moveTo>
                  <a:lnTo>
                    <a:pt x="14641" y="11016"/>
                  </a:lnTo>
                  <a:cubicBezTo>
                    <a:pt x="14641" y="11180"/>
                    <a:pt x="14507" y="11313"/>
                    <a:pt x="14341" y="11313"/>
                  </a:cubicBezTo>
                  <a:lnTo>
                    <a:pt x="886" y="11313"/>
                  </a:lnTo>
                  <a:cubicBezTo>
                    <a:pt x="722" y="11313"/>
                    <a:pt x="589" y="11180"/>
                    <a:pt x="589" y="11016"/>
                  </a:cubicBezTo>
                  <a:lnTo>
                    <a:pt x="589" y="10719"/>
                  </a:lnTo>
                  <a:close/>
                  <a:moveTo>
                    <a:pt x="888" y="1"/>
                  </a:moveTo>
                  <a:cubicBezTo>
                    <a:pt x="725" y="1"/>
                    <a:pt x="592" y="134"/>
                    <a:pt x="592" y="298"/>
                  </a:cubicBezTo>
                  <a:lnTo>
                    <a:pt x="592" y="10120"/>
                  </a:lnTo>
                  <a:lnTo>
                    <a:pt x="297" y="10120"/>
                  </a:lnTo>
                  <a:cubicBezTo>
                    <a:pt x="134" y="10120"/>
                    <a:pt x="1" y="10254"/>
                    <a:pt x="1" y="10417"/>
                  </a:cubicBezTo>
                  <a:lnTo>
                    <a:pt x="1" y="11014"/>
                  </a:lnTo>
                  <a:cubicBezTo>
                    <a:pt x="1" y="11506"/>
                    <a:pt x="398" y="11904"/>
                    <a:pt x="891" y="11904"/>
                  </a:cubicBezTo>
                  <a:lnTo>
                    <a:pt x="14349" y="11904"/>
                  </a:lnTo>
                  <a:cubicBezTo>
                    <a:pt x="14842" y="11904"/>
                    <a:pt x="15240" y="11506"/>
                    <a:pt x="15240" y="11014"/>
                  </a:cubicBezTo>
                  <a:lnTo>
                    <a:pt x="15240" y="10417"/>
                  </a:lnTo>
                  <a:cubicBezTo>
                    <a:pt x="15237" y="10254"/>
                    <a:pt x="15104" y="10120"/>
                    <a:pt x="14937" y="10120"/>
                  </a:cubicBezTo>
                  <a:lnTo>
                    <a:pt x="14641" y="10120"/>
                  </a:lnTo>
                  <a:lnTo>
                    <a:pt x="14641" y="298"/>
                  </a:lnTo>
                  <a:cubicBezTo>
                    <a:pt x="14641" y="134"/>
                    <a:pt x="14507" y="1"/>
                    <a:pt x="143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5" name="Google Shape;4315;p57"/>
            <p:cNvSpPr/>
            <p:nvPr/>
          </p:nvSpPr>
          <p:spPr>
            <a:xfrm>
              <a:off x="3227151" y="3784362"/>
              <a:ext cx="141306" cy="141378"/>
            </a:xfrm>
            <a:custGeom>
              <a:rect b="b" l="l" r="r" t="t"/>
              <a:pathLst>
                <a:path extrusionOk="0" h="5954" w="5951">
                  <a:moveTo>
                    <a:pt x="2974" y="594"/>
                  </a:moveTo>
                  <a:cubicBezTo>
                    <a:pt x="4289" y="594"/>
                    <a:pt x="5357" y="1664"/>
                    <a:pt x="5357" y="2977"/>
                  </a:cubicBezTo>
                  <a:cubicBezTo>
                    <a:pt x="5357" y="3538"/>
                    <a:pt x="5161" y="4055"/>
                    <a:pt x="4834" y="4463"/>
                  </a:cubicBezTo>
                  <a:cubicBezTo>
                    <a:pt x="4384" y="3905"/>
                    <a:pt x="3704" y="3573"/>
                    <a:pt x="2974" y="3573"/>
                  </a:cubicBezTo>
                  <a:cubicBezTo>
                    <a:pt x="2247" y="3573"/>
                    <a:pt x="1566" y="3905"/>
                    <a:pt x="1117" y="4463"/>
                  </a:cubicBezTo>
                  <a:cubicBezTo>
                    <a:pt x="790" y="4055"/>
                    <a:pt x="591" y="3538"/>
                    <a:pt x="591" y="2977"/>
                  </a:cubicBezTo>
                  <a:cubicBezTo>
                    <a:pt x="596" y="1664"/>
                    <a:pt x="1664" y="594"/>
                    <a:pt x="2974" y="594"/>
                  </a:cubicBezTo>
                  <a:close/>
                  <a:moveTo>
                    <a:pt x="2974" y="4164"/>
                  </a:moveTo>
                  <a:cubicBezTo>
                    <a:pt x="3540" y="4164"/>
                    <a:pt x="4069" y="4434"/>
                    <a:pt x="4404" y="4880"/>
                  </a:cubicBezTo>
                  <a:cubicBezTo>
                    <a:pt x="4006" y="5180"/>
                    <a:pt x="3513" y="5357"/>
                    <a:pt x="2974" y="5357"/>
                  </a:cubicBezTo>
                  <a:cubicBezTo>
                    <a:pt x="2440" y="5357"/>
                    <a:pt x="1944" y="5180"/>
                    <a:pt x="1544" y="4880"/>
                  </a:cubicBezTo>
                  <a:cubicBezTo>
                    <a:pt x="1879" y="4434"/>
                    <a:pt x="2407" y="4164"/>
                    <a:pt x="2974" y="4164"/>
                  </a:cubicBezTo>
                  <a:close/>
                  <a:moveTo>
                    <a:pt x="2974" y="0"/>
                  </a:moveTo>
                  <a:cubicBezTo>
                    <a:pt x="1334" y="0"/>
                    <a:pt x="0" y="1334"/>
                    <a:pt x="0" y="2977"/>
                  </a:cubicBezTo>
                  <a:cubicBezTo>
                    <a:pt x="0" y="4619"/>
                    <a:pt x="1334" y="5953"/>
                    <a:pt x="2974" y="5953"/>
                  </a:cubicBezTo>
                  <a:cubicBezTo>
                    <a:pt x="4627" y="5953"/>
                    <a:pt x="5950" y="4605"/>
                    <a:pt x="5950" y="2977"/>
                  </a:cubicBezTo>
                  <a:cubicBezTo>
                    <a:pt x="5950" y="1337"/>
                    <a:pt x="4616" y="0"/>
                    <a:pt x="29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6" name="Google Shape;4316;p57"/>
            <p:cNvSpPr/>
            <p:nvPr/>
          </p:nvSpPr>
          <p:spPr>
            <a:xfrm>
              <a:off x="3269488" y="3812618"/>
              <a:ext cx="56608" cy="56584"/>
            </a:xfrm>
            <a:custGeom>
              <a:rect b="b" l="l" r="r" t="t"/>
              <a:pathLst>
                <a:path extrusionOk="0" h="2383" w="2384">
                  <a:moveTo>
                    <a:pt x="1191" y="0"/>
                  </a:moveTo>
                  <a:cubicBezTo>
                    <a:pt x="535" y="0"/>
                    <a:pt x="1" y="534"/>
                    <a:pt x="1" y="1190"/>
                  </a:cubicBezTo>
                  <a:cubicBezTo>
                    <a:pt x="1" y="1849"/>
                    <a:pt x="535" y="2383"/>
                    <a:pt x="1191" y="2383"/>
                  </a:cubicBezTo>
                  <a:cubicBezTo>
                    <a:pt x="1850" y="2383"/>
                    <a:pt x="2384" y="1849"/>
                    <a:pt x="2384" y="1190"/>
                  </a:cubicBezTo>
                  <a:cubicBezTo>
                    <a:pt x="2384" y="534"/>
                    <a:pt x="1850" y="0"/>
                    <a:pt x="11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7" name="Google Shape;4317;p57"/>
            <p:cNvSpPr/>
            <p:nvPr/>
          </p:nvSpPr>
          <p:spPr>
            <a:xfrm>
              <a:off x="3159573" y="3755963"/>
              <a:ext cx="277033" cy="197820"/>
            </a:xfrm>
            <a:custGeom>
              <a:rect b="b" l="l" r="r" t="t"/>
              <a:pathLst>
                <a:path extrusionOk="0" h="8331" w="11667">
                  <a:moveTo>
                    <a:pt x="11070" y="592"/>
                  </a:moveTo>
                  <a:lnTo>
                    <a:pt x="11070" y="7737"/>
                  </a:lnTo>
                  <a:lnTo>
                    <a:pt x="591" y="7737"/>
                  </a:lnTo>
                  <a:lnTo>
                    <a:pt x="591" y="592"/>
                  </a:lnTo>
                  <a:close/>
                  <a:moveTo>
                    <a:pt x="297" y="1"/>
                  </a:moveTo>
                  <a:cubicBezTo>
                    <a:pt x="134" y="1"/>
                    <a:pt x="0" y="131"/>
                    <a:pt x="0" y="295"/>
                  </a:cubicBezTo>
                  <a:lnTo>
                    <a:pt x="0" y="8037"/>
                  </a:lnTo>
                  <a:cubicBezTo>
                    <a:pt x="0" y="8200"/>
                    <a:pt x="134" y="8331"/>
                    <a:pt x="297" y="8331"/>
                  </a:cubicBezTo>
                  <a:lnTo>
                    <a:pt x="11370" y="8331"/>
                  </a:lnTo>
                  <a:cubicBezTo>
                    <a:pt x="11533" y="8331"/>
                    <a:pt x="11667" y="8200"/>
                    <a:pt x="11667" y="8037"/>
                  </a:cubicBezTo>
                  <a:lnTo>
                    <a:pt x="11667" y="295"/>
                  </a:lnTo>
                  <a:cubicBezTo>
                    <a:pt x="11667" y="131"/>
                    <a:pt x="11533" y="1"/>
                    <a:pt x="113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21" name="Shape 4321"/>
        <p:cNvGrpSpPr/>
        <p:nvPr/>
      </p:nvGrpSpPr>
      <p:grpSpPr>
        <a:xfrm>
          <a:off x="0" y="0"/>
          <a:ext cx="0" cy="0"/>
          <a:chOff x="0" y="0"/>
          <a:chExt cx="0" cy="0"/>
        </a:xfrm>
      </p:grpSpPr>
      <p:sp>
        <p:nvSpPr>
          <p:cNvPr id="4322" name="Google Shape;4322;p58"/>
          <p:cNvSpPr txBox="1"/>
          <p:nvPr>
            <p:ph type="title"/>
          </p:nvPr>
        </p:nvSpPr>
        <p:spPr>
          <a:xfrm>
            <a:off x="647100" y="181400"/>
            <a:ext cx="6876000" cy="43866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t/>
            </a:r>
            <a:endParaRPr sz="1900">
              <a:solidFill>
                <a:srgbClr val="000000"/>
              </a:solidFill>
              <a:latin typeface="Arial"/>
              <a:ea typeface="Arial"/>
              <a:cs typeface="Arial"/>
              <a:sym typeface="Arial"/>
            </a:endParaRPr>
          </a:p>
          <a:p>
            <a:pPr indent="0" lvl="0" marL="0" rtl="0" algn="ctr">
              <a:spcBef>
                <a:spcPts val="0"/>
              </a:spcBef>
              <a:spcAft>
                <a:spcPts val="0"/>
              </a:spcAft>
              <a:buNone/>
            </a:pPr>
            <a:r>
              <a:rPr lang="en" sz="2100">
                <a:solidFill>
                  <a:srgbClr val="000000"/>
                </a:solidFill>
                <a:latin typeface="Arial"/>
                <a:ea typeface="Arial"/>
                <a:cs typeface="Arial"/>
                <a:sym typeface="Arial"/>
              </a:rPr>
              <a:t>The </a:t>
            </a:r>
            <a:r>
              <a:rPr b="1" lang="en" sz="2100">
                <a:solidFill>
                  <a:srgbClr val="000000"/>
                </a:solidFill>
                <a:latin typeface="Arial"/>
                <a:ea typeface="Arial"/>
                <a:cs typeface="Arial"/>
                <a:sym typeface="Arial"/>
              </a:rPr>
              <a:t>fallacy of amphiboly</a:t>
            </a:r>
            <a:r>
              <a:rPr lang="en" sz="2100">
                <a:solidFill>
                  <a:srgbClr val="000000"/>
                </a:solidFill>
                <a:latin typeface="Arial"/>
                <a:ea typeface="Arial"/>
                <a:cs typeface="Arial"/>
                <a:sym typeface="Arial"/>
              </a:rPr>
              <a:t> occurs when one is arguing from premises whose formulations are ambiguous because of their grammatical construction. The word </a:t>
            </a:r>
            <a:r>
              <a:rPr b="1" lang="en" sz="2100">
                <a:solidFill>
                  <a:srgbClr val="000000"/>
                </a:solidFill>
                <a:latin typeface="Arial"/>
                <a:ea typeface="Arial"/>
                <a:cs typeface="Arial"/>
                <a:sym typeface="Arial"/>
              </a:rPr>
              <a:t>“amphiboly”</a:t>
            </a:r>
            <a:r>
              <a:rPr lang="en" sz="2100">
                <a:solidFill>
                  <a:srgbClr val="000000"/>
                </a:solidFill>
                <a:latin typeface="Arial"/>
                <a:ea typeface="Arial"/>
                <a:cs typeface="Arial"/>
                <a:sym typeface="Arial"/>
              </a:rPr>
              <a:t> is derived from the Greek, its meaning in essence being “two in a lump,” or the “doubleness” of a lump. A statement is </a:t>
            </a:r>
            <a:r>
              <a:rPr b="1" lang="en" sz="2100">
                <a:solidFill>
                  <a:srgbClr val="000000"/>
                </a:solidFill>
                <a:latin typeface="Arial"/>
                <a:ea typeface="Arial"/>
                <a:cs typeface="Arial"/>
                <a:sym typeface="Arial"/>
              </a:rPr>
              <a:t>amphibolous</a:t>
            </a:r>
            <a:r>
              <a:rPr lang="en" sz="2100">
                <a:solidFill>
                  <a:srgbClr val="000000"/>
                </a:solidFill>
                <a:latin typeface="Arial"/>
                <a:ea typeface="Arial"/>
                <a:cs typeface="Arial"/>
                <a:sym typeface="Arial"/>
              </a:rPr>
              <a:t> when its meaning is indeterminate because of the loose or awkward way in which its words are combined. An amphibolous statement may be true in one interpreon and false in another. </a:t>
            </a:r>
            <a:endParaRPr sz="2100"/>
          </a:p>
        </p:txBody>
      </p:sp>
      <p:grpSp>
        <p:nvGrpSpPr>
          <p:cNvPr id="4323" name="Google Shape;4323;p58"/>
          <p:cNvGrpSpPr/>
          <p:nvPr/>
        </p:nvGrpSpPr>
        <p:grpSpPr>
          <a:xfrm>
            <a:off x="8446500" y="1328896"/>
            <a:ext cx="342140" cy="417204"/>
            <a:chOff x="5411226" y="2516782"/>
            <a:chExt cx="296765" cy="361874"/>
          </a:xfrm>
        </p:grpSpPr>
        <p:sp>
          <p:nvSpPr>
            <p:cNvPr id="4324" name="Google Shape;4324;p58"/>
            <p:cNvSpPr/>
            <p:nvPr/>
          </p:nvSpPr>
          <p:spPr>
            <a:xfrm>
              <a:off x="5495925" y="2561328"/>
              <a:ext cx="141306" cy="42385"/>
            </a:xfrm>
            <a:custGeom>
              <a:rect b="b" l="l" r="r" t="t"/>
              <a:pathLst>
                <a:path extrusionOk="0" h="1785" w="5951">
                  <a:moveTo>
                    <a:pt x="5357" y="594"/>
                  </a:moveTo>
                  <a:lnTo>
                    <a:pt x="5357" y="1190"/>
                  </a:lnTo>
                  <a:lnTo>
                    <a:pt x="594" y="1190"/>
                  </a:lnTo>
                  <a:lnTo>
                    <a:pt x="594" y="594"/>
                  </a:lnTo>
                  <a:close/>
                  <a:moveTo>
                    <a:pt x="298" y="0"/>
                  </a:moveTo>
                  <a:cubicBezTo>
                    <a:pt x="134" y="0"/>
                    <a:pt x="1" y="131"/>
                    <a:pt x="1" y="294"/>
                  </a:cubicBezTo>
                  <a:lnTo>
                    <a:pt x="1" y="1487"/>
                  </a:lnTo>
                  <a:cubicBezTo>
                    <a:pt x="1" y="1651"/>
                    <a:pt x="134" y="1784"/>
                    <a:pt x="298" y="1784"/>
                  </a:cubicBezTo>
                  <a:lnTo>
                    <a:pt x="5657" y="1784"/>
                  </a:lnTo>
                  <a:cubicBezTo>
                    <a:pt x="5820" y="1784"/>
                    <a:pt x="5951" y="1651"/>
                    <a:pt x="5951" y="1487"/>
                  </a:cubicBezTo>
                  <a:lnTo>
                    <a:pt x="5951" y="294"/>
                  </a:lnTo>
                  <a:cubicBezTo>
                    <a:pt x="5951" y="131"/>
                    <a:pt x="5820" y="0"/>
                    <a:pt x="565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5" name="Google Shape;4325;p58"/>
            <p:cNvSpPr/>
            <p:nvPr/>
          </p:nvSpPr>
          <p:spPr>
            <a:xfrm>
              <a:off x="5495925" y="2633869"/>
              <a:ext cx="141306" cy="141306"/>
            </a:xfrm>
            <a:custGeom>
              <a:rect b="b" l="l" r="r" t="t"/>
              <a:pathLst>
                <a:path extrusionOk="0" h="5951" w="5951">
                  <a:moveTo>
                    <a:pt x="2977" y="594"/>
                  </a:moveTo>
                  <a:cubicBezTo>
                    <a:pt x="4290" y="594"/>
                    <a:pt x="5360" y="1662"/>
                    <a:pt x="5360" y="2977"/>
                  </a:cubicBezTo>
                  <a:cubicBezTo>
                    <a:pt x="5357" y="3538"/>
                    <a:pt x="5161" y="4056"/>
                    <a:pt x="4834" y="4464"/>
                  </a:cubicBezTo>
                  <a:cubicBezTo>
                    <a:pt x="4385" y="3906"/>
                    <a:pt x="3704" y="3571"/>
                    <a:pt x="2977" y="3571"/>
                  </a:cubicBezTo>
                  <a:cubicBezTo>
                    <a:pt x="2247" y="3571"/>
                    <a:pt x="1567" y="3906"/>
                    <a:pt x="1117" y="4464"/>
                  </a:cubicBezTo>
                  <a:cubicBezTo>
                    <a:pt x="790" y="4056"/>
                    <a:pt x="594" y="3538"/>
                    <a:pt x="594" y="2977"/>
                  </a:cubicBezTo>
                  <a:cubicBezTo>
                    <a:pt x="594" y="1662"/>
                    <a:pt x="1662" y="594"/>
                    <a:pt x="2977" y="594"/>
                  </a:cubicBezTo>
                  <a:close/>
                  <a:moveTo>
                    <a:pt x="2977" y="4167"/>
                  </a:moveTo>
                  <a:cubicBezTo>
                    <a:pt x="3546" y="4167"/>
                    <a:pt x="4069" y="4437"/>
                    <a:pt x="4407" y="4883"/>
                  </a:cubicBezTo>
                  <a:cubicBezTo>
                    <a:pt x="4004" y="5180"/>
                    <a:pt x="3511" y="5360"/>
                    <a:pt x="2977" y="5360"/>
                  </a:cubicBezTo>
                  <a:cubicBezTo>
                    <a:pt x="2443" y="5360"/>
                    <a:pt x="1945" y="5183"/>
                    <a:pt x="1547" y="4883"/>
                  </a:cubicBezTo>
                  <a:cubicBezTo>
                    <a:pt x="1880" y="4437"/>
                    <a:pt x="2408" y="4167"/>
                    <a:pt x="2977" y="4167"/>
                  </a:cubicBezTo>
                  <a:close/>
                  <a:moveTo>
                    <a:pt x="2977" y="1"/>
                  </a:moveTo>
                  <a:cubicBezTo>
                    <a:pt x="1335" y="1"/>
                    <a:pt x="1" y="1335"/>
                    <a:pt x="1" y="2977"/>
                  </a:cubicBezTo>
                  <a:cubicBezTo>
                    <a:pt x="1" y="4619"/>
                    <a:pt x="1340" y="5951"/>
                    <a:pt x="2977" y="5951"/>
                  </a:cubicBezTo>
                  <a:cubicBezTo>
                    <a:pt x="4614" y="5951"/>
                    <a:pt x="5951" y="4619"/>
                    <a:pt x="5951" y="2977"/>
                  </a:cubicBezTo>
                  <a:cubicBezTo>
                    <a:pt x="5951" y="1335"/>
                    <a:pt x="4617" y="1"/>
                    <a:pt x="29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6" name="Google Shape;4326;p58"/>
            <p:cNvSpPr/>
            <p:nvPr/>
          </p:nvSpPr>
          <p:spPr>
            <a:xfrm>
              <a:off x="5538286" y="2662078"/>
              <a:ext cx="56608" cy="56584"/>
            </a:xfrm>
            <a:custGeom>
              <a:rect b="b" l="l" r="r" t="t"/>
              <a:pathLst>
                <a:path extrusionOk="0" h="2383" w="2384">
                  <a:moveTo>
                    <a:pt x="1193" y="0"/>
                  </a:moveTo>
                  <a:cubicBezTo>
                    <a:pt x="534" y="0"/>
                    <a:pt x="0" y="534"/>
                    <a:pt x="0" y="1193"/>
                  </a:cubicBezTo>
                  <a:cubicBezTo>
                    <a:pt x="0" y="1849"/>
                    <a:pt x="534" y="2383"/>
                    <a:pt x="1193" y="2383"/>
                  </a:cubicBezTo>
                  <a:cubicBezTo>
                    <a:pt x="1849" y="2383"/>
                    <a:pt x="2383" y="1849"/>
                    <a:pt x="2383" y="1193"/>
                  </a:cubicBezTo>
                  <a:cubicBezTo>
                    <a:pt x="2383" y="534"/>
                    <a:pt x="1849" y="0"/>
                    <a:pt x="11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7" name="Google Shape;4327;p58"/>
            <p:cNvSpPr/>
            <p:nvPr/>
          </p:nvSpPr>
          <p:spPr>
            <a:xfrm>
              <a:off x="5495402" y="2805806"/>
              <a:ext cx="142423" cy="14057"/>
            </a:xfrm>
            <a:custGeom>
              <a:rect b="b" l="l" r="r" t="t"/>
              <a:pathLst>
                <a:path extrusionOk="0" h="592" w="5998">
                  <a:moveTo>
                    <a:pt x="330" y="1"/>
                  </a:moveTo>
                  <a:cubicBezTo>
                    <a:pt x="181" y="1"/>
                    <a:pt x="47" y="104"/>
                    <a:pt x="28" y="251"/>
                  </a:cubicBezTo>
                  <a:cubicBezTo>
                    <a:pt x="1" y="436"/>
                    <a:pt x="142" y="592"/>
                    <a:pt x="322" y="592"/>
                  </a:cubicBezTo>
                  <a:lnTo>
                    <a:pt x="5671" y="592"/>
                  </a:lnTo>
                  <a:cubicBezTo>
                    <a:pt x="5820" y="592"/>
                    <a:pt x="5954" y="488"/>
                    <a:pt x="5973" y="341"/>
                  </a:cubicBezTo>
                  <a:cubicBezTo>
                    <a:pt x="5997" y="161"/>
                    <a:pt x="5856" y="1"/>
                    <a:pt x="567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8" name="Google Shape;4328;p58"/>
            <p:cNvSpPr/>
            <p:nvPr/>
          </p:nvSpPr>
          <p:spPr>
            <a:xfrm>
              <a:off x="5411226" y="2516782"/>
              <a:ext cx="296765" cy="361874"/>
            </a:xfrm>
            <a:custGeom>
              <a:rect b="b" l="l" r="r" t="t"/>
              <a:pathLst>
                <a:path extrusionOk="0" h="15240" w="12498">
                  <a:moveTo>
                    <a:pt x="11601" y="1784"/>
                  </a:moveTo>
                  <a:cubicBezTo>
                    <a:pt x="11765" y="1784"/>
                    <a:pt x="11898" y="1917"/>
                    <a:pt x="11898" y="2081"/>
                  </a:cubicBezTo>
                  <a:lnTo>
                    <a:pt x="11898" y="3954"/>
                  </a:lnTo>
                  <a:cubicBezTo>
                    <a:pt x="11901" y="4123"/>
                    <a:pt x="11770" y="4254"/>
                    <a:pt x="11601" y="4254"/>
                  </a:cubicBezTo>
                  <a:lnTo>
                    <a:pt x="11307" y="4254"/>
                  </a:lnTo>
                  <a:lnTo>
                    <a:pt x="11307" y="1784"/>
                  </a:lnTo>
                  <a:close/>
                  <a:moveTo>
                    <a:pt x="11601" y="4850"/>
                  </a:moveTo>
                  <a:cubicBezTo>
                    <a:pt x="11765" y="4850"/>
                    <a:pt x="11898" y="4983"/>
                    <a:pt x="11898" y="5147"/>
                  </a:cubicBezTo>
                  <a:lnTo>
                    <a:pt x="11898" y="7023"/>
                  </a:lnTo>
                  <a:cubicBezTo>
                    <a:pt x="11901" y="7189"/>
                    <a:pt x="11770" y="7323"/>
                    <a:pt x="11601" y="7323"/>
                  </a:cubicBezTo>
                  <a:lnTo>
                    <a:pt x="11307" y="7323"/>
                  </a:lnTo>
                  <a:lnTo>
                    <a:pt x="11307" y="4850"/>
                  </a:lnTo>
                  <a:close/>
                  <a:moveTo>
                    <a:pt x="11601" y="7916"/>
                  </a:moveTo>
                  <a:cubicBezTo>
                    <a:pt x="11765" y="7916"/>
                    <a:pt x="11898" y="8050"/>
                    <a:pt x="11898" y="8213"/>
                  </a:cubicBezTo>
                  <a:lnTo>
                    <a:pt x="11898" y="10177"/>
                  </a:lnTo>
                  <a:cubicBezTo>
                    <a:pt x="11901" y="10345"/>
                    <a:pt x="11770" y="10476"/>
                    <a:pt x="11601" y="10476"/>
                  </a:cubicBezTo>
                  <a:lnTo>
                    <a:pt x="11307" y="10476"/>
                  </a:lnTo>
                  <a:lnTo>
                    <a:pt x="11307" y="7916"/>
                  </a:lnTo>
                  <a:close/>
                  <a:moveTo>
                    <a:pt x="11601" y="11073"/>
                  </a:moveTo>
                  <a:cubicBezTo>
                    <a:pt x="11765" y="11073"/>
                    <a:pt x="11898" y="11206"/>
                    <a:pt x="11898" y="11369"/>
                  </a:cubicBezTo>
                  <a:lnTo>
                    <a:pt x="11898" y="13243"/>
                  </a:lnTo>
                  <a:cubicBezTo>
                    <a:pt x="11901" y="13412"/>
                    <a:pt x="11770" y="13545"/>
                    <a:pt x="11601" y="13545"/>
                  </a:cubicBezTo>
                  <a:lnTo>
                    <a:pt x="11307" y="13545"/>
                  </a:lnTo>
                  <a:lnTo>
                    <a:pt x="11307" y="11073"/>
                  </a:lnTo>
                  <a:close/>
                  <a:moveTo>
                    <a:pt x="1781" y="596"/>
                  </a:moveTo>
                  <a:lnTo>
                    <a:pt x="1781" y="14643"/>
                  </a:lnTo>
                  <a:lnTo>
                    <a:pt x="891" y="14643"/>
                  </a:lnTo>
                  <a:cubicBezTo>
                    <a:pt x="727" y="14643"/>
                    <a:pt x="594" y="14512"/>
                    <a:pt x="594" y="14349"/>
                  </a:cubicBezTo>
                  <a:lnTo>
                    <a:pt x="594" y="891"/>
                  </a:lnTo>
                  <a:cubicBezTo>
                    <a:pt x="594" y="727"/>
                    <a:pt x="727" y="596"/>
                    <a:pt x="891" y="596"/>
                  </a:cubicBezTo>
                  <a:close/>
                  <a:moveTo>
                    <a:pt x="9817" y="591"/>
                  </a:moveTo>
                  <a:cubicBezTo>
                    <a:pt x="10313" y="591"/>
                    <a:pt x="10711" y="989"/>
                    <a:pt x="10711" y="1484"/>
                  </a:cubicBezTo>
                  <a:lnTo>
                    <a:pt x="10711" y="13839"/>
                  </a:lnTo>
                  <a:cubicBezTo>
                    <a:pt x="10711" y="14305"/>
                    <a:pt x="10335" y="14643"/>
                    <a:pt x="9817" y="14643"/>
                  </a:cubicBezTo>
                  <a:lnTo>
                    <a:pt x="2378" y="14643"/>
                  </a:lnTo>
                  <a:lnTo>
                    <a:pt x="2378" y="591"/>
                  </a:lnTo>
                  <a:close/>
                  <a:moveTo>
                    <a:pt x="893" y="0"/>
                  </a:moveTo>
                  <a:cubicBezTo>
                    <a:pt x="398" y="0"/>
                    <a:pt x="0" y="398"/>
                    <a:pt x="0" y="891"/>
                  </a:cubicBezTo>
                  <a:lnTo>
                    <a:pt x="0" y="14515"/>
                  </a:lnTo>
                  <a:cubicBezTo>
                    <a:pt x="0" y="14915"/>
                    <a:pt x="327" y="15239"/>
                    <a:pt x="727" y="15239"/>
                  </a:cubicBezTo>
                  <a:lnTo>
                    <a:pt x="9823" y="15239"/>
                  </a:lnTo>
                  <a:cubicBezTo>
                    <a:pt x="10561" y="15239"/>
                    <a:pt x="11144" y="14784"/>
                    <a:pt x="11280" y="14136"/>
                  </a:cubicBezTo>
                  <a:lnTo>
                    <a:pt x="11773" y="14136"/>
                  </a:lnTo>
                  <a:cubicBezTo>
                    <a:pt x="12173" y="14136"/>
                    <a:pt x="12497" y="13809"/>
                    <a:pt x="12497" y="13412"/>
                  </a:cubicBezTo>
                  <a:lnTo>
                    <a:pt x="12497" y="11369"/>
                  </a:lnTo>
                  <a:cubicBezTo>
                    <a:pt x="12497" y="11141"/>
                    <a:pt x="12413" y="10934"/>
                    <a:pt x="12268" y="10773"/>
                  </a:cubicBezTo>
                  <a:cubicBezTo>
                    <a:pt x="12413" y="10618"/>
                    <a:pt x="12497" y="10405"/>
                    <a:pt x="12497" y="10177"/>
                  </a:cubicBezTo>
                  <a:lnTo>
                    <a:pt x="12497" y="8213"/>
                  </a:lnTo>
                  <a:cubicBezTo>
                    <a:pt x="12497" y="7984"/>
                    <a:pt x="12413" y="7778"/>
                    <a:pt x="12268" y="7617"/>
                  </a:cubicBezTo>
                  <a:cubicBezTo>
                    <a:pt x="12413" y="7462"/>
                    <a:pt x="12497" y="7249"/>
                    <a:pt x="12497" y="7023"/>
                  </a:cubicBezTo>
                  <a:lnTo>
                    <a:pt x="12497" y="5147"/>
                  </a:lnTo>
                  <a:cubicBezTo>
                    <a:pt x="12497" y="4918"/>
                    <a:pt x="12413" y="4711"/>
                    <a:pt x="12268" y="4550"/>
                  </a:cubicBezTo>
                  <a:cubicBezTo>
                    <a:pt x="12413" y="4395"/>
                    <a:pt x="12497" y="4183"/>
                    <a:pt x="12497" y="3954"/>
                  </a:cubicBezTo>
                  <a:lnTo>
                    <a:pt x="12497" y="2083"/>
                  </a:lnTo>
                  <a:cubicBezTo>
                    <a:pt x="12497" y="1590"/>
                    <a:pt x="12100" y="1190"/>
                    <a:pt x="11607" y="1190"/>
                  </a:cubicBezTo>
                  <a:lnTo>
                    <a:pt x="11280" y="1190"/>
                  </a:lnTo>
                  <a:cubicBezTo>
                    <a:pt x="11138" y="512"/>
                    <a:pt x="10539" y="0"/>
                    <a:pt x="982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329" name="Google Shape;4329;p58"/>
          <p:cNvGrpSpPr/>
          <p:nvPr/>
        </p:nvGrpSpPr>
        <p:grpSpPr>
          <a:xfrm>
            <a:off x="8418731" y="3691429"/>
            <a:ext cx="417341" cy="417341"/>
            <a:chOff x="3435713" y="3099841"/>
            <a:chExt cx="361993" cy="361993"/>
          </a:xfrm>
        </p:grpSpPr>
        <p:sp>
          <p:nvSpPr>
            <p:cNvPr id="4330" name="Google Shape;4330;p58"/>
            <p:cNvSpPr/>
            <p:nvPr/>
          </p:nvSpPr>
          <p:spPr>
            <a:xfrm>
              <a:off x="3487121" y="3193824"/>
              <a:ext cx="259319" cy="207175"/>
            </a:xfrm>
            <a:custGeom>
              <a:rect b="b" l="l" r="r" t="t"/>
              <a:pathLst>
                <a:path extrusionOk="0" h="8725" w="10921">
                  <a:moveTo>
                    <a:pt x="2094" y="0"/>
                  </a:moveTo>
                  <a:cubicBezTo>
                    <a:pt x="2019" y="0"/>
                    <a:pt x="1944" y="28"/>
                    <a:pt x="1887" y="83"/>
                  </a:cubicBezTo>
                  <a:cubicBezTo>
                    <a:pt x="450" y="1486"/>
                    <a:pt x="0" y="3754"/>
                    <a:pt x="787" y="5601"/>
                  </a:cubicBezTo>
                  <a:cubicBezTo>
                    <a:pt x="1566" y="7491"/>
                    <a:pt x="3399" y="8713"/>
                    <a:pt x="5458" y="8724"/>
                  </a:cubicBezTo>
                  <a:cubicBezTo>
                    <a:pt x="7514" y="8713"/>
                    <a:pt x="9349" y="7491"/>
                    <a:pt x="10131" y="5601"/>
                  </a:cubicBezTo>
                  <a:cubicBezTo>
                    <a:pt x="10920" y="3754"/>
                    <a:pt x="10468" y="1486"/>
                    <a:pt x="9036" y="83"/>
                  </a:cubicBezTo>
                  <a:cubicBezTo>
                    <a:pt x="8978" y="28"/>
                    <a:pt x="8902" y="0"/>
                    <a:pt x="8826" y="0"/>
                  </a:cubicBezTo>
                  <a:cubicBezTo>
                    <a:pt x="8750" y="0"/>
                    <a:pt x="8674" y="29"/>
                    <a:pt x="8616" y="86"/>
                  </a:cubicBezTo>
                  <a:lnTo>
                    <a:pt x="7775" y="928"/>
                  </a:lnTo>
                  <a:cubicBezTo>
                    <a:pt x="7661" y="1045"/>
                    <a:pt x="7661" y="1235"/>
                    <a:pt x="7778" y="1350"/>
                  </a:cubicBezTo>
                  <a:cubicBezTo>
                    <a:pt x="8704" y="2257"/>
                    <a:pt x="8998" y="3719"/>
                    <a:pt x="8486" y="4914"/>
                  </a:cubicBezTo>
                  <a:cubicBezTo>
                    <a:pt x="8486" y="4917"/>
                    <a:pt x="8483" y="4917"/>
                    <a:pt x="8483" y="4920"/>
                  </a:cubicBezTo>
                  <a:cubicBezTo>
                    <a:pt x="8006" y="6113"/>
                    <a:pt x="6789" y="6935"/>
                    <a:pt x="5504" y="6935"/>
                  </a:cubicBezTo>
                  <a:lnTo>
                    <a:pt x="5458" y="6935"/>
                  </a:lnTo>
                  <a:cubicBezTo>
                    <a:pt x="5445" y="6935"/>
                    <a:pt x="5432" y="6935"/>
                    <a:pt x="5420" y="6935"/>
                  </a:cubicBezTo>
                  <a:cubicBezTo>
                    <a:pt x="4137" y="6935"/>
                    <a:pt x="2912" y="6115"/>
                    <a:pt x="2437" y="4920"/>
                  </a:cubicBezTo>
                  <a:cubicBezTo>
                    <a:pt x="2437" y="4917"/>
                    <a:pt x="2435" y="4917"/>
                    <a:pt x="2435" y="4914"/>
                  </a:cubicBezTo>
                  <a:cubicBezTo>
                    <a:pt x="1923" y="3719"/>
                    <a:pt x="2214" y="2257"/>
                    <a:pt x="3143" y="1350"/>
                  </a:cubicBezTo>
                  <a:cubicBezTo>
                    <a:pt x="3263" y="1235"/>
                    <a:pt x="3263" y="1045"/>
                    <a:pt x="3145" y="928"/>
                  </a:cubicBezTo>
                  <a:lnTo>
                    <a:pt x="2304" y="86"/>
                  </a:lnTo>
                  <a:cubicBezTo>
                    <a:pt x="2246" y="29"/>
                    <a:pt x="2170" y="0"/>
                    <a:pt x="20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1" name="Google Shape;4331;p58"/>
            <p:cNvSpPr/>
            <p:nvPr/>
          </p:nvSpPr>
          <p:spPr>
            <a:xfrm>
              <a:off x="3435713" y="3099841"/>
              <a:ext cx="361993" cy="361993"/>
            </a:xfrm>
            <a:custGeom>
              <a:rect b="b" l="l" r="r" t="t"/>
              <a:pathLst>
                <a:path extrusionOk="0" h="15245" w="15245">
                  <a:moveTo>
                    <a:pt x="7623" y="597"/>
                  </a:moveTo>
                  <a:cubicBezTo>
                    <a:pt x="11495" y="597"/>
                    <a:pt x="14648" y="3750"/>
                    <a:pt x="14648" y="7622"/>
                  </a:cubicBezTo>
                  <a:cubicBezTo>
                    <a:pt x="14648" y="11498"/>
                    <a:pt x="11495" y="14648"/>
                    <a:pt x="7623" y="14648"/>
                  </a:cubicBezTo>
                  <a:cubicBezTo>
                    <a:pt x="3747" y="14648"/>
                    <a:pt x="597" y="11498"/>
                    <a:pt x="597" y="7622"/>
                  </a:cubicBezTo>
                  <a:cubicBezTo>
                    <a:pt x="597" y="3750"/>
                    <a:pt x="3747" y="597"/>
                    <a:pt x="7623" y="597"/>
                  </a:cubicBezTo>
                  <a:close/>
                  <a:moveTo>
                    <a:pt x="7623" y="0"/>
                  </a:moveTo>
                  <a:cubicBezTo>
                    <a:pt x="3407" y="0"/>
                    <a:pt x="0" y="3404"/>
                    <a:pt x="0" y="7622"/>
                  </a:cubicBezTo>
                  <a:cubicBezTo>
                    <a:pt x="0" y="11838"/>
                    <a:pt x="3404" y="15245"/>
                    <a:pt x="7623" y="15245"/>
                  </a:cubicBezTo>
                  <a:cubicBezTo>
                    <a:pt x="11835" y="15245"/>
                    <a:pt x="15245" y="11841"/>
                    <a:pt x="15245" y="7622"/>
                  </a:cubicBezTo>
                  <a:cubicBezTo>
                    <a:pt x="15245" y="3410"/>
                    <a:pt x="11841" y="0"/>
                    <a:pt x="762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2" name="Google Shape;4332;p58"/>
            <p:cNvSpPr/>
            <p:nvPr/>
          </p:nvSpPr>
          <p:spPr>
            <a:xfrm>
              <a:off x="3595755" y="3160747"/>
              <a:ext cx="42432" cy="141306"/>
            </a:xfrm>
            <a:custGeom>
              <a:rect b="b" l="l" r="r" t="t"/>
              <a:pathLst>
                <a:path extrusionOk="0" h="5951" w="1787">
                  <a:moveTo>
                    <a:pt x="300" y="0"/>
                  </a:moveTo>
                  <a:cubicBezTo>
                    <a:pt x="136" y="0"/>
                    <a:pt x="3" y="131"/>
                    <a:pt x="3" y="295"/>
                  </a:cubicBezTo>
                  <a:lnTo>
                    <a:pt x="3" y="5654"/>
                  </a:lnTo>
                  <a:cubicBezTo>
                    <a:pt x="0" y="5817"/>
                    <a:pt x="134" y="5951"/>
                    <a:pt x="300" y="5951"/>
                  </a:cubicBezTo>
                  <a:lnTo>
                    <a:pt x="1493" y="5951"/>
                  </a:lnTo>
                  <a:cubicBezTo>
                    <a:pt x="1656" y="5951"/>
                    <a:pt x="1787" y="5817"/>
                    <a:pt x="1787" y="5654"/>
                  </a:cubicBezTo>
                  <a:lnTo>
                    <a:pt x="1787" y="295"/>
                  </a:lnTo>
                  <a:cubicBezTo>
                    <a:pt x="1787" y="131"/>
                    <a:pt x="1653" y="0"/>
                    <a:pt x="14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333" name="Google Shape;4333;p58"/>
          <p:cNvSpPr/>
          <p:nvPr/>
        </p:nvSpPr>
        <p:spPr>
          <a:xfrm>
            <a:off x="229873" y="3678407"/>
            <a:ext cx="417222" cy="374627"/>
          </a:xfrm>
          <a:custGeom>
            <a:rect b="b" l="l" r="r" t="t"/>
            <a:pathLst>
              <a:path extrusionOk="0" h="13685" w="15241">
                <a:moveTo>
                  <a:pt x="7617" y="590"/>
                </a:moveTo>
                <a:cubicBezTo>
                  <a:pt x="11065" y="590"/>
                  <a:pt x="13868" y="3393"/>
                  <a:pt x="13868" y="6841"/>
                </a:cubicBezTo>
                <a:lnTo>
                  <a:pt x="13868" y="7268"/>
                </a:lnTo>
                <a:cubicBezTo>
                  <a:pt x="13682" y="7200"/>
                  <a:pt x="13481" y="7154"/>
                  <a:pt x="13274" y="7146"/>
                </a:cubicBezTo>
                <a:lnTo>
                  <a:pt x="13274" y="6893"/>
                </a:lnTo>
                <a:cubicBezTo>
                  <a:pt x="13274" y="3840"/>
                  <a:pt x="10774" y="1245"/>
                  <a:pt x="7721" y="1190"/>
                </a:cubicBezTo>
                <a:cubicBezTo>
                  <a:pt x="7686" y="1190"/>
                  <a:pt x="7652" y="1189"/>
                  <a:pt x="7617" y="1189"/>
                </a:cubicBezTo>
                <a:cubicBezTo>
                  <a:pt x="4498" y="1189"/>
                  <a:pt x="1962" y="3727"/>
                  <a:pt x="1962" y="6846"/>
                </a:cubicBezTo>
                <a:lnTo>
                  <a:pt x="1962" y="7149"/>
                </a:lnTo>
                <a:cubicBezTo>
                  <a:pt x="1755" y="7159"/>
                  <a:pt x="1553" y="7203"/>
                  <a:pt x="1365" y="7271"/>
                </a:cubicBezTo>
                <a:lnTo>
                  <a:pt x="1365" y="6895"/>
                </a:lnTo>
                <a:lnTo>
                  <a:pt x="1368" y="6895"/>
                </a:lnTo>
                <a:cubicBezTo>
                  <a:pt x="1368" y="3518"/>
                  <a:pt x="4129" y="654"/>
                  <a:pt x="7503" y="591"/>
                </a:cubicBezTo>
                <a:cubicBezTo>
                  <a:pt x="7541" y="590"/>
                  <a:pt x="7579" y="590"/>
                  <a:pt x="7617" y="590"/>
                </a:cubicBezTo>
                <a:close/>
                <a:moveTo>
                  <a:pt x="13168" y="7731"/>
                </a:moveTo>
                <a:cubicBezTo>
                  <a:pt x="13876" y="7731"/>
                  <a:pt x="14478" y="8243"/>
                  <a:pt x="14616" y="8921"/>
                </a:cubicBezTo>
                <a:lnTo>
                  <a:pt x="14393" y="8921"/>
                </a:lnTo>
                <a:cubicBezTo>
                  <a:pt x="14243" y="8921"/>
                  <a:pt x="14110" y="9028"/>
                  <a:pt x="14091" y="9175"/>
                </a:cubicBezTo>
                <a:cubicBezTo>
                  <a:pt x="14064" y="9357"/>
                  <a:pt x="14205" y="9515"/>
                  <a:pt x="14385" y="9515"/>
                </a:cubicBezTo>
                <a:lnTo>
                  <a:pt x="14652" y="9515"/>
                </a:lnTo>
                <a:lnTo>
                  <a:pt x="14652" y="10705"/>
                </a:lnTo>
                <a:lnTo>
                  <a:pt x="14396" y="10705"/>
                </a:lnTo>
                <a:cubicBezTo>
                  <a:pt x="14246" y="10705"/>
                  <a:pt x="14113" y="10811"/>
                  <a:pt x="14094" y="10961"/>
                </a:cubicBezTo>
                <a:cubicBezTo>
                  <a:pt x="14066" y="11143"/>
                  <a:pt x="14208" y="11301"/>
                  <a:pt x="14390" y="11301"/>
                </a:cubicBezTo>
                <a:lnTo>
                  <a:pt x="14625" y="11301"/>
                </a:lnTo>
                <a:cubicBezTo>
                  <a:pt x="14486" y="11979"/>
                  <a:pt x="13887" y="12491"/>
                  <a:pt x="13168" y="12491"/>
                </a:cubicBezTo>
                <a:lnTo>
                  <a:pt x="12274" y="12491"/>
                </a:lnTo>
                <a:lnTo>
                  <a:pt x="12274" y="7731"/>
                </a:lnTo>
                <a:close/>
                <a:moveTo>
                  <a:pt x="2972" y="7734"/>
                </a:moveTo>
                <a:lnTo>
                  <a:pt x="2972" y="12497"/>
                </a:lnTo>
                <a:lnTo>
                  <a:pt x="2079" y="12497"/>
                </a:lnTo>
                <a:cubicBezTo>
                  <a:pt x="1362" y="12497"/>
                  <a:pt x="761" y="11985"/>
                  <a:pt x="624" y="11304"/>
                </a:cubicBezTo>
                <a:lnTo>
                  <a:pt x="880" y="11304"/>
                </a:lnTo>
                <a:cubicBezTo>
                  <a:pt x="1033" y="11304"/>
                  <a:pt x="1164" y="11198"/>
                  <a:pt x="1185" y="11054"/>
                </a:cubicBezTo>
                <a:cubicBezTo>
                  <a:pt x="1213" y="10868"/>
                  <a:pt x="1068" y="10713"/>
                  <a:pt x="889" y="10713"/>
                </a:cubicBezTo>
                <a:lnTo>
                  <a:pt x="592" y="10713"/>
                </a:lnTo>
                <a:lnTo>
                  <a:pt x="592" y="9518"/>
                </a:lnTo>
                <a:lnTo>
                  <a:pt x="886" y="9518"/>
                </a:lnTo>
                <a:cubicBezTo>
                  <a:pt x="1036" y="9518"/>
                  <a:pt x="1169" y="9412"/>
                  <a:pt x="1188" y="9264"/>
                </a:cubicBezTo>
                <a:cubicBezTo>
                  <a:pt x="1215" y="9082"/>
                  <a:pt x="1074" y="8924"/>
                  <a:pt x="891" y="8924"/>
                </a:cubicBezTo>
                <a:lnTo>
                  <a:pt x="624" y="8924"/>
                </a:lnTo>
                <a:cubicBezTo>
                  <a:pt x="763" y="8246"/>
                  <a:pt x="1362" y="7734"/>
                  <a:pt x="2079" y="7734"/>
                </a:cubicBezTo>
                <a:close/>
                <a:moveTo>
                  <a:pt x="7623" y="0"/>
                </a:moveTo>
                <a:cubicBezTo>
                  <a:pt x="3838" y="0"/>
                  <a:pt x="777" y="3064"/>
                  <a:pt x="777" y="6846"/>
                </a:cubicBezTo>
                <a:lnTo>
                  <a:pt x="777" y="7601"/>
                </a:lnTo>
                <a:cubicBezTo>
                  <a:pt x="303" y="7982"/>
                  <a:pt x="4" y="8567"/>
                  <a:pt x="4" y="9221"/>
                </a:cubicBezTo>
                <a:lnTo>
                  <a:pt x="4" y="11007"/>
                </a:lnTo>
                <a:cubicBezTo>
                  <a:pt x="1" y="12157"/>
                  <a:pt x="932" y="13088"/>
                  <a:pt x="2084" y="13088"/>
                </a:cubicBezTo>
                <a:lnTo>
                  <a:pt x="3026" y="13088"/>
                </a:lnTo>
                <a:cubicBezTo>
                  <a:pt x="3149" y="13435"/>
                  <a:pt x="3480" y="13682"/>
                  <a:pt x="3865" y="13682"/>
                </a:cubicBezTo>
                <a:cubicBezTo>
                  <a:pt x="3899" y="13682"/>
                  <a:pt x="3934" y="13680"/>
                  <a:pt x="3969" y="13676"/>
                </a:cubicBezTo>
                <a:cubicBezTo>
                  <a:pt x="4423" y="13627"/>
                  <a:pt x="4758" y="13227"/>
                  <a:pt x="4758" y="12772"/>
                </a:cubicBezTo>
                <a:lnTo>
                  <a:pt x="4758" y="7451"/>
                </a:lnTo>
                <a:cubicBezTo>
                  <a:pt x="4758" y="6996"/>
                  <a:pt x="4423" y="6596"/>
                  <a:pt x="3969" y="6547"/>
                </a:cubicBezTo>
                <a:cubicBezTo>
                  <a:pt x="3934" y="6543"/>
                  <a:pt x="3899" y="6541"/>
                  <a:pt x="3865" y="6541"/>
                </a:cubicBezTo>
                <a:cubicBezTo>
                  <a:pt x="3479" y="6541"/>
                  <a:pt x="3149" y="6790"/>
                  <a:pt x="3026" y="7135"/>
                </a:cubicBezTo>
                <a:lnTo>
                  <a:pt x="2561" y="7135"/>
                </a:lnTo>
                <a:lnTo>
                  <a:pt x="2561" y="6887"/>
                </a:lnTo>
                <a:cubicBezTo>
                  <a:pt x="2561" y="4128"/>
                  <a:pt x="4745" y="1841"/>
                  <a:pt x="7503" y="1781"/>
                </a:cubicBezTo>
                <a:cubicBezTo>
                  <a:pt x="7543" y="1780"/>
                  <a:pt x="7582" y="1780"/>
                  <a:pt x="7622" y="1780"/>
                </a:cubicBezTo>
                <a:cubicBezTo>
                  <a:pt x="10411" y="1780"/>
                  <a:pt x="12680" y="4048"/>
                  <a:pt x="12680" y="6838"/>
                </a:cubicBezTo>
                <a:lnTo>
                  <a:pt x="12680" y="7135"/>
                </a:lnTo>
                <a:lnTo>
                  <a:pt x="12215" y="7135"/>
                </a:lnTo>
                <a:cubicBezTo>
                  <a:pt x="12091" y="6786"/>
                  <a:pt x="11758" y="6539"/>
                  <a:pt x="11371" y="6539"/>
                </a:cubicBezTo>
                <a:cubicBezTo>
                  <a:pt x="11338" y="6539"/>
                  <a:pt x="11306" y="6540"/>
                  <a:pt x="11272" y="6544"/>
                </a:cubicBezTo>
                <a:cubicBezTo>
                  <a:pt x="10817" y="6596"/>
                  <a:pt x="10483" y="6993"/>
                  <a:pt x="10483" y="7451"/>
                </a:cubicBezTo>
                <a:lnTo>
                  <a:pt x="10483" y="12775"/>
                </a:lnTo>
                <a:cubicBezTo>
                  <a:pt x="10483" y="13232"/>
                  <a:pt x="10817" y="13630"/>
                  <a:pt x="11272" y="13679"/>
                </a:cubicBezTo>
                <a:cubicBezTo>
                  <a:pt x="11307" y="13683"/>
                  <a:pt x="11342" y="13685"/>
                  <a:pt x="11376" y="13685"/>
                </a:cubicBezTo>
                <a:cubicBezTo>
                  <a:pt x="11762" y="13685"/>
                  <a:pt x="12092" y="13436"/>
                  <a:pt x="12215" y="13091"/>
                </a:cubicBezTo>
                <a:lnTo>
                  <a:pt x="13157" y="13091"/>
                </a:lnTo>
                <a:cubicBezTo>
                  <a:pt x="14309" y="13091"/>
                  <a:pt x="15240" y="12159"/>
                  <a:pt x="15240" y="11007"/>
                </a:cubicBezTo>
                <a:lnTo>
                  <a:pt x="15240" y="9221"/>
                </a:lnTo>
                <a:cubicBezTo>
                  <a:pt x="15240" y="8567"/>
                  <a:pt x="14938" y="7985"/>
                  <a:pt x="14467" y="7601"/>
                </a:cubicBezTo>
                <a:lnTo>
                  <a:pt x="14467" y="6846"/>
                </a:lnTo>
                <a:cubicBezTo>
                  <a:pt x="14467" y="3061"/>
                  <a:pt x="11403" y="0"/>
                  <a:pt x="762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334" name="Google Shape;4334;p58"/>
          <p:cNvGrpSpPr/>
          <p:nvPr/>
        </p:nvGrpSpPr>
        <p:grpSpPr>
          <a:xfrm>
            <a:off x="8408981" y="670275"/>
            <a:ext cx="417204" cy="325907"/>
            <a:chOff x="3117212" y="3727635"/>
            <a:chExt cx="361874" cy="282684"/>
          </a:xfrm>
        </p:grpSpPr>
        <p:sp>
          <p:nvSpPr>
            <p:cNvPr id="4335" name="Google Shape;4335;p58"/>
            <p:cNvSpPr/>
            <p:nvPr/>
          </p:nvSpPr>
          <p:spPr>
            <a:xfrm>
              <a:off x="3117212" y="3727635"/>
              <a:ext cx="361874" cy="282684"/>
            </a:xfrm>
            <a:custGeom>
              <a:rect b="b" l="l" r="r" t="t"/>
              <a:pathLst>
                <a:path extrusionOk="0" h="11905" w="15240">
                  <a:moveTo>
                    <a:pt x="14044" y="597"/>
                  </a:moveTo>
                  <a:lnTo>
                    <a:pt x="14044" y="10120"/>
                  </a:lnTo>
                  <a:lnTo>
                    <a:pt x="1185" y="10120"/>
                  </a:lnTo>
                  <a:lnTo>
                    <a:pt x="1185" y="597"/>
                  </a:lnTo>
                  <a:close/>
                  <a:moveTo>
                    <a:pt x="14641" y="10719"/>
                  </a:moveTo>
                  <a:lnTo>
                    <a:pt x="14641" y="11016"/>
                  </a:lnTo>
                  <a:cubicBezTo>
                    <a:pt x="14641" y="11180"/>
                    <a:pt x="14507" y="11313"/>
                    <a:pt x="14341" y="11313"/>
                  </a:cubicBezTo>
                  <a:lnTo>
                    <a:pt x="886" y="11313"/>
                  </a:lnTo>
                  <a:cubicBezTo>
                    <a:pt x="722" y="11313"/>
                    <a:pt x="589" y="11180"/>
                    <a:pt x="589" y="11016"/>
                  </a:cubicBezTo>
                  <a:lnTo>
                    <a:pt x="589" y="10719"/>
                  </a:lnTo>
                  <a:close/>
                  <a:moveTo>
                    <a:pt x="888" y="1"/>
                  </a:moveTo>
                  <a:cubicBezTo>
                    <a:pt x="725" y="1"/>
                    <a:pt x="592" y="134"/>
                    <a:pt x="592" y="298"/>
                  </a:cubicBezTo>
                  <a:lnTo>
                    <a:pt x="592" y="10120"/>
                  </a:lnTo>
                  <a:lnTo>
                    <a:pt x="297" y="10120"/>
                  </a:lnTo>
                  <a:cubicBezTo>
                    <a:pt x="134" y="10120"/>
                    <a:pt x="1" y="10254"/>
                    <a:pt x="1" y="10417"/>
                  </a:cubicBezTo>
                  <a:lnTo>
                    <a:pt x="1" y="11014"/>
                  </a:lnTo>
                  <a:cubicBezTo>
                    <a:pt x="1" y="11506"/>
                    <a:pt x="398" y="11904"/>
                    <a:pt x="891" y="11904"/>
                  </a:cubicBezTo>
                  <a:lnTo>
                    <a:pt x="14349" y="11904"/>
                  </a:lnTo>
                  <a:cubicBezTo>
                    <a:pt x="14842" y="11904"/>
                    <a:pt x="15240" y="11506"/>
                    <a:pt x="15240" y="11014"/>
                  </a:cubicBezTo>
                  <a:lnTo>
                    <a:pt x="15240" y="10417"/>
                  </a:lnTo>
                  <a:cubicBezTo>
                    <a:pt x="15237" y="10254"/>
                    <a:pt x="15104" y="10120"/>
                    <a:pt x="14937" y="10120"/>
                  </a:cubicBezTo>
                  <a:lnTo>
                    <a:pt x="14641" y="10120"/>
                  </a:lnTo>
                  <a:lnTo>
                    <a:pt x="14641" y="298"/>
                  </a:lnTo>
                  <a:cubicBezTo>
                    <a:pt x="14641" y="134"/>
                    <a:pt x="14507" y="1"/>
                    <a:pt x="143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6" name="Google Shape;4336;p58"/>
            <p:cNvSpPr/>
            <p:nvPr/>
          </p:nvSpPr>
          <p:spPr>
            <a:xfrm>
              <a:off x="3227151" y="3784362"/>
              <a:ext cx="141306" cy="141378"/>
            </a:xfrm>
            <a:custGeom>
              <a:rect b="b" l="l" r="r" t="t"/>
              <a:pathLst>
                <a:path extrusionOk="0" h="5954" w="5951">
                  <a:moveTo>
                    <a:pt x="2974" y="594"/>
                  </a:moveTo>
                  <a:cubicBezTo>
                    <a:pt x="4289" y="594"/>
                    <a:pt x="5357" y="1664"/>
                    <a:pt x="5357" y="2977"/>
                  </a:cubicBezTo>
                  <a:cubicBezTo>
                    <a:pt x="5357" y="3538"/>
                    <a:pt x="5161" y="4055"/>
                    <a:pt x="4834" y="4463"/>
                  </a:cubicBezTo>
                  <a:cubicBezTo>
                    <a:pt x="4384" y="3905"/>
                    <a:pt x="3704" y="3573"/>
                    <a:pt x="2974" y="3573"/>
                  </a:cubicBezTo>
                  <a:cubicBezTo>
                    <a:pt x="2247" y="3573"/>
                    <a:pt x="1566" y="3905"/>
                    <a:pt x="1117" y="4463"/>
                  </a:cubicBezTo>
                  <a:cubicBezTo>
                    <a:pt x="790" y="4055"/>
                    <a:pt x="591" y="3538"/>
                    <a:pt x="591" y="2977"/>
                  </a:cubicBezTo>
                  <a:cubicBezTo>
                    <a:pt x="596" y="1664"/>
                    <a:pt x="1664" y="594"/>
                    <a:pt x="2974" y="594"/>
                  </a:cubicBezTo>
                  <a:close/>
                  <a:moveTo>
                    <a:pt x="2974" y="4164"/>
                  </a:moveTo>
                  <a:cubicBezTo>
                    <a:pt x="3540" y="4164"/>
                    <a:pt x="4069" y="4434"/>
                    <a:pt x="4404" y="4880"/>
                  </a:cubicBezTo>
                  <a:cubicBezTo>
                    <a:pt x="4006" y="5180"/>
                    <a:pt x="3513" y="5357"/>
                    <a:pt x="2974" y="5357"/>
                  </a:cubicBezTo>
                  <a:cubicBezTo>
                    <a:pt x="2440" y="5357"/>
                    <a:pt x="1944" y="5180"/>
                    <a:pt x="1544" y="4880"/>
                  </a:cubicBezTo>
                  <a:cubicBezTo>
                    <a:pt x="1879" y="4434"/>
                    <a:pt x="2407" y="4164"/>
                    <a:pt x="2974" y="4164"/>
                  </a:cubicBezTo>
                  <a:close/>
                  <a:moveTo>
                    <a:pt x="2974" y="0"/>
                  </a:moveTo>
                  <a:cubicBezTo>
                    <a:pt x="1334" y="0"/>
                    <a:pt x="0" y="1334"/>
                    <a:pt x="0" y="2977"/>
                  </a:cubicBezTo>
                  <a:cubicBezTo>
                    <a:pt x="0" y="4619"/>
                    <a:pt x="1334" y="5953"/>
                    <a:pt x="2974" y="5953"/>
                  </a:cubicBezTo>
                  <a:cubicBezTo>
                    <a:pt x="4627" y="5953"/>
                    <a:pt x="5950" y="4605"/>
                    <a:pt x="5950" y="2977"/>
                  </a:cubicBezTo>
                  <a:cubicBezTo>
                    <a:pt x="5950" y="1337"/>
                    <a:pt x="4616" y="0"/>
                    <a:pt x="29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7" name="Google Shape;4337;p58"/>
            <p:cNvSpPr/>
            <p:nvPr/>
          </p:nvSpPr>
          <p:spPr>
            <a:xfrm>
              <a:off x="3269488" y="3812618"/>
              <a:ext cx="56608" cy="56584"/>
            </a:xfrm>
            <a:custGeom>
              <a:rect b="b" l="l" r="r" t="t"/>
              <a:pathLst>
                <a:path extrusionOk="0" h="2383" w="2384">
                  <a:moveTo>
                    <a:pt x="1191" y="0"/>
                  </a:moveTo>
                  <a:cubicBezTo>
                    <a:pt x="535" y="0"/>
                    <a:pt x="1" y="534"/>
                    <a:pt x="1" y="1190"/>
                  </a:cubicBezTo>
                  <a:cubicBezTo>
                    <a:pt x="1" y="1849"/>
                    <a:pt x="535" y="2383"/>
                    <a:pt x="1191" y="2383"/>
                  </a:cubicBezTo>
                  <a:cubicBezTo>
                    <a:pt x="1850" y="2383"/>
                    <a:pt x="2384" y="1849"/>
                    <a:pt x="2384" y="1190"/>
                  </a:cubicBezTo>
                  <a:cubicBezTo>
                    <a:pt x="2384" y="534"/>
                    <a:pt x="1850" y="0"/>
                    <a:pt x="11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8" name="Google Shape;4338;p58"/>
            <p:cNvSpPr/>
            <p:nvPr/>
          </p:nvSpPr>
          <p:spPr>
            <a:xfrm>
              <a:off x="3159573" y="3755963"/>
              <a:ext cx="277033" cy="197820"/>
            </a:xfrm>
            <a:custGeom>
              <a:rect b="b" l="l" r="r" t="t"/>
              <a:pathLst>
                <a:path extrusionOk="0" h="8331" w="11667">
                  <a:moveTo>
                    <a:pt x="11070" y="592"/>
                  </a:moveTo>
                  <a:lnTo>
                    <a:pt x="11070" y="7737"/>
                  </a:lnTo>
                  <a:lnTo>
                    <a:pt x="591" y="7737"/>
                  </a:lnTo>
                  <a:lnTo>
                    <a:pt x="591" y="592"/>
                  </a:lnTo>
                  <a:close/>
                  <a:moveTo>
                    <a:pt x="297" y="1"/>
                  </a:moveTo>
                  <a:cubicBezTo>
                    <a:pt x="134" y="1"/>
                    <a:pt x="0" y="131"/>
                    <a:pt x="0" y="295"/>
                  </a:cubicBezTo>
                  <a:lnTo>
                    <a:pt x="0" y="8037"/>
                  </a:lnTo>
                  <a:cubicBezTo>
                    <a:pt x="0" y="8200"/>
                    <a:pt x="134" y="8331"/>
                    <a:pt x="297" y="8331"/>
                  </a:cubicBezTo>
                  <a:lnTo>
                    <a:pt x="11370" y="8331"/>
                  </a:lnTo>
                  <a:cubicBezTo>
                    <a:pt x="11533" y="8331"/>
                    <a:pt x="11667" y="8200"/>
                    <a:pt x="11667" y="8037"/>
                  </a:cubicBezTo>
                  <a:lnTo>
                    <a:pt x="11667" y="295"/>
                  </a:lnTo>
                  <a:cubicBezTo>
                    <a:pt x="11667" y="131"/>
                    <a:pt x="11533" y="1"/>
                    <a:pt x="113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42" name="Shape 4342"/>
        <p:cNvGrpSpPr/>
        <p:nvPr/>
      </p:nvGrpSpPr>
      <p:grpSpPr>
        <a:xfrm>
          <a:off x="0" y="0"/>
          <a:ext cx="0" cy="0"/>
          <a:chOff x="0" y="0"/>
          <a:chExt cx="0" cy="0"/>
        </a:xfrm>
      </p:grpSpPr>
      <p:sp>
        <p:nvSpPr>
          <p:cNvPr id="4343" name="Google Shape;4343;p59"/>
          <p:cNvSpPr txBox="1"/>
          <p:nvPr>
            <p:ph type="title"/>
          </p:nvPr>
        </p:nvSpPr>
        <p:spPr>
          <a:xfrm>
            <a:off x="650950" y="701000"/>
            <a:ext cx="6744300" cy="3834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100">
                <a:solidFill>
                  <a:srgbClr val="000000"/>
                </a:solidFill>
                <a:latin typeface="Arial"/>
                <a:ea typeface="Arial"/>
                <a:cs typeface="Arial"/>
                <a:sym typeface="Arial"/>
              </a:rPr>
              <a:t>The </a:t>
            </a:r>
            <a:r>
              <a:rPr b="1" lang="en" sz="2100">
                <a:solidFill>
                  <a:srgbClr val="000000"/>
                </a:solidFill>
                <a:latin typeface="Arial"/>
                <a:ea typeface="Arial"/>
                <a:cs typeface="Arial"/>
                <a:sym typeface="Arial"/>
              </a:rPr>
              <a:t>fallacy of amphiboly</a:t>
            </a:r>
            <a:r>
              <a:rPr lang="en" sz="2100">
                <a:solidFill>
                  <a:srgbClr val="000000"/>
                </a:solidFill>
                <a:latin typeface="Arial"/>
                <a:ea typeface="Arial"/>
                <a:cs typeface="Arial"/>
                <a:sym typeface="Arial"/>
              </a:rPr>
              <a:t> arises on account of faulty grammatical construction of the sentence which gives rise to miscomprehension. The use of ambiguous pronouns or of dangling participial phrases often gives rise to the fallacy.  </a:t>
            </a:r>
            <a:endParaRPr sz="2100">
              <a:solidFill>
                <a:srgbClr val="000000"/>
              </a:solidFill>
              <a:latin typeface="Arial"/>
              <a:ea typeface="Arial"/>
              <a:cs typeface="Arial"/>
              <a:sym typeface="Arial"/>
            </a:endParaRPr>
          </a:p>
          <a:p>
            <a:pPr indent="0" lvl="0" marL="0" rtl="0" algn="l">
              <a:spcBef>
                <a:spcPts val="0"/>
              </a:spcBef>
              <a:spcAft>
                <a:spcPts val="0"/>
              </a:spcAft>
              <a:buNone/>
            </a:pPr>
            <a:r>
              <a:t/>
            </a:r>
            <a:endParaRPr sz="2100">
              <a:solidFill>
                <a:srgbClr val="000000"/>
              </a:solidFill>
              <a:latin typeface="Arial"/>
              <a:ea typeface="Arial"/>
              <a:cs typeface="Arial"/>
              <a:sym typeface="Arial"/>
            </a:endParaRPr>
          </a:p>
          <a:p>
            <a:pPr indent="0" lvl="0" marL="0" rtl="0" algn="l">
              <a:lnSpc>
                <a:spcPct val="100000"/>
              </a:lnSpc>
              <a:spcBef>
                <a:spcPts val="0"/>
              </a:spcBef>
              <a:spcAft>
                <a:spcPts val="0"/>
              </a:spcAft>
              <a:buNone/>
            </a:pPr>
            <a:r>
              <a:rPr lang="en" sz="2100">
                <a:solidFill>
                  <a:srgbClr val="000000"/>
                </a:solidFill>
                <a:latin typeface="Arial"/>
                <a:ea typeface="Arial"/>
                <a:cs typeface="Arial"/>
                <a:sym typeface="Arial"/>
              </a:rPr>
              <a:t>The duality of meaning in this sentence is not traceable to any single ambiguous word but instead is a product of its overall structure.</a:t>
            </a:r>
            <a:endParaRPr sz="2100">
              <a:solidFill>
                <a:srgbClr val="000000"/>
              </a:solidFill>
              <a:latin typeface="Arial"/>
              <a:ea typeface="Arial"/>
              <a:cs typeface="Arial"/>
              <a:sym typeface="Arial"/>
            </a:endParaRPr>
          </a:p>
          <a:p>
            <a:pPr indent="0" lvl="0" marL="228600" rtl="0" algn="just">
              <a:lnSpc>
                <a:spcPct val="115000"/>
              </a:lnSpc>
              <a:spcBef>
                <a:spcPts val="0"/>
              </a:spcBef>
              <a:spcAft>
                <a:spcPts val="0"/>
              </a:spcAft>
              <a:buNone/>
            </a:pPr>
            <a:r>
              <a:rPr lang="en" sz="1200">
                <a:solidFill>
                  <a:srgbClr val="000000"/>
                </a:solidFill>
                <a:latin typeface="Arial"/>
                <a:ea typeface="Arial"/>
                <a:cs typeface="Arial"/>
                <a:sym typeface="Arial"/>
              </a:rPr>
              <a:t> </a:t>
            </a:r>
            <a:endParaRPr sz="1200">
              <a:solidFill>
                <a:srgbClr val="000000"/>
              </a:solidFill>
              <a:latin typeface="Arial"/>
              <a:ea typeface="Arial"/>
              <a:cs typeface="Arial"/>
              <a:sym typeface="Arial"/>
            </a:endParaRPr>
          </a:p>
          <a:p>
            <a:pPr indent="0" lvl="0" marL="0" rtl="0" algn="ctr">
              <a:spcBef>
                <a:spcPts val="0"/>
              </a:spcBef>
              <a:spcAft>
                <a:spcPts val="0"/>
              </a:spcAft>
              <a:buNone/>
            </a:pPr>
            <a:r>
              <a:t/>
            </a:r>
            <a:endParaRPr sz="1200">
              <a:solidFill>
                <a:srgbClr val="000000"/>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47" name="Shape 4347"/>
        <p:cNvGrpSpPr/>
        <p:nvPr/>
      </p:nvGrpSpPr>
      <p:grpSpPr>
        <a:xfrm>
          <a:off x="0" y="0"/>
          <a:ext cx="0" cy="0"/>
          <a:chOff x="0" y="0"/>
          <a:chExt cx="0" cy="0"/>
        </a:xfrm>
      </p:grpSpPr>
      <p:sp>
        <p:nvSpPr>
          <p:cNvPr id="4348" name="Google Shape;4348;p60"/>
          <p:cNvSpPr txBox="1"/>
          <p:nvPr>
            <p:ph type="title"/>
          </p:nvPr>
        </p:nvSpPr>
        <p:spPr>
          <a:xfrm>
            <a:off x="576250" y="298802"/>
            <a:ext cx="6925500" cy="42684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000">
                <a:solidFill>
                  <a:srgbClr val="000000"/>
                </a:solidFill>
                <a:latin typeface="Arial"/>
                <a:ea typeface="Arial"/>
                <a:cs typeface="Arial"/>
                <a:sym typeface="Arial"/>
              </a:rPr>
              <a:t>• A3: Accent</a:t>
            </a:r>
            <a:endParaRPr b="1" sz="20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2000">
                <a:solidFill>
                  <a:srgbClr val="000000"/>
                </a:solidFill>
                <a:latin typeface="Arial"/>
                <a:ea typeface="Arial"/>
                <a:cs typeface="Arial"/>
                <a:sym typeface="Arial"/>
              </a:rPr>
              <a:t>We have seen that shifting the meaning of some term in an argument may result in a fallacy of ambiguity. Most commonly that shift is an equivocation, as noted earlier. Sometimes, however, the shift is the result of a change in emphasis on a single word or phrase, whose meaning does not change. When the premise of an argument relies on one possible emphasis, but a conclusion drawn from it relies on the meaning of the same words </a:t>
            </a:r>
            <a:br>
              <a:rPr lang="en" sz="2000">
                <a:solidFill>
                  <a:srgbClr val="000000"/>
                </a:solidFill>
                <a:latin typeface="Arial"/>
                <a:ea typeface="Arial"/>
                <a:cs typeface="Arial"/>
                <a:sym typeface="Arial"/>
              </a:rPr>
            </a:br>
            <a:r>
              <a:rPr lang="en" sz="2000">
                <a:solidFill>
                  <a:srgbClr val="000000"/>
                </a:solidFill>
                <a:latin typeface="Arial"/>
                <a:ea typeface="Arial"/>
                <a:cs typeface="Arial"/>
                <a:sym typeface="Arial"/>
              </a:rPr>
              <a:t>emphasized differently, the </a:t>
            </a:r>
            <a:r>
              <a:rPr b="1" lang="en" sz="2000">
                <a:solidFill>
                  <a:srgbClr val="000000"/>
                </a:solidFill>
                <a:latin typeface="Arial"/>
                <a:ea typeface="Arial"/>
                <a:cs typeface="Arial"/>
                <a:sym typeface="Arial"/>
              </a:rPr>
              <a:t>fallacy of accent</a:t>
            </a:r>
            <a:r>
              <a:rPr lang="en" sz="2000">
                <a:solidFill>
                  <a:srgbClr val="000000"/>
                </a:solidFill>
                <a:latin typeface="Arial"/>
                <a:ea typeface="Arial"/>
                <a:cs typeface="Arial"/>
                <a:sym typeface="Arial"/>
              </a:rPr>
              <a:t> </a:t>
            </a:r>
            <a:br>
              <a:rPr lang="en" sz="2000">
                <a:solidFill>
                  <a:srgbClr val="000000"/>
                </a:solidFill>
                <a:latin typeface="Arial"/>
                <a:ea typeface="Arial"/>
                <a:cs typeface="Arial"/>
                <a:sym typeface="Arial"/>
              </a:rPr>
            </a:br>
            <a:r>
              <a:rPr lang="en" sz="2000">
                <a:solidFill>
                  <a:srgbClr val="000000"/>
                </a:solidFill>
                <a:latin typeface="Arial"/>
                <a:ea typeface="Arial"/>
                <a:cs typeface="Arial"/>
                <a:sym typeface="Arial"/>
              </a:rPr>
              <a:t>has been committed.</a:t>
            </a:r>
            <a:endParaRPr sz="2000">
              <a:solidFill>
                <a:srgbClr val="000000"/>
              </a:solidFill>
              <a:latin typeface="Arial"/>
              <a:ea typeface="Arial"/>
              <a:cs typeface="Arial"/>
              <a:sym typeface="Arial"/>
            </a:endParaRPr>
          </a:p>
          <a:p>
            <a:pPr indent="0" lvl="0" marL="0" rtl="0" algn="ctr">
              <a:spcBef>
                <a:spcPts val="0"/>
              </a:spcBef>
              <a:spcAft>
                <a:spcPts val="0"/>
              </a:spcAft>
              <a:buNone/>
            </a:pPr>
            <a:r>
              <a:t/>
            </a:r>
            <a:endParaRPr sz="1700"/>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52" name="Shape 4352"/>
        <p:cNvGrpSpPr/>
        <p:nvPr/>
      </p:nvGrpSpPr>
      <p:grpSpPr>
        <a:xfrm>
          <a:off x="0" y="0"/>
          <a:ext cx="0" cy="0"/>
          <a:chOff x="0" y="0"/>
          <a:chExt cx="0" cy="0"/>
        </a:xfrm>
      </p:grpSpPr>
      <p:sp>
        <p:nvSpPr>
          <p:cNvPr id="4353" name="Google Shape;4353;p61"/>
          <p:cNvSpPr txBox="1"/>
          <p:nvPr>
            <p:ph type="title"/>
          </p:nvPr>
        </p:nvSpPr>
        <p:spPr>
          <a:xfrm>
            <a:off x="576250" y="832350"/>
            <a:ext cx="6701400" cy="36921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Accent</a:t>
            </a:r>
            <a:r>
              <a:rPr lang="en" sz="2100">
                <a:solidFill>
                  <a:srgbClr val="000000"/>
                </a:solidFill>
                <a:latin typeface="Arial"/>
                <a:ea typeface="Arial"/>
                <a:cs typeface="Arial"/>
                <a:sym typeface="Arial"/>
              </a:rPr>
              <a:t> refers to emphases that generate multiple (and sometimes misleading) interpretations. Newspaper headlines, contractual fine print, commercial </a:t>
            </a:r>
            <a:r>
              <a:rPr lang="en" sz="2100">
                <a:solidFill>
                  <a:srgbClr val="000000"/>
                </a:solidFill>
                <a:latin typeface="Arial"/>
                <a:ea typeface="Arial"/>
                <a:cs typeface="Arial"/>
                <a:sym typeface="Arial"/>
              </a:rPr>
              <a:t>giveaways</a:t>
            </a:r>
            <a:r>
              <a:rPr lang="en" sz="2100">
                <a:solidFill>
                  <a:srgbClr val="000000"/>
                </a:solidFill>
                <a:latin typeface="Arial"/>
                <a:ea typeface="Arial"/>
                <a:cs typeface="Arial"/>
                <a:sym typeface="Arial"/>
              </a:rPr>
              <a:t> and deceptive contest entry forms are frequent sources of fallacies of accent.</a:t>
            </a:r>
            <a:endParaRPr sz="2100">
              <a:solidFill>
                <a:srgbClr val="000000"/>
              </a:solidFill>
              <a:latin typeface="Arial"/>
              <a:ea typeface="Arial"/>
              <a:cs typeface="Arial"/>
              <a:sym typeface="Arial"/>
            </a:endParaRPr>
          </a:p>
          <a:p>
            <a:pPr indent="0" lvl="0" marL="0" rtl="0" algn="ctr">
              <a:spcBef>
                <a:spcPts val="0"/>
              </a:spcBef>
              <a:spcAft>
                <a:spcPts val="0"/>
              </a:spcAft>
              <a:buNone/>
            </a:pPr>
            <a:r>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57" name="Shape 4357"/>
        <p:cNvGrpSpPr/>
        <p:nvPr/>
      </p:nvGrpSpPr>
      <p:grpSpPr>
        <a:xfrm>
          <a:off x="0" y="0"/>
          <a:ext cx="0" cy="0"/>
          <a:chOff x="0" y="0"/>
          <a:chExt cx="0" cy="0"/>
        </a:xfrm>
      </p:grpSpPr>
      <p:sp>
        <p:nvSpPr>
          <p:cNvPr id="4358" name="Google Shape;4358;p62"/>
          <p:cNvSpPr txBox="1"/>
          <p:nvPr>
            <p:ph type="title"/>
          </p:nvPr>
        </p:nvSpPr>
        <p:spPr>
          <a:xfrm>
            <a:off x="544225" y="594300"/>
            <a:ext cx="6701400" cy="40584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 A4: Composition</a:t>
            </a:r>
            <a:endParaRPr b="1" sz="2100">
              <a:solidFill>
                <a:srgbClr val="000000"/>
              </a:solidFill>
              <a:latin typeface="Arial"/>
              <a:ea typeface="Arial"/>
              <a:cs typeface="Arial"/>
              <a:sym typeface="Arial"/>
            </a:endParaRPr>
          </a:p>
          <a:p>
            <a:pPr indent="0" lvl="0" marL="0" rtl="0" algn="l">
              <a:spcBef>
                <a:spcPts val="0"/>
              </a:spcBef>
              <a:spcAft>
                <a:spcPts val="0"/>
              </a:spcAft>
              <a:buNone/>
            </a:pPr>
            <a:r>
              <a:rPr lang="en" sz="2100">
                <a:solidFill>
                  <a:srgbClr val="000000"/>
                </a:solidFill>
                <a:latin typeface="Arial"/>
                <a:ea typeface="Arial"/>
                <a:cs typeface="Arial"/>
                <a:sym typeface="Arial"/>
              </a:rPr>
              <a:t>The</a:t>
            </a:r>
            <a:r>
              <a:rPr b="1" lang="en" sz="2100">
                <a:solidFill>
                  <a:srgbClr val="000000"/>
                </a:solidFill>
                <a:latin typeface="Arial"/>
                <a:ea typeface="Arial"/>
                <a:cs typeface="Arial"/>
                <a:sym typeface="Arial"/>
              </a:rPr>
              <a:t> fallacy of composition, </a:t>
            </a:r>
            <a:r>
              <a:rPr lang="en" sz="2100">
                <a:solidFill>
                  <a:srgbClr val="000000"/>
                </a:solidFill>
                <a:latin typeface="Arial"/>
                <a:ea typeface="Arial"/>
                <a:cs typeface="Arial"/>
                <a:sym typeface="Arial"/>
              </a:rPr>
              <a:t>sometimes called</a:t>
            </a:r>
            <a:r>
              <a:rPr b="1" lang="en" sz="2100">
                <a:solidFill>
                  <a:srgbClr val="000000"/>
                </a:solidFill>
                <a:latin typeface="Arial"/>
                <a:ea typeface="Arial"/>
                <a:cs typeface="Arial"/>
                <a:sym typeface="Arial"/>
              </a:rPr>
              <a:t> false synthesis</a:t>
            </a:r>
            <a:r>
              <a:rPr lang="en" sz="2100">
                <a:solidFill>
                  <a:srgbClr val="000000"/>
                </a:solidFill>
                <a:latin typeface="Arial"/>
                <a:ea typeface="Arial"/>
                <a:cs typeface="Arial"/>
                <a:sym typeface="Arial"/>
              </a:rPr>
              <a:t>, is a fallacy</a:t>
            </a:r>
            <a:r>
              <a:rPr b="1" lang="en" sz="2100">
                <a:solidFill>
                  <a:srgbClr val="000000"/>
                </a:solidFill>
                <a:latin typeface="Arial"/>
                <a:ea typeface="Arial"/>
                <a:cs typeface="Arial"/>
                <a:sym typeface="Arial"/>
              </a:rPr>
              <a:t> </a:t>
            </a:r>
            <a:r>
              <a:rPr lang="en" sz="2100">
                <a:solidFill>
                  <a:srgbClr val="000000"/>
                </a:solidFill>
                <a:latin typeface="Arial"/>
                <a:ea typeface="Arial"/>
                <a:cs typeface="Arial"/>
                <a:sym typeface="Arial"/>
              </a:rPr>
              <a:t>of quantity in which we assert that what is true of a part taken singly is true of the whole taken collectively.</a:t>
            </a:r>
            <a:endParaRPr sz="2100">
              <a:solidFill>
                <a:srgbClr val="000000"/>
              </a:solidFill>
              <a:latin typeface="Arial"/>
              <a:ea typeface="Arial"/>
              <a:cs typeface="Arial"/>
              <a:sym typeface="Arial"/>
            </a:endParaRPr>
          </a:p>
          <a:p>
            <a:pPr indent="0" lvl="0" marL="0" rtl="0" algn="ctr">
              <a:spcBef>
                <a:spcPts val="0"/>
              </a:spcBef>
              <a:spcAft>
                <a:spcPts val="0"/>
              </a:spcAft>
              <a:buNone/>
            </a:pPr>
            <a:r>
              <a:t/>
            </a:r>
            <a:endParaRPr sz="2100">
              <a:solidFill>
                <a:srgbClr val="000000"/>
              </a:solidFill>
              <a:latin typeface="Arial"/>
              <a:ea typeface="Arial"/>
              <a:cs typeface="Arial"/>
              <a:sym typeface="Arial"/>
            </a:endParaRPr>
          </a:p>
          <a:p>
            <a:pPr indent="0" lvl="0" marL="0" rtl="0" algn="l">
              <a:spcBef>
                <a:spcPts val="0"/>
              </a:spcBef>
              <a:spcAft>
                <a:spcPts val="0"/>
              </a:spcAft>
              <a:buNone/>
            </a:pPr>
            <a:r>
              <a:rPr lang="en" sz="2100">
                <a:solidFill>
                  <a:srgbClr val="000000"/>
                </a:solidFill>
                <a:latin typeface="Arial"/>
                <a:ea typeface="Arial"/>
                <a:cs typeface="Arial"/>
                <a:sym typeface="Arial"/>
              </a:rPr>
              <a:t>The term </a:t>
            </a:r>
            <a:r>
              <a:rPr b="1" lang="en" sz="2100">
                <a:solidFill>
                  <a:srgbClr val="000000"/>
                </a:solidFill>
                <a:latin typeface="Arial"/>
                <a:ea typeface="Arial"/>
                <a:cs typeface="Arial"/>
                <a:sym typeface="Arial"/>
              </a:rPr>
              <a:t>fallacy of composition</a:t>
            </a:r>
            <a:r>
              <a:rPr lang="en" sz="2100">
                <a:solidFill>
                  <a:srgbClr val="000000"/>
                </a:solidFill>
                <a:latin typeface="Arial"/>
                <a:ea typeface="Arial"/>
                <a:cs typeface="Arial"/>
                <a:sym typeface="Arial"/>
              </a:rPr>
              <a:t> is applied to both of two closely related types of mistaken argument. The </a:t>
            </a:r>
            <a:r>
              <a:rPr b="1" lang="en" sz="2100">
                <a:solidFill>
                  <a:srgbClr val="000000"/>
                </a:solidFill>
                <a:latin typeface="Arial"/>
                <a:ea typeface="Arial"/>
                <a:cs typeface="Arial"/>
                <a:sym typeface="Arial"/>
              </a:rPr>
              <a:t>first</a:t>
            </a:r>
            <a:r>
              <a:rPr lang="en" sz="2100">
                <a:solidFill>
                  <a:srgbClr val="000000"/>
                </a:solidFill>
                <a:latin typeface="Arial"/>
                <a:ea typeface="Arial"/>
                <a:cs typeface="Arial"/>
                <a:sym typeface="Arial"/>
              </a:rPr>
              <a:t> may be described as reasoning fallaciously from the attributes of the parts of a whole to the attributes of the whole itself.</a:t>
            </a:r>
            <a:endParaRPr sz="2100">
              <a:solidFill>
                <a:srgbClr val="000000"/>
              </a:solidFill>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62" name="Shape 4362"/>
        <p:cNvGrpSpPr/>
        <p:nvPr/>
      </p:nvGrpSpPr>
      <p:grpSpPr>
        <a:xfrm>
          <a:off x="0" y="0"/>
          <a:ext cx="0" cy="0"/>
          <a:chOff x="0" y="0"/>
          <a:chExt cx="0" cy="0"/>
        </a:xfrm>
      </p:grpSpPr>
      <p:sp>
        <p:nvSpPr>
          <p:cNvPr id="4363" name="Google Shape;4363;p63"/>
          <p:cNvSpPr txBox="1"/>
          <p:nvPr>
            <p:ph idx="1" type="subTitle"/>
          </p:nvPr>
        </p:nvSpPr>
        <p:spPr>
          <a:xfrm>
            <a:off x="735000" y="330800"/>
            <a:ext cx="6881700" cy="39057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b="1" lang="en" sz="2000">
                <a:solidFill>
                  <a:srgbClr val="000000"/>
                </a:solidFill>
                <a:latin typeface="Arial"/>
                <a:ea typeface="Arial"/>
                <a:cs typeface="Arial"/>
                <a:sym typeface="Arial"/>
              </a:rPr>
              <a:t>• A5: Division</a:t>
            </a:r>
            <a:endParaRPr b="1" sz="2000">
              <a:solidFill>
                <a:srgbClr val="000000"/>
              </a:solidFill>
              <a:latin typeface="Arial"/>
              <a:ea typeface="Arial"/>
              <a:cs typeface="Arial"/>
              <a:sym typeface="Arial"/>
            </a:endParaRPr>
          </a:p>
          <a:p>
            <a:pPr indent="0" lvl="0" marL="0" rtl="0" algn="l">
              <a:spcBef>
                <a:spcPts val="0"/>
              </a:spcBef>
              <a:spcAft>
                <a:spcPts val="0"/>
              </a:spcAft>
              <a:buNone/>
            </a:pPr>
            <a:r>
              <a:rPr lang="en" sz="2000">
                <a:solidFill>
                  <a:srgbClr val="000000"/>
                </a:solidFill>
                <a:latin typeface="Arial"/>
                <a:ea typeface="Arial"/>
                <a:cs typeface="Arial"/>
                <a:sym typeface="Arial"/>
              </a:rPr>
              <a:t>The</a:t>
            </a:r>
            <a:r>
              <a:rPr b="1" lang="en" sz="2000">
                <a:solidFill>
                  <a:srgbClr val="000000"/>
                </a:solidFill>
                <a:latin typeface="Arial"/>
                <a:ea typeface="Arial"/>
                <a:cs typeface="Arial"/>
                <a:sym typeface="Arial"/>
              </a:rPr>
              <a:t> fallacy of division </a:t>
            </a:r>
            <a:r>
              <a:rPr lang="en" sz="2000">
                <a:solidFill>
                  <a:srgbClr val="000000"/>
                </a:solidFill>
                <a:latin typeface="Arial"/>
                <a:ea typeface="Arial"/>
                <a:cs typeface="Arial"/>
                <a:sym typeface="Arial"/>
              </a:rPr>
              <a:t>is a fallacy of quantity which arises when we assert that what is true of the whole collectively is true of a part taken singly.</a:t>
            </a:r>
            <a:endParaRPr sz="2000">
              <a:solidFill>
                <a:srgbClr val="000000"/>
              </a:solidFill>
              <a:latin typeface="Arial"/>
              <a:ea typeface="Arial"/>
              <a:cs typeface="Arial"/>
              <a:sym typeface="Arial"/>
            </a:endParaRPr>
          </a:p>
          <a:p>
            <a:pPr indent="0" lvl="0" marL="0" rtl="0" algn="l">
              <a:spcBef>
                <a:spcPts val="0"/>
              </a:spcBef>
              <a:spcAft>
                <a:spcPts val="0"/>
              </a:spcAft>
              <a:buNone/>
            </a:pPr>
            <a:r>
              <a:t/>
            </a:r>
            <a:endParaRPr sz="2000">
              <a:solidFill>
                <a:srgbClr val="000000"/>
              </a:solidFill>
              <a:latin typeface="Arial"/>
              <a:ea typeface="Arial"/>
              <a:cs typeface="Arial"/>
              <a:sym typeface="Arial"/>
            </a:endParaRPr>
          </a:p>
          <a:p>
            <a:pPr indent="0" lvl="0" marL="0" rtl="0" algn="l">
              <a:spcBef>
                <a:spcPts val="0"/>
              </a:spcBef>
              <a:spcAft>
                <a:spcPts val="0"/>
              </a:spcAft>
              <a:buNone/>
            </a:pPr>
            <a:r>
              <a:rPr lang="en" sz="2000">
                <a:solidFill>
                  <a:srgbClr val="000000"/>
                </a:solidFill>
                <a:latin typeface="Arial"/>
                <a:ea typeface="Arial"/>
                <a:cs typeface="Arial"/>
                <a:sym typeface="Arial"/>
              </a:rPr>
              <a:t>The </a:t>
            </a:r>
            <a:r>
              <a:rPr b="1" lang="en" sz="2000">
                <a:solidFill>
                  <a:srgbClr val="000000"/>
                </a:solidFill>
                <a:latin typeface="Arial"/>
                <a:ea typeface="Arial"/>
                <a:cs typeface="Arial"/>
                <a:sym typeface="Arial"/>
              </a:rPr>
              <a:t>fallacy of division</a:t>
            </a:r>
            <a:r>
              <a:rPr lang="en" sz="2000">
                <a:solidFill>
                  <a:srgbClr val="000000"/>
                </a:solidFill>
                <a:latin typeface="Arial"/>
                <a:ea typeface="Arial"/>
                <a:cs typeface="Arial"/>
                <a:sym typeface="Arial"/>
              </a:rPr>
              <a:t> is simply the reverse of the fallacy of composition. In it the same confusion is present, but the inference proceeds in the opposite direction. As in the case of composition</a:t>
            </a:r>
            <a:r>
              <a:rPr b="1" lang="en" sz="2000">
                <a:solidFill>
                  <a:srgbClr val="000000"/>
                </a:solidFill>
                <a:latin typeface="Arial"/>
                <a:ea typeface="Arial"/>
                <a:cs typeface="Arial"/>
                <a:sym typeface="Arial"/>
              </a:rPr>
              <a:t>, two varieties of the fallacy of division</a:t>
            </a:r>
            <a:r>
              <a:rPr lang="en" sz="2000">
                <a:solidFill>
                  <a:srgbClr val="000000"/>
                </a:solidFill>
                <a:latin typeface="Arial"/>
                <a:ea typeface="Arial"/>
                <a:cs typeface="Arial"/>
                <a:sym typeface="Arial"/>
              </a:rPr>
              <a:t> may be distinguished. The </a:t>
            </a:r>
            <a:r>
              <a:rPr b="1" lang="en" sz="2000">
                <a:solidFill>
                  <a:srgbClr val="000000"/>
                </a:solidFill>
                <a:latin typeface="Arial"/>
                <a:ea typeface="Arial"/>
                <a:cs typeface="Arial"/>
                <a:sym typeface="Arial"/>
              </a:rPr>
              <a:t>first kind of division</a:t>
            </a:r>
            <a:r>
              <a:rPr lang="en" sz="2000">
                <a:solidFill>
                  <a:srgbClr val="000000"/>
                </a:solidFill>
                <a:latin typeface="Arial"/>
                <a:ea typeface="Arial"/>
                <a:cs typeface="Arial"/>
                <a:sym typeface="Arial"/>
              </a:rPr>
              <a:t> consists of arguing fallaciously that what is true of a whole must also be true of its parts. </a:t>
            </a:r>
            <a:endParaRPr sz="2000">
              <a:solidFill>
                <a:srgbClr val="000000"/>
              </a:solidFill>
              <a:latin typeface="Arial"/>
              <a:ea typeface="Arial"/>
              <a:cs typeface="Arial"/>
              <a:sym typeface="Arial"/>
            </a:endParaRPr>
          </a:p>
        </p:txBody>
      </p:sp>
      <p:grpSp>
        <p:nvGrpSpPr>
          <p:cNvPr id="4364" name="Google Shape;4364;p63"/>
          <p:cNvGrpSpPr/>
          <p:nvPr/>
        </p:nvGrpSpPr>
        <p:grpSpPr>
          <a:xfrm>
            <a:off x="388365" y="1999125"/>
            <a:ext cx="156597" cy="156597"/>
            <a:chOff x="9831290" y="1558725"/>
            <a:chExt cx="156597" cy="156597"/>
          </a:xfrm>
        </p:grpSpPr>
        <p:sp>
          <p:nvSpPr>
            <p:cNvPr id="4365" name="Google Shape;4365;p63"/>
            <p:cNvSpPr/>
            <p:nvPr/>
          </p:nvSpPr>
          <p:spPr>
            <a:xfrm>
              <a:off x="9831290" y="15587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6" name="Google Shape;4366;p63"/>
            <p:cNvSpPr/>
            <p:nvPr/>
          </p:nvSpPr>
          <p:spPr>
            <a:xfrm>
              <a:off x="9869301" y="15969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7" name="Google Shape;4367;p63"/>
            <p:cNvSpPr/>
            <p:nvPr/>
          </p:nvSpPr>
          <p:spPr>
            <a:xfrm>
              <a:off x="9869301" y="15969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368" name="Google Shape;4368;p63"/>
          <p:cNvGrpSpPr/>
          <p:nvPr/>
        </p:nvGrpSpPr>
        <p:grpSpPr>
          <a:xfrm>
            <a:off x="4143367" y="4554769"/>
            <a:ext cx="842530" cy="84105"/>
            <a:chOff x="8131923" y="2641852"/>
            <a:chExt cx="1144898" cy="114273"/>
          </a:xfrm>
        </p:grpSpPr>
        <p:sp>
          <p:nvSpPr>
            <p:cNvPr id="4369" name="Google Shape;4369;p63"/>
            <p:cNvSpPr/>
            <p:nvPr/>
          </p:nvSpPr>
          <p:spPr>
            <a:xfrm>
              <a:off x="8131923"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0" name="Google Shape;4370;p63"/>
            <p:cNvSpPr/>
            <p:nvPr/>
          </p:nvSpPr>
          <p:spPr>
            <a:xfrm>
              <a:off x="8475468" y="2641852"/>
              <a:ext cx="114261" cy="114273"/>
            </a:xfrm>
            <a:custGeom>
              <a:rect b="b" l="l" r="r" t="t"/>
              <a:pathLst>
                <a:path extrusionOk="0" h="1692" w="1692">
                  <a:moveTo>
                    <a:pt x="846" y="1"/>
                  </a:moveTo>
                  <a:cubicBezTo>
                    <a:pt x="378" y="1"/>
                    <a:pt x="1" y="378"/>
                    <a:pt x="1" y="846"/>
                  </a:cubicBezTo>
                  <a:cubicBezTo>
                    <a:pt x="1" y="1312"/>
                    <a:pt x="378" y="1692"/>
                    <a:pt x="846" y="1692"/>
                  </a:cubicBezTo>
                  <a:cubicBezTo>
                    <a:pt x="1312" y="1692"/>
                    <a:pt x="1692" y="1312"/>
                    <a:pt x="1692" y="846"/>
                  </a:cubicBezTo>
                  <a:cubicBezTo>
                    <a:pt x="1692" y="378"/>
                    <a:pt x="1312"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1" name="Google Shape;4371;p63"/>
            <p:cNvSpPr/>
            <p:nvPr/>
          </p:nvSpPr>
          <p:spPr>
            <a:xfrm>
              <a:off x="8819014" y="2641852"/>
              <a:ext cx="114261" cy="114273"/>
            </a:xfrm>
            <a:custGeom>
              <a:rect b="b" l="l" r="r" t="t"/>
              <a:pathLst>
                <a:path extrusionOk="0" h="1692" w="1692">
                  <a:moveTo>
                    <a:pt x="846" y="1"/>
                  </a:moveTo>
                  <a:cubicBezTo>
                    <a:pt x="380" y="1"/>
                    <a:pt x="0" y="378"/>
                    <a:pt x="0" y="846"/>
                  </a:cubicBezTo>
                  <a:cubicBezTo>
                    <a:pt x="0" y="1312"/>
                    <a:pt x="380"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2" name="Google Shape;4372;p63"/>
            <p:cNvSpPr/>
            <p:nvPr/>
          </p:nvSpPr>
          <p:spPr>
            <a:xfrm>
              <a:off x="9162560"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373" name="Google Shape;4373;p63"/>
          <p:cNvGrpSpPr/>
          <p:nvPr/>
        </p:nvGrpSpPr>
        <p:grpSpPr>
          <a:xfrm>
            <a:off x="7846815" y="4030472"/>
            <a:ext cx="988023" cy="608391"/>
            <a:chOff x="9014981" y="3506433"/>
            <a:chExt cx="1291702" cy="795386"/>
          </a:xfrm>
        </p:grpSpPr>
        <p:sp>
          <p:nvSpPr>
            <p:cNvPr id="4374" name="Google Shape;4374;p63"/>
            <p:cNvSpPr/>
            <p:nvPr/>
          </p:nvSpPr>
          <p:spPr>
            <a:xfrm>
              <a:off x="9626657" y="4049696"/>
              <a:ext cx="583749" cy="252113"/>
            </a:xfrm>
            <a:custGeom>
              <a:rect b="b" l="l" r="r" t="t"/>
              <a:pathLst>
                <a:path extrusionOk="0" fill="none" h="2996" w="6937">
                  <a:moveTo>
                    <a:pt x="1" y="1"/>
                  </a:moveTo>
                  <a:lnTo>
                    <a:pt x="6936" y="1"/>
                  </a:lnTo>
                  <a:lnTo>
                    <a:pt x="6936" y="2996"/>
                  </a:lnTo>
                  <a:lnTo>
                    <a:pt x="1"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5" name="Google Shape;4375;p63"/>
            <p:cNvSpPr/>
            <p:nvPr/>
          </p:nvSpPr>
          <p:spPr>
            <a:xfrm>
              <a:off x="9626657" y="4049696"/>
              <a:ext cx="583749" cy="252113"/>
            </a:xfrm>
            <a:custGeom>
              <a:rect b="b" l="l" r="r" t="t"/>
              <a:pathLst>
                <a:path extrusionOk="0" h="2996" w="6937">
                  <a:moveTo>
                    <a:pt x="1" y="1"/>
                  </a:moveTo>
                  <a:lnTo>
                    <a:pt x="1" y="2996"/>
                  </a:lnTo>
                  <a:lnTo>
                    <a:pt x="6936" y="2996"/>
                  </a:lnTo>
                  <a:lnTo>
                    <a:pt x="6936" y="1"/>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6" name="Google Shape;4376;p63"/>
            <p:cNvSpPr/>
            <p:nvPr/>
          </p:nvSpPr>
          <p:spPr>
            <a:xfrm>
              <a:off x="9014981" y="3506433"/>
              <a:ext cx="1291534" cy="795386"/>
            </a:xfrm>
            <a:custGeom>
              <a:rect b="b" l="l" r="r" t="t"/>
              <a:pathLst>
                <a:path extrusionOk="0" h="9452" w="15348">
                  <a:moveTo>
                    <a:pt x="1" y="1"/>
                  </a:moveTo>
                  <a:lnTo>
                    <a:pt x="1" y="9452"/>
                  </a:lnTo>
                  <a:lnTo>
                    <a:pt x="15347" y="9452"/>
                  </a:lnTo>
                  <a:lnTo>
                    <a:pt x="15347"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7" name="Google Shape;4377;p63"/>
            <p:cNvSpPr/>
            <p:nvPr/>
          </p:nvSpPr>
          <p:spPr>
            <a:xfrm>
              <a:off x="9014981" y="3506433"/>
              <a:ext cx="1291534" cy="795386"/>
            </a:xfrm>
            <a:custGeom>
              <a:rect b="b" l="l" r="r" t="t"/>
              <a:pathLst>
                <a:path extrusionOk="0" fill="none" h="9452" w="15348">
                  <a:moveTo>
                    <a:pt x="1" y="1"/>
                  </a:moveTo>
                  <a:lnTo>
                    <a:pt x="15347" y="1"/>
                  </a:lnTo>
                  <a:lnTo>
                    <a:pt x="15347" y="9452"/>
                  </a:lnTo>
                  <a:lnTo>
                    <a:pt x="1" y="9452"/>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8" name="Google Shape;4378;p63"/>
            <p:cNvSpPr/>
            <p:nvPr/>
          </p:nvSpPr>
          <p:spPr>
            <a:xfrm>
              <a:off x="9015149" y="3506433"/>
              <a:ext cx="1291534" cy="397777"/>
            </a:xfrm>
            <a:custGeom>
              <a:rect b="b" l="l" r="r" t="t"/>
              <a:pathLst>
                <a:path extrusionOk="0" h="4727" w="15348">
                  <a:moveTo>
                    <a:pt x="1" y="1"/>
                  </a:moveTo>
                  <a:lnTo>
                    <a:pt x="7673" y="4726"/>
                  </a:lnTo>
                  <a:lnTo>
                    <a:pt x="15347" y="1"/>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9" name="Google Shape;4379;p63"/>
            <p:cNvSpPr/>
            <p:nvPr/>
          </p:nvSpPr>
          <p:spPr>
            <a:xfrm>
              <a:off x="9368994" y="4049696"/>
              <a:ext cx="583496" cy="252113"/>
            </a:xfrm>
            <a:custGeom>
              <a:rect b="b" l="l" r="r" t="t"/>
              <a:pathLst>
                <a:path extrusionOk="0" fill="none" h="2996" w="6934">
                  <a:moveTo>
                    <a:pt x="0" y="1"/>
                  </a:moveTo>
                  <a:lnTo>
                    <a:pt x="6933" y="1"/>
                  </a:lnTo>
                  <a:lnTo>
                    <a:pt x="6933" y="2996"/>
                  </a:lnTo>
                  <a:lnTo>
                    <a:pt x="0"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0" name="Google Shape;4380;p63"/>
            <p:cNvSpPr/>
            <p:nvPr/>
          </p:nvSpPr>
          <p:spPr>
            <a:xfrm>
              <a:off x="9368994" y="4049696"/>
              <a:ext cx="583496" cy="252113"/>
            </a:xfrm>
            <a:custGeom>
              <a:rect b="b" l="l" r="r" t="t"/>
              <a:pathLst>
                <a:path extrusionOk="0" h="2996" w="6934">
                  <a:moveTo>
                    <a:pt x="0" y="1"/>
                  </a:moveTo>
                  <a:lnTo>
                    <a:pt x="0" y="2996"/>
                  </a:lnTo>
                  <a:lnTo>
                    <a:pt x="6933" y="2996"/>
                  </a:lnTo>
                  <a:lnTo>
                    <a:pt x="6933" y="1"/>
                  </a:lnTo>
                  <a:close/>
                </a:path>
              </a:pathLst>
            </a:custGeom>
            <a:solidFill>
              <a:schemeClr val="l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1" name="Google Shape;4381;p63"/>
            <p:cNvSpPr/>
            <p:nvPr/>
          </p:nvSpPr>
          <p:spPr>
            <a:xfrm>
              <a:off x="9494712" y="4125093"/>
              <a:ext cx="332056" cy="84"/>
            </a:xfrm>
            <a:custGeom>
              <a:rect b="b" l="l" r="r" t="t"/>
              <a:pathLst>
                <a:path extrusionOk="0" fill="none" h="1" w="3946">
                  <a:moveTo>
                    <a:pt x="0" y="1"/>
                  </a:moveTo>
                  <a:lnTo>
                    <a:pt x="3945" y="1"/>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2" name="Google Shape;4382;p63"/>
            <p:cNvSpPr/>
            <p:nvPr/>
          </p:nvSpPr>
          <p:spPr>
            <a:xfrm>
              <a:off x="9494712" y="4215384"/>
              <a:ext cx="332056" cy="84"/>
            </a:xfrm>
            <a:custGeom>
              <a:rect b="b" l="l" r="r" t="t"/>
              <a:pathLst>
                <a:path extrusionOk="0" fill="none" h="1" w="3946">
                  <a:moveTo>
                    <a:pt x="0" y="0"/>
                  </a:moveTo>
                  <a:lnTo>
                    <a:pt x="3945" y="0"/>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383" name="Google Shape;4383;p63"/>
          <p:cNvSpPr/>
          <p:nvPr/>
        </p:nvSpPr>
        <p:spPr>
          <a:xfrm>
            <a:off x="307076" y="1326754"/>
            <a:ext cx="319172" cy="442075"/>
          </a:xfrm>
          <a:custGeom>
            <a:rect b="b" l="l" r="r" t="t"/>
            <a:pathLst>
              <a:path extrusionOk="0" h="6200" w="4476">
                <a:moveTo>
                  <a:pt x="0" y="0"/>
                </a:moveTo>
                <a:lnTo>
                  <a:pt x="630" y="5344"/>
                </a:lnTo>
                <a:lnTo>
                  <a:pt x="1740" y="3869"/>
                </a:lnTo>
                <a:lnTo>
                  <a:pt x="2979" y="6199"/>
                </a:lnTo>
                <a:lnTo>
                  <a:pt x="4209" y="5356"/>
                </a:lnTo>
                <a:lnTo>
                  <a:pt x="2541" y="3327"/>
                </a:lnTo>
                <a:lnTo>
                  <a:pt x="4476" y="3056"/>
                </a:lnTo>
                <a:lnTo>
                  <a:pt x="0" y="0"/>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384" name="Google Shape;4384;p63"/>
          <p:cNvGrpSpPr/>
          <p:nvPr/>
        </p:nvGrpSpPr>
        <p:grpSpPr>
          <a:xfrm>
            <a:off x="420581" y="4236556"/>
            <a:ext cx="2598078" cy="1242517"/>
            <a:chOff x="6138988" y="2857389"/>
            <a:chExt cx="2875252" cy="1776039"/>
          </a:xfrm>
        </p:grpSpPr>
        <p:grpSp>
          <p:nvGrpSpPr>
            <p:cNvPr id="4385" name="Google Shape;4385;p63"/>
            <p:cNvGrpSpPr/>
            <p:nvPr/>
          </p:nvGrpSpPr>
          <p:grpSpPr>
            <a:xfrm>
              <a:off x="6138988" y="2857389"/>
              <a:ext cx="2875252" cy="1776039"/>
              <a:chOff x="5927300" y="2664250"/>
              <a:chExt cx="3128675" cy="1932578"/>
            </a:xfrm>
          </p:grpSpPr>
          <p:grpSp>
            <p:nvGrpSpPr>
              <p:cNvPr id="4386" name="Google Shape;4386;p63"/>
              <p:cNvGrpSpPr/>
              <p:nvPr/>
            </p:nvGrpSpPr>
            <p:grpSpPr>
              <a:xfrm>
                <a:off x="5927300" y="2664250"/>
                <a:ext cx="3128675" cy="1932578"/>
                <a:chOff x="71725" y="42050"/>
                <a:chExt cx="3128675" cy="1932578"/>
              </a:xfrm>
            </p:grpSpPr>
            <p:grpSp>
              <p:nvGrpSpPr>
                <p:cNvPr id="4387" name="Google Shape;4387;p63"/>
                <p:cNvGrpSpPr/>
                <p:nvPr/>
              </p:nvGrpSpPr>
              <p:grpSpPr>
                <a:xfrm>
                  <a:off x="71725" y="42050"/>
                  <a:ext cx="3128522" cy="1932578"/>
                  <a:chOff x="71725" y="42050"/>
                  <a:chExt cx="3128522" cy="1932578"/>
                </a:xfrm>
              </p:grpSpPr>
              <p:sp>
                <p:nvSpPr>
                  <p:cNvPr id="4388" name="Google Shape;4388;p63"/>
                  <p:cNvSpPr/>
                  <p:nvPr/>
                </p:nvSpPr>
                <p:spPr>
                  <a:xfrm>
                    <a:off x="71725" y="620991"/>
                    <a:ext cx="2737820" cy="1353637"/>
                  </a:xfrm>
                  <a:custGeom>
                    <a:rect b="b" l="l" r="r" t="t"/>
                    <a:pathLst>
                      <a:path extrusionOk="0" h="16086" w="32535">
                        <a:moveTo>
                          <a:pt x="0" y="0"/>
                        </a:moveTo>
                        <a:lnTo>
                          <a:pt x="0" y="16086"/>
                        </a:lnTo>
                        <a:lnTo>
                          <a:pt x="32535" y="16086"/>
                        </a:lnTo>
                        <a:lnTo>
                          <a:pt x="32535" y="0"/>
                        </a:ln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9" name="Google Shape;4389;p63"/>
                  <p:cNvSpPr/>
                  <p:nvPr/>
                </p:nvSpPr>
                <p:spPr>
                  <a:xfrm>
                    <a:off x="71725" y="620991"/>
                    <a:ext cx="2737820" cy="247401"/>
                  </a:xfrm>
                  <a:custGeom>
                    <a:rect b="b" l="l" r="r" t="t"/>
                    <a:pathLst>
                      <a:path extrusionOk="0" h="2940" w="32535">
                        <a:moveTo>
                          <a:pt x="0" y="0"/>
                        </a:moveTo>
                        <a:lnTo>
                          <a:pt x="0" y="2940"/>
                        </a:lnTo>
                        <a:lnTo>
                          <a:pt x="32535" y="2940"/>
                        </a:lnTo>
                        <a:lnTo>
                          <a:pt x="32535" y="0"/>
                        </a:ln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0" name="Google Shape;4390;p63"/>
                  <p:cNvSpPr/>
                  <p:nvPr/>
                </p:nvSpPr>
                <p:spPr>
                  <a:xfrm>
                    <a:off x="2553687" y="680821"/>
                    <a:ext cx="127403" cy="127319"/>
                  </a:xfrm>
                  <a:custGeom>
                    <a:rect b="b" l="l" r="r" t="t"/>
                    <a:pathLst>
                      <a:path extrusionOk="0" h="1513" w="1514">
                        <a:moveTo>
                          <a:pt x="1" y="0"/>
                        </a:moveTo>
                        <a:lnTo>
                          <a:pt x="1" y="1513"/>
                        </a:lnTo>
                        <a:lnTo>
                          <a:pt x="1513" y="1513"/>
                        </a:lnTo>
                        <a:lnTo>
                          <a:pt x="1513" y="0"/>
                        </a:lnTo>
                        <a:close/>
                      </a:path>
                    </a:pathLst>
                  </a:custGeom>
                  <a:solidFill>
                    <a:srgbClr val="A9ABBE"/>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1" name="Google Shape;4391;p63"/>
                  <p:cNvSpPr/>
                  <p:nvPr/>
                </p:nvSpPr>
                <p:spPr>
                  <a:xfrm>
                    <a:off x="2592311" y="719361"/>
                    <a:ext cx="50406" cy="50574"/>
                  </a:xfrm>
                  <a:custGeom>
                    <a:rect b="b" l="l" r="r" t="t"/>
                    <a:pathLst>
                      <a:path extrusionOk="0" fill="none" h="601" w="599">
                        <a:moveTo>
                          <a:pt x="598" y="1"/>
                        </a:moveTo>
                        <a:lnTo>
                          <a:pt x="0" y="601"/>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2" name="Google Shape;4392;p63"/>
                  <p:cNvSpPr/>
                  <p:nvPr/>
                </p:nvSpPr>
                <p:spPr>
                  <a:xfrm>
                    <a:off x="2592311" y="719361"/>
                    <a:ext cx="50406" cy="50574"/>
                  </a:xfrm>
                  <a:custGeom>
                    <a:rect b="b" l="l" r="r" t="t"/>
                    <a:pathLst>
                      <a:path extrusionOk="0" fill="none" h="601" w="599">
                        <a:moveTo>
                          <a:pt x="0" y="1"/>
                        </a:moveTo>
                        <a:lnTo>
                          <a:pt x="598" y="601"/>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3" name="Google Shape;4393;p63"/>
                  <p:cNvSpPr/>
                  <p:nvPr/>
                </p:nvSpPr>
                <p:spPr>
                  <a:xfrm>
                    <a:off x="175648" y="499902"/>
                    <a:ext cx="2737820" cy="1353721"/>
                  </a:xfrm>
                  <a:custGeom>
                    <a:rect b="b" l="l" r="r" t="t"/>
                    <a:pathLst>
                      <a:path extrusionOk="0" h="16087" w="32535">
                        <a:moveTo>
                          <a:pt x="0" y="1"/>
                        </a:moveTo>
                        <a:lnTo>
                          <a:pt x="0" y="16086"/>
                        </a:lnTo>
                        <a:lnTo>
                          <a:pt x="32535" y="16086"/>
                        </a:lnTo>
                        <a:lnTo>
                          <a:pt x="32535" y="1"/>
                        </a:ln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4" name="Google Shape;4394;p63"/>
                  <p:cNvSpPr/>
                  <p:nvPr/>
                </p:nvSpPr>
                <p:spPr>
                  <a:xfrm>
                    <a:off x="175648" y="499902"/>
                    <a:ext cx="2737820" cy="247485"/>
                  </a:xfrm>
                  <a:custGeom>
                    <a:rect b="b" l="l" r="r" t="t"/>
                    <a:pathLst>
                      <a:path extrusionOk="0" h="2941" w="32535">
                        <a:moveTo>
                          <a:pt x="0" y="1"/>
                        </a:moveTo>
                        <a:lnTo>
                          <a:pt x="0" y="2940"/>
                        </a:lnTo>
                        <a:lnTo>
                          <a:pt x="32535" y="2940"/>
                        </a:lnTo>
                        <a:lnTo>
                          <a:pt x="32535" y="1"/>
                        </a:ln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5" name="Google Shape;4395;p63"/>
                  <p:cNvSpPr/>
                  <p:nvPr/>
                </p:nvSpPr>
                <p:spPr>
                  <a:xfrm>
                    <a:off x="2657779" y="559984"/>
                    <a:ext cx="127235" cy="127319"/>
                  </a:xfrm>
                  <a:custGeom>
                    <a:rect b="b" l="l" r="r" t="t"/>
                    <a:pathLst>
                      <a:path extrusionOk="0" h="1513" w="1512">
                        <a:moveTo>
                          <a:pt x="1" y="0"/>
                        </a:moveTo>
                        <a:lnTo>
                          <a:pt x="1" y="1513"/>
                        </a:lnTo>
                        <a:lnTo>
                          <a:pt x="1511" y="1513"/>
                        </a:lnTo>
                        <a:lnTo>
                          <a:pt x="1511" y="0"/>
                        </a:lnTo>
                        <a:close/>
                      </a:path>
                    </a:pathLst>
                  </a:custGeom>
                  <a:solidFill>
                    <a:srgbClr val="A9ABBE"/>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6" name="Google Shape;4396;p63"/>
                  <p:cNvSpPr/>
                  <p:nvPr/>
                </p:nvSpPr>
                <p:spPr>
                  <a:xfrm>
                    <a:off x="2695982" y="598524"/>
                    <a:ext cx="50574" cy="50406"/>
                  </a:xfrm>
                  <a:custGeom>
                    <a:rect b="b" l="l" r="r" t="t"/>
                    <a:pathLst>
                      <a:path extrusionOk="0" fill="none" h="599" w="601">
                        <a:moveTo>
                          <a:pt x="601" y="1"/>
                        </a:moveTo>
                        <a:lnTo>
                          <a:pt x="1" y="598"/>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7" name="Google Shape;4397;p63"/>
                  <p:cNvSpPr/>
                  <p:nvPr/>
                </p:nvSpPr>
                <p:spPr>
                  <a:xfrm>
                    <a:off x="2695982" y="598524"/>
                    <a:ext cx="50574" cy="50406"/>
                  </a:xfrm>
                  <a:custGeom>
                    <a:rect b="b" l="l" r="r" t="t"/>
                    <a:pathLst>
                      <a:path extrusionOk="0" fill="none" h="599" w="601">
                        <a:moveTo>
                          <a:pt x="1" y="1"/>
                        </a:moveTo>
                        <a:lnTo>
                          <a:pt x="601" y="598"/>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8" name="Google Shape;4398;p63"/>
                  <p:cNvSpPr/>
                  <p:nvPr/>
                </p:nvSpPr>
                <p:spPr>
                  <a:xfrm>
                    <a:off x="279488" y="379065"/>
                    <a:ext cx="2737652" cy="1353637"/>
                  </a:xfrm>
                  <a:custGeom>
                    <a:rect b="b" l="l" r="r" t="t"/>
                    <a:pathLst>
                      <a:path extrusionOk="0" h="16086" w="32533">
                        <a:moveTo>
                          <a:pt x="1" y="0"/>
                        </a:moveTo>
                        <a:lnTo>
                          <a:pt x="1" y="16086"/>
                        </a:lnTo>
                        <a:lnTo>
                          <a:pt x="32533" y="16086"/>
                        </a:lnTo>
                        <a:lnTo>
                          <a:pt x="32533" y="0"/>
                        </a:ln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9" name="Google Shape;4399;p63"/>
                  <p:cNvSpPr/>
                  <p:nvPr/>
                </p:nvSpPr>
                <p:spPr>
                  <a:xfrm>
                    <a:off x="279488" y="379065"/>
                    <a:ext cx="2737652" cy="247485"/>
                  </a:xfrm>
                  <a:custGeom>
                    <a:rect b="b" l="l" r="r" t="t"/>
                    <a:pathLst>
                      <a:path extrusionOk="0" h="2941" w="32533">
                        <a:moveTo>
                          <a:pt x="1" y="0"/>
                        </a:moveTo>
                        <a:lnTo>
                          <a:pt x="1" y="2940"/>
                        </a:lnTo>
                        <a:lnTo>
                          <a:pt x="32533" y="2940"/>
                        </a:lnTo>
                        <a:lnTo>
                          <a:pt x="32533" y="0"/>
                        </a:ln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0" name="Google Shape;4400;p63"/>
                  <p:cNvSpPr/>
                  <p:nvPr/>
                </p:nvSpPr>
                <p:spPr>
                  <a:xfrm>
                    <a:off x="2761534" y="439315"/>
                    <a:ext cx="127319" cy="127151"/>
                  </a:xfrm>
                  <a:custGeom>
                    <a:rect b="b" l="l" r="r" t="t"/>
                    <a:pathLst>
                      <a:path extrusionOk="0" h="1511" w="1513">
                        <a:moveTo>
                          <a:pt x="0" y="0"/>
                        </a:moveTo>
                        <a:lnTo>
                          <a:pt x="0" y="1511"/>
                        </a:lnTo>
                        <a:lnTo>
                          <a:pt x="1513" y="1511"/>
                        </a:lnTo>
                        <a:lnTo>
                          <a:pt x="1513" y="0"/>
                        </a:lnTo>
                        <a:close/>
                      </a:path>
                    </a:pathLst>
                  </a:custGeom>
                  <a:solidFill>
                    <a:srgbClr val="A9ABBE"/>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1" name="Google Shape;4401;p63"/>
                  <p:cNvSpPr/>
                  <p:nvPr/>
                </p:nvSpPr>
                <p:spPr>
                  <a:xfrm>
                    <a:off x="2800074" y="477518"/>
                    <a:ext cx="50238" cy="50574"/>
                  </a:xfrm>
                  <a:custGeom>
                    <a:rect b="b" l="l" r="r" t="t"/>
                    <a:pathLst>
                      <a:path extrusionOk="0" fill="none" h="601" w="597">
                        <a:moveTo>
                          <a:pt x="596" y="0"/>
                        </a:moveTo>
                        <a:lnTo>
                          <a:pt x="1" y="600"/>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2" name="Google Shape;4402;p63"/>
                  <p:cNvSpPr/>
                  <p:nvPr/>
                </p:nvSpPr>
                <p:spPr>
                  <a:xfrm>
                    <a:off x="2800074" y="477518"/>
                    <a:ext cx="50238" cy="50574"/>
                  </a:xfrm>
                  <a:custGeom>
                    <a:rect b="b" l="l" r="r" t="t"/>
                    <a:pathLst>
                      <a:path extrusionOk="0" fill="none" h="601" w="597">
                        <a:moveTo>
                          <a:pt x="1" y="0"/>
                        </a:moveTo>
                        <a:lnTo>
                          <a:pt x="596" y="600"/>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3" name="Google Shape;4403;p63"/>
                  <p:cNvSpPr/>
                  <p:nvPr/>
                </p:nvSpPr>
                <p:spPr>
                  <a:xfrm>
                    <a:off x="371126" y="216658"/>
                    <a:ext cx="2737652" cy="1353721"/>
                  </a:xfrm>
                  <a:custGeom>
                    <a:rect b="b" l="l" r="r" t="t"/>
                    <a:pathLst>
                      <a:path extrusionOk="0" h="16087" w="32533">
                        <a:moveTo>
                          <a:pt x="0" y="1"/>
                        </a:moveTo>
                        <a:lnTo>
                          <a:pt x="0" y="16086"/>
                        </a:lnTo>
                        <a:lnTo>
                          <a:pt x="32533" y="16086"/>
                        </a:lnTo>
                        <a:lnTo>
                          <a:pt x="32533" y="1"/>
                        </a:ln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4" name="Google Shape;4404;p63"/>
                  <p:cNvSpPr/>
                  <p:nvPr/>
                </p:nvSpPr>
                <p:spPr>
                  <a:xfrm>
                    <a:off x="371126" y="216658"/>
                    <a:ext cx="2737652" cy="247485"/>
                  </a:xfrm>
                  <a:custGeom>
                    <a:rect b="b" l="l" r="r" t="t"/>
                    <a:pathLst>
                      <a:path extrusionOk="0" h="2941" w="32533">
                        <a:moveTo>
                          <a:pt x="0" y="1"/>
                        </a:moveTo>
                        <a:lnTo>
                          <a:pt x="0" y="2940"/>
                        </a:lnTo>
                        <a:lnTo>
                          <a:pt x="32533" y="2940"/>
                        </a:lnTo>
                        <a:lnTo>
                          <a:pt x="32533" y="1"/>
                        </a:ln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5" name="Google Shape;4405;p63"/>
                  <p:cNvSpPr/>
                  <p:nvPr/>
                </p:nvSpPr>
                <p:spPr>
                  <a:xfrm>
                    <a:off x="2853088" y="276908"/>
                    <a:ext cx="127403" cy="127403"/>
                  </a:xfrm>
                  <a:custGeom>
                    <a:rect b="b" l="l" r="r" t="t"/>
                    <a:pathLst>
                      <a:path extrusionOk="0" h="1514" w="1514">
                        <a:moveTo>
                          <a:pt x="1" y="1"/>
                        </a:moveTo>
                        <a:lnTo>
                          <a:pt x="1" y="1513"/>
                        </a:lnTo>
                        <a:lnTo>
                          <a:pt x="1513" y="1513"/>
                        </a:lnTo>
                        <a:lnTo>
                          <a:pt x="1513" y="1"/>
                        </a:lnTo>
                        <a:close/>
                      </a:path>
                    </a:pathLst>
                  </a:custGeom>
                  <a:solidFill>
                    <a:srgbClr val="A9ABBE"/>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6" name="Google Shape;4406;p63"/>
                  <p:cNvSpPr/>
                  <p:nvPr/>
                </p:nvSpPr>
                <p:spPr>
                  <a:xfrm>
                    <a:off x="2891291" y="315112"/>
                    <a:ext cx="50574" cy="50574"/>
                  </a:xfrm>
                  <a:custGeom>
                    <a:rect b="b" l="l" r="r" t="t"/>
                    <a:pathLst>
                      <a:path extrusionOk="0" fill="none" h="601" w="601">
                        <a:moveTo>
                          <a:pt x="601" y="1"/>
                        </a:moveTo>
                        <a:lnTo>
                          <a:pt x="1" y="601"/>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7" name="Google Shape;4407;p63"/>
                  <p:cNvSpPr/>
                  <p:nvPr/>
                </p:nvSpPr>
                <p:spPr>
                  <a:xfrm>
                    <a:off x="2891291" y="315112"/>
                    <a:ext cx="50574" cy="50574"/>
                  </a:xfrm>
                  <a:custGeom>
                    <a:rect b="b" l="l" r="r" t="t"/>
                    <a:pathLst>
                      <a:path extrusionOk="0" fill="none" h="601" w="601">
                        <a:moveTo>
                          <a:pt x="1" y="1"/>
                        </a:moveTo>
                        <a:lnTo>
                          <a:pt x="601" y="601"/>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8" name="Google Shape;4408;p63"/>
                  <p:cNvSpPr/>
                  <p:nvPr/>
                </p:nvSpPr>
                <p:spPr>
                  <a:xfrm>
                    <a:off x="462343" y="42050"/>
                    <a:ext cx="2737904" cy="1353637"/>
                  </a:xfrm>
                  <a:custGeom>
                    <a:rect b="b" l="l" r="r" t="t"/>
                    <a:pathLst>
                      <a:path extrusionOk="0" h="16086" w="32536">
                        <a:moveTo>
                          <a:pt x="1" y="0"/>
                        </a:moveTo>
                        <a:lnTo>
                          <a:pt x="1" y="16086"/>
                        </a:lnTo>
                        <a:lnTo>
                          <a:pt x="32535" y="16086"/>
                        </a:lnTo>
                        <a:lnTo>
                          <a:pt x="32535" y="0"/>
                        </a:ln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9" name="Google Shape;4409;p63"/>
                  <p:cNvSpPr/>
                  <p:nvPr/>
                </p:nvSpPr>
                <p:spPr>
                  <a:xfrm>
                    <a:off x="462343" y="42050"/>
                    <a:ext cx="2737904" cy="247401"/>
                  </a:xfrm>
                  <a:custGeom>
                    <a:rect b="b" l="l" r="r" t="t"/>
                    <a:pathLst>
                      <a:path extrusionOk="0" h="2940" w="32536">
                        <a:moveTo>
                          <a:pt x="1" y="0"/>
                        </a:moveTo>
                        <a:lnTo>
                          <a:pt x="1" y="2940"/>
                        </a:lnTo>
                        <a:lnTo>
                          <a:pt x="32535" y="2940"/>
                        </a:lnTo>
                        <a:lnTo>
                          <a:pt x="32535" y="0"/>
                        </a:ln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410" name="Google Shape;4410;p63"/>
                <p:cNvSpPr txBox="1"/>
                <p:nvPr/>
              </p:nvSpPr>
              <p:spPr>
                <a:xfrm>
                  <a:off x="471000" y="546675"/>
                  <a:ext cx="2729400" cy="400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200">
                      <a:solidFill>
                        <a:schemeClr val="dk1"/>
                      </a:solidFill>
                      <a:latin typeface="Archivo"/>
                      <a:ea typeface="Archivo"/>
                      <a:cs typeface="Archivo"/>
                      <a:sym typeface="Archivo"/>
                    </a:rPr>
                    <a:t>SYSTEM ERROR !</a:t>
                  </a:r>
                  <a:endParaRPr sz="1200">
                    <a:solidFill>
                      <a:schemeClr val="dk1"/>
                    </a:solidFill>
                    <a:latin typeface="Archivo"/>
                    <a:ea typeface="Archivo"/>
                    <a:cs typeface="Archivo"/>
                    <a:sym typeface="Archivo"/>
                  </a:endParaRPr>
                </a:p>
              </p:txBody>
            </p:sp>
          </p:grpSp>
          <p:sp>
            <p:nvSpPr>
              <p:cNvPr id="4411" name="Google Shape;4411;p63"/>
              <p:cNvSpPr/>
              <p:nvPr/>
            </p:nvSpPr>
            <p:spPr>
              <a:xfrm>
                <a:off x="6530038" y="3674094"/>
                <a:ext cx="1106100" cy="2244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100">
                    <a:solidFill>
                      <a:schemeClr val="dk1"/>
                    </a:solidFill>
                    <a:latin typeface="Archivo"/>
                    <a:ea typeface="Archivo"/>
                    <a:cs typeface="Archivo"/>
                    <a:sym typeface="Archivo"/>
                  </a:rPr>
                  <a:t>OK</a:t>
                </a:r>
                <a:endParaRPr sz="1100">
                  <a:solidFill>
                    <a:schemeClr val="dk1"/>
                  </a:solidFill>
                  <a:latin typeface="Archivo"/>
                  <a:ea typeface="Archivo"/>
                  <a:cs typeface="Archivo"/>
                  <a:sym typeface="Archivo"/>
                </a:endParaRPr>
              </a:p>
            </p:txBody>
          </p:sp>
          <p:sp>
            <p:nvSpPr>
              <p:cNvPr id="4412" name="Google Shape;4412;p63"/>
              <p:cNvSpPr/>
              <p:nvPr/>
            </p:nvSpPr>
            <p:spPr>
              <a:xfrm>
                <a:off x="7764863" y="3674094"/>
                <a:ext cx="1106100" cy="2244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100">
                    <a:solidFill>
                      <a:schemeClr val="dk1"/>
                    </a:solidFill>
                    <a:latin typeface="Archivo"/>
                    <a:ea typeface="Archivo"/>
                    <a:cs typeface="Archivo"/>
                    <a:sym typeface="Archivo"/>
                  </a:rPr>
                  <a:t>CANCEL</a:t>
                </a:r>
                <a:endParaRPr sz="1100">
                  <a:solidFill>
                    <a:schemeClr val="dk1"/>
                  </a:solidFill>
                  <a:latin typeface="Archivo"/>
                  <a:ea typeface="Archivo"/>
                  <a:cs typeface="Archivo"/>
                  <a:sym typeface="Archivo"/>
                </a:endParaRPr>
              </a:p>
            </p:txBody>
          </p:sp>
        </p:grpSp>
        <p:grpSp>
          <p:nvGrpSpPr>
            <p:cNvPr id="4413" name="Google Shape;4413;p63"/>
            <p:cNvGrpSpPr/>
            <p:nvPr/>
          </p:nvGrpSpPr>
          <p:grpSpPr>
            <a:xfrm>
              <a:off x="8832897" y="2915723"/>
              <a:ext cx="124557" cy="124557"/>
              <a:chOff x="9831290" y="1558725"/>
              <a:chExt cx="156597" cy="156597"/>
            </a:xfrm>
          </p:grpSpPr>
          <p:sp>
            <p:nvSpPr>
              <p:cNvPr id="4414" name="Google Shape;4414;p63"/>
              <p:cNvSpPr/>
              <p:nvPr/>
            </p:nvSpPr>
            <p:spPr>
              <a:xfrm>
                <a:off x="9831290" y="15587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5" name="Google Shape;4415;p63"/>
              <p:cNvSpPr/>
              <p:nvPr/>
            </p:nvSpPr>
            <p:spPr>
              <a:xfrm>
                <a:off x="9869301" y="15969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6" name="Google Shape;4416;p63"/>
              <p:cNvSpPr/>
              <p:nvPr/>
            </p:nvSpPr>
            <p:spPr>
              <a:xfrm>
                <a:off x="9869301" y="15969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20" name="Shape 4420"/>
        <p:cNvGrpSpPr/>
        <p:nvPr/>
      </p:nvGrpSpPr>
      <p:grpSpPr>
        <a:xfrm>
          <a:off x="0" y="0"/>
          <a:ext cx="0" cy="0"/>
          <a:chOff x="0" y="0"/>
          <a:chExt cx="0" cy="0"/>
        </a:xfrm>
      </p:grpSpPr>
      <p:sp>
        <p:nvSpPr>
          <p:cNvPr id="4421" name="Google Shape;4421;p64"/>
          <p:cNvSpPr txBox="1"/>
          <p:nvPr>
            <p:ph idx="1" type="subTitle"/>
          </p:nvPr>
        </p:nvSpPr>
        <p:spPr>
          <a:xfrm>
            <a:off x="735000" y="330800"/>
            <a:ext cx="6881700" cy="42240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lang="en" sz="1900">
                <a:solidFill>
                  <a:srgbClr val="000000"/>
                </a:solidFill>
                <a:latin typeface="Arial"/>
                <a:ea typeface="Arial"/>
                <a:cs typeface="Arial"/>
                <a:sym typeface="Arial"/>
              </a:rPr>
              <a:t>The </a:t>
            </a:r>
            <a:r>
              <a:rPr b="1" lang="en" sz="1900">
                <a:solidFill>
                  <a:srgbClr val="000000"/>
                </a:solidFill>
                <a:latin typeface="Arial"/>
                <a:ea typeface="Arial"/>
                <a:cs typeface="Arial"/>
                <a:sym typeface="Arial"/>
              </a:rPr>
              <a:t>second type of division fallacy</a:t>
            </a:r>
            <a:r>
              <a:rPr lang="en" sz="1900">
                <a:solidFill>
                  <a:srgbClr val="000000"/>
                </a:solidFill>
                <a:latin typeface="Arial"/>
                <a:ea typeface="Arial"/>
                <a:cs typeface="Arial"/>
                <a:sym typeface="Arial"/>
              </a:rPr>
              <a:t> is committed when one argues from the attributes of a collection of elements to the attributes of the elements themselves. To argue that, because university students study medicine, law, engineering, dentistry, and architecture, therefore each, or even any, university student studies medicine, law, engineering, dentistry, and architecture is to commit the second kind of division fallacy. It is true that university students, collectively, study all these various subjects, but it is false that university students, distributively, do so. Instances of this fallacy of division often look like valid arguments, for what is true of a class distributively is certainly true of each and every member. </a:t>
            </a:r>
            <a:endParaRPr b="1" sz="1900">
              <a:solidFill>
                <a:srgbClr val="000000"/>
              </a:solidFill>
              <a:latin typeface="Arial"/>
              <a:ea typeface="Arial"/>
              <a:cs typeface="Arial"/>
              <a:sym typeface="Arial"/>
            </a:endParaRPr>
          </a:p>
        </p:txBody>
      </p:sp>
      <p:grpSp>
        <p:nvGrpSpPr>
          <p:cNvPr id="4422" name="Google Shape;4422;p64"/>
          <p:cNvGrpSpPr/>
          <p:nvPr/>
        </p:nvGrpSpPr>
        <p:grpSpPr>
          <a:xfrm>
            <a:off x="388365" y="1999125"/>
            <a:ext cx="156597" cy="156597"/>
            <a:chOff x="9831290" y="1558725"/>
            <a:chExt cx="156597" cy="156597"/>
          </a:xfrm>
        </p:grpSpPr>
        <p:sp>
          <p:nvSpPr>
            <p:cNvPr id="4423" name="Google Shape;4423;p64"/>
            <p:cNvSpPr/>
            <p:nvPr/>
          </p:nvSpPr>
          <p:spPr>
            <a:xfrm>
              <a:off x="9831290" y="15587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4" name="Google Shape;4424;p64"/>
            <p:cNvSpPr/>
            <p:nvPr/>
          </p:nvSpPr>
          <p:spPr>
            <a:xfrm>
              <a:off x="9869301" y="15969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5" name="Google Shape;4425;p64"/>
            <p:cNvSpPr/>
            <p:nvPr/>
          </p:nvSpPr>
          <p:spPr>
            <a:xfrm>
              <a:off x="9869301" y="15969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426" name="Google Shape;4426;p64"/>
          <p:cNvGrpSpPr/>
          <p:nvPr/>
        </p:nvGrpSpPr>
        <p:grpSpPr>
          <a:xfrm>
            <a:off x="4143367" y="4554769"/>
            <a:ext cx="842530" cy="84105"/>
            <a:chOff x="8131923" y="2641852"/>
            <a:chExt cx="1144898" cy="114273"/>
          </a:xfrm>
        </p:grpSpPr>
        <p:sp>
          <p:nvSpPr>
            <p:cNvPr id="4427" name="Google Shape;4427;p64"/>
            <p:cNvSpPr/>
            <p:nvPr/>
          </p:nvSpPr>
          <p:spPr>
            <a:xfrm>
              <a:off x="8131923"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8" name="Google Shape;4428;p64"/>
            <p:cNvSpPr/>
            <p:nvPr/>
          </p:nvSpPr>
          <p:spPr>
            <a:xfrm>
              <a:off x="8475468" y="2641852"/>
              <a:ext cx="114261" cy="114273"/>
            </a:xfrm>
            <a:custGeom>
              <a:rect b="b" l="l" r="r" t="t"/>
              <a:pathLst>
                <a:path extrusionOk="0" h="1692" w="1692">
                  <a:moveTo>
                    <a:pt x="846" y="1"/>
                  </a:moveTo>
                  <a:cubicBezTo>
                    <a:pt x="378" y="1"/>
                    <a:pt x="1" y="378"/>
                    <a:pt x="1" y="846"/>
                  </a:cubicBezTo>
                  <a:cubicBezTo>
                    <a:pt x="1" y="1312"/>
                    <a:pt x="378" y="1692"/>
                    <a:pt x="846" y="1692"/>
                  </a:cubicBezTo>
                  <a:cubicBezTo>
                    <a:pt x="1312" y="1692"/>
                    <a:pt x="1692" y="1312"/>
                    <a:pt x="1692" y="846"/>
                  </a:cubicBezTo>
                  <a:cubicBezTo>
                    <a:pt x="1692" y="378"/>
                    <a:pt x="1312"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9" name="Google Shape;4429;p64"/>
            <p:cNvSpPr/>
            <p:nvPr/>
          </p:nvSpPr>
          <p:spPr>
            <a:xfrm>
              <a:off x="8819014" y="2641852"/>
              <a:ext cx="114261" cy="114273"/>
            </a:xfrm>
            <a:custGeom>
              <a:rect b="b" l="l" r="r" t="t"/>
              <a:pathLst>
                <a:path extrusionOk="0" h="1692" w="1692">
                  <a:moveTo>
                    <a:pt x="846" y="1"/>
                  </a:moveTo>
                  <a:cubicBezTo>
                    <a:pt x="380" y="1"/>
                    <a:pt x="0" y="378"/>
                    <a:pt x="0" y="846"/>
                  </a:cubicBezTo>
                  <a:cubicBezTo>
                    <a:pt x="0" y="1312"/>
                    <a:pt x="380"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0" name="Google Shape;4430;p64"/>
            <p:cNvSpPr/>
            <p:nvPr/>
          </p:nvSpPr>
          <p:spPr>
            <a:xfrm>
              <a:off x="9162560"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431" name="Google Shape;4431;p64"/>
          <p:cNvGrpSpPr/>
          <p:nvPr/>
        </p:nvGrpSpPr>
        <p:grpSpPr>
          <a:xfrm>
            <a:off x="7846815" y="4030472"/>
            <a:ext cx="988023" cy="608391"/>
            <a:chOff x="9014981" y="3506433"/>
            <a:chExt cx="1291702" cy="795386"/>
          </a:xfrm>
        </p:grpSpPr>
        <p:sp>
          <p:nvSpPr>
            <p:cNvPr id="4432" name="Google Shape;4432;p64"/>
            <p:cNvSpPr/>
            <p:nvPr/>
          </p:nvSpPr>
          <p:spPr>
            <a:xfrm>
              <a:off x="9626657" y="4049696"/>
              <a:ext cx="583749" cy="252113"/>
            </a:xfrm>
            <a:custGeom>
              <a:rect b="b" l="l" r="r" t="t"/>
              <a:pathLst>
                <a:path extrusionOk="0" fill="none" h="2996" w="6937">
                  <a:moveTo>
                    <a:pt x="1" y="1"/>
                  </a:moveTo>
                  <a:lnTo>
                    <a:pt x="6936" y="1"/>
                  </a:lnTo>
                  <a:lnTo>
                    <a:pt x="6936" y="2996"/>
                  </a:lnTo>
                  <a:lnTo>
                    <a:pt x="1"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3" name="Google Shape;4433;p64"/>
            <p:cNvSpPr/>
            <p:nvPr/>
          </p:nvSpPr>
          <p:spPr>
            <a:xfrm>
              <a:off x="9626657" y="4049696"/>
              <a:ext cx="583749" cy="252113"/>
            </a:xfrm>
            <a:custGeom>
              <a:rect b="b" l="l" r="r" t="t"/>
              <a:pathLst>
                <a:path extrusionOk="0" h="2996" w="6937">
                  <a:moveTo>
                    <a:pt x="1" y="1"/>
                  </a:moveTo>
                  <a:lnTo>
                    <a:pt x="1" y="2996"/>
                  </a:lnTo>
                  <a:lnTo>
                    <a:pt x="6936" y="2996"/>
                  </a:lnTo>
                  <a:lnTo>
                    <a:pt x="6936" y="1"/>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4" name="Google Shape;4434;p64"/>
            <p:cNvSpPr/>
            <p:nvPr/>
          </p:nvSpPr>
          <p:spPr>
            <a:xfrm>
              <a:off x="9014981" y="3506433"/>
              <a:ext cx="1291534" cy="795386"/>
            </a:xfrm>
            <a:custGeom>
              <a:rect b="b" l="l" r="r" t="t"/>
              <a:pathLst>
                <a:path extrusionOk="0" h="9452" w="15348">
                  <a:moveTo>
                    <a:pt x="1" y="1"/>
                  </a:moveTo>
                  <a:lnTo>
                    <a:pt x="1" y="9452"/>
                  </a:lnTo>
                  <a:lnTo>
                    <a:pt x="15347" y="9452"/>
                  </a:lnTo>
                  <a:lnTo>
                    <a:pt x="15347" y="1"/>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5" name="Google Shape;4435;p64"/>
            <p:cNvSpPr/>
            <p:nvPr/>
          </p:nvSpPr>
          <p:spPr>
            <a:xfrm>
              <a:off x="9014981" y="3506433"/>
              <a:ext cx="1291534" cy="795386"/>
            </a:xfrm>
            <a:custGeom>
              <a:rect b="b" l="l" r="r" t="t"/>
              <a:pathLst>
                <a:path extrusionOk="0" fill="none" h="9452" w="15348">
                  <a:moveTo>
                    <a:pt x="1" y="1"/>
                  </a:moveTo>
                  <a:lnTo>
                    <a:pt x="15347" y="1"/>
                  </a:lnTo>
                  <a:lnTo>
                    <a:pt x="15347" y="9452"/>
                  </a:lnTo>
                  <a:lnTo>
                    <a:pt x="1" y="9452"/>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6" name="Google Shape;4436;p64"/>
            <p:cNvSpPr/>
            <p:nvPr/>
          </p:nvSpPr>
          <p:spPr>
            <a:xfrm>
              <a:off x="9015149" y="3506433"/>
              <a:ext cx="1291534" cy="397777"/>
            </a:xfrm>
            <a:custGeom>
              <a:rect b="b" l="l" r="r" t="t"/>
              <a:pathLst>
                <a:path extrusionOk="0" h="4727" w="15348">
                  <a:moveTo>
                    <a:pt x="1" y="1"/>
                  </a:moveTo>
                  <a:lnTo>
                    <a:pt x="7673" y="4726"/>
                  </a:lnTo>
                  <a:lnTo>
                    <a:pt x="15347" y="1"/>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7" name="Google Shape;4437;p64"/>
            <p:cNvSpPr/>
            <p:nvPr/>
          </p:nvSpPr>
          <p:spPr>
            <a:xfrm>
              <a:off x="9368994" y="4049696"/>
              <a:ext cx="583496" cy="252113"/>
            </a:xfrm>
            <a:custGeom>
              <a:rect b="b" l="l" r="r" t="t"/>
              <a:pathLst>
                <a:path extrusionOk="0" fill="none" h="2996" w="6934">
                  <a:moveTo>
                    <a:pt x="0" y="1"/>
                  </a:moveTo>
                  <a:lnTo>
                    <a:pt x="6933" y="1"/>
                  </a:lnTo>
                  <a:lnTo>
                    <a:pt x="6933" y="2996"/>
                  </a:lnTo>
                  <a:lnTo>
                    <a:pt x="0" y="2996"/>
                  </a:lnTo>
                  <a:close/>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8" name="Google Shape;4438;p64"/>
            <p:cNvSpPr/>
            <p:nvPr/>
          </p:nvSpPr>
          <p:spPr>
            <a:xfrm>
              <a:off x="9368994" y="4049696"/>
              <a:ext cx="583496" cy="252113"/>
            </a:xfrm>
            <a:custGeom>
              <a:rect b="b" l="l" r="r" t="t"/>
              <a:pathLst>
                <a:path extrusionOk="0" h="2996" w="6934">
                  <a:moveTo>
                    <a:pt x="0" y="1"/>
                  </a:moveTo>
                  <a:lnTo>
                    <a:pt x="0" y="2996"/>
                  </a:lnTo>
                  <a:lnTo>
                    <a:pt x="6933" y="2996"/>
                  </a:lnTo>
                  <a:lnTo>
                    <a:pt x="6933" y="1"/>
                  </a:lnTo>
                  <a:close/>
                </a:path>
              </a:pathLst>
            </a:custGeom>
            <a:solidFill>
              <a:schemeClr val="lt1"/>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9" name="Google Shape;4439;p64"/>
            <p:cNvSpPr/>
            <p:nvPr/>
          </p:nvSpPr>
          <p:spPr>
            <a:xfrm>
              <a:off x="9494712" y="4125093"/>
              <a:ext cx="332056" cy="84"/>
            </a:xfrm>
            <a:custGeom>
              <a:rect b="b" l="l" r="r" t="t"/>
              <a:pathLst>
                <a:path extrusionOk="0" fill="none" h="1" w="3946">
                  <a:moveTo>
                    <a:pt x="0" y="1"/>
                  </a:moveTo>
                  <a:lnTo>
                    <a:pt x="3945" y="1"/>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0" name="Google Shape;4440;p64"/>
            <p:cNvSpPr/>
            <p:nvPr/>
          </p:nvSpPr>
          <p:spPr>
            <a:xfrm>
              <a:off x="9494712" y="4215384"/>
              <a:ext cx="332056" cy="84"/>
            </a:xfrm>
            <a:custGeom>
              <a:rect b="b" l="l" r="r" t="t"/>
              <a:pathLst>
                <a:path extrusionOk="0" fill="none" h="1" w="3946">
                  <a:moveTo>
                    <a:pt x="0" y="0"/>
                  </a:moveTo>
                  <a:lnTo>
                    <a:pt x="3945" y="0"/>
                  </a:lnTo>
                </a:path>
              </a:pathLst>
            </a:custGeom>
            <a:solidFill>
              <a:schemeClr val="accen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441" name="Google Shape;4441;p64"/>
          <p:cNvSpPr/>
          <p:nvPr/>
        </p:nvSpPr>
        <p:spPr>
          <a:xfrm>
            <a:off x="307076" y="1326754"/>
            <a:ext cx="319172" cy="442075"/>
          </a:xfrm>
          <a:custGeom>
            <a:rect b="b" l="l" r="r" t="t"/>
            <a:pathLst>
              <a:path extrusionOk="0" h="6200" w="4476">
                <a:moveTo>
                  <a:pt x="0" y="0"/>
                </a:moveTo>
                <a:lnTo>
                  <a:pt x="630" y="5344"/>
                </a:lnTo>
                <a:lnTo>
                  <a:pt x="1740" y="3869"/>
                </a:lnTo>
                <a:lnTo>
                  <a:pt x="2979" y="6199"/>
                </a:lnTo>
                <a:lnTo>
                  <a:pt x="4209" y="5356"/>
                </a:lnTo>
                <a:lnTo>
                  <a:pt x="2541" y="3327"/>
                </a:lnTo>
                <a:lnTo>
                  <a:pt x="4476" y="3056"/>
                </a:lnTo>
                <a:lnTo>
                  <a:pt x="0" y="0"/>
                </a:lnTo>
                <a:close/>
              </a:path>
            </a:pathLst>
          </a:custGeom>
          <a:solidFill>
            <a:schemeClr val="accent3"/>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442" name="Google Shape;4442;p64"/>
          <p:cNvGrpSpPr/>
          <p:nvPr/>
        </p:nvGrpSpPr>
        <p:grpSpPr>
          <a:xfrm>
            <a:off x="6" y="4460656"/>
            <a:ext cx="2598078" cy="1242517"/>
            <a:chOff x="6138988" y="2857389"/>
            <a:chExt cx="2875252" cy="1776039"/>
          </a:xfrm>
        </p:grpSpPr>
        <p:grpSp>
          <p:nvGrpSpPr>
            <p:cNvPr id="4443" name="Google Shape;4443;p64"/>
            <p:cNvGrpSpPr/>
            <p:nvPr/>
          </p:nvGrpSpPr>
          <p:grpSpPr>
            <a:xfrm>
              <a:off x="6138988" y="2857389"/>
              <a:ext cx="2875252" cy="1776039"/>
              <a:chOff x="5927300" y="2664250"/>
              <a:chExt cx="3128675" cy="1932578"/>
            </a:xfrm>
          </p:grpSpPr>
          <p:grpSp>
            <p:nvGrpSpPr>
              <p:cNvPr id="4444" name="Google Shape;4444;p64"/>
              <p:cNvGrpSpPr/>
              <p:nvPr/>
            </p:nvGrpSpPr>
            <p:grpSpPr>
              <a:xfrm>
                <a:off x="5927300" y="2664250"/>
                <a:ext cx="3128675" cy="1932578"/>
                <a:chOff x="71725" y="42050"/>
                <a:chExt cx="3128675" cy="1932578"/>
              </a:xfrm>
            </p:grpSpPr>
            <p:grpSp>
              <p:nvGrpSpPr>
                <p:cNvPr id="4445" name="Google Shape;4445;p64"/>
                <p:cNvGrpSpPr/>
                <p:nvPr/>
              </p:nvGrpSpPr>
              <p:grpSpPr>
                <a:xfrm>
                  <a:off x="71725" y="42050"/>
                  <a:ext cx="3128522" cy="1932578"/>
                  <a:chOff x="71725" y="42050"/>
                  <a:chExt cx="3128522" cy="1932578"/>
                </a:xfrm>
              </p:grpSpPr>
              <p:sp>
                <p:nvSpPr>
                  <p:cNvPr id="4446" name="Google Shape;4446;p64"/>
                  <p:cNvSpPr/>
                  <p:nvPr/>
                </p:nvSpPr>
                <p:spPr>
                  <a:xfrm>
                    <a:off x="71725" y="620991"/>
                    <a:ext cx="2737820" cy="1353637"/>
                  </a:xfrm>
                  <a:custGeom>
                    <a:rect b="b" l="l" r="r" t="t"/>
                    <a:pathLst>
                      <a:path extrusionOk="0" h="16086" w="32535">
                        <a:moveTo>
                          <a:pt x="0" y="0"/>
                        </a:moveTo>
                        <a:lnTo>
                          <a:pt x="0" y="16086"/>
                        </a:lnTo>
                        <a:lnTo>
                          <a:pt x="32535" y="16086"/>
                        </a:lnTo>
                        <a:lnTo>
                          <a:pt x="32535" y="0"/>
                        </a:ln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7" name="Google Shape;4447;p64"/>
                  <p:cNvSpPr/>
                  <p:nvPr/>
                </p:nvSpPr>
                <p:spPr>
                  <a:xfrm>
                    <a:off x="71725" y="620991"/>
                    <a:ext cx="2737820" cy="247401"/>
                  </a:xfrm>
                  <a:custGeom>
                    <a:rect b="b" l="l" r="r" t="t"/>
                    <a:pathLst>
                      <a:path extrusionOk="0" h="2940" w="32535">
                        <a:moveTo>
                          <a:pt x="0" y="0"/>
                        </a:moveTo>
                        <a:lnTo>
                          <a:pt x="0" y="2940"/>
                        </a:lnTo>
                        <a:lnTo>
                          <a:pt x="32535" y="2940"/>
                        </a:lnTo>
                        <a:lnTo>
                          <a:pt x="32535" y="0"/>
                        </a:ln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8" name="Google Shape;4448;p64"/>
                  <p:cNvSpPr/>
                  <p:nvPr/>
                </p:nvSpPr>
                <p:spPr>
                  <a:xfrm>
                    <a:off x="2553687" y="680821"/>
                    <a:ext cx="127403" cy="127319"/>
                  </a:xfrm>
                  <a:custGeom>
                    <a:rect b="b" l="l" r="r" t="t"/>
                    <a:pathLst>
                      <a:path extrusionOk="0" h="1513" w="1514">
                        <a:moveTo>
                          <a:pt x="1" y="0"/>
                        </a:moveTo>
                        <a:lnTo>
                          <a:pt x="1" y="1513"/>
                        </a:lnTo>
                        <a:lnTo>
                          <a:pt x="1513" y="1513"/>
                        </a:lnTo>
                        <a:lnTo>
                          <a:pt x="1513" y="0"/>
                        </a:lnTo>
                        <a:close/>
                      </a:path>
                    </a:pathLst>
                  </a:custGeom>
                  <a:solidFill>
                    <a:srgbClr val="A9ABBE"/>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9" name="Google Shape;4449;p64"/>
                  <p:cNvSpPr/>
                  <p:nvPr/>
                </p:nvSpPr>
                <p:spPr>
                  <a:xfrm>
                    <a:off x="2592311" y="719361"/>
                    <a:ext cx="50406" cy="50574"/>
                  </a:xfrm>
                  <a:custGeom>
                    <a:rect b="b" l="l" r="r" t="t"/>
                    <a:pathLst>
                      <a:path extrusionOk="0" fill="none" h="601" w="599">
                        <a:moveTo>
                          <a:pt x="598" y="1"/>
                        </a:moveTo>
                        <a:lnTo>
                          <a:pt x="0" y="601"/>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0" name="Google Shape;4450;p64"/>
                  <p:cNvSpPr/>
                  <p:nvPr/>
                </p:nvSpPr>
                <p:spPr>
                  <a:xfrm>
                    <a:off x="2592311" y="719361"/>
                    <a:ext cx="50406" cy="50574"/>
                  </a:xfrm>
                  <a:custGeom>
                    <a:rect b="b" l="l" r="r" t="t"/>
                    <a:pathLst>
                      <a:path extrusionOk="0" fill="none" h="601" w="599">
                        <a:moveTo>
                          <a:pt x="0" y="1"/>
                        </a:moveTo>
                        <a:lnTo>
                          <a:pt x="598" y="601"/>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1" name="Google Shape;4451;p64"/>
                  <p:cNvSpPr/>
                  <p:nvPr/>
                </p:nvSpPr>
                <p:spPr>
                  <a:xfrm>
                    <a:off x="175648" y="499902"/>
                    <a:ext cx="2737820" cy="1353721"/>
                  </a:xfrm>
                  <a:custGeom>
                    <a:rect b="b" l="l" r="r" t="t"/>
                    <a:pathLst>
                      <a:path extrusionOk="0" h="16087" w="32535">
                        <a:moveTo>
                          <a:pt x="0" y="1"/>
                        </a:moveTo>
                        <a:lnTo>
                          <a:pt x="0" y="16086"/>
                        </a:lnTo>
                        <a:lnTo>
                          <a:pt x="32535" y="16086"/>
                        </a:lnTo>
                        <a:lnTo>
                          <a:pt x="32535" y="1"/>
                        </a:ln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2" name="Google Shape;4452;p64"/>
                  <p:cNvSpPr/>
                  <p:nvPr/>
                </p:nvSpPr>
                <p:spPr>
                  <a:xfrm>
                    <a:off x="175648" y="499902"/>
                    <a:ext cx="2737820" cy="247485"/>
                  </a:xfrm>
                  <a:custGeom>
                    <a:rect b="b" l="l" r="r" t="t"/>
                    <a:pathLst>
                      <a:path extrusionOk="0" h="2941" w="32535">
                        <a:moveTo>
                          <a:pt x="0" y="1"/>
                        </a:moveTo>
                        <a:lnTo>
                          <a:pt x="0" y="2940"/>
                        </a:lnTo>
                        <a:lnTo>
                          <a:pt x="32535" y="2940"/>
                        </a:lnTo>
                        <a:lnTo>
                          <a:pt x="32535" y="1"/>
                        </a:ln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3" name="Google Shape;4453;p64"/>
                  <p:cNvSpPr/>
                  <p:nvPr/>
                </p:nvSpPr>
                <p:spPr>
                  <a:xfrm>
                    <a:off x="2657779" y="559984"/>
                    <a:ext cx="127235" cy="127319"/>
                  </a:xfrm>
                  <a:custGeom>
                    <a:rect b="b" l="l" r="r" t="t"/>
                    <a:pathLst>
                      <a:path extrusionOk="0" h="1513" w="1512">
                        <a:moveTo>
                          <a:pt x="1" y="0"/>
                        </a:moveTo>
                        <a:lnTo>
                          <a:pt x="1" y="1513"/>
                        </a:lnTo>
                        <a:lnTo>
                          <a:pt x="1511" y="1513"/>
                        </a:lnTo>
                        <a:lnTo>
                          <a:pt x="1511" y="0"/>
                        </a:lnTo>
                        <a:close/>
                      </a:path>
                    </a:pathLst>
                  </a:custGeom>
                  <a:solidFill>
                    <a:srgbClr val="A9ABBE"/>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4" name="Google Shape;4454;p64"/>
                  <p:cNvSpPr/>
                  <p:nvPr/>
                </p:nvSpPr>
                <p:spPr>
                  <a:xfrm>
                    <a:off x="2695982" y="598524"/>
                    <a:ext cx="50574" cy="50406"/>
                  </a:xfrm>
                  <a:custGeom>
                    <a:rect b="b" l="l" r="r" t="t"/>
                    <a:pathLst>
                      <a:path extrusionOk="0" fill="none" h="599" w="601">
                        <a:moveTo>
                          <a:pt x="601" y="1"/>
                        </a:moveTo>
                        <a:lnTo>
                          <a:pt x="1" y="598"/>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5" name="Google Shape;4455;p64"/>
                  <p:cNvSpPr/>
                  <p:nvPr/>
                </p:nvSpPr>
                <p:spPr>
                  <a:xfrm>
                    <a:off x="2695982" y="598524"/>
                    <a:ext cx="50574" cy="50406"/>
                  </a:xfrm>
                  <a:custGeom>
                    <a:rect b="b" l="l" r="r" t="t"/>
                    <a:pathLst>
                      <a:path extrusionOk="0" fill="none" h="599" w="601">
                        <a:moveTo>
                          <a:pt x="1" y="1"/>
                        </a:moveTo>
                        <a:lnTo>
                          <a:pt x="601" y="598"/>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6" name="Google Shape;4456;p64"/>
                  <p:cNvSpPr/>
                  <p:nvPr/>
                </p:nvSpPr>
                <p:spPr>
                  <a:xfrm>
                    <a:off x="279488" y="379065"/>
                    <a:ext cx="2737652" cy="1353637"/>
                  </a:xfrm>
                  <a:custGeom>
                    <a:rect b="b" l="l" r="r" t="t"/>
                    <a:pathLst>
                      <a:path extrusionOk="0" h="16086" w="32533">
                        <a:moveTo>
                          <a:pt x="1" y="0"/>
                        </a:moveTo>
                        <a:lnTo>
                          <a:pt x="1" y="16086"/>
                        </a:lnTo>
                        <a:lnTo>
                          <a:pt x="32533" y="16086"/>
                        </a:lnTo>
                        <a:lnTo>
                          <a:pt x="32533" y="0"/>
                        </a:ln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7" name="Google Shape;4457;p64"/>
                  <p:cNvSpPr/>
                  <p:nvPr/>
                </p:nvSpPr>
                <p:spPr>
                  <a:xfrm>
                    <a:off x="279488" y="379065"/>
                    <a:ext cx="2737652" cy="247485"/>
                  </a:xfrm>
                  <a:custGeom>
                    <a:rect b="b" l="l" r="r" t="t"/>
                    <a:pathLst>
                      <a:path extrusionOk="0" h="2941" w="32533">
                        <a:moveTo>
                          <a:pt x="1" y="0"/>
                        </a:moveTo>
                        <a:lnTo>
                          <a:pt x="1" y="2940"/>
                        </a:lnTo>
                        <a:lnTo>
                          <a:pt x="32533" y="2940"/>
                        </a:lnTo>
                        <a:lnTo>
                          <a:pt x="32533" y="0"/>
                        </a:ln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8" name="Google Shape;4458;p64"/>
                  <p:cNvSpPr/>
                  <p:nvPr/>
                </p:nvSpPr>
                <p:spPr>
                  <a:xfrm>
                    <a:off x="2761534" y="439315"/>
                    <a:ext cx="127319" cy="127151"/>
                  </a:xfrm>
                  <a:custGeom>
                    <a:rect b="b" l="l" r="r" t="t"/>
                    <a:pathLst>
                      <a:path extrusionOk="0" h="1511" w="1513">
                        <a:moveTo>
                          <a:pt x="0" y="0"/>
                        </a:moveTo>
                        <a:lnTo>
                          <a:pt x="0" y="1511"/>
                        </a:lnTo>
                        <a:lnTo>
                          <a:pt x="1513" y="1511"/>
                        </a:lnTo>
                        <a:lnTo>
                          <a:pt x="1513" y="0"/>
                        </a:lnTo>
                        <a:close/>
                      </a:path>
                    </a:pathLst>
                  </a:custGeom>
                  <a:solidFill>
                    <a:srgbClr val="A9ABBE"/>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9" name="Google Shape;4459;p64"/>
                  <p:cNvSpPr/>
                  <p:nvPr/>
                </p:nvSpPr>
                <p:spPr>
                  <a:xfrm>
                    <a:off x="2800074" y="477518"/>
                    <a:ext cx="50238" cy="50574"/>
                  </a:xfrm>
                  <a:custGeom>
                    <a:rect b="b" l="l" r="r" t="t"/>
                    <a:pathLst>
                      <a:path extrusionOk="0" fill="none" h="601" w="597">
                        <a:moveTo>
                          <a:pt x="596" y="0"/>
                        </a:moveTo>
                        <a:lnTo>
                          <a:pt x="1" y="600"/>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0" name="Google Shape;4460;p64"/>
                  <p:cNvSpPr/>
                  <p:nvPr/>
                </p:nvSpPr>
                <p:spPr>
                  <a:xfrm>
                    <a:off x="2800074" y="477518"/>
                    <a:ext cx="50238" cy="50574"/>
                  </a:xfrm>
                  <a:custGeom>
                    <a:rect b="b" l="l" r="r" t="t"/>
                    <a:pathLst>
                      <a:path extrusionOk="0" fill="none" h="601" w="597">
                        <a:moveTo>
                          <a:pt x="1" y="0"/>
                        </a:moveTo>
                        <a:lnTo>
                          <a:pt x="596" y="600"/>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1" name="Google Shape;4461;p64"/>
                  <p:cNvSpPr/>
                  <p:nvPr/>
                </p:nvSpPr>
                <p:spPr>
                  <a:xfrm>
                    <a:off x="371126" y="216658"/>
                    <a:ext cx="2737652" cy="1353721"/>
                  </a:xfrm>
                  <a:custGeom>
                    <a:rect b="b" l="l" r="r" t="t"/>
                    <a:pathLst>
                      <a:path extrusionOk="0" h="16087" w="32533">
                        <a:moveTo>
                          <a:pt x="0" y="1"/>
                        </a:moveTo>
                        <a:lnTo>
                          <a:pt x="0" y="16086"/>
                        </a:lnTo>
                        <a:lnTo>
                          <a:pt x="32533" y="16086"/>
                        </a:lnTo>
                        <a:lnTo>
                          <a:pt x="32533" y="1"/>
                        </a:ln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2" name="Google Shape;4462;p64"/>
                  <p:cNvSpPr/>
                  <p:nvPr/>
                </p:nvSpPr>
                <p:spPr>
                  <a:xfrm>
                    <a:off x="371126" y="216658"/>
                    <a:ext cx="2737652" cy="247485"/>
                  </a:xfrm>
                  <a:custGeom>
                    <a:rect b="b" l="l" r="r" t="t"/>
                    <a:pathLst>
                      <a:path extrusionOk="0" h="2941" w="32533">
                        <a:moveTo>
                          <a:pt x="0" y="1"/>
                        </a:moveTo>
                        <a:lnTo>
                          <a:pt x="0" y="2940"/>
                        </a:lnTo>
                        <a:lnTo>
                          <a:pt x="32533" y="2940"/>
                        </a:lnTo>
                        <a:lnTo>
                          <a:pt x="32533" y="1"/>
                        </a:ln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3" name="Google Shape;4463;p64"/>
                  <p:cNvSpPr/>
                  <p:nvPr/>
                </p:nvSpPr>
                <p:spPr>
                  <a:xfrm>
                    <a:off x="2853088" y="276908"/>
                    <a:ext cx="127403" cy="127403"/>
                  </a:xfrm>
                  <a:custGeom>
                    <a:rect b="b" l="l" r="r" t="t"/>
                    <a:pathLst>
                      <a:path extrusionOk="0" h="1514" w="1514">
                        <a:moveTo>
                          <a:pt x="1" y="1"/>
                        </a:moveTo>
                        <a:lnTo>
                          <a:pt x="1" y="1513"/>
                        </a:lnTo>
                        <a:lnTo>
                          <a:pt x="1513" y="1513"/>
                        </a:lnTo>
                        <a:lnTo>
                          <a:pt x="1513" y="1"/>
                        </a:lnTo>
                        <a:close/>
                      </a:path>
                    </a:pathLst>
                  </a:custGeom>
                  <a:solidFill>
                    <a:srgbClr val="A9ABBE"/>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4" name="Google Shape;4464;p64"/>
                  <p:cNvSpPr/>
                  <p:nvPr/>
                </p:nvSpPr>
                <p:spPr>
                  <a:xfrm>
                    <a:off x="2891291" y="315112"/>
                    <a:ext cx="50574" cy="50574"/>
                  </a:xfrm>
                  <a:custGeom>
                    <a:rect b="b" l="l" r="r" t="t"/>
                    <a:pathLst>
                      <a:path extrusionOk="0" fill="none" h="601" w="601">
                        <a:moveTo>
                          <a:pt x="601" y="1"/>
                        </a:moveTo>
                        <a:lnTo>
                          <a:pt x="1" y="601"/>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5" name="Google Shape;4465;p64"/>
                  <p:cNvSpPr/>
                  <p:nvPr/>
                </p:nvSpPr>
                <p:spPr>
                  <a:xfrm>
                    <a:off x="2891291" y="315112"/>
                    <a:ext cx="50574" cy="50574"/>
                  </a:xfrm>
                  <a:custGeom>
                    <a:rect b="b" l="l" r="r" t="t"/>
                    <a:pathLst>
                      <a:path extrusionOk="0" fill="none" h="601" w="601">
                        <a:moveTo>
                          <a:pt x="1" y="1"/>
                        </a:moveTo>
                        <a:lnTo>
                          <a:pt x="601" y="601"/>
                        </a:lnTo>
                      </a:path>
                    </a:pathLst>
                  </a:custGeom>
                  <a:no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6" name="Google Shape;4466;p64"/>
                  <p:cNvSpPr/>
                  <p:nvPr/>
                </p:nvSpPr>
                <p:spPr>
                  <a:xfrm>
                    <a:off x="462343" y="42050"/>
                    <a:ext cx="2737904" cy="1353637"/>
                  </a:xfrm>
                  <a:custGeom>
                    <a:rect b="b" l="l" r="r" t="t"/>
                    <a:pathLst>
                      <a:path extrusionOk="0" h="16086" w="32536">
                        <a:moveTo>
                          <a:pt x="1" y="0"/>
                        </a:moveTo>
                        <a:lnTo>
                          <a:pt x="1" y="16086"/>
                        </a:lnTo>
                        <a:lnTo>
                          <a:pt x="32535" y="16086"/>
                        </a:lnTo>
                        <a:lnTo>
                          <a:pt x="32535" y="0"/>
                        </a:ln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7" name="Google Shape;4467;p64"/>
                  <p:cNvSpPr/>
                  <p:nvPr/>
                </p:nvSpPr>
                <p:spPr>
                  <a:xfrm>
                    <a:off x="462343" y="42050"/>
                    <a:ext cx="2737904" cy="247401"/>
                  </a:xfrm>
                  <a:custGeom>
                    <a:rect b="b" l="l" r="r" t="t"/>
                    <a:pathLst>
                      <a:path extrusionOk="0" h="2940" w="32536">
                        <a:moveTo>
                          <a:pt x="1" y="0"/>
                        </a:moveTo>
                        <a:lnTo>
                          <a:pt x="1" y="2940"/>
                        </a:lnTo>
                        <a:lnTo>
                          <a:pt x="32535" y="2940"/>
                        </a:lnTo>
                        <a:lnTo>
                          <a:pt x="32535" y="0"/>
                        </a:lnTo>
                        <a:close/>
                      </a:path>
                    </a:pathLst>
                  </a:custGeom>
                  <a:solidFill>
                    <a:schemeClr val="lt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468" name="Google Shape;4468;p64"/>
                <p:cNvSpPr txBox="1"/>
                <p:nvPr/>
              </p:nvSpPr>
              <p:spPr>
                <a:xfrm>
                  <a:off x="471000" y="546675"/>
                  <a:ext cx="2729400" cy="400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200">
                      <a:solidFill>
                        <a:schemeClr val="dk1"/>
                      </a:solidFill>
                      <a:latin typeface="Archivo"/>
                      <a:ea typeface="Archivo"/>
                      <a:cs typeface="Archivo"/>
                      <a:sym typeface="Archivo"/>
                    </a:rPr>
                    <a:t>SYSTEM ERROR !</a:t>
                  </a:r>
                  <a:endParaRPr sz="1200">
                    <a:solidFill>
                      <a:schemeClr val="dk1"/>
                    </a:solidFill>
                    <a:latin typeface="Archivo"/>
                    <a:ea typeface="Archivo"/>
                    <a:cs typeface="Archivo"/>
                    <a:sym typeface="Archivo"/>
                  </a:endParaRPr>
                </a:p>
              </p:txBody>
            </p:sp>
          </p:grpSp>
          <p:sp>
            <p:nvSpPr>
              <p:cNvPr id="4469" name="Google Shape;4469;p64"/>
              <p:cNvSpPr/>
              <p:nvPr/>
            </p:nvSpPr>
            <p:spPr>
              <a:xfrm>
                <a:off x="6530038" y="3674094"/>
                <a:ext cx="1106100" cy="224400"/>
              </a:xfrm>
              <a:prstGeom prst="rect">
                <a:avLst/>
              </a:prstGeom>
              <a:solidFill>
                <a:schemeClr val="dk2"/>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100">
                    <a:solidFill>
                      <a:schemeClr val="dk1"/>
                    </a:solidFill>
                    <a:latin typeface="Archivo"/>
                    <a:ea typeface="Archivo"/>
                    <a:cs typeface="Archivo"/>
                    <a:sym typeface="Archivo"/>
                  </a:rPr>
                  <a:t>OK</a:t>
                </a:r>
                <a:endParaRPr sz="1100">
                  <a:solidFill>
                    <a:schemeClr val="dk1"/>
                  </a:solidFill>
                  <a:latin typeface="Archivo"/>
                  <a:ea typeface="Archivo"/>
                  <a:cs typeface="Archivo"/>
                  <a:sym typeface="Archivo"/>
                </a:endParaRPr>
              </a:p>
            </p:txBody>
          </p:sp>
          <p:sp>
            <p:nvSpPr>
              <p:cNvPr id="4470" name="Google Shape;4470;p64"/>
              <p:cNvSpPr/>
              <p:nvPr/>
            </p:nvSpPr>
            <p:spPr>
              <a:xfrm>
                <a:off x="7764863" y="3674094"/>
                <a:ext cx="1106100" cy="224400"/>
              </a:xfrm>
              <a:prstGeom prst="rect">
                <a:avLst/>
              </a:prstGeom>
              <a:solidFill>
                <a:schemeClr val="lt1"/>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100">
                    <a:solidFill>
                      <a:schemeClr val="dk1"/>
                    </a:solidFill>
                    <a:latin typeface="Archivo"/>
                    <a:ea typeface="Archivo"/>
                    <a:cs typeface="Archivo"/>
                    <a:sym typeface="Archivo"/>
                  </a:rPr>
                  <a:t>CANCEL</a:t>
                </a:r>
                <a:endParaRPr sz="1100">
                  <a:solidFill>
                    <a:schemeClr val="dk1"/>
                  </a:solidFill>
                  <a:latin typeface="Archivo"/>
                  <a:ea typeface="Archivo"/>
                  <a:cs typeface="Archivo"/>
                  <a:sym typeface="Archivo"/>
                </a:endParaRPr>
              </a:p>
            </p:txBody>
          </p:sp>
        </p:grpSp>
        <p:grpSp>
          <p:nvGrpSpPr>
            <p:cNvPr id="4471" name="Google Shape;4471;p64"/>
            <p:cNvGrpSpPr/>
            <p:nvPr/>
          </p:nvGrpSpPr>
          <p:grpSpPr>
            <a:xfrm>
              <a:off x="8832897" y="2915723"/>
              <a:ext cx="124557" cy="124557"/>
              <a:chOff x="9831290" y="1558725"/>
              <a:chExt cx="156597" cy="156597"/>
            </a:xfrm>
          </p:grpSpPr>
          <p:sp>
            <p:nvSpPr>
              <p:cNvPr id="4472" name="Google Shape;4472;p64"/>
              <p:cNvSpPr/>
              <p:nvPr/>
            </p:nvSpPr>
            <p:spPr>
              <a:xfrm>
                <a:off x="9831290" y="15587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3" name="Google Shape;4473;p64"/>
              <p:cNvSpPr/>
              <p:nvPr/>
            </p:nvSpPr>
            <p:spPr>
              <a:xfrm>
                <a:off x="9869301" y="15969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4" name="Google Shape;4474;p64"/>
              <p:cNvSpPr/>
              <p:nvPr/>
            </p:nvSpPr>
            <p:spPr>
              <a:xfrm>
                <a:off x="9869301" y="15969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4478" name="Shape 4478"/>
        <p:cNvGrpSpPr/>
        <p:nvPr/>
      </p:nvGrpSpPr>
      <p:grpSpPr>
        <a:xfrm>
          <a:off x="0" y="0"/>
          <a:ext cx="0" cy="0"/>
          <a:chOff x="0" y="0"/>
          <a:chExt cx="0" cy="0"/>
        </a:xfrm>
      </p:grpSpPr>
      <p:sp>
        <p:nvSpPr>
          <p:cNvPr id="4479" name="Google Shape;4479;p65"/>
          <p:cNvSpPr txBox="1"/>
          <p:nvPr>
            <p:ph type="title"/>
          </p:nvPr>
        </p:nvSpPr>
        <p:spPr>
          <a:xfrm>
            <a:off x="373500" y="0"/>
            <a:ext cx="7224300" cy="46848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000"/>
              <a:t>Exercise 1</a:t>
            </a:r>
            <a:endParaRPr b="1" sz="2000"/>
          </a:p>
          <a:p>
            <a:pPr indent="0" lvl="0" marL="0" rtl="0" algn="just">
              <a:lnSpc>
                <a:spcPct val="115000"/>
              </a:lnSpc>
              <a:spcBef>
                <a:spcPts val="1200"/>
              </a:spcBef>
              <a:spcAft>
                <a:spcPts val="0"/>
              </a:spcAft>
              <a:buNone/>
            </a:pPr>
            <a:r>
              <a:rPr lang="en" sz="2000"/>
              <a:t>Determine whether the fallacies committed by the following arguments are </a:t>
            </a:r>
            <a:r>
              <a:rPr b="1" lang="en" sz="2000"/>
              <a:t>formal fallacies</a:t>
            </a:r>
            <a:r>
              <a:rPr lang="en" sz="2000"/>
              <a:t> or </a:t>
            </a:r>
            <a:r>
              <a:rPr b="1" lang="en" sz="2000"/>
              <a:t>informal fallacies.</a:t>
            </a:r>
            <a:endParaRPr b="1" sz="2000"/>
          </a:p>
          <a:p>
            <a:pPr indent="0" lvl="0" marL="0" rtl="0" algn="ctr">
              <a:spcBef>
                <a:spcPts val="0"/>
              </a:spcBef>
              <a:spcAft>
                <a:spcPts val="0"/>
              </a:spcAft>
              <a:buNone/>
            </a:pPr>
            <a:r>
              <a:t/>
            </a:r>
            <a:endParaRPr/>
          </a:p>
          <a:p>
            <a:pPr indent="0" lvl="0" marL="0" rtl="0" algn="just">
              <a:lnSpc>
                <a:spcPct val="115000"/>
              </a:lnSpc>
              <a:spcBef>
                <a:spcPts val="1200"/>
              </a:spcBef>
              <a:spcAft>
                <a:spcPts val="0"/>
              </a:spcAft>
              <a:buNone/>
            </a:pPr>
            <a:r>
              <a:rPr b="1" lang="en" sz="2000"/>
              <a:t>Exercise  2</a:t>
            </a:r>
            <a:endParaRPr b="1" sz="2000"/>
          </a:p>
          <a:p>
            <a:pPr indent="0" lvl="0" marL="0" rtl="0" algn="just">
              <a:lnSpc>
                <a:spcPct val="115000"/>
              </a:lnSpc>
              <a:spcBef>
                <a:spcPts val="1200"/>
              </a:spcBef>
              <a:spcAft>
                <a:spcPts val="0"/>
              </a:spcAft>
              <a:buNone/>
            </a:pPr>
            <a:r>
              <a:rPr lang="en" sz="2000"/>
              <a:t>Determine whether the fallacies committed by the following arguments are </a:t>
            </a:r>
            <a:r>
              <a:rPr b="1" lang="en" sz="2000"/>
              <a:t>Argument from Ignorance</a:t>
            </a:r>
            <a:r>
              <a:rPr lang="en" sz="2000"/>
              <a:t>, </a:t>
            </a:r>
            <a:r>
              <a:rPr b="1" lang="en" sz="2000"/>
              <a:t>Appeal to Authority</a:t>
            </a:r>
            <a:r>
              <a:rPr lang="en" sz="2000"/>
              <a:t>, </a:t>
            </a:r>
            <a:r>
              <a:rPr b="1" lang="en" sz="2000"/>
              <a:t>False Cause</a:t>
            </a:r>
            <a:r>
              <a:rPr lang="en" sz="2000"/>
              <a:t>, </a:t>
            </a:r>
            <a:r>
              <a:rPr b="1" lang="en" sz="2000"/>
              <a:t>Hasty Generalization</a:t>
            </a:r>
            <a:r>
              <a:rPr lang="en" sz="2000"/>
              <a:t>, </a:t>
            </a:r>
            <a:r>
              <a:rPr b="1" lang="en" sz="2000"/>
              <a:t>Accident Fallacy</a:t>
            </a:r>
            <a:r>
              <a:rPr lang="en" sz="2000"/>
              <a:t>, </a:t>
            </a:r>
            <a:r>
              <a:rPr b="1" lang="en" sz="2000"/>
              <a:t>Amphiboly Fallacy</a:t>
            </a:r>
            <a:r>
              <a:rPr lang="en" sz="2000"/>
              <a:t>, </a:t>
            </a:r>
            <a:r>
              <a:rPr b="1" lang="en" sz="2000"/>
              <a:t>Accent Fallacy</a:t>
            </a:r>
            <a:r>
              <a:rPr lang="en" sz="2000"/>
              <a:t>, </a:t>
            </a:r>
            <a:r>
              <a:rPr b="1" lang="en" sz="2000"/>
              <a:t>Composition Fallacy</a:t>
            </a:r>
            <a:r>
              <a:rPr lang="en" sz="2000"/>
              <a:t> or </a:t>
            </a:r>
            <a:r>
              <a:rPr b="1" lang="en" sz="2000"/>
              <a:t>Division Fallacy.</a:t>
            </a:r>
            <a:endParaRPr b="1" sz="2000"/>
          </a:p>
          <a:p>
            <a:pPr indent="0" lvl="0" marL="0" rtl="0" algn="ctr">
              <a:spcBef>
                <a:spcPts val="0"/>
              </a:spcBef>
              <a:spcAft>
                <a:spcPts val="0"/>
              </a:spcAft>
              <a:buNone/>
            </a:pPr>
            <a:r>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4483" name="Shape 4483"/>
        <p:cNvGrpSpPr/>
        <p:nvPr/>
      </p:nvGrpSpPr>
      <p:grpSpPr>
        <a:xfrm>
          <a:off x="0" y="0"/>
          <a:ext cx="0" cy="0"/>
          <a:chOff x="0" y="0"/>
          <a:chExt cx="0" cy="0"/>
        </a:xfrm>
      </p:grpSpPr>
      <p:sp>
        <p:nvSpPr>
          <p:cNvPr id="4484" name="Google Shape;4484;p66"/>
          <p:cNvSpPr/>
          <p:nvPr/>
        </p:nvSpPr>
        <p:spPr>
          <a:xfrm>
            <a:off x="2576745" y="3893161"/>
            <a:ext cx="345674" cy="346056"/>
          </a:xfrm>
          <a:custGeom>
            <a:rect b="b" l="l" r="r" t="t"/>
            <a:pathLst>
              <a:path extrusionOk="0" h="10872" w="10860">
                <a:moveTo>
                  <a:pt x="5430" y="1"/>
                </a:moveTo>
                <a:cubicBezTo>
                  <a:pt x="3990" y="1"/>
                  <a:pt x="2608" y="560"/>
                  <a:pt x="1596" y="1584"/>
                </a:cubicBezTo>
                <a:cubicBezTo>
                  <a:pt x="561" y="2620"/>
                  <a:pt x="1" y="3989"/>
                  <a:pt x="1" y="5430"/>
                </a:cubicBezTo>
                <a:cubicBezTo>
                  <a:pt x="1" y="6561"/>
                  <a:pt x="346" y="7645"/>
                  <a:pt x="1001" y="8573"/>
                </a:cubicBezTo>
                <a:cubicBezTo>
                  <a:pt x="1632" y="9466"/>
                  <a:pt x="2513" y="10145"/>
                  <a:pt x="3537" y="10538"/>
                </a:cubicBezTo>
                <a:cubicBezTo>
                  <a:pt x="3559" y="10544"/>
                  <a:pt x="3579" y="10547"/>
                  <a:pt x="3599" y="10547"/>
                </a:cubicBezTo>
                <a:cubicBezTo>
                  <a:pt x="3656" y="10547"/>
                  <a:pt x="3704" y="10522"/>
                  <a:pt x="3740" y="10478"/>
                </a:cubicBezTo>
                <a:cubicBezTo>
                  <a:pt x="3763" y="10443"/>
                  <a:pt x="3763" y="10395"/>
                  <a:pt x="3763" y="10371"/>
                </a:cubicBezTo>
                <a:lnTo>
                  <a:pt x="3763" y="7275"/>
                </a:lnTo>
                <a:cubicBezTo>
                  <a:pt x="3763" y="7180"/>
                  <a:pt x="3692" y="7097"/>
                  <a:pt x="3585" y="7097"/>
                </a:cubicBezTo>
                <a:lnTo>
                  <a:pt x="2156" y="7097"/>
                </a:lnTo>
                <a:lnTo>
                  <a:pt x="2156" y="5835"/>
                </a:lnTo>
                <a:lnTo>
                  <a:pt x="3585" y="5835"/>
                </a:lnTo>
                <a:cubicBezTo>
                  <a:pt x="3680" y="5835"/>
                  <a:pt x="3763" y="5751"/>
                  <a:pt x="3763" y="5656"/>
                </a:cubicBezTo>
                <a:lnTo>
                  <a:pt x="3763" y="5430"/>
                </a:lnTo>
                <a:cubicBezTo>
                  <a:pt x="3763" y="3942"/>
                  <a:pt x="5180" y="2632"/>
                  <a:pt x="6799" y="2632"/>
                </a:cubicBezTo>
                <a:lnTo>
                  <a:pt x="7550" y="2632"/>
                </a:lnTo>
                <a:lnTo>
                  <a:pt x="7550" y="3894"/>
                </a:lnTo>
                <a:lnTo>
                  <a:pt x="6799" y="3894"/>
                </a:lnTo>
                <a:cubicBezTo>
                  <a:pt x="6311" y="3894"/>
                  <a:pt x="5883" y="4025"/>
                  <a:pt x="5561" y="4287"/>
                </a:cubicBezTo>
                <a:cubicBezTo>
                  <a:pt x="5228" y="4561"/>
                  <a:pt x="5025" y="4966"/>
                  <a:pt x="5025" y="5430"/>
                </a:cubicBezTo>
                <a:lnTo>
                  <a:pt x="5025" y="5656"/>
                </a:lnTo>
                <a:cubicBezTo>
                  <a:pt x="5025" y="5740"/>
                  <a:pt x="5109" y="5835"/>
                  <a:pt x="5204" y="5835"/>
                </a:cubicBezTo>
                <a:lnTo>
                  <a:pt x="5883" y="5835"/>
                </a:lnTo>
                <a:cubicBezTo>
                  <a:pt x="5966" y="5835"/>
                  <a:pt x="6061" y="5751"/>
                  <a:pt x="6061" y="5656"/>
                </a:cubicBezTo>
                <a:cubicBezTo>
                  <a:pt x="6061" y="5561"/>
                  <a:pt x="5978" y="5478"/>
                  <a:pt x="5883" y="5478"/>
                </a:cubicBezTo>
                <a:lnTo>
                  <a:pt x="5371" y="5478"/>
                </a:lnTo>
                <a:lnTo>
                  <a:pt x="5371" y="5418"/>
                </a:lnTo>
                <a:cubicBezTo>
                  <a:pt x="5371" y="4525"/>
                  <a:pt x="6145" y="4204"/>
                  <a:pt x="6799" y="4204"/>
                </a:cubicBezTo>
                <a:lnTo>
                  <a:pt x="7704" y="4204"/>
                </a:lnTo>
                <a:cubicBezTo>
                  <a:pt x="7800" y="4204"/>
                  <a:pt x="7883" y="4132"/>
                  <a:pt x="7883" y="4025"/>
                </a:cubicBezTo>
                <a:lnTo>
                  <a:pt x="7883" y="2418"/>
                </a:lnTo>
                <a:cubicBezTo>
                  <a:pt x="7883" y="2334"/>
                  <a:pt x="7811" y="2239"/>
                  <a:pt x="7704" y="2239"/>
                </a:cubicBezTo>
                <a:lnTo>
                  <a:pt x="6799" y="2239"/>
                </a:lnTo>
                <a:cubicBezTo>
                  <a:pt x="5966" y="2239"/>
                  <a:pt x="5121" y="2572"/>
                  <a:pt x="4466" y="3156"/>
                </a:cubicBezTo>
                <a:cubicBezTo>
                  <a:pt x="3799" y="3763"/>
                  <a:pt x="3418" y="4549"/>
                  <a:pt x="3418" y="5382"/>
                </a:cubicBezTo>
                <a:lnTo>
                  <a:pt x="3418" y="5442"/>
                </a:lnTo>
                <a:lnTo>
                  <a:pt x="1989" y="5442"/>
                </a:lnTo>
                <a:cubicBezTo>
                  <a:pt x="1906" y="5442"/>
                  <a:pt x="1811" y="5513"/>
                  <a:pt x="1811" y="5620"/>
                </a:cubicBezTo>
                <a:lnTo>
                  <a:pt x="1811" y="7228"/>
                </a:lnTo>
                <a:cubicBezTo>
                  <a:pt x="1811" y="7323"/>
                  <a:pt x="1894" y="7406"/>
                  <a:pt x="1989" y="7406"/>
                </a:cubicBezTo>
                <a:lnTo>
                  <a:pt x="3418" y="7406"/>
                </a:lnTo>
                <a:lnTo>
                  <a:pt x="3418" y="10085"/>
                </a:lnTo>
                <a:cubicBezTo>
                  <a:pt x="1561" y="9300"/>
                  <a:pt x="346" y="7442"/>
                  <a:pt x="346" y="5418"/>
                </a:cubicBezTo>
                <a:cubicBezTo>
                  <a:pt x="346" y="2596"/>
                  <a:pt x="2620" y="322"/>
                  <a:pt x="5430" y="322"/>
                </a:cubicBezTo>
                <a:cubicBezTo>
                  <a:pt x="8228" y="322"/>
                  <a:pt x="10526" y="2620"/>
                  <a:pt x="10526" y="5418"/>
                </a:cubicBezTo>
                <a:cubicBezTo>
                  <a:pt x="10526" y="8228"/>
                  <a:pt x="8240" y="10502"/>
                  <a:pt x="5430" y="10502"/>
                </a:cubicBezTo>
                <a:lnTo>
                  <a:pt x="5371" y="10502"/>
                </a:lnTo>
                <a:lnTo>
                  <a:pt x="5371" y="7418"/>
                </a:lnTo>
                <a:lnTo>
                  <a:pt x="7728" y="7418"/>
                </a:lnTo>
                <a:cubicBezTo>
                  <a:pt x="7811" y="7418"/>
                  <a:pt x="7907" y="7347"/>
                  <a:pt x="7907" y="7240"/>
                </a:cubicBezTo>
                <a:lnTo>
                  <a:pt x="7907" y="5656"/>
                </a:lnTo>
                <a:cubicBezTo>
                  <a:pt x="7907" y="5561"/>
                  <a:pt x="7823" y="5478"/>
                  <a:pt x="7728" y="5478"/>
                </a:cubicBezTo>
                <a:lnTo>
                  <a:pt x="6728" y="5478"/>
                </a:lnTo>
                <a:cubicBezTo>
                  <a:pt x="6633" y="5478"/>
                  <a:pt x="6549" y="5549"/>
                  <a:pt x="6549" y="5656"/>
                </a:cubicBezTo>
                <a:cubicBezTo>
                  <a:pt x="6549" y="5740"/>
                  <a:pt x="6621" y="5835"/>
                  <a:pt x="6728" y="5835"/>
                </a:cubicBezTo>
                <a:lnTo>
                  <a:pt x="7561" y="5835"/>
                </a:lnTo>
                <a:lnTo>
                  <a:pt x="7561" y="7097"/>
                </a:lnTo>
                <a:lnTo>
                  <a:pt x="5204" y="7097"/>
                </a:lnTo>
                <a:cubicBezTo>
                  <a:pt x="5121" y="7097"/>
                  <a:pt x="5025" y="7168"/>
                  <a:pt x="5025" y="7275"/>
                </a:cubicBezTo>
                <a:lnTo>
                  <a:pt x="5025" y="10693"/>
                </a:lnTo>
                <a:cubicBezTo>
                  <a:pt x="5025" y="10788"/>
                  <a:pt x="5109" y="10859"/>
                  <a:pt x="5192" y="10871"/>
                </a:cubicBezTo>
                <a:lnTo>
                  <a:pt x="5430" y="10871"/>
                </a:lnTo>
                <a:cubicBezTo>
                  <a:pt x="6871" y="10871"/>
                  <a:pt x="8240" y="10312"/>
                  <a:pt x="9276" y="9288"/>
                </a:cubicBezTo>
                <a:cubicBezTo>
                  <a:pt x="10300" y="8252"/>
                  <a:pt x="10859" y="6883"/>
                  <a:pt x="10859" y="5442"/>
                </a:cubicBezTo>
                <a:cubicBezTo>
                  <a:pt x="10859" y="3989"/>
                  <a:pt x="10300" y="2620"/>
                  <a:pt x="9276" y="1584"/>
                </a:cubicBezTo>
                <a:cubicBezTo>
                  <a:pt x="8240" y="560"/>
                  <a:pt x="6871" y="1"/>
                  <a:pt x="543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485" name="Google Shape;4485;p66"/>
          <p:cNvGrpSpPr/>
          <p:nvPr/>
        </p:nvGrpSpPr>
        <p:grpSpPr>
          <a:xfrm>
            <a:off x="3026217" y="3893352"/>
            <a:ext cx="346056" cy="345674"/>
            <a:chOff x="3303268" y="3817349"/>
            <a:chExt cx="346056" cy="345674"/>
          </a:xfrm>
        </p:grpSpPr>
        <p:sp>
          <p:nvSpPr>
            <p:cNvPr id="4486" name="Google Shape;4486;p66"/>
            <p:cNvSpPr/>
            <p:nvPr/>
          </p:nvSpPr>
          <p:spPr>
            <a:xfrm>
              <a:off x="3303268" y="3817349"/>
              <a:ext cx="346056" cy="345674"/>
            </a:xfrm>
            <a:custGeom>
              <a:rect b="b" l="l" r="r" t="t"/>
              <a:pathLst>
                <a:path extrusionOk="0" h="10860" w="10872">
                  <a:moveTo>
                    <a:pt x="5418" y="334"/>
                  </a:moveTo>
                  <a:cubicBezTo>
                    <a:pt x="8228" y="334"/>
                    <a:pt x="10514" y="2608"/>
                    <a:pt x="10514" y="5430"/>
                  </a:cubicBezTo>
                  <a:cubicBezTo>
                    <a:pt x="10514" y="8240"/>
                    <a:pt x="8228" y="10514"/>
                    <a:pt x="5418" y="10514"/>
                  </a:cubicBezTo>
                  <a:cubicBezTo>
                    <a:pt x="2608" y="10514"/>
                    <a:pt x="334" y="8240"/>
                    <a:pt x="334" y="5430"/>
                  </a:cubicBezTo>
                  <a:cubicBezTo>
                    <a:pt x="334" y="2608"/>
                    <a:pt x="2608" y="334"/>
                    <a:pt x="5418"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3" y="10859"/>
                    <a:pt x="8252" y="10300"/>
                    <a:pt x="9276" y="9264"/>
                  </a:cubicBezTo>
                  <a:cubicBezTo>
                    <a:pt x="10300" y="8240"/>
                    <a:pt x="10871" y="6871"/>
                    <a:pt x="10871" y="5430"/>
                  </a:cubicBezTo>
                  <a:cubicBezTo>
                    <a:pt x="10871" y="3989"/>
                    <a:pt x="10300" y="2620"/>
                    <a:pt x="9276" y="1584"/>
                  </a:cubicBezTo>
                  <a:cubicBezTo>
                    <a:pt x="8252" y="560"/>
                    <a:pt x="6883" y="1"/>
                    <a:pt x="543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7" name="Google Shape;4487;p66"/>
            <p:cNvSpPr/>
            <p:nvPr/>
          </p:nvSpPr>
          <p:spPr>
            <a:xfrm>
              <a:off x="3368074" y="3882537"/>
              <a:ext cx="215298" cy="215298"/>
            </a:xfrm>
            <a:custGeom>
              <a:rect b="b" l="l" r="r" t="t"/>
              <a:pathLst>
                <a:path extrusionOk="0" h="6764" w="6764">
                  <a:moveTo>
                    <a:pt x="5335" y="346"/>
                  </a:moveTo>
                  <a:cubicBezTo>
                    <a:pt x="5930" y="346"/>
                    <a:pt x="6418" y="834"/>
                    <a:pt x="6418" y="1429"/>
                  </a:cubicBezTo>
                  <a:lnTo>
                    <a:pt x="6418" y="5335"/>
                  </a:lnTo>
                  <a:cubicBezTo>
                    <a:pt x="6418" y="5930"/>
                    <a:pt x="5930" y="6418"/>
                    <a:pt x="5335" y="6418"/>
                  </a:cubicBezTo>
                  <a:lnTo>
                    <a:pt x="1429" y="6418"/>
                  </a:lnTo>
                  <a:cubicBezTo>
                    <a:pt x="834" y="6418"/>
                    <a:pt x="346" y="5930"/>
                    <a:pt x="346" y="5335"/>
                  </a:cubicBezTo>
                  <a:lnTo>
                    <a:pt x="346" y="1429"/>
                  </a:lnTo>
                  <a:cubicBezTo>
                    <a:pt x="346" y="834"/>
                    <a:pt x="834" y="346"/>
                    <a:pt x="1429" y="346"/>
                  </a:cubicBezTo>
                  <a:close/>
                  <a:moveTo>
                    <a:pt x="1429" y="1"/>
                  </a:moveTo>
                  <a:cubicBezTo>
                    <a:pt x="644" y="1"/>
                    <a:pt x="1" y="644"/>
                    <a:pt x="1" y="1429"/>
                  </a:cubicBezTo>
                  <a:lnTo>
                    <a:pt x="1" y="5335"/>
                  </a:lnTo>
                  <a:cubicBezTo>
                    <a:pt x="1" y="6120"/>
                    <a:pt x="644" y="6763"/>
                    <a:pt x="1429" y="6763"/>
                  </a:cubicBezTo>
                  <a:lnTo>
                    <a:pt x="5335" y="6763"/>
                  </a:lnTo>
                  <a:cubicBezTo>
                    <a:pt x="6121" y="6763"/>
                    <a:pt x="6763" y="6120"/>
                    <a:pt x="6763" y="5335"/>
                  </a:cubicBezTo>
                  <a:lnTo>
                    <a:pt x="6763" y="1429"/>
                  </a:lnTo>
                  <a:cubicBezTo>
                    <a:pt x="6763" y="644"/>
                    <a:pt x="6121" y="1"/>
                    <a:pt x="533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8" name="Google Shape;4488;p66"/>
            <p:cNvSpPr/>
            <p:nvPr/>
          </p:nvSpPr>
          <p:spPr>
            <a:xfrm>
              <a:off x="3418143" y="3933656"/>
              <a:ext cx="114811" cy="112742"/>
            </a:xfrm>
            <a:custGeom>
              <a:rect b="b" l="l" r="r" t="t"/>
              <a:pathLst>
                <a:path extrusionOk="0" h="3542" w="3607">
                  <a:moveTo>
                    <a:pt x="1822" y="0"/>
                  </a:moveTo>
                  <a:cubicBezTo>
                    <a:pt x="812" y="0"/>
                    <a:pt x="1" y="851"/>
                    <a:pt x="59" y="1859"/>
                  </a:cubicBezTo>
                  <a:cubicBezTo>
                    <a:pt x="95" y="2776"/>
                    <a:pt x="833" y="3502"/>
                    <a:pt x="1726" y="3538"/>
                  </a:cubicBezTo>
                  <a:cubicBezTo>
                    <a:pt x="1764" y="3541"/>
                    <a:pt x="1802" y="3542"/>
                    <a:pt x="1840" y="3542"/>
                  </a:cubicBezTo>
                  <a:cubicBezTo>
                    <a:pt x="2178" y="3542"/>
                    <a:pt x="2494" y="3447"/>
                    <a:pt x="2762" y="3276"/>
                  </a:cubicBezTo>
                  <a:cubicBezTo>
                    <a:pt x="2857" y="3217"/>
                    <a:pt x="2869" y="3086"/>
                    <a:pt x="2797" y="3014"/>
                  </a:cubicBezTo>
                  <a:cubicBezTo>
                    <a:pt x="2761" y="2978"/>
                    <a:pt x="2711" y="2964"/>
                    <a:pt x="2664" y="2964"/>
                  </a:cubicBezTo>
                  <a:cubicBezTo>
                    <a:pt x="2634" y="2964"/>
                    <a:pt x="2606" y="2969"/>
                    <a:pt x="2583" y="2979"/>
                  </a:cubicBezTo>
                  <a:cubicBezTo>
                    <a:pt x="2380" y="3096"/>
                    <a:pt x="2149" y="3185"/>
                    <a:pt x="1897" y="3185"/>
                  </a:cubicBezTo>
                  <a:cubicBezTo>
                    <a:pt x="1868" y="3185"/>
                    <a:pt x="1839" y="3183"/>
                    <a:pt x="1809" y="3181"/>
                  </a:cubicBezTo>
                  <a:cubicBezTo>
                    <a:pt x="1023" y="3169"/>
                    <a:pt x="380" y="2514"/>
                    <a:pt x="392" y="1716"/>
                  </a:cubicBezTo>
                  <a:cubicBezTo>
                    <a:pt x="426" y="948"/>
                    <a:pt x="1028" y="330"/>
                    <a:pt x="1792" y="330"/>
                  </a:cubicBezTo>
                  <a:cubicBezTo>
                    <a:pt x="1833" y="330"/>
                    <a:pt x="1874" y="332"/>
                    <a:pt x="1916" y="335"/>
                  </a:cubicBezTo>
                  <a:cubicBezTo>
                    <a:pt x="2619" y="371"/>
                    <a:pt x="3190" y="943"/>
                    <a:pt x="3250" y="1633"/>
                  </a:cubicBezTo>
                  <a:cubicBezTo>
                    <a:pt x="3285" y="1919"/>
                    <a:pt x="3214" y="2193"/>
                    <a:pt x="3095" y="2431"/>
                  </a:cubicBezTo>
                  <a:cubicBezTo>
                    <a:pt x="3059" y="2490"/>
                    <a:pt x="3059" y="2574"/>
                    <a:pt x="3119" y="2633"/>
                  </a:cubicBezTo>
                  <a:cubicBezTo>
                    <a:pt x="3149" y="2663"/>
                    <a:pt x="3191" y="2678"/>
                    <a:pt x="3234" y="2678"/>
                  </a:cubicBezTo>
                  <a:cubicBezTo>
                    <a:pt x="3295" y="2678"/>
                    <a:pt x="3358" y="2648"/>
                    <a:pt x="3393" y="2586"/>
                  </a:cubicBezTo>
                  <a:cubicBezTo>
                    <a:pt x="3536" y="2324"/>
                    <a:pt x="3607" y="2014"/>
                    <a:pt x="3583" y="1669"/>
                  </a:cubicBezTo>
                  <a:cubicBezTo>
                    <a:pt x="3536" y="764"/>
                    <a:pt x="2797" y="50"/>
                    <a:pt x="1904" y="2"/>
                  </a:cubicBezTo>
                  <a:cubicBezTo>
                    <a:pt x="1877" y="1"/>
                    <a:pt x="1849" y="0"/>
                    <a:pt x="182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9" name="Google Shape;4489;p66"/>
            <p:cNvSpPr/>
            <p:nvPr/>
          </p:nvSpPr>
          <p:spPr>
            <a:xfrm>
              <a:off x="3519298" y="3910197"/>
              <a:ext cx="29570" cy="29220"/>
            </a:xfrm>
            <a:custGeom>
              <a:rect b="b" l="l" r="r" t="t"/>
              <a:pathLst>
                <a:path extrusionOk="0" h="918" w="929">
                  <a:moveTo>
                    <a:pt x="465" y="1"/>
                  </a:moveTo>
                  <a:cubicBezTo>
                    <a:pt x="203" y="1"/>
                    <a:pt x="0" y="203"/>
                    <a:pt x="0" y="453"/>
                  </a:cubicBezTo>
                  <a:cubicBezTo>
                    <a:pt x="0" y="715"/>
                    <a:pt x="203" y="918"/>
                    <a:pt x="465" y="918"/>
                  </a:cubicBezTo>
                  <a:cubicBezTo>
                    <a:pt x="715" y="918"/>
                    <a:pt x="929" y="715"/>
                    <a:pt x="929" y="453"/>
                  </a:cubicBezTo>
                  <a:cubicBezTo>
                    <a:pt x="929" y="203"/>
                    <a:pt x="715" y="1"/>
                    <a:pt x="46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490" name="Google Shape;4490;p66"/>
          <p:cNvGrpSpPr/>
          <p:nvPr/>
        </p:nvGrpSpPr>
        <p:grpSpPr>
          <a:xfrm>
            <a:off x="3475306" y="3893352"/>
            <a:ext cx="346056" cy="345674"/>
            <a:chOff x="3752358" y="3817349"/>
            <a:chExt cx="346056" cy="345674"/>
          </a:xfrm>
        </p:grpSpPr>
        <p:sp>
          <p:nvSpPr>
            <p:cNvPr id="4491" name="Google Shape;4491;p66"/>
            <p:cNvSpPr/>
            <p:nvPr/>
          </p:nvSpPr>
          <p:spPr>
            <a:xfrm>
              <a:off x="3752358" y="3817349"/>
              <a:ext cx="346056" cy="345674"/>
            </a:xfrm>
            <a:custGeom>
              <a:rect b="b" l="l" r="r" t="t"/>
              <a:pathLst>
                <a:path extrusionOk="0" h="10860" w="10872">
                  <a:moveTo>
                    <a:pt x="5430" y="334"/>
                  </a:moveTo>
                  <a:cubicBezTo>
                    <a:pt x="8252" y="334"/>
                    <a:pt x="10526" y="2608"/>
                    <a:pt x="10526" y="5430"/>
                  </a:cubicBezTo>
                  <a:cubicBezTo>
                    <a:pt x="10526" y="8240"/>
                    <a:pt x="8228" y="10514"/>
                    <a:pt x="5430" y="10514"/>
                  </a:cubicBezTo>
                  <a:cubicBezTo>
                    <a:pt x="2620" y="10514"/>
                    <a:pt x="346" y="8240"/>
                    <a:pt x="346" y="5430"/>
                  </a:cubicBezTo>
                  <a:cubicBezTo>
                    <a:pt x="346" y="2608"/>
                    <a:pt x="2620" y="334"/>
                    <a:pt x="5430"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2" y="10859"/>
                    <a:pt x="8252" y="10300"/>
                    <a:pt x="9276" y="9264"/>
                  </a:cubicBezTo>
                  <a:cubicBezTo>
                    <a:pt x="10300" y="8240"/>
                    <a:pt x="10871" y="6871"/>
                    <a:pt x="10871" y="5430"/>
                  </a:cubicBezTo>
                  <a:cubicBezTo>
                    <a:pt x="10871" y="3989"/>
                    <a:pt x="10300" y="2620"/>
                    <a:pt x="9276" y="1584"/>
                  </a:cubicBezTo>
                  <a:cubicBezTo>
                    <a:pt x="8252" y="560"/>
                    <a:pt x="6882" y="1"/>
                    <a:pt x="543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2" name="Google Shape;4492;p66"/>
            <p:cNvSpPr/>
            <p:nvPr/>
          </p:nvSpPr>
          <p:spPr>
            <a:xfrm>
              <a:off x="3831933" y="3955682"/>
              <a:ext cx="47809" cy="120540"/>
            </a:xfrm>
            <a:custGeom>
              <a:rect b="b" l="l" r="r" t="t"/>
              <a:pathLst>
                <a:path extrusionOk="0" h="3787" w="1502">
                  <a:moveTo>
                    <a:pt x="1168" y="346"/>
                  </a:moveTo>
                  <a:lnTo>
                    <a:pt x="1168" y="3430"/>
                  </a:lnTo>
                  <a:lnTo>
                    <a:pt x="358" y="3430"/>
                  </a:lnTo>
                  <a:lnTo>
                    <a:pt x="358" y="346"/>
                  </a:lnTo>
                  <a:close/>
                  <a:moveTo>
                    <a:pt x="180" y="1"/>
                  </a:moveTo>
                  <a:cubicBezTo>
                    <a:pt x="96" y="1"/>
                    <a:pt x="1" y="72"/>
                    <a:pt x="1" y="179"/>
                  </a:cubicBezTo>
                  <a:lnTo>
                    <a:pt x="1" y="3608"/>
                  </a:lnTo>
                  <a:cubicBezTo>
                    <a:pt x="1" y="3703"/>
                    <a:pt x="72" y="3787"/>
                    <a:pt x="180" y="3787"/>
                  </a:cubicBezTo>
                  <a:lnTo>
                    <a:pt x="1323" y="3787"/>
                  </a:lnTo>
                  <a:cubicBezTo>
                    <a:pt x="1418" y="3787"/>
                    <a:pt x="1501" y="3715"/>
                    <a:pt x="1501" y="3608"/>
                  </a:cubicBezTo>
                  <a:lnTo>
                    <a:pt x="1501" y="179"/>
                  </a:lnTo>
                  <a:cubicBezTo>
                    <a:pt x="1501" y="72"/>
                    <a:pt x="1430" y="1"/>
                    <a:pt x="132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3" name="Google Shape;4493;p66"/>
            <p:cNvSpPr/>
            <p:nvPr/>
          </p:nvSpPr>
          <p:spPr>
            <a:xfrm>
              <a:off x="3824739" y="3890112"/>
              <a:ext cx="55002" cy="55002"/>
            </a:xfrm>
            <a:custGeom>
              <a:rect b="b" l="l" r="r" t="t"/>
              <a:pathLst>
                <a:path extrusionOk="0" h="1728" w="1728">
                  <a:moveTo>
                    <a:pt x="870" y="334"/>
                  </a:moveTo>
                  <a:cubicBezTo>
                    <a:pt x="1156" y="334"/>
                    <a:pt x="1394" y="572"/>
                    <a:pt x="1394" y="846"/>
                  </a:cubicBezTo>
                  <a:cubicBezTo>
                    <a:pt x="1394" y="1132"/>
                    <a:pt x="1156" y="1370"/>
                    <a:pt x="870" y="1370"/>
                  </a:cubicBezTo>
                  <a:cubicBezTo>
                    <a:pt x="584" y="1370"/>
                    <a:pt x="346" y="1132"/>
                    <a:pt x="346" y="846"/>
                  </a:cubicBezTo>
                  <a:cubicBezTo>
                    <a:pt x="346" y="572"/>
                    <a:pt x="584" y="334"/>
                    <a:pt x="870" y="334"/>
                  </a:cubicBezTo>
                  <a:close/>
                  <a:moveTo>
                    <a:pt x="870" y="1"/>
                  </a:moveTo>
                  <a:cubicBezTo>
                    <a:pt x="394" y="1"/>
                    <a:pt x="1" y="394"/>
                    <a:pt x="1" y="870"/>
                  </a:cubicBezTo>
                  <a:cubicBezTo>
                    <a:pt x="1" y="1346"/>
                    <a:pt x="394" y="1727"/>
                    <a:pt x="870" y="1727"/>
                  </a:cubicBezTo>
                  <a:cubicBezTo>
                    <a:pt x="1346" y="1727"/>
                    <a:pt x="1727" y="1334"/>
                    <a:pt x="1727" y="870"/>
                  </a:cubicBezTo>
                  <a:cubicBezTo>
                    <a:pt x="1727" y="394"/>
                    <a:pt x="1346" y="1"/>
                    <a:pt x="87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4" name="Google Shape;4494;p66"/>
            <p:cNvSpPr/>
            <p:nvPr/>
          </p:nvSpPr>
          <p:spPr>
            <a:xfrm>
              <a:off x="3904696" y="3955682"/>
              <a:ext cx="128148" cy="120540"/>
            </a:xfrm>
            <a:custGeom>
              <a:rect b="b" l="l" r="r" t="t"/>
              <a:pathLst>
                <a:path extrusionOk="0" h="3787" w="4026">
                  <a:moveTo>
                    <a:pt x="191" y="1"/>
                  </a:moveTo>
                  <a:cubicBezTo>
                    <a:pt x="96" y="1"/>
                    <a:pt x="1" y="72"/>
                    <a:pt x="1" y="179"/>
                  </a:cubicBezTo>
                  <a:lnTo>
                    <a:pt x="1" y="3608"/>
                  </a:lnTo>
                  <a:cubicBezTo>
                    <a:pt x="1" y="3703"/>
                    <a:pt x="84" y="3787"/>
                    <a:pt x="191" y="3787"/>
                  </a:cubicBezTo>
                  <a:lnTo>
                    <a:pt x="1334" y="3787"/>
                  </a:lnTo>
                  <a:cubicBezTo>
                    <a:pt x="1418" y="3787"/>
                    <a:pt x="1513" y="3715"/>
                    <a:pt x="1513" y="3608"/>
                  </a:cubicBezTo>
                  <a:lnTo>
                    <a:pt x="1513" y="2382"/>
                  </a:lnTo>
                  <a:cubicBezTo>
                    <a:pt x="1513" y="1977"/>
                    <a:pt x="1596" y="1501"/>
                    <a:pt x="2037" y="1501"/>
                  </a:cubicBezTo>
                  <a:cubicBezTo>
                    <a:pt x="2347" y="1501"/>
                    <a:pt x="2477" y="1763"/>
                    <a:pt x="2525" y="2060"/>
                  </a:cubicBezTo>
                  <a:cubicBezTo>
                    <a:pt x="2537" y="2156"/>
                    <a:pt x="2608" y="2215"/>
                    <a:pt x="2692" y="2215"/>
                  </a:cubicBezTo>
                  <a:cubicBezTo>
                    <a:pt x="2787" y="2215"/>
                    <a:pt x="2870" y="2120"/>
                    <a:pt x="2847" y="2025"/>
                  </a:cubicBezTo>
                  <a:cubicBezTo>
                    <a:pt x="2763" y="1465"/>
                    <a:pt x="2477" y="1155"/>
                    <a:pt x="2013" y="1155"/>
                  </a:cubicBezTo>
                  <a:cubicBezTo>
                    <a:pt x="1465" y="1155"/>
                    <a:pt x="1156" y="1608"/>
                    <a:pt x="1156" y="2382"/>
                  </a:cubicBezTo>
                  <a:lnTo>
                    <a:pt x="1156" y="3430"/>
                  </a:lnTo>
                  <a:lnTo>
                    <a:pt x="346" y="3430"/>
                  </a:lnTo>
                  <a:lnTo>
                    <a:pt x="346" y="358"/>
                  </a:lnTo>
                  <a:lnTo>
                    <a:pt x="918" y="358"/>
                  </a:lnTo>
                  <a:lnTo>
                    <a:pt x="918" y="572"/>
                  </a:lnTo>
                  <a:cubicBezTo>
                    <a:pt x="918" y="632"/>
                    <a:pt x="930" y="679"/>
                    <a:pt x="977" y="715"/>
                  </a:cubicBezTo>
                  <a:cubicBezTo>
                    <a:pt x="1007" y="733"/>
                    <a:pt x="1043" y="742"/>
                    <a:pt x="1078" y="742"/>
                  </a:cubicBezTo>
                  <a:cubicBezTo>
                    <a:pt x="1114" y="742"/>
                    <a:pt x="1150" y="733"/>
                    <a:pt x="1180" y="715"/>
                  </a:cubicBezTo>
                  <a:cubicBezTo>
                    <a:pt x="1477" y="477"/>
                    <a:pt x="1835" y="358"/>
                    <a:pt x="2227" y="358"/>
                  </a:cubicBezTo>
                  <a:cubicBezTo>
                    <a:pt x="3204" y="358"/>
                    <a:pt x="3656" y="1191"/>
                    <a:pt x="3656" y="2001"/>
                  </a:cubicBezTo>
                  <a:lnTo>
                    <a:pt x="3656" y="3430"/>
                  </a:lnTo>
                  <a:lnTo>
                    <a:pt x="2847" y="3430"/>
                  </a:lnTo>
                  <a:lnTo>
                    <a:pt x="2847" y="2870"/>
                  </a:lnTo>
                  <a:cubicBezTo>
                    <a:pt x="2847" y="2775"/>
                    <a:pt x="2775" y="2703"/>
                    <a:pt x="2692" y="2703"/>
                  </a:cubicBezTo>
                  <a:cubicBezTo>
                    <a:pt x="2597" y="2703"/>
                    <a:pt x="2525" y="2775"/>
                    <a:pt x="2525" y="2870"/>
                  </a:cubicBezTo>
                  <a:lnTo>
                    <a:pt x="2525" y="3596"/>
                  </a:lnTo>
                  <a:cubicBezTo>
                    <a:pt x="2525" y="3691"/>
                    <a:pt x="2597" y="3775"/>
                    <a:pt x="2704" y="3775"/>
                  </a:cubicBezTo>
                  <a:lnTo>
                    <a:pt x="3847" y="3775"/>
                  </a:lnTo>
                  <a:cubicBezTo>
                    <a:pt x="3942" y="3775"/>
                    <a:pt x="4025" y="3703"/>
                    <a:pt x="4025" y="3596"/>
                  </a:cubicBezTo>
                  <a:lnTo>
                    <a:pt x="4025" y="1989"/>
                  </a:lnTo>
                  <a:cubicBezTo>
                    <a:pt x="4025" y="810"/>
                    <a:pt x="3299" y="1"/>
                    <a:pt x="2239" y="1"/>
                  </a:cubicBezTo>
                  <a:cubicBezTo>
                    <a:pt x="1894" y="1"/>
                    <a:pt x="1573" y="84"/>
                    <a:pt x="1275" y="251"/>
                  </a:cubicBezTo>
                  <a:lnTo>
                    <a:pt x="1275" y="179"/>
                  </a:lnTo>
                  <a:cubicBezTo>
                    <a:pt x="1275" y="84"/>
                    <a:pt x="1204" y="1"/>
                    <a:pt x="109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495" name="Google Shape;4495;p66"/>
          <p:cNvGrpSpPr/>
          <p:nvPr/>
        </p:nvGrpSpPr>
        <p:grpSpPr>
          <a:xfrm>
            <a:off x="4822956" y="3893352"/>
            <a:ext cx="346024" cy="345674"/>
            <a:chOff x="5100008" y="3817349"/>
            <a:chExt cx="346024" cy="345674"/>
          </a:xfrm>
        </p:grpSpPr>
        <p:sp>
          <p:nvSpPr>
            <p:cNvPr id="4496" name="Google Shape;4496;p66"/>
            <p:cNvSpPr/>
            <p:nvPr/>
          </p:nvSpPr>
          <p:spPr>
            <a:xfrm>
              <a:off x="5100008" y="3817349"/>
              <a:ext cx="346024" cy="345674"/>
            </a:xfrm>
            <a:custGeom>
              <a:rect b="b" l="l" r="r" t="t"/>
              <a:pathLst>
                <a:path extrusionOk="0" h="10860" w="10871">
                  <a:moveTo>
                    <a:pt x="5441" y="334"/>
                  </a:moveTo>
                  <a:cubicBezTo>
                    <a:pt x="8251" y="334"/>
                    <a:pt x="10525" y="2608"/>
                    <a:pt x="10525" y="5430"/>
                  </a:cubicBezTo>
                  <a:cubicBezTo>
                    <a:pt x="10525" y="8240"/>
                    <a:pt x="8251" y="10514"/>
                    <a:pt x="5441" y="10514"/>
                  </a:cubicBezTo>
                  <a:cubicBezTo>
                    <a:pt x="2620" y="10514"/>
                    <a:pt x="346" y="8240"/>
                    <a:pt x="346" y="5430"/>
                  </a:cubicBezTo>
                  <a:cubicBezTo>
                    <a:pt x="346" y="2608"/>
                    <a:pt x="2620" y="334"/>
                    <a:pt x="5441" y="334"/>
                  </a:cubicBezTo>
                  <a:close/>
                  <a:moveTo>
                    <a:pt x="5441" y="1"/>
                  </a:moveTo>
                  <a:cubicBezTo>
                    <a:pt x="3989" y="1"/>
                    <a:pt x="2620" y="560"/>
                    <a:pt x="1596" y="1584"/>
                  </a:cubicBezTo>
                  <a:cubicBezTo>
                    <a:pt x="572" y="2620"/>
                    <a:pt x="0" y="3989"/>
                    <a:pt x="0" y="5430"/>
                  </a:cubicBezTo>
                  <a:cubicBezTo>
                    <a:pt x="0" y="6871"/>
                    <a:pt x="572" y="8240"/>
                    <a:pt x="1596" y="9264"/>
                  </a:cubicBezTo>
                  <a:cubicBezTo>
                    <a:pt x="2620" y="10300"/>
                    <a:pt x="3989" y="10859"/>
                    <a:pt x="5441" y="10859"/>
                  </a:cubicBezTo>
                  <a:cubicBezTo>
                    <a:pt x="6882" y="10859"/>
                    <a:pt x="8251" y="10300"/>
                    <a:pt x="9275" y="9264"/>
                  </a:cubicBezTo>
                  <a:cubicBezTo>
                    <a:pt x="10299" y="8240"/>
                    <a:pt x="10871" y="6871"/>
                    <a:pt x="10871" y="5430"/>
                  </a:cubicBezTo>
                  <a:cubicBezTo>
                    <a:pt x="10871" y="3989"/>
                    <a:pt x="10299" y="2620"/>
                    <a:pt x="9275" y="1584"/>
                  </a:cubicBezTo>
                  <a:cubicBezTo>
                    <a:pt x="8251" y="560"/>
                    <a:pt x="6882" y="1"/>
                    <a:pt x="544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7" name="Google Shape;4497;p66"/>
            <p:cNvSpPr/>
            <p:nvPr/>
          </p:nvSpPr>
          <p:spPr>
            <a:xfrm>
              <a:off x="5150777" y="3867767"/>
              <a:ext cx="244486" cy="243690"/>
            </a:xfrm>
            <a:custGeom>
              <a:rect b="b" l="l" r="r" t="t"/>
              <a:pathLst>
                <a:path extrusionOk="0" h="7656" w="7681">
                  <a:moveTo>
                    <a:pt x="3823" y="0"/>
                  </a:moveTo>
                  <a:cubicBezTo>
                    <a:pt x="1715" y="0"/>
                    <a:pt x="1" y="1715"/>
                    <a:pt x="1" y="3834"/>
                  </a:cubicBezTo>
                  <a:cubicBezTo>
                    <a:pt x="1" y="4429"/>
                    <a:pt x="132" y="5001"/>
                    <a:pt x="406" y="5537"/>
                  </a:cubicBezTo>
                  <a:lnTo>
                    <a:pt x="13" y="6513"/>
                  </a:lnTo>
                  <a:cubicBezTo>
                    <a:pt x="1" y="6537"/>
                    <a:pt x="1" y="6584"/>
                    <a:pt x="1" y="6632"/>
                  </a:cubicBezTo>
                  <a:cubicBezTo>
                    <a:pt x="13" y="6703"/>
                    <a:pt x="96" y="6751"/>
                    <a:pt x="167" y="6751"/>
                  </a:cubicBezTo>
                  <a:lnTo>
                    <a:pt x="1346" y="6751"/>
                  </a:lnTo>
                  <a:cubicBezTo>
                    <a:pt x="2037" y="7346"/>
                    <a:pt x="2918" y="7656"/>
                    <a:pt x="3823" y="7656"/>
                  </a:cubicBezTo>
                  <a:cubicBezTo>
                    <a:pt x="5942" y="7656"/>
                    <a:pt x="7656" y="5941"/>
                    <a:pt x="7656" y="3834"/>
                  </a:cubicBezTo>
                  <a:cubicBezTo>
                    <a:pt x="7680" y="2382"/>
                    <a:pt x="6847" y="1108"/>
                    <a:pt x="5644" y="465"/>
                  </a:cubicBezTo>
                  <a:cubicBezTo>
                    <a:pt x="5616" y="450"/>
                    <a:pt x="5586" y="444"/>
                    <a:pt x="5558" y="444"/>
                  </a:cubicBezTo>
                  <a:cubicBezTo>
                    <a:pt x="5470" y="444"/>
                    <a:pt x="5394" y="511"/>
                    <a:pt x="5394" y="619"/>
                  </a:cubicBezTo>
                  <a:cubicBezTo>
                    <a:pt x="5394" y="679"/>
                    <a:pt x="5418" y="727"/>
                    <a:pt x="5478" y="762"/>
                  </a:cubicBezTo>
                  <a:cubicBezTo>
                    <a:pt x="6585" y="1358"/>
                    <a:pt x="7323" y="2501"/>
                    <a:pt x="7323" y="3846"/>
                  </a:cubicBezTo>
                  <a:cubicBezTo>
                    <a:pt x="7323" y="5763"/>
                    <a:pt x="5763" y="7323"/>
                    <a:pt x="3846" y="7323"/>
                  </a:cubicBezTo>
                  <a:cubicBezTo>
                    <a:pt x="2989" y="7323"/>
                    <a:pt x="2168" y="7013"/>
                    <a:pt x="1537" y="6453"/>
                  </a:cubicBezTo>
                  <a:cubicBezTo>
                    <a:pt x="1501" y="6418"/>
                    <a:pt x="1465" y="6406"/>
                    <a:pt x="1418" y="6406"/>
                  </a:cubicBezTo>
                  <a:lnTo>
                    <a:pt x="429" y="6406"/>
                  </a:lnTo>
                  <a:lnTo>
                    <a:pt x="763" y="5596"/>
                  </a:lnTo>
                  <a:cubicBezTo>
                    <a:pt x="775" y="5560"/>
                    <a:pt x="775" y="5501"/>
                    <a:pt x="763" y="5453"/>
                  </a:cubicBezTo>
                  <a:cubicBezTo>
                    <a:pt x="489" y="4965"/>
                    <a:pt x="358" y="4394"/>
                    <a:pt x="358" y="3834"/>
                  </a:cubicBezTo>
                  <a:cubicBezTo>
                    <a:pt x="358" y="1905"/>
                    <a:pt x="1918" y="346"/>
                    <a:pt x="3846" y="346"/>
                  </a:cubicBezTo>
                  <a:cubicBezTo>
                    <a:pt x="4144" y="346"/>
                    <a:pt x="4418" y="381"/>
                    <a:pt x="4692" y="453"/>
                  </a:cubicBezTo>
                  <a:cubicBezTo>
                    <a:pt x="4704" y="455"/>
                    <a:pt x="4717" y="457"/>
                    <a:pt x="4729" y="457"/>
                  </a:cubicBezTo>
                  <a:cubicBezTo>
                    <a:pt x="4820" y="457"/>
                    <a:pt x="4894" y="381"/>
                    <a:pt x="4894" y="286"/>
                  </a:cubicBezTo>
                  <a:cubicBezTo>
                    <a:pt x="4894" y="215"/>
                    <a:pt x="4835" y="143"/>
                    <a:pt x="4763" y="119"/>
                  </a:cubicBezTo>
                  <a:cubicBezTo>
                    <a:pt x="4466" y="48"/>
                    <a:pt x="4156" y="0"/>
                    <a:pt x="382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8" name="Google Shape;4498;p66"/>
            <p:cNvSpPr/>
            <p:nvPr/>
          </p:nvSpPr>
          <p:spPr>
            <a:xfrm>
              <a:off x="5201960" y="3941167"/>
              <a:ext cx="135691" cy="91097"/>
            </a:xfrm>
            <a:custGeom>
              <a:rect b="b" l="l" r="r" t="t"/>
              <a:pathLst>
                <a:path extrusionOk="0" h="2862" w="4263">
                  <a:moveTo>
                    <a:pt x="4077" y="0"/>
                  </a:moveTo>
                  <a:cubicBezTo>
                    <a:pt x="4039" y="0"/>
                    <a:pt x="4000" y="12"/>
                    <a:pt x="3965" y="40"/>
                  </a:cubicBezTo>
                  <a:lnTo>
                    <a:pt x="2869" y="909"/>
                  </a:lnTo>
                  <a:lnTo>
                    <a:pt x="881" y="909"/>
                  </a:lnTo>
                  <a:cubicBezTo>
                    <a:pt x="810" y="909"/>
                    <a:pt x="750" y="957"/>
                    <a:pt x="714" y="1016"/>
                  </a:cubicBezTo>
                  <a:lnTo>
                    <a:pt x="36" y="2623"/>
                  </a:lnTo>
                  <a:cubicBezTo>
                    <a:pt x="0" y="2695"/>
                    <a:pt x="12" y="2778"/>
                    <a:pt x="72" y="2814"/>
                  </a:cubicBezTo>
                  <a:cubicBezTo>
                    <a:pt x="107" y="2850"/>
                    <a:pt x="155" y="2862"/>
                    <a:pt x="191" y="2862"/>
                  </a:cubicBezTo>
                  <a:cubicBezTo>
                    <a:pt x="226" y="2862"/>
                    <a:pt x="250" y="2850"/>
                    <a:pt x="286" y="2826"/>
                  </a:cubicBezTo>
                  <a:lnTo>
                    <a:pt x="1381" y="2171"/>
                  </a:lnTo>
                  <a:lnTo>
                    <a:pt x="1857" y="2171"/>
                  </a:lnTo>
                  <a:cubicBezTo>
                    <a:pt x="1953" y="2171"/>
                    <a:pt x="2036" y="2100"/>
                    <a:pt x="2036" y="1992"/>
                  </a:cubicBezTo>
                  <a:cubicBezTo>
                    <a:pt x="2036" y="1909"/>
                    <a:pt x="1965" y="1814"/>
                    <a:pt x="1857" y="1814"/>
                  </a:cubicBezTo>
                  <a:lnTo>
                    <a:pt x="1345" y="1814"/>
                  </a:lnTo>
                  <a:cubicBezTo>
                    <a:pt x="1310" y="1814"/>
                    <a:pt x="1286" y="1838"/>
                    <a:pt x="1250" y="1850"/>
                  </a:cubicBezTo>
                  <a:lnTo>
                    <a:pt x="572" y="2266"/>
                  </a:lnTo>
                  <a:lnTo>
                    <a:pt x="1000" y="1254"/>
                  </a:lnTo>
                  <a:lnTo>
                    <a:pt x="2953" y="1254"/>
                  </a:lnTo>
                  <a:cubicBezTo>
                    <a:pt x="2989" y="1254"/>
                    <a:pt x="3024" y="1242"/>
                    <a:pt x="3048" y="1207"/>
                  </a:cubicBezTo>
                  <a:lnTo>
                    <a:pt x="3584" y="778"/>
                  </a:lnTo>
                  <a:lnTo>
                    <a:pt x="3072" y="1814"/>
                  </a:lnTo>
                  <a:lnTo>
                    <a:pt x="2691" y="1814"/>
                  </a:lnTo>
                  <a:cubicBezTo>
                    <a:pt x="2608" y="1814"/>
                    <a:pt x="2512" y="1897"/>
                    <a:pt x="2512" y="1992"/>
                  </a:cubicBezTo>
                  <a:cubicBezTo>
                    <a:pt x="2512" y="2088"/>
                    <a:pt x="2596" y="2183"/>
                    <a:pt x="2691" y="2183"/>
                  </a:cubicBezTo>
                  <a:lnTo>
                    <a:pt x="3167" y="2183"/>
                  </a:lnTo>
                  <a:cubicBezTo>
                    <a:pt x="3227" y="2183"/>
                    <a:pt x="3286" y="2147"/>
                    <a:pt x="3322" y="2088"/>
                  </a:cubicBezTo>
                  <a:lnTo>
                    <a:pt x="4227" y="254"/>
                  </a:lnTo>
                  <a:cubicBezTo>
                    <a:pt x="4263" y="171"/>
                    <a:pt x="4227" y="64"/>
                    <a:pt x="4155" y="16"/>
                  </a:cubicBezTo>
                  <a:cubicBezTo>
                    <a:pt x="4131" y="6"/>
                    <a:pt x="4104" y="0"/>
                    <a:pt x="407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499" name="Google Shape;4499;p66"/>
          <p:cNvGrpSpPr/>
          <p:nvPr/>
        </p:nvGrpSpPr>
        <p:grpSpPr>
          <a:xfrm>
            <a:off x="5721867" y="3893352"/>
            <a:ext cx="345674" cy="345674"/>
            <a:chOff x="5998919" y="3817349"/>
            <a:chExt cx="345674" cy="345674"/>
          </a:xfrm>
        </p:grpSpPr>
        <p:sp>
          <p:nvSpPr>
            <p:cNvPr id="4500" name="Google Shape;4500;p66"/>
            <p:cNvSpPr/>
            <p:nvPr/>
          </p:nvSpPr>
          <p:spPr>
            <a:xfrm>
              <a:off x="5998919" y="3817349"/>
              <a:ext cx="345674" cy="345674"/>
            </a:xfrm>
            <a:custGeom>
              <a:rect b="b" l="l" r="r" t="t"/>
              <a:pathLst>
                <a:path extrusionOk="0" h="10860" w="10860">
                  <a:moveTo>
                    <a:pt x="5430" y="334"/>
                  </a:moveTo>
                  <a:cubicBezTo>
                    <a:pt x="8240" y="334"/>
                    <a:pt x="10514" y="2608"/>
                    <a:pt x="10514" y="5430"/>
                  </a:cubicBezTo>
                  <a:cubicBezTo>
                    <a:pt x="10514" y="8240"/>
                    <a:pt x="8240" y="10514"/>
                    <a:pt x="5430" y="10514"/>
                  </a:cubicBezTo>
                  <a:cubicBezTo>
                    <a:pt x="2608" y="10514"/>
                    <a:pt x="334" y="8240"/>
                    <a:pt x="334" y="5430"/>
                  </a:cubicBezTo>
                  <a:cubicBezTo>
                    <a:pt x="334" y="2608"/>
                    <a:pt x="2608" y="334"/>
                    <a:pt x="5430" y="334"/>
                  </a:cubicBezTo>
                  <a:close/>
                  <a:moveTo>
                    <a:pt x="5430" y="1"/>
                  </a:moveTo>
                  <a:cubicBezTo>
                    <a:pt x="3990" y="1"/>
                    <a:pt x="2608" y="560"/>
                    <a:pt x="1584" y="1584"/>
                  </a:cubicBezTo>
                  <a:cubicBezTo>
                    <a:pt x="561" y="2620"/>
                    <a:pt x="1" y="3989"/>
                    <a:pt x="1" y="5430"/>
                  </a:cubicBezTo>
                  <a:cubicBezTo>
                    <a:pt x="1" y="6871"/>
                    <a:pt x="561" y="8240"/>
                    <a:pt x="1584" y="9264"/>
                  </a:cubicBezTo>
                  <a:cubicBezTo>
                    <a:pt x="2620" y="10300"/>
                    <a:pt x="3990" y="10859"/>
                    <a:pt x="5430" y="10859"/>
                  </a:cubicBezTo>
                  <a:cubicBezTo>
                    <a:pt x="6871" y="10859"/>
                    <a:pt x="8240" y="10300"/>
                    <a:pt x="9264" y="9264"/>
                  </a:cubicBezTo>
                  <a:cubicBezTo>
                    <a:pt x="10300" y="8240"/>
                    <a:pt x="10859" y="6871"/>
                    <a:pt x="10859" y="5430"/>
                  </a:cubicBezTo>
                  <a:cubicBezTo>
                    <a:pt x="10859" y="3989"/>
                    <a:pt x="10300" y="2620"/>
                    <a:pt x="9264" y="1584"/>
                  </a:cubicBezTo>
                  <a:cubicBezTo>
                    <a:pt x="8240" y="560"/>
                    <a:pt x="6871" y="1"/>
                    <a:pt x="543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1" name="Google Shape;4501;p66"/>
            <p:cNvSpPr/>
            <p:nvPr/>
          </p:nvSpPr>
          <p:spPr>
            <a:xfrm>
              <a:off x="6051980" y="3874579"/>
              <a:ext cx="240698" cy="231595"/>
            </a:xfrm>
            <a:custGeom>
              <a:rect b="b" l="l" r="r" t="t"/>
              <a:pathLst>
                <a:path extrusionOk="0" h="7276" w="7562">
                  <a:moveTo>
                    <a:pt x="1680" y="1"/>
                  </a:moveTo>
                  <a:cubicBezTo>
                    <a:pt x="1263" y="1"/>
                    <a:pt x="870" y="167"/>
                    <a:pt x="596" y="441"/>
                  </a:cubicBezTo>
                  <a:cubicBezTo>
                    <a:pt x="1" y="1036"/>
                    <a:pt x="1" y="2013"/>
                    <a:pt x="572" y="2608"/>
                  </a:cubicBezTo>
                  <a:cubicBezTo>
                    <a:pt x="477" y="2930"/>
                    <a:pt x="418" y="3275"/>
                    <a:pt x="418" y="3632"/>
                  </a:cubicBezTo>
                  <a:cubicBezTo>
                    <a:pt x="418" y="5489"/>
                    <a:pt x="1930" y="7013"/>
                    <a:pt x="3787" y="7013"/>
                  </a:cubicBezTo>
                  <a:cubicBezTo>
                    <a:pt x="4144" y="7013"/>
                    <a:pt x="4489" y="6954"/>
                    <a:pt x="4823" y="6847"/>
                  </a:cubicBezTo>
                  <a:cubicBezTo>
                    <a:pt x="5097" y="7132"/>
                    <a:pt x="5490" y="7275"/>
                    <a:pt x="5894" y="7275"/>
                  </a:cubicBezTo>
                  <a:cubicBezTo>
                    <a:pt x="6311" y="7275"/>
                    <a:pt x="6692" y="7109"/>
                    <a:pt x="6978" y="6835"/>
                  </a:cubicBezTo>
                  <a:cubicBezTo>
                    <a:pt x="7561" y="6239"/>
                    <a:pt x="7561" y="5263"/>
                    <a:pt x="6978" y="4656"/>
                  </a:cubicBezTo>
                  <a:cubicBezTo>
                    <a:pt x="7037" y="4454"/>
                    <a:pt x="7085" y="4239"/>
                    <a:pt x="7109" y="4013"/>
                  </a:cubicBezTo>
                  <a:cubicBezTo>
                    <a:pt x="7121" y="3918"/>
                    <a:pt x="7037" y="3822"/>
                    <a:pt x="6942" y="3822"/>
                  </a:cubicBezTo>
                  <a:cubicBezTo>
                    <a:pt x="6859" y="3822"/>
                    <a:pt x="6787" y="3882"/>
                    <a:pt x="6787" y="3977"/>
                  </a:cubicBezTo>
                  <a:cubicBezTo>
                    <a:pt x="6752" y="4192"/>
                    <a:pt x="6704" y="4418"/>
                    <a:pt x="6633" y="4632"/>
                  </a:cubicBezTo>
                  <a:cubicBezTo>
                    <a:pt x="6609" y="4692"/>
                    <a:pt x="6633" y="4763"/>
                    <a:pt x="6680" y="4811"/>
                  </a:cubicBezTo>
                  <a:lnTo>
                    <a:pt x="6740" y="4870"/>
                  </a:lnTo>
                  <a:cubicBezTo>
                    <a:pt x="7204" y="5323"/>
                    <a:pt x="7204" y="6097"/>
                    <a:pt x="6740" y="6561"/>
                  </a:cubicBezTo>
                  <a:cubicBezTo>
                    <a:pt x="6514" y="6787"/>
                    <a:pt x="6204" y="6918"/>
                    <a:pt x="5894" y="6918"/>
                  </a:cubicBezTo>
                  <a:cubicBezTo>
                    <a:pt x="5561" y="6918"/>
                    <a:pt x="5251" y="6787"/>
                    <a:pt x="5025" y="6549"/>
                  </a:cubicBezTo>
                  <a:lnTo>
                    <a:pt x="4978" y="6501"/>
                  </a:lnTo>
                  <a:cubicBezTo>
                    <a:pt x="4954" y="6478"/>
                    <a:pt x="4906" y="6454"/>
                    <a:pt x="4859" y="6454"/>
                  </a:cubicBezTo>
                  <a:cubicBezTo>
                    <a:pt x="4847" y="6454"/>
                    <a:pt x="4823" y="6454"/>
                    <a:pt x="4799" y="6478"/>
                  </a:cubicBezTo>
                  <a:cubicBezTo>
                    <a:pt x="4466" y="6597"/>
                    <a:pt x="4108" y="6656"/>
                    <a:pt x="3751" y="6656"/>
                  </a:cubicBezTo>
                  <a:cubicBezTo>
                    <a:pt x="2084" y="6620"/>
                    <a:pt x="739" y="5251"/>
                    <a:pt x="751" y="3584"/>
                  </a:cubicBezTo>
                  <a:cubicBezTo>
                    <a:pt x="751" y="3239"/>
                    <a:pt x="810" y="2918"/>
                    <a:pt x="929" y="2608"/>
                  </a:cubicBezTo>
                  <a:cubicBezTo>
                    <a:pt x="965" y="2549"/>
                    <a:pt x="929" y="2465"/>
                    <a:pt x="894" y="2429"/>
                  </a:cubicBezTo>
                  <a:lnTo>
                    <a:pt x="834" y="2370"/>
                  </a:lnTo>
                  <a:cubicBezTo>
                    <a:pt x="370" y="1906"/>
                    <a:pt x="370" y="1132"/>
                    <a:pt x="834" y="667"/>
                  </a:cubicBezTo>
                  <a:cubicBezTo>
                    <a:pt x="1049" y="441"/>
                    <a:pt x="1370" y="310"/>
                    <a:pt x="1680" y="310"/>
                  </a:cubicBezTo>
                  <a:cubicBezTo>
                    <a:pt x="2001" y="310"/>
                    <a:pt x="2323" y="441"/>
                    <a:pt x="2537" y="679"/>
                  </a:cubicBezTo>
                  <a:lnTo>
                    <a:pt x="2584" y="727"/>
                  </a:lnTo>
                  <a:cubicBezTo>
                    <a:pt x="2621" y="763"/>
                    <a:pt x="2671" y="779"/>
                    <a:pt x="2719" y="779"/>
                  </a:cubicBezTo>
                  <a:cubicBezTo>
                    <a:pt x="2734" y="779"/>
                    <a:pt x="2749" y="777"/>
                    <a:pt x="2763" y="774"/>
                  </a:cubicBezTo>
                  <a:cubicBezTo>
                    <a:pt x="3096" y="655"/>
                    <a:pt x="3430" y="596"/>
                    <a:pt x="3775" y="596"/>
                  </a:cubicBezTo>
                  <a:cubicBezTo>
                    <a:pt x="5299" y="596"/>
                    <a:pt x="6561" y="1727"/>
                    <a:pt x="6787" y="3203"/>
                  </a:cubicBezTo>
                  <a:cubicBezTo>
                    <a:pt x="6799" y="3287"/>
                    <a:pt x="6871" y="3346"/>
                    <a:pt x="6942" y="3346"/>
                  </a:cubicBezTo>
                  <a:cubicBezTo>
                    <a:pt x="7049" y="3346"/>
                    <a:pt x="7121" y="3263"/>
                    <a:pt x="7109" y="3156"/>
                  </a:cubicBezTo>
                  <a:cubicBezTo>
                    <a:pt x="6871" y="1513"/>
                    <a:pt x="5478" y="263"/>
                    <a:pt x="3775" y="263"/>
                  </a:cubicBezTo>
                  <a:cubicBezTo>
                    <a:pt x="3418" y="263"/>
                    <a:pt x="3073" y="322"/>
                    <a:pt x="2751" y="429"/>
                  </a:cubicBezTo>
                  <a:cubicBezTo>
                    <a:pt x="2465" y="143"/>
                    <a:pt x="2084" y="1"/>
                    <a:pt x="168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2" name="Google Shape;4502;p66"/>
            <p:cNvSpPr/>
            <p:nvPr/>
          </p:nvSpPr>
          <p:spPr>
            <a:xfrm>
              <a:off x="6116786" y="3928404"/>
              <a:ext cx="109941" cy="123946"/>
            </a:xfrm>
            <a:custGeom>
              <a:rect b="b" l="l" r="r" t="t"/>
              <a:pathLst>
                <a:path extrusionOk="0" h="3894" w="3454">
                  <a:moveTo>
                    <a:pt x="2322" y="1131"/>
                  </a:moveTo>
                  <a:cubicBezTo>
                    <a:pt x="2334" y="1227"/>
                    <a:pt x="2382" y="1310"/>
                    <a:pt x="2442" y="1393"/>
                  </a:cubicBezTo>
                  <a:cubicBezTo>
                    <a:pt x="2346" y="1369"/>
                    <a:pt x="2263" y="1369"/>
                    <a:pt x="2180" y="1369"/>
                  </a:cubicBezTo>
                  <a:lnTo>
                    <a:pt x="1275" y="1369"/>
                  </a:lnTo>
                  <a:cubicBezTo>
                    <a:pt x="1215" y="1369"/>
                    <a:pt x="1156" y="1334"/>
                    <a:pt x="1156" y="1250"/>
                  </a:cubicBezTo>
                  <a:cubicBezTo>
                    <a:pt x="1156" y="1191"/>
                    <a:pt x="1203" y="1131"/>
                    <a:pt x="1275" y="1131"/>
                  </a:cubicBezTo>
                  <a:close/>
                  <a:moveTo>
                    <a:pt x="1013" y="2489"/>
                  </a:moveTo>
                  <a:lnTo>
                    <a:pt x="1013" y="2489"/>
                  </a:lnTo>
                  <a:cubicBezTo>
                    <a:pt x="1096" y="2501"/>
                    <a:pt x="1191" y="2501"/>
                    <a:pt x="1263" y="2501"/>
                  </a:cubicBezTo>
                  <a:lnTo>
                    <a:pt x="2168" y="2501"/>
                  </a:lnTo>
                  <a:cubicBezTo>
                    <a:pt x="2227" y="2501"/>
                    <a:pt x="2287" y="2548"/>
                    <a:pt x="2287" y="2620"/>
                  </a:cubicBezTo>
                  <a:cubicBezTo>
                    <a:pt x="2287" y="2691"/>
                    <a:pt x="2251" y="2739"/>
                    <a:pt x="2168" y="2739"/>
                  </a:cubicBezTo>
                  <a:lnTo>
                    <a:pt x="1132" y="2739"/>
                  </a:lnTo>
                  <a:cubicBezTo>
                    <a:pt x="1120" y="2655"/>
                    <a:pt x="1072" y="2560"/>
                    <a:pt x="1013" y="2489"/>
                  </a:cubicBezTo>
                  <a:close/>
                  <a:moveTo>
                    <a:pt x="1275" y="0"/>
                  </a:moveTo>
                  <a:cubicBezTo>
                    <a:pt x="572" y="0"/>
                    <a:pt x="13" y="560"/>
                    <a:pt x="1" y="1250"/>
                  </a:cubicBezTo>
                  <a:cubicBezTo>
                    <a:pt x="1" y="1691"/>
                    <a:pt x="203" y="2072"/>
                    <a:pt x="537" y="2298"/>
                  </a:cubicBezTo>
                  <a:cubicBezTo>
                    <a:pt x="239" y="2310"/>
                    <a:pt x="1" y="2560"/>
                    <a:pt x="1" y="2858"/>
                  </a:cubicBezTo>
                  <a:cubicBezTo>
                    <a:pt x="1" y="3429"/>
                    <a:pt x="453" y="3894"/>
                    <a:pt x="1025" y="3894"/>
                  </a:cubicBezTo>
                  <a:lnTo>
                    <a:pt x="2144" y="3894"/>
                  </a:lnTo>
                  <a:cubicBezTo>
                    <a:pt x="2846" y="3894"/>
                    <a:pt x="3406" y="3334"/>
                    <a:pt x="3418" y="2643"/>
                  </a:cubicBezTo>
                  <a:cubicBezTo>
                    <a:pt x="3454" y="2203"/>
                    <a:pt x="3227" y="1822"/>
                    <a:pt x="2906" y="1596"/>
                  </a:cubicBezTo>
                  <a:cubicBezTo>
                    <a:pt x="3204" y="1584"/>
                    <a:pt x="3442" y="1334"/>
                    <a:pt x="3442" y="1036"/>
                  </a:cubicBezTo>
                  <a:cubicBezTo>
                    <a:pt x="3442" y="465"/>
                    <a:pt x="2977" y="0"/>
                    <a:pt x="2406" y="0"/>
                  </a:cubicBezTo>
                  <a:lnTo>
                    <a:pt x="2203" y="0"/>
                  </a:lnTo>
                  <a:cubicBezTo>
                    <a:pt x="2108" y="0"/>
                    <a:pt x="2025" y="84"/>
                    <a:pt x="2025" y="179"/>
                  </a:cubicBezTo>
                  <a:cubicBezTo>
                    <a:pt x="2025" y="274"/>
                    <a:pt x="2096" y="357"/>
                    <a:pt x="2203" y="357"/>
                  </a:cubicBezTo>
                  <a:lnTo>
                    <a:pt x="2406" y="357"/>
                  </a:lnTo>
                  <a:cubicBezTo>
                    <a:pt x="2775" y="357"/>
                    <a:pt x="3096" y="655"/>
                    <a:pt x="3096" y="1036"/>
                  </a:cubicBezTo>
                  <a:cubicBezTo>
                    <a:pt x="3096" y="1167"/>
                    <a:pt x="3001" y="1274"/>
                    <a:pt x="2870" y="1274"/>
                  </a:cubicBezTo>
                  <a:cubicBezTo>
                    <a:pt x="2739" y="1274"/>
                    <a:pt x="2632" y="1167"/>
                    <a:pt x="2632" y="1048"/>
                  </a:cubicBezTo>
                  <a:cubicBezTo>
                    <a:pt x="2632" y="917"/>
                    <a:pt x="2525" y="822"/>
                    <a:pt x="2394" y="822"/>
                  </a:cubicBezTo>
                  <a:lnTo>
                    <a:pt x="1263" y="822"/>
                  </a:lnTo>
                  <a:cubicBezTo>
                    <a:pt x="1013" y="822"/>
                    <a:pt x="798" y="1012"/>
                    <a:pt x="798" y="1274"/>
                  </a:cubicBezTo>
                  <a:cubicBezTo>
                    <a:pt x="787" y="1524"/>
                    <a:pt x="1001" y="1750"/>
                    <a:pt x="1263" y="1750"/>
                  </a:cubicBezTo>
                  <a:lnTo>
                    <a:pt x="2156" y="1750"/>
                  </a:lnTo>
                  <a:cubicBezTo>
                    <a:pt x="2668" y="1750"/>
                    <a:pt x="3084" y="2131"/>
                    <a:pt x="3096" y="2643"/>
                  </a:cubicBezTo>
                  <a:cubicBezTo>
                    <a:pt x="3108" y="3155"/>
                    <a:pt x="2692" y="3572"/>
                    <a:pt x="2192" y="3572"/>
                  </a:cubicBezTo>
                  <a:lnTo>
                    <a:pt x="1037" y="3572"/>
                  </a:lnTo>
                  <a:cubicBezTo>
                    <a:pt x="668" y="3572"/>
                    <a:pt x="358" y="3274"/>
                    <a:pt x="358" y="2905"/>
                  </a:cubicBezTo>
                  <a:cubicBezTo>
                    <a:pt x="358" y="2774"/>
                    <a:pt x="441" y="2667"/>
                    <a:pt x="584" y="2667"/>
                  </a:cubicBezTo>
                  <a:cubicBezTo>
                    <a:pt x="715" y="2667"/>
                    <a:pt x="822" y="2774"/>
                    <a:pt x="822" y="2893"/>
                  </a:cubicBezTo>
                  <a:cubicBezTo>
                    <a:pt x="822" y="3024"/>
                    <a:pt x="918" y="3120"/>
                    <a:pt x="1060" y="3120"/>
                  </a:cubicBezTo>
                  <a:lnTo>
                    <a:pt x="2180" y="3120"/>
                  </a:lnTo>
                  <a:cubicBezTo>
                    <a:pt x="2442" y="3120"/>
                    <a:pt x="2644" y="2917"/>
                    <a:pt x="2644" y="2667"/>
                  </a:cubicBezTo>
                  <a:cubicBezTo>
                    <a:pt x="2656" y="2417"/>
                    <a:pt x="2453" y="2191"/>
                    <a:pt x="2180" y="2191"/>
                  </a:cubicBezTo>
                  <a:lnTo>
                    <a:pt x="1287" y="2191"/>
                  </a:lnTo>
                  <a:cubicBezTo>
                    <a:pt x="787" y="2191"/>
                    <a:pt x="370" y="1810"/>
                    <a:pt x="358" y="1298"/>
                  </a:cubicBezTo>
                  <a:cubicBezTo>
                    <a:pt x="346" y="774"/>
                    <a:pt x="763" y="357"/>
                    <a:pt x="1263" y="357"/>
                  </a:cubicBezTo>
                  <a:lnTo>
                    <a:pt x="1346" y="357"/>
                  </a:lnTo>
                  <a:cubicBezTo>
                    <a:pt x="1441" y="357"/>
                    <a:pt x="1525" y="286"/>
                    <a:pt x="1525" y="179"/>
                  </a:cubicBezTo>
                  <a:cubicBezTo>
                    <a:pt x="1525" y="96"/>
                    <a:pt x="1453" y="0"/>
                    <a:pt x="134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503" name="Google Shape;4503;p66"/>
          <p:cNvGrpSpPr/>
          <p:nvPr/>
        </p:nvGrpSpPr>
        <p:grpSpPr>
          <a:xfrm>
            <a:off x="3924396" y="3893352"/>
            <a:ext cx="346024" cy="345674"/>
            <a:chOff x="4201447" y="3817349"/>
            <a:chExt cx="346024" cy="345674"/>
          </a:xfrm>
        </p:grpSpPr>
        <p:sp>
          <p:nvSpPr>
            <p:cNvPr id="4504" name="Google Shape;4504;p66"/>
            <p:cNvSpPr/>
            <p:nvPr/>
          </p:nvSpPr>
          <p:spPr>
            <a:xfrm>
              <a:off x="4201447" y="3817349"/>
              <a:ext cx="346024" cy="345674"/>
            </a:xfrm>
            <a:custGeom>
              <a:rect b="b" l="l" r="r" t="t"/>
              <a:pathLst>
                <a:path extrusionOk="0" h="10860" w="10871">
                  <a:moveTo>
                    <a:pt x="5430" y="334"/>
                  </a:moveTo>
                  <a:cubicBezTo>
                    <a:pt x="8252" y="334"/>
                    <a:pt x="10526" y="2608"/>
                    <a:pt x="10526" y="5430"/>
                  </a:cubicBezTo>
                  <a:cubicBezTo>
                    <a:pt x="10526" y="8240"/>
                    <a:pt x="8252" y="10514"/>
                    <a:pt x="5430" y="10514"/>
                  </a:cubicBezTo>
                  <a:cubicBezTo>
                    <a:pt x="2620" y="10514"/>
                    <a:pt x="346" y="8240"/>
                    <a:pt x="346" y="5430"/>
                  </a:cubicBezTo>
                  <a:cubicBezTo>
                    <a:pt x="346" y="2608"/>
                    <a:pt x="2620" y="334"/>
                    <a:pt x="5430"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2" y="10859"/>
                    <a:pt x="8252" y="10300"/>
                    <a:pt x="9276" y="9264"/>
                  </a:cubicBezTo>
                  <a:cubicBezTo>
                    <a:pt x="10299" y="8240"/>
                    <a:pt x="10871" y="6871"/>
                    <a:pt x="10871" y="5430"/>
                  </a:cubicBezTo>
                  <a:cubicBezTo>
                    <a:pt x="10871" y="3989"/>
                    <a:pt x="10299" y="2620"/>
                    <a:pt x="9276" y="1584"/>
                  </a:cubicBezTo>
                  <a:cubicBezTo>
                    <a:pt x="8252" y="560"/>
                    <a:pt x="6882" y="1"/>
                    <a:pt x="543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5" name="Google Shape;4505;p66"/>
            <p:cNvSpPr/>
            <p:nvPr/>
          </p:nvSpPr>
          <p:spPr>
            <a:xfrm>
              <a:off x="4271569" y="3904531"/>
              <a:ext cx="227394" cy="185728"/>
            </a:xfrm>
            <a:custGeom>
              <a:rect b="b" l="l" r="r" t="t"/>
              <a:pathLst>
                <a:path extrusionOk="0" h="5835" w="7144">
                  <a:moveTo>
                    <a:pt x="4620" y="0"/>
                  </a:moveTo>
                  <a:cubicBezTo>
                    <a:pt x="3727" y="0"/>
                    <a:pt x="2977" y="691"/>
                    <a:pt x="2905" y="1572"/>
                  </a:cubicBezTo>
                  <a:cubicBezTo>
                    <a:pt x="2727" y="1548"/>
                    <a:pt x="2358" y="1441"/>
                    <a:pt x="2262" y="1405"/>
                  </a:cubicBezTo>
                  <a:cubicBezTo>
                    <a:pt x="1643" y="1203"/>
                    <a:pt x="1072" y="810"/>
                    <a:pt x="631" y="322"/>
                  </a:cubicBezTo>
                  <a:cubicBezTo>
                    <a:pt x="596" y="298"/>
                    <a:pt x="572" y="274"/>
                    <a:pt x="524" y="262"/>
                  </a:cubicBezTo>
                  <a:cubicBezTo>
                    <a:pt x="517" y="261"/>
                    <a:pt x="509" y="260"/>
                    <a:pt x="501" y="260"/>
                  </a:cubicBezTo>
                  <a:cubicBezTo>
                    <a:pt x="436" y="260"/>
                    <a:pt x="367" y="304"/>
                    <a:pt x="346" y="357"/>
                  </a:cubicBezTo>
                  <a:cubicBezTo>
                    <a:pt x="238" y="572"/>
                    <a:pt x="179" y="810"/>
                    <a:pt x="179" y="1048"/>
                  </a:cubicBezTo>
                  <a:cubicBezTo>
                    <a:pt x="179" y="1393"/>
                    <a:pt x="286" y="1727"/>
                    <a:pt x="476" y="1977"/>
                  </a:cubicBezTo>
                  <a:cubicBezTo>
                    <a:pt x="466" y="1975"/>
                    <a:pt x="456" y="1974"/>
                    <a:pt x="446" y="1974"/>
                  </a:cubicBezTo>
                  <a:cubicBezTo>
                    <a:pt x="397" y="1974"/>
                    <a:pt x="349" y="1997"/>
                    <a:pt x="310" y="2036"/>
                  </a:cubicBezTo>
                  <a:cubicBezTo>
                    <a:pt x="286" y="2060"/>
                    <a:pt x="286" y="2108"/>
                    <a:pt x="274" y="2143"/>
                  </a:cubicBezTo>
                  <a:lnTo>
                    <a:pt x="274" y="2203"/>
                  </a:lnTo>
                  <a:cubicBezTo>
                    <a:pt x="274" y="2655"/>
                    <a:pt x="476" y="3072"/>
                    <a:pt x="822" y="3358"/>
                  </a:cubicBezTo>
                  <a:cubicBezTo>
                    <a:pt x="786" y="3370"/>
                    <a:pt x="774" y="3405"/>
                    <a:pt x="762" y="3417"/>
                  </a:cubicBezTo>
                  <a:cubicBezTo>
                    <a:pt x="750" y="3465"/>
                    <a:pt x="727" y="3513"/>
                    <a:pt x="750" y="3548"/>
                  </a:cubicBezTo>
                  <a:cubicBezTo>
                    <a:pt x="893" y="4024"/>
                    <a:pt x="1262" y="4405"/>
                    <a:pt x="1727" y="4548"/>
                  </a:cubicBezTo>
                  <a:cubicBezTo>
                    <a:pt x="1310" y="4798"/>
                    <a:pt x="834" y="4941"/>
                    <a:pt x="334" y="4941"/>
                  </a:cubicBezTo>
                  <a:lnTo>
                    <a:pt x="191" y="4941"/>
                  </a:lnTo>
                  <a:cubicBezTo>
                    <a:pt x="107" y="4941"/>
                    <a:pt x="36" y="5001"/>
                    <a:pt x="12" y="5084"/>
                  </a:cubicBezTo>
                  <a:cubicBezTo>
                    <a:pt x="0" y="5156"/>
                    <a:pt x="48" y="5239"/>
                    <a:pt x="107" y="5263"/>
                  </a:cubicBezTo>
                  <a:cubicBezTo>
                    <a:pt x="727" y="5632"/>
                    <a:pt x="1465" y="5834"/>
                    <a:pt x="2191" y="5834"/>
                  </a:cubicBezTo>
                  <a:cubicBezTo>
                    <a:pt x="3072" y="5834"/>
                    <a:pt x="3905" y="5560"/>
                    <a:pt x="4596" y="5060"/>
                  </a:cubicBezTo>
                  <a:cubicBezTo>
                    <a:pt x="4691" y="5001"/>
                    <a:pt x="4691" y="4858"/>
                    <a:pt x="4620" y="4786"/>
                  </a:cubicBezTo>
                  <a:cubicBezTo>
                    <a:pt x="4587" y="4754"/>
                    <a:pt x="4544" y="4735"/>
                    <a:pt x="4499" y="4735"/>
                  </a:cubicBezTo>
                  <a:cubicBezTo>
                    <a:pt x="4463" y="4735"/>
                    <a:pt x="4426" y="4748"/>
                    <a:pt x="4394" y="4775"/>
                  </a:cubicBezTo>
                  <a:cubicBezTo>
                    <a:pt x="3763" y="5215"/>
                    <a:pt x="3013" y="5489"/>
                    <a:pt x="2191" y="5489"/>
                  </a:cubicBezTo>
                  <a:cubicBezTo>
                    <a:pt x="1727" y="5489"/>
                    <a:pt x="1262" y="5394"/>
                    <a:pt x="846" y="5239"/>
                  </a:cubicBezTo>
                  <a:cubicBezTo>
                    <a:pt x="1369" y="5144"/>
                    <a:pt x="1846" y="4917"/>
                    <a:pt x="2262" y="4584"/>
                  </a:cubicBezTo>
                  <a:cubicBezTo>
                    <a:pt x="2310" y="4536"/>
                    <a:pt x="2334" y="4477"/>
                    <a:pt x="2322" y="4417"/>
                  </a:cubicBezTo>
                  <a:cubicBezTo>
                    <a:pt x="2310" y="4346"/>
                    <a:pt x="2239" y="4286"/>
                    <a:pt x="2155" y="4286"/>
                  </a:cubicBezTo>
                  <a:cubicBezTo>
                    <a:pt x="1739" y="4263"/>
                    <a:pt x="1369" y="4048"/>
                    <a:pt x="1167" y="3691"/>
                  </a:cubicBezTo>
                  <a:cubicBezTo>
                    <a:pt x="1250" y="3691"/>
                    <a:pt x="1358" y="3667"/>
                    <a:pt x="1441" y="3643"/>
                  </a:cubicBezTo>
                  <a:cubicBezTo>
                    <a:pt x="1524" y="3632"/>
                    <a:pt x="1584" y="3572"/>
                    <a:pt x="1584" y="3489"/>
                  </a:cubicBezTo>
                  <a:cubicBezTo>
                    <a:pt x="1596" y="3405"/>
                    <a:pt x="1536" y="3334"/>
                    <a:pt x="1441" y="3298"/>
                  </a:cubicBezTo>
                  <a:cubicBezTo>
                    <a:pt x="1000" y="3191"/>
                    <a:pt x="667" y="2822"/>
                    <a:pt x="596" y="2381"/>
                  </a:cubicBezTo>
                  <a:lnTo>
                    <a:pt x="596" y="2381"/>
                  </a:lnTo>
                  <a:cubicBezTo>
                    <a:pt x="727" y="2405"/>
                    <a:pt x="869" y="2417"/>
                    <a:pt x="1000" y="2417"/>
                  </a:cubicBezTo>
                  <a:cubicBezTo>
                    <a:pt x="1084" y="2417"/>
                    <a:pt x="1143" y="2358"/>
                    <a:pt x="1167" y="2274"/>
                  </a:cubicBezTo>
                  <a:cubicBezTo>
                    <a:pt x="1179" y="2203"/>
                    <a:pt x="1131" y="2143"/>
                    <a:pt x="1072" y="2108"/>
                  </a:cubicBezTo>
                  <a:cubicBezTo>
                    <a:pt x="703" y="1881"/>
                    <a:pt x="476" y="1488"/>
                    <a:pt x="476" y="1048"/>
                  </a:cubicBezTo>
                  <a:cubicBezTo>
                    <a:pt x="476" y="953"/>
                    <a:pt x="488" y="846"/>
                    <a:pt x="524" y="738"/>
                  </a:cubicBezTo>
                  <a:cubicBezTo>
                    <a:pt x="965" y="1191"/>
                    <a:pt x="1524" y="1524"/>
                    <a:pt x="2120" y="1727"/>
                  </a:cubicBezTo>
                  <a:cubicBezTo>
                    <a:pt x="2120" y="1727"/>
                    <a:pt x="2715" y="1905"/>
                    <a:pt x="2929" y="1917"/>
                  </a:cubicBezTo>
                  <a:lnTo>
                    <a:pt x="3024" y="1917"/>
                  </a:lnTo>
                  <a:cubicBezTo>
                    <a:pt x="3096" y="1917"/>
                    <a:pt x="3167" y="1869"/>
                    <a:pt x="3191" y="1798"/>
                  </a:cubicBezTo>
                  <a:cubicBezTo>
                    <a:pt x="3203" y="1786"/>
                    <a:pt x="3203" y="1750"/>
                    <a:pt x="3203" y="1738"/>
                  </a:cubicBezTo>
                  <a:lnTo>
                    <a:pt x="3203" y="1703"/>
                  </a:lnTo>
                  <a:cubicBezTo>
                    <a:pt x="3203" y="953"/>
                    <a:pt x="3810" y="334"/>
                    <a:pt x="4572" y="334"/>
                  </a:cubicBezTo>
                  <a:cubicBezTo>
                    <a:pt x="4941" y="334"/>
                    <a:pt x="5287" y="488"/>
                    <a:pt x="5549" y="750"/>
                  </a:cubicBezTo>
                  <a:cubicBezTo>
                    <a:pt x="5585" y="787"/>
                    <a:pt x="5621" y="802"/>
                    <a:pt x="5663" y="802"/>
                  </a:cubicBezTo>
                  <a:cubicBezTo>
                    <a:pt x="5676" y="802"/>
                    <a:pt x="5689" y="801"/>
                    <a:pt x="5703" y="798"/>
                  </a:cubicBezTo>
                  <a:cubicBezTo>
                    <a:pt x="5882" y="762"/>
                    <a:pt x="6049" y="738"/>
                    <a:pt x="6203" y="679"/>
                  </a:cubicBezTo>
                  <a:lnTo>
                    <a:pt x="6203" y="679"/>
                  </a:lnTo>
                  <a:cubicBezTo>
                    <a:pt x="6120" y="762"/>
                    <a:pt x="6013" y="857"/>
                    <a:pt x="5894" y="917"/>
                  </a:cubicBezTo>
                  <a:cubicBezTo>
                    <a:pt x="5822" y="965"/>
                    <a:pt x="5787" y="1048"/>
                    <a:pt x="5822" y="1143"/>
                  </a:cubicBezTo>
                  <a:cubicBezTo>
                    <a:pt x="5846" y="1203"/>
                    <a:pt x="5930" y="1250"/>
                    <a:pt x="6001" y="1250"/>
                  </a:cubicBezTo>
                  <a:cubicBezTo>
                    <a:pt x="6144" y="1227"/>
                    <a:pt x="6287" y="1215"/>
                    <a:pt x="6418" y="1167"/>
                  </a:cubicBezTo>
                  <a:lnTo>
                    <a:pt x="6418" y="1167"/>
                  </a:lnTo>
                  <a:cubicBezTo>
                    <a:pt x="6299" y="1286"/>
                    <a:pt x="6168" y="1405"/>
                    <a:pt x="6013" y="1512"/>
                  </a:cubicBezTo>
                  <a:cubicBezTo>
                    <a:pt x="5965" y="1548"/>
                    <a:pt x="5941" y="1608"/>
                    <a:pt x="5941" y="1655"/>
                  </a:cubicBezTo>
                  <a:lnTo>
                    <a:pt x="5941" y="1679"/>
                  </a:lnTo>
                  <a:lnTo>
                    <a:pt x="5941" y="1703"/>
                  </a:lnTo>
                  <a:lnTo>
                    <a:pt x="5941" y="1727"/>
                  </a:lnTo>
                  <a:cubicBezTo>
                    <a:pt x="5941" y="2691"/>
                    <a:pt x="5572" y="3572"/>
                    <a:pt x="4977" y="4227"/>
                  </a:cubicBezTo>
                  <a:cubicBezTo>
                    <a:pt x="4918" y="4298"/>
                    <a:pt x="4918" y="4405"/>
                    <a:pt x="4977" y="4465"/>
                  </a:cubicBezTo>
                  <a:cubicBezTo>
                    <a:pt x="5011" y="4499"/>
                    <a:pt x="5053" y="4514"/>
                    <a:pt x="5096" y="4514"/>
                  </a:cubicBezTo>
                  <a:cubicBezTo>
                    <a:pt x="5143" y="4514"/>
                    <a:pt x="5190" y="4496"/>
                    <a:pt x="5227" y="4465"/>
                  </a:cubicBezTo>
                  <a:cubicBezTo>
                    <a:pt x="5894" y="3715"/>
                    <a:pt x="6263" y="2762"/>
                    <a:pt x="6287" y="1750"/>
                  </a:cubicBezTo>
                  <a:cubicBezTo>
                    <a:pt x="6596" y="1524"/>
                    <a:pt x="6846" y="1250"/>
                    <a:pt x="7061" y="917"/>
                  </a:cubicBezTo>
                  <a:cubicBezTo>
                    <a:pt x="7144" y="857"/>
                    <a:pt x="7132" y="750"/>
                    <a:pt x="7061" y="715"/>
                  </a:cubicBezTo>
                  <a:cubicBezTo>
                    <a:pt x="7029" y="683"/>
                    <a:pt x="6987" y="667"/>
                    <a:pt x="6937" y="667"/>
                  </a:cubicBezTo>
                  <a:cubicBezTo>
                    <a:pt x="6912" y="667"/>
                    <a:pt x="6886" y="671"/>
                    <a:pt x="6858" y="679"/>
                  </a:cubicBezTo>
                  <a:cubicBezTo>
                    <a:pt x="6775" y="726"/>
                    <a:pt x="6680" y="750"/>
                    <a:pt x="6596" y="786"/>
                  </a:cubicBezTo>
                  <a:cubicBezTo>
                    <a:pt x="6680" y="667"/>
                    <a:pt x="6763" y="512"/>
                    <a:pt x="6823" y="369"/>
                  </a:cubicBezTo>
                  <a:cubicBezTo>
                    <a:pt x="6834" y="310"/>
                    <a:pt x="6834" y="238"/>
                    <a:pt x="6787" y="191"/>
                  </a:cubicBezTo>
                  <a:cubicBezTo>
                    <a:pt x="6750" y="153"/>
                    <a:pt x="6703" y="135"/>
                    <a:pt x="6659" y="135"/>
                  </a:cubicBezTo>
                  <a:cubicBezTo>
                    <a:pt x="6632" y="135"/>
                    <a:pt x="6607" y="142"/>
                    <a:pt x="6584" y="155"/>
                  </a:cubicBezTo>
                  <a:cubicBezTo>
                    <a:pt x="6322" y="310"/>
                    <a:pt x="6061" y="393"/>
                    <a:pt x="5775" y="441"/>
                  </a:cubicBezTo>
                  <a:cubicBezTo>
                    <a:pt x="5465" y="143"/>
                    <a:pt x="5048" y="0"/>
                    <a:pt x="462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506" name="Google Shape;4506;p66"/>
          <p:cNvGrpSpPr/>
          <p:nvPr/>
        </p:nvGrpSpPr>
        <p:grpSpPr>
          <a:xfrm>
            <a:off x="4373867" y="3893352"/>
            <a:ext cx="346024" cy="345674"/>
            <a:chOff x="4650919" y="3817349"/>
            <a:chExt cx="346024" cy="345674"/>
          </a:xfrm>
        </p:grpSpPr>
        <p:sp>
          <p:nvSpPr>
            <p:cNvPr id="4507" name="Google Shape;4507;p66"/>
            <p:cNvSpPr/>
            <p:nvPr/>
          </p:nvSpPr>
          <p:spPr>
            <a:xfrm>
              <a:off x="4650919" y="3817349"/>
              <a:ext cx="346024" cy="345674"/>
            </a:xfrm>
            <a:custGeom>
              <a:rect b="b" l="l" r="r" t="t"/>
              <a:pathLst>
                <a:path extrusionOk="0" h="10860" w="10871">
                  <a:moveTo>
                    <a:pt x="5442" y="334"/>
                  </a:moveTo>
                  <a:cubicBezTo>
                    <a:pt x="8251" y="334"/>
                    <a:pt x="10526" y="2608"/>
                    <a:pt x="10526" y="5430"/>
                  </a:cubicBezTo>
                  <a:cubicBezTo>
                    <a:pt x="10526" y="8240"/>
                    <a:pt x="8240" y="10514"/>
                    <a:pt x="5442" y="10514"/>
                  </a:cubicBezTo>
                  <a:cubicBezTo>
                    <a:pt x="2620" y="10514"/>
                    <a:pt x="346" y="8240"/>
                    <a:pt x="346" y="5430"/>
                  </a:cubicBezTo>
                  <a:cubicBezTo>
                    <a:pt x="346" y="2608"/>
                    <a:pt x="2620" y="334"/>
                    <a:pt x="5442" y="334"/>
                  </a:cubicBezTo>
                  <a:close/>
                  <a:moveTo>
                    <a:pt x="5442" y="1"/>
                  </a:moveTo>
                  <a:cubicBezTo>
                    <a:pt x="3989" y="1"/>
                    <a:pt x="2620" y="560"/>
                    <a:pt x="1596" y="1584"/>
                  </a:cubicBezTo>
                  <a:cubicBezTo>
                    <a:pt x="572" y="2620"/>
                    <a:pt x="0" y="3989"/>
                    <a:pt x="0" y="5430"/>
                  </a:cubicBezTo>
                  <a:cubicBezTo>
                    <a:pt x="0" y="6871"/>
                    <a:pt x="572" y="8240"/>
                    <a:pt x="1596" y="9264"/>
                  </a:cubicBezTo>
                  <a:cubicBezTo>
                    <a:pt x="2620" y="10300"/>
                    <a:pt x="3989" y="10859"/>
                    <a:pt x="5442" y="10859"/>
                  </a:cubicBezTo>
                  <a:cubicBezTo>
                    <a:pt x="6882" y="10859"/>
                    <a:pt x="8251" y="10300"/>
                    <a:pt x="9275" y="9264"/>
                  </a:cubicBezTo>
                  <a:cubicBezTo>
                    <a:pt x="10299" y="8240"/>
                    <a:pt x="10871" y="6871"/>
                    <a:pt x="10871" y="5430"/>
                  </a:cubicBezTo>
                  <a:cubicBezTo>
                    <a:pt x="10871" y="3989"/>
                    <a:pt x="10299" y="2620"/>
                    <a:pt x="9275" y="1584"/>
                  </a:cubicBezTo>
                  <a:cubicBezTo>
                    <a:pt x="8251" y="560"/>
                    <a:pt x="6882" y="1"/>
                    <a:pt x="544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8" name="Google Shape;4508;p66"/>
            <p:cNvSpPr/>
            <p:nvPr/>
          </p:nvSpPr>
          <p:spPr>
            <a:xfrm>
              <a:off x="4701305" y="3867386"/>
              <a:ext cx="244486" cy="242958"/>
            </a:xfrm>
            <a:custGeom>
              <a:rect b="b" l="l" r="r" t="t"/>
              <a:pathLst>
                <a:path extrusionOk="0" h="7633" w="7681">
                  <a:moveTo>
                    <a:pt x="3835" y="0"/>
                  </a:moveTo>
                  <a:cubicBezTo>
                    <a:pt x="1727" y="0"/>
                    <a:pt x="13" y="1715"/>
                    <a:pt x="13" y="3822"/>
                  </a:cubicBezTo>
                  <a:cubicBezTo>
                    <a:pt x="13" y="4418"/>
                    <a:pt x="144" y="5001"/>
                    <a:pt x="418" y="5537"/>
                  </a:cubicBezTo>
                  <a:lnTo>
                    <a:pt x="25" y="6501"/>
                  </a:lnTo>
                  <a:cubicBezTo>
                    <a:pt x="1" y="6585"/>
                    <a:pt x="13" y="6656"/>
                    <a:pt x="84" y="6704"/>
                  </a:cubicBezTo>
                  <a:cubicBezTo>
                    <a:pt x="120" y="6727"/>
                    <a:pt x="156" y="6727"/>
                    <a:pt x="191" y="6727"/>
                  </a:cubicBezTo>
                  <a:lnTo>
                    <a:pt x="1370" y="6727"/>
                  </a:lnTo>
                  <a:cubicBezTo>
                    <a:pt x="2061" y="7323"/>
                    <a:pt x="2942" y="7632"/>
                    <a:pt x="3847" y="7632"/>
                  </a:cubicBezTo>
                  <a:cubicBezTo>
                    <a:pt x="5966" y="7632"/>
                    <a:pt x="7680" y="5930"/>
                    <a:pt x="7680" y="3810"/>
                  </a:cubicBezTo>
                  <a:cubicBezTo>
                    <a:pt x="7680" y="3096"/>
                    <a:pt x="7454" y="2394"/>
                    <a:pt x="7085" y="1798"/>
                  </a:cubicBezTo>
                  <a:cubicBezTo>
                    <a:pt x="7052" y="1752"/>
                    <a:pt x="6997" y="1727"/>
                    <a:pt x="6940" y="1727"/>
                  </a:cubicBezTo>
                  <a:cubicBezTo>
                    <a:pt x="6894" y="1727"/>
                    <a:pt x="6848" y="1743"/>
                    <a:pt x="6811" y="1774"/>
                  </a:cubicBezTo>
                  <a:cubicBezTo>
                    <a:pt x="6752" y="1834"/>
                    <a:pt x="6752" y="1917"/>
                    <a:pt x="6787" y="1977"/>
                  </a:cubicBezTo>
                  <a:cubicBezTo>
                    <a:pt x="7133" y="2513"/>
                    <a:pt x="7323" y="3156"/>
                    <a:pt x="7323" y="3846"/>
                  </a:cubicBezTo>
                  <a:cubicBezTo>
                    <a:pt x="7323" y="5763"/>
                    <a:pt x="5764" y="7323"/>
                    <a:pt x="3835" y="7323"/>
                  </a:cubicBezTo>
                  <a:cubicBezTo>
                    <a:pt x="2989" y="7323"/>
                    <a:pt x="2168" y="7013"/>
                    <a:pt x="1537" y="6442"/>
                  </a:cubicBezTo>
                  <a:cubicBezTo>
                    <a:pt x="1501" y="6418"/>
                    <a:pt x="1453" y="6406"/>
                    <a:pt x="1418" y="6406"/>
                  </a:cubicBezTo>
                  <a:lnTo>
                    <a:pt x="430" y="6406"/>
                  </a:lnTo>
                  <a:lnTo>
                    <a:pt x="763" y="5596"/>
                  </a:lnTo>
                  <a:cubicBezTo>
                    <a:pt x="775" y="5549"/>
                    <a:pt x="775" y="5489"/>
                    <a:pt x="763" y="5453"/>
                  </a:cubicBezTo>
                  <a:cubicBezTo>
                    <a:pt x="489" y="4953"/>
                    <a:pt x="358" y="4394"/>
                    <a:pt x="358" y="3822"/>
                  </a:cubicBezTo>
                  <a:cubicBezTo>
                    <a:pt x="358" y="1905"/>
                    <a:pt x="1918" y="346"/>
                    <a:pt x="3835" y="346"/>
                  </a:cubicBezTo>
                  <a:cubicBezTo>
                    <a:pt x="4787" y="346"/>
                    <a:pt x="5656" y="727"/>
                    <a:pt x="6276" y="1346"/>
                  </a:cubicBezTo>
                  <a:cubicBezTo>
                    <a:pt x="6305" y="1376"/>
                    <a:pt x="6350" y="1390"/>
                    <a:pt x="6395" y="1390"/>
                  </a:cubicBezTo>
                  <a:cubicBezTo>
                    <a:pt x="6439" y="1390"/>
                    <a:pt x="6484" y="1376"/>
                    <a:pt x="6514" y="1346"/>
                  </a:cubicBezTo>
                  <a:cubicBezTo>
                    <a:pt x="6573" y="1262"/>
                    <a:pt x="6573" y="1167"/>
                    <a:pt x="6514" y="1108"/>
                  </a:cubicBezTo>
                  <a:cubicBezTo>
                    <a:pt x="5835" y="417"/>
                    <a:pt x="4882" y="0"/>
                    <a:pt x="383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9" name="Google Shape;4509;p66"/>
            <p:cNvSpPr/>
            <p:nvPr/>
          </p:nvSpPr>
          <p:spPr>
            <a:xfrm>
              <a:off x="4749464" y="3911534"/>
              <a:ext cx="153134" cy="151065"/>
            </a:xfrm>
            <a:custGeom>
              <a:rect b="b" l="l" r="r" t="t"/>
              <a:pathLst>
                <a:path extrusionOk="0" h="4746" w="4811">
                  <a:moveTo>
                    <a:pt x="1384" y="0"/>
                  </a:moveTo>
                  <a:cubicBezTo>
                    <a:pt x="1342" y="0"/>
                    <a:pt x="1304" y="18"/>
                    <a:pt x="1274" y="54"/>
                  </a:cubicBezTo>
                  <a:lnTo>
                    <a:pt x="274" y="1054"/>
                  </a:lnTo>
                  <a:cubicBezTo>
                    <a:pt x="36" y="1292"/>
                    <a:pt x="0" y="1661"/>
                    <a:pt x="202" y="1935"/>
                  </a:cubicBezTo>
                  <a:cubicBezTo>
                    <a:pt x="619" y="2495"/>
                    <a:pt x="1072" y="3031"/>
                    <a:pt x="1572" y="3531"/>
                  </a:cubicBezTo>
                  <a:cubicBezTo>
                    <a:pt x="1601" y="3560"/>
                    <a:pt x="1646" y="3575"/>
                    <a:pt x="1691" y="3575"/>
                  </a:cubicBezTo>
                  <a:cubicBezTo>
                    <a:pt x="1735" y="3575"/>
                    <a:pt x="1780" y="3560"/>
                    <a:pt x="1810" y="3531"/>
                  </a:cubicBezTo>
                  <a:cubicBezTo>
                    <a:pt x="1881" y="3447"/>
                    <a:pt x="1869" y="3352"/>
                    <a:pt x="1810" y="3293"/>
                  </a:cubicBezTo>
                  <a:cubicBezTo>
                    <a:pt x="1310" y="2816"/>
                    <a:pt x="869" y="2304"/>
                    <a:pt x="464" y="1745"/>
                  </a:cubicBezTo>
                  <a:cubicBezTo>
                    <a:pt x="381" y="1602"/>
                    <a:pt x="393" y="1423"/>
                    <a:pt x="500" y="1304"/>
                  </a:cubicBezTo>
                  <a:lnTo>
                    <a:pt x="1369" y="435"/>
                  </a:lnTo>
                  <a:lnTo>
                    <a:pt x="2107" y="1161"/>
                  </a:lnTo>
                  <a:lnTo>
                    <a:pt x="1750" y="1518"/>
                  </a:lnTo>
                  <a:cubicBezTo>
                    <a:pt x="1703" y="1566"/>
                    <a:pt x="1691" y="1638"/>
                    <a:pt x="1703" y="1697"/>
                  </a:cubicBezTo>
                  <a:cubicBezTo>
                    <a:pt x="1941" y="2400"/>
                    <a:pt x="2405" y="2876"/>
                    <a:pt x="3096" y="3090"/>
                  </a:cubicBezTo>
                  <a:cubicBezTo>
                    <a:pt x="3112" y="3097"/>
                    <a:pt x="3131" y="3100"/>
                    <a:pt x="3150" y="3100"/>
                  </a:cubicBezTo>
                  <a:cubicBezTo>
                    <a:pt x="3198" y="3100"/>
                    <a:pt x="3248" y="3080"/>
                    <a:pt x="3274" y="3054"/>
                  </a:cubicBezTo>
                  <a:lnTo>
                    <a:pt x="3631" y="2697"/>
                  </a:lnTo>
                  <a:lnTo>
                    <a:pt x="4370" y="3423"/>
                  </a:lnTo>
                  <a:lnTo>
                    <a:pt x="3489" y="4305"/>
                  </a:lnTo>
                  <a:cubicBezTo>
                    <a:pt x="3424" y="4369"/>
                    <a:pt x="3343" y="4402"/>
                    <a:pt x="3261" y="4402"/>
                  </a:cubicBezTo>
                  <a:cubicBezTo>
                    <a:pt x="3191" y="4402"/>
                    <a:pt x="3120" y="4378"/>
                    <a:pt x="3060" y="4328"/>
                  </a:cubicBezTo>
                  <a:cubicBezTo>
                    <a:pt x="2834" y="4162"/>
                    <a:pt x="2607" y="4007"/>
                    <a:pt x="2405" y="3828"/>
                  </a:cubicBezTo>
                  <a:cubicBezTo>
                    <a:pt x="2368" y="3801"/>
                    <a:pt x="2330" y="3789"/>
                    <a:pt x="2295" y="3789"/>
                  </a:cubicBezTo>
                  <a:cubicBezTo>
                    <a:pt x="2251" y="3789"/>
                    <a:pt x="2212" y="3807"/>
                    <a:pt x="2179" y="3840"/>
                  </a:cubicBezTo>
                  <a:cubicBezTo>
                    <a:pt x="2107" y="3912"/>
                    <a:pt x="2119" y="4031"/>
                    <a:pt x="2191" y="4090"/>
                  </a:cubicBezTo>
                  <a:cubicBezTo>
                    <a:pt x="2417" y="4269"/>
                    <a:pt x="2643" y="4447"/>
                    <a:pt x="2858" y="4614"/>
                  </a:cubicBezTo>
                  <a:cubicBezTo>
                    <a:pt x="2977" y="4697"/>
                    <a:pt x="3119" y="4745"/>
                    <a:pt x="3250" y="4745"/>
                  </a:cubicBezTo>
                  <a:cubicBezTo>
                    <a:pt x="3429" y="4745"/>
                    <a:pt x="3596" y="4674"/>
                    <a:pt x="3727" y="4555"/>
                  </a:cubicBezTo>
                  <a:lnTo>
                    <a:pt x="4727" y="3554"/>
                  </a:lnTo>
                  <a:cubicBezTo>
                    <a:pt x="4798" y="3495"/>
                    <a:pt x="4810" y="3423"/>
                    <a:pt x="4786" y="3352"/>
                  </a:cubicBezTo>
                  <a:cubicBezTo>
                    <a:pt x="4763" y="3328"/>
                    <a:pt x="4751" y="3304"/>
                    <a:pt x="4739" y="3293"/>
                  </a:cubicBezTo>
                  <a:lnTo>
                    <a:pt x="3774" y="2316"/>
                  </a:lnTo>
                  <a:cubicBezTo>
                    <a:pt x="3733" y="2280"/>
                    <a:pt x="3688" y="2263"/>
                    <a:pt x="3646" y="2263"/>
                  </a:cubicBezTo>
                  <a:cubicBezTo>
                    <a:pt x="3605" y="2263"/>
                    <a:pt x="3566" y="2280"/>
                    <a:pt x="3536" y="2316"/>
                  </a:cubicBezTo>
                  <a:lnTo>
                    <a:pt x="3131" y="2721"/>
                  </a:lnTo>
                  <a:cubicBezTo>
                    <a:pt x="2619" y="2531"/>
                    <a:pt x="2286" y="2185"/>
                    <a:pt x="2072" y="1661"/>
                  </a:cubicBezTo>
                  <a:lnTo>
                    <a:pt x="2477" y="1268"/>
                  </a:lnTo>
                  <a:cubicBezTo>
                    <a:pt x="2548" y="1185"/>
                    <a:pt x="2548" y="1090"/>
                    <a:pt x="2477" y="1030"/>
                  </a:cubicBezTo>
                  <a:lnTo>
                    <a:pt x="1512" y="54"/>
                  </a:lnTo>
                  <a:cubicBezTo>
                    <a:pt x="1470" y="18"/>
                    <a:pt x="1426" y="0"/>
                    <a:pt x="138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510" name="Google Shape;4510;p66"/>
          <p:cNvGrpSpPr/>
          <p:nvPr/>
        </p:nvGrpSpPr>
        <p:grpSpPr>
          <a:xfrm>
            <a:off x="5272810" y="3893352"/>
            <a:ext cx="345642" cy="345674"/>
            <a:chOff x="5549861" y="3817349"/>
            <a:chExt cx="345642" cy="345674"/>
          </a:xfrm>
        </p:grpSpPr>
        <p:sp>
          <p:nvSpPr>
            <p:cNvPr id="4511" name="Google Shape;4511;p66"/>
            <p:cNvSpPr/>
            <p:nvPr/>
          </p:nvSpPr>
          <p:spPr>
            <a:xfrm>
              <a:off x="5549861" y="3817349"/>
              <a:ext cx="345642" cy="345674"/>
            </a:xfrm>
            <a:custGeom>
              <a:rect b="b" l="l" r="r" t="t"/>
              <a:pathLst>
                <a:path extrusionOk="0" h="10860" w="10859">
                  <a:moveTo>
                    <a:pt x="5429" y="334"/>
                  </a:moveTo>
                  <a:cubicBezTo>
                    <a:pt x="8239" y="334"/>
                    <a:pt x="10513" y="2608"/>
                    <a:pt x="10513" y="5430"/>
                  </a:cubicBezTo>
                  <a:cubicBezTo>
                    <a:pt x="10513" y="8240"/>
                    <a:pt x="8227" y="10514"/>
                    <a:pt x="5429" y="10514"/>
                  </a:cubicBezTo>
                  <a:cubicBezTo>
                    <a:pt x="2619" y="10514"/>
                    <a:pt x="333" y="8240"/>
                    <a:pt x="333" y="5430"/>
                  </a:cubicBezTo>
                  <a:cubicBezTo>
                    <a:pt x="333" y="2608"/>
                    <a:pt x="2619" y="334"/>
                    <a:pt x="5429" y="334"/>
                  </a:cubicBezTo>
                  <a:close/>
                  <a:moveTo>
                    <a:pt x="5429" y="1"/>
                  </a:moveTo>
                  <a:cubicBezTo>
                    <a:pt x="3989" y="1"/>
                    <a:pt x="2619" y="560"/>
                    <a:pt x="1584" y="1584"/>
                  </a:cubicBezTo>
                  <a:cubicBezTo>
                    <a:pt x="560" y="2620"/>
                    <a:pt x="0" y="3989"/>
                    <a:pt x="0" y="5430"/>
                  </a:cubicBezTo>
                  <a:cubicBezTo>
                    <a:pt x="0" y="6871"/>
                    <a:pt x="560" y="8240"/>
                    <a:pt x="1584" y="9264"/>
                  </a:cubicBezTo>
                  <a:cubicBezTo>
                    <a:pt x="2619" y="10300"/>
                    <a:pt x="3989" y="10859"/>
                    <a:pt x="5429" y="10859"/>
                  </a:cubicBezTo>
                  <a:cubicBezTo>
                    <a:pt x="6870" y="10859"/>
                    <a:pt x="8239" y="10300"/>
                    <a:pt x="9263" y="9264"/>
                  </a:cubicBezTo>
                  <a:cubicBezTo>
                    <a:pt x="10299" y="8240"/>
                    <a:pt x="10859" y="6871"/>
                    <a:pt x="10859" y="5430"/>
                  </a:cubicBezTo>
                  <a:cubicBezTo>
                    <a:pt x="10859" y="3989"/>
                    <a:pt x="10299" y="2620"/>
                    <a:pt x="9263" y="1584"/>
                  </a:cubicBezTo>
                  <a:cubicBezTo>
                    <a:pt x="8239" y="560"/>
                    <a:pt x="6870" y="1"/>
                    <a:pt x="542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2" name="Google Shape;4512;p66"/>
            <p:cNvSpPr/>
            <p:nvPr/>
          </p:nvSpPr>
          <p:spPr>
            <a:xfrm>
              <a:off x="5590763" y="3890208"/>
              <a:ext cx="262661" cy="200052"/>
            </a:xfrm>
            <a:custGeom>
              <a:rect b="b" l="l" r="r" t="t"/>
              <a:pathLst>
                <a:path extrusionOk="0" h="6285" w="8252">
                  <a:moveTo>
                    <a:pt x="4123" y="1"/>
                  </a:moveTo>
                  <a:cubicBezTo>
                    <a:pt x="3010" y="1"/>
                    <a:pt x="1900" y="63"/>
                    <a:pt x="799" y="188"/>
                  </a:cubicBezTo>
                  <a:cubicBezTo>
                    <a:pt x="513" y="224"/>
                    <a:pt x="287" y="450"/>
                    <a:pt x="239" y="712"/>
                  </a:cubicBezTo>
                  <a:cubicBezTo>
                    <a:pt x="1" y="2319"/>
                    <a:pt x="1" y="3963"/>
                    <a:pt x="239" y="5570"/>
                  </a:cubicBezTo>
                  <a:cubicBezTo>
                    <a:pt x="287" y="5844"/>
                    <a:pt x="513" y="6058"/>
                    <a:pt x="799" y="6082"/>
                  </a:cubicBezTo>
                  <a:cubicBezTo>
                    <a:pt x="1894" y="6201"/>
                    <a:pt x="3013" y="6284"/>
                    <a:pt x="4132" y="6284"/>
                  </a:cubicBezTo>
                  <a:cubicBezTo>
                    <a:pt x="4609" y="6284"/>
                    <a:pt x="5085" y="6260"/>
                    <a:pt x="5561" y="6249"/>
                  </a:cubicBezTo>
                  <a:cubicBezTo>
                    <a:pt x="5644" y="6249"/>
                    <a:pt x="5716" y="6177"/>
                    <a:pt x="5716" y="6070"/>
                  </a:cubicBezTo>
                  <a:cubicBezTo>
                    <a:pt x="5716" y="5963"/>
                    <a:pt x="5633" y="5891"/>
                    <a:pt x="5537" y="5891"/>
                  </a:cubicBezTo>
                  <a:cubicBezTo>
                    <a:pt x="5051" y="5914"/>
                    <a:pt x="4564" y="5925"/>
                    <a:pt x="4076" y="5925"/>
                  </a:cubicBezTo>
                  <a:cubicBezTo>
                    <a:pt x="2998" y="5925"/>
                    <a:pt x="1916" y="5868"/>
                    <a:pt x="834" y="5737"/>
                  </a:cubicBezTo>
                  <a:cubicBezTo>
                    <a:pt x="715" y="5725"/>
                    <a:pt x="620" y="5641"/>
                    <a:pt x="596" y="5498"/>
                  </a:cubicBezTo>
                  <a:cubicBezTo>
                    <a:pt x="382" y="3927"/>
                    <a:pt x="382" y="2319"/>
                    <a:pt x="596" y="736"/>
                  </a:cubicBezTo>
                  <a:cubicBezTo>
                    <a:pt x="620" y="617"/>
                    <a:pt x="715" y="522"/>
                    <a:pt x="834" y="498"/>
                  </a:cubicBezTo>
                  <a:cubicBezTo>
                    <a:pt x="1942" y="379"/>
                    <a:pt x="3037" y="319"/>
                    <a:pt x="4144" y="319"/>
                  </a:cubicBezTo>
                  <a:cubicBezTo>
                    <a:pt x="5240" y="319"/>
                    <a:pt x="6347" y="379"/>
                    <a:pt x="7442" y="498"/>
                  </a:cubicBezTo>
                  <a:cubicBezTo>
                    <a:pt x="7561" y="522"/>
                    <a:pt x="7669" y="605"/>
                    <a:pt x="7680" y="736"/>
                  </a:cubicBezTo>
                  <a:cubicBezTo>
                    <a:pt x="7907" y="2319"/>
                    <a:pt x="7907" y="3927"/>
                    <a:pt x="7680" y="5498"/>
                  </a:cubicBezTo>
                  <a:cubicBezTo>
                    <a:pt x="7669" y="5617"/>
                    <a:pt x="7561" y="5725"/>
                    <a:pt x="7442" y="5737"/>
                  </a:cubicBezTo>
                  <a:cubicBezTo>
                    <a:pt x="7085" y="5784"/>
                    <a:pt x="6752" y="5820"/>
                    <a:pt x="6395" y="5844"/>
                  </a:cubicBezTo>
                  <a:cubicBezTo>
                    <a:pt x="6299" y="5844"/>
                    <a:pt x="6228" y="5927"/>
                    <a:pt x="6228" y="6010"/>
                  </a:cubicBezTo>
                  <a:cubicBezTo>
                    <a:pt x="6228" y="6110"/>
                    <a:pt x="6299" y="6178"/>
                    <a:pt x="6386" y="6178"/>
                  </a:cubicBezTo>
                  <a:cubicBezTo>
                    <a:pt x="6393" y="6178"/>
                    <a:pt x="6399" y="6178"/>
                    <a:pt x="6406" y="6177"/>
                  </a:cubicBezTo>
                  <a:cubicBezTo>
                    <a:pt x="6764" y="6141"/>
                    <a:pt x="7121" y="6118"/>
                    <a:pt x="7478" y="6070"/>
                  </a:cubicBezTo>
                  <a:cubicBezTo>
                    <a:pt x="7764" y="6034"/>
                    <a:pt x="7978" y="5820"/>
                    <a:pt x="8026" y="5546"/>
                  </a:cubicBezTo>
                  <a:cubicBezTo>
                    <a:pt x="8252" y="3963"/>
                    <a:pt x="8252" y="2319"/>
                    <a:pt x="8014" y="712"/>
                  </a:cubicBezTo>
                  <a:cubicBezTo>
                    <a:pt x="7966" y="426"/>
                    <a:pt x="7740" y="224"/>
                    <a:pt x="7466" y="188"/>
                  </a:cubicBezTo>
                  <a:cubicBezTo>
                    <a:pt x="6353" y="63"/>
                    <a:pt x="5237" y="1"/>
                    <a:pt x="412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3" name="Google Shape;4513;p66"/>
            <p:cNvSpPr/>
            <p:nvPr/>
          </p:nvSpPr>
          <p:spPr>
            <a:xfrm>
              <a:off x="5680587" y="3935024"/>
              <a:ext cx="105389" cy="110514"/>
            </a:xfrm>
            <a:custGeom>
              <a:rect b="b" l="l" r="r" t="t"/>
              <a:pathLst>
                <a:path extrusionOk="0" h="3472" w="3311">
                  <a:moveTo>
                    <a:pt x="334" y="447"/>
                  </a:moveTo>
                  <a:lnTo>
                    <a:pt x="2763" y="1733"/>
                  </a:lnTo>
                  <a:lnTo>
                    <a:pt x="334" y="3007"/>
                  </a:lnTo>
                  <a:lnTo>
                    <a:pt x="334" y="447"/>
                  </a:lnTo>
                  <a:close/>
                  <a:moveTo>
                    <a:pt x="163" y="1"/>
                  </a:moveTo>
                  <a:cubicBezTo>
                    <a:pt x="135" y="1"/>
                    <a:pt x="108" y="7"/>
                    <a:pt x="84" y="18"/>
                  </a:cubicBezTo>
                  <a:cubicBezTo>
                    <a:pt x="36" y="54"/>
                    <a:pt x="1" y="114"/>
                    <a:pt x="1" y="173"/>
                  </a:cubicBezTo>
                  <a:lnTo>
                    <a:pt x="1" y="3293"/>
                  </a:lnTo>
                  <a:cubicBezTo>
                    <a:pt x="1" y="3352"/>
                    <a:pt x="24" y="3412"/>
                    <a:pt x="84" y="3447"/>
                  </a:cubicBezTo>
                  <a:cubicBezTo>
                    <a:pt x="120" y="3459"/>
                    <a:pt x="144" y="3471"/>
                    <a:pt x="179" y="3471"/>
                  </a:cubicBezTo>
                  <a:cubicBezTo>
                    <a:pt x="203" y="3471"/>
                    <a:pt x="239" y="3471"/>
                    <a:pt x="251" y="3459"/>
                  </a:cubicBezTo>
                  <a:lnTo>
                    <a:pt x="3227" y="1900"/>
                  </a:lnTo>
                  <a:cubicBezTo>
                    <a:pt x="3287" y="1864"/>
                    <a:pt x="3311" y="1804"/>
                    <a:pt x="3311" y="1745"/>
                  </a:cubicBezTo>
                  <a:cubicBezTo>
                    <a:pt x="3311" y="1673"/>
                    <a:pt x="3287" y="1614"/>
                    <a:pt x="3227" y="1578"/>
                  </a:cubicBezTo>
                  <a:lnTo>
                    <a:pt x="251" y="18"/>
                  </a:lnTo>
                  <a:cubicBezTo>
                    <a:pt x="221" y="7"/>
                    <a:pt x="191" y="1"/>
                    <a:pt x="16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514" name="Google Shape;4514;p66"/>
          <p:cNvGrpSpPr/>
          <p:nvPr/>
        </p:nvGrpSpPr>
        <p:grpSpPr>
          <a:xfrm>
            <a:off x="1281335" y="3474029"/>
            <a:ext cx="367255" cy="269855"/>
            <a:chOff x="1306445" y="3397829"/>
            <a:chExt cx="367255" cy="269855"/>
          </a:xfrm>
        </p:grpSpPr>
        <p:sp>
          <p:nvSpPr>
            <p:cNvPr id="4515" name="Google Shape;4515;p66"/>
            <p:cNvSpPr/>
            <p:nvPr/>
          </p:nvSpPr>
          <p:spPr>
            <a:xfrm>
              <a:off x="1588395" y="3513054"/>
              <a:ext cx="45517" cy="16297"/>
            </a:xfrm>
            <a:custGeom>
              <a:rect b="b" l="l" r="r" t="t"/>
              <a:pathLst>
                <a:path extrusionOk="0" h="512" w="1430">
                  <a:moveTo>
                    <a:pt x="168" y="0"/>
                  </a:moveTo>
                  <a:cubicBezTo>
                    <a:pt x="72" y="0"/>
                    <a:pt x="1" y="71"/>
                    <a:pt x="1" y="167"/>
                  </a:cubicBezTo>
                  <a:cubicBezTo>
                    <a:pt x="1" y="250"/>
                    <a:pt x="72" y="333"/>
                    <a:pt x="168" y="333"/>
                  </a:cubicBezTo>
                  <a:cubicBezTo>
                    <a:pt x="358" y="333"/>
                    <a:pt x="906" y="357"/>
                    <a:pt x="1180" y="488"/>
                  </a:cubicBezTo>
                  <a:cubicBezTo>
                    <a:pt x="1204" y="512"/>
                    <a:pt x="1227" y="512"/>
                    <a:pt x="1251" y="512"/>
                  </a:cubicBezTo>
                  <a:cubicBezTo>
                    <a:pt x="1311" y="512"/>
                    <a:pt x="1370" y="476"/>
                    <a:pt x="1406" y="417"/>
                  </a:cubicBezTo>
                  <a:cubicBezTo>
                    <a:pt x="1430" y="333"/>
                    <a:pt x="1406" y="226"/>
                    <a:pt x="1323" y="191"/>
                  </a:cubicBezTo>
                  <a:cubicBezTo>
                    <a:pt x="942" y="0"/>
                    <a:pt x="191" y="0"/>
                    <a:pt x="16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6" name="Google Shape;4516;p66"/>
            <p:cNvSpPr/>
            <p:nvPr/>
          </p:nvSpPr>
          <p:spPr>
            <a:xfrm>
              <a:off x="1306445" y="3397829"/>
              <a:ext cx="367255" cy="269091"/>
            </a:xfrm>
            <a:custGeom>
              <a:rect b="b" l="l" r="r" t="t"/>
              <a:pathLst>
                <a:path extrusionOk="0" h="8454" w="11538">
                  <a:moveTo>
                    <a:pt x="7573" y="334"/>
                  </a:moveTo>
                  <a:lnTo>
                    <a:pt x="7573" y="1965"/>
                  </a:lnTo>
                  <a:cubicBezTo>
                    <a:pt x="7573" y="2227"/>
                    <a:pt x="7525" y="2465"/>
                    <a:pt x="7418" y="2679"/>
                  </a:cubicBezTo>
                  <a:cubicBezTo>
                    <a:pt x="7395" y="2715"/>
                    <a:pt x="7395" y="2727"/>
                    <a:pt x="7395" y="2763"/>
                  </a:cubicBezTo>
                  <a:lnTo>
                    <a:pt x="7395" y="3239"/>
                  </a:lnTo>
                  <a:cubicBezTo>
                    <a:pt x="7395" y="3691"/>
                    <a:pt x="7216" y="4108"/>
                    <a:pt x="6883" y="4442"/>
                  </a:cubicBezTo>
                  <a:cubicBezTo>
                    <a:pt x="6835" y="4489"/>
                    <a:pt x="6787" y="4513"/>
                    <a:pt x="6740" y="4549"/>
                  </a:cubicBezTo>
                  <a:cubicBezTo>
                    <a:pt x="6466" y="4759"/>
                    <a:pt x="6137" y="4876"/>
                    <a:pt x="5785" y="4876"/>
                  </a:cubicBezTo>
                  <a:cubicBezTo>
                    <a:pt x="5739" y="4876"/>
                    <a:pt x="5692" y="4874"/>
                    <a:pt x="5644" y="4870"/>
                  </a:cubicBezTo>
                  <a:cubicBezTo>
                    <a:pt x="4787" y="4823"/>
                    <a:pt x="4108" y="4072"/>
                    <a:pt x="4108" y="3180"/>
                  </a:cubicBezTo>
                  <a:lnTo>
                    <a:pt x="4108" y="2763"/>
                  </a:lnTo>
                  <a:cubicBezTo>
                    <a:pt x="4108" y="2727"/>
                    <a:pt x="4108" y="2715"/>
                    <a:pt x="4096" y="2679"/>
                  </a:cubicBezTo>
                  <a:cubicBezTo>
                    <a:pt x="3989" y="2465"/>
                    <a:pt x="3930" y="2227"/>
                    <a:pt x="3930" y="1965"/>
                  </a:cubicBezTo>
                  <a:lnTo>
                    <a:pt x="3930" y="1608"/>
                  </a:lnTo>
                  <a:cubicBezTo>
                    <a:pt x="3930" y="917"/>
                    <a:pt x="4513" y="334"/>
                    <a:pt x="5216" y="334"/>
                  </a:cubicBezTo>
                  <a:close/>
                  <a:moveTo>
                    <a:pt x="1763" y="3025"/>
                  </a:moveTo>
                  <a:cubicBezTo>
                    <a:pt x="2049" y="3025"/>
                    <a:pt x="2311" y="3144"/>
                    <a:pt x="2525" y="3358"/>
                  </a:cubicBezTo>
                  <a:cubicBezTo>
                    <a:pt x="2715" y="3561"/>
                    <a:pt x="2846" y="3846"/>
                    <a:pt x="2858" y="4144"/>
                  </a:cubicBezTo>
                  <a:cubicBezTo>
                    <a:pt x="2858" y="4227"/>
                    <a:pt x="2882" y="4346"/>
                    <a:pt x="2882" y="4465"/>
                  </a:cubicBezTo>
                  <a:lnTo>
                    <a:pt x="2882" y="4501"/>
                  </a:lnTo>
                  <a:cubicBezTo>
                    <a:pt x="2703" y="4215"/>
                    <a:pt x="2406" y="4013"/>
                    <a:pt x="2049" y="3894"/>
                  </a:cubicBezTo>
                  <a:cubicBezTo>
                    <a:pt x="1703" y="3787"/>
                    <a:pt x="1406" y="3787"/>
                    <a:pt x="1406" y="3787"/>
                  </a:cubicBezTo>
                  <a:cubicBezTo>
                    <a:pt x="1358" y="3787"/>
                    <a:pt x="1310" y="3799"/>
                    <a:pt x="1287" y="3834"/>
                  </a:cubicBezTo>
                  <a:lnTo>
                    <a:pt x="977" y="4144"/>
                  </a:lnTo>
                  <a:cubicBezTo>
                    <a:pt x="918" y="4215"/>
                    <a:pt x="918" y="4323"/>
                    <a:pt x="977" y="4382"/>
                  </a:cubicBezTo>
                  <a:cubicBezTo>
                    <a:pt x="1013" y="4412"/>
                    <a:pt x="1057" y="4427"/>
                    <a:pt x="1101" y="4427"/>
                  </a:cubicBezTo>
                  <a:cubicBezTo>
                    <a:pt x="1144" y="4427"/>
                    <a:pt x="1185" y="4412"/>
                    <a:pt x="1215" y="4382"/>
                  </a:cubicBezTo>
                  <a:lnTo>
                    <a:pt x="1465" y="4108"/>
                  </a:lnTo>
                  <a:cubicBezTo>
                    <a:pt x="1691" y="4132"/>
                    <a:pt x="2382" y="4203"/>
                    <a:pt x="2668" y="4811"/>
                  </a:cubicBezTo>
                  <a:cubicBezTo>
                    <a:pt x="2596" y="5275"/>
                    <a:pt x="2215" y="5596"/>
                    <a:pt x="1763" y="5596"/>
                  </a:cubicBezTo>
                  <a:cubicBezTo>
                    <a:pt x="1251" y="5596"/>
                    <a:pt x="834" y="5180"/>
                    <a:pt x="834" y="4680"/>
                  </a:cubicBezTo>
                  <a:cubicBezTo>
                    <a:pt x="834" y="4584"/>
                    <a:pt x="763" y="4513"/>
                    <a:pt x="679" y="4513"/>
                  </a:cubicBezTo>
                  <a:lnTo>
                    <a:pt x="644" y="4513"/>
                  </a:lnTo>
                  <a:lnTo>
                    <a:pt x="644" y="4465"/>
                  </a:lnTo>
                  <a:cubicBezTo>
                    <a:pt x="644" y="4346"/>
                    <a:pt x="644" y="4251"/>
                    <a:pt x="656" y="4144"/>
                  </a:cubicBezTo>
                  <a:cubicBezTo>
                    <a:pt x="679" y="3846"/>
                    <a:pt x="810" y="3561"/>
                    <a:pt x="1001" y="3358"/>
                  </a:cubicBezTo>
                  <a:cubicBezTo>
                    <a:pt x="1215" y="3144"/>
                    <a:pt x="1477" y="3025"/>
                    <a:pt x="1763" y="3025"/>
                  </a:cubicBezTo>
                  <a:close/>
                  <a:moveTo>
                    <a:pt x="10657" y="3025"/>
                  </a:moveTo>
                  <a:lnTo>
                    <a:pt x="10657" y="3727"/>
                  </a:lnTo>
                  <a:cubicBezTo>
                    <a:pt x="10657" y="3846"/>
                    <a:pt x="10633" y="3953"/>
                    <a:pt x="10585" y="4049"/>
                  </a:cubicBezTo>
                  <a:lnTo>
                    <a:pt x="10502" y="4251"/>
                  </a:lnTo>
                  <a:cubicBezTo>
                    <a:pt x="10478" y="4275"/>
                    <a:pt x="10478" y="4287"/>
                    <a:pt x="10478" y="4323"/>
                  </a:cubicBezTo>
                  <a:lnTo>
                    <a:pt x="10478" y="4680"/>
                  </a:lnTo>
                  <a:cubicBezTo>
                    <a:pt x="10478" y="4930"/>
                    <a:pt x="10383" y="5168"/>
                    <a:pt x="10204" y="5346"/>
                  </a:cubicBezTo>
                  <a:cubicBezTo>
                    <a:pt x="10044" y="5507"/>
                    <a:pt x="9835" y="5600"/>
                    <a:pt x="9605" y="5600"/>
                  </a:cubicBezTo>
                  <a:cubicBezTo>
                    <a:pt x="9579" y="5600"/>
                    <a:pt x="9552" y="5599"/>
                    <a:pt x="9526" y="5596"/>
                  </a:cubicBezTo>
                  <a:cubicBezTo>
                    <a:pt x="9038" y="5585"/>
                    <a:pt x="8633" y="5156"/>
                    <a:pt x="8633" y="4632"/>
                  </a:cubicBezTo>
                  <a:lnTo>
                    <a:pt x="8633" y="4323"/>
                  </a:lnTo>
                  <a:cubicBezTo>
                    <a:pt x="8633" y="4287"/>
                    <a:pt x="8633" y="4263"/>
                    <a:pt x="8621" y="4251"/>
                  </a:cubicBezTo>
                  <a:lnTo>
                    <a:pt x="8514" y="4037"/>
                  </a:lnTo>
                  <a:cubicBezTo>
                    <a:pt x="8466" y="3965"/>
                    <a:pt x="8454" y="3870"/>
                    <a:pt x="8454" y="3787"/>
                  </a:cubicBezTo>
                  <a:lnTo>
                    <a:pt x="8454" y="3775"/>
                  </a:lnTo>
                  <a:cubicBezTo>
                    <a:pt x="8454" y="3370"/>
                    <a:pt x="8788" y="3025"/>
                    <a:pt x="9204" y="3025"/>
                  </a:cubicBezTo>
                  <a:close/>
                  <a:moveTo>
                    <a:pt x="584" y="5180"/>
                  </a:moveTo>
                  <a:cubicBezTo>
                    <a:pt x="679" y="5406"/>
                    <a:pt x="834" y="5596"/>
                    <a:pt x="1037" y="5739"/>
                  </a:cubicBezTo>
                  <a:lnTo>
                    <a:pt x="1037" y="5925"/>
                  </a:lnTo>
                  <a:lnTo>
                    <a:pt x="1037" y="5925"/>
                  </a:lnTo>
                  <a:cubicBezTo>
                    <a:pt x="723" y="5807"/>
                    <a:pt x="571" y="5655"/>
                    <a:pt x="501" y="5585"/>
                  </a:cubicBezTo>
                  <a:cubicBezTo>
                    <a:pt x="537" y="5466"/>
                    <a:pt x="572" y="5335"/>
                    <a:pt x="584" y="5180"/>
                  </a:cubicBezTo>
                  <a:close/>
                  <a:moveTo>
                    <a:pt x="2918" y="5168"/>
                  </a:moveTo>
                  <a:cubicBezTo>
                    <a:pt x="2942" y="5323"/>
                    <a:pt x="2965" y="5454"/>
                    <a:pt x="3013" y="5573"/>
                  </a:cubicBezTo>
                  <a:cubicBezTo>
                    <a:pt x="2953" y="5656"/>
                    <a:pt x="2787" y="5811"/>
                    <a:pt x="2477" y="5930"/>
                  </a:cubicBezTo>
                  <a:lnTo>
                    <a:pt x="2477" y="5716"/>
                  </a:lnTo>
                  <a:cubicBezTo>
                    <a:pt x="2668" y="5585"/>
                    <a:pt x="2834" y="5394"/>
                    <a:pt x="2918" y="5168"/>
                  </a:cubicBezTo>
                  <a:close/>
                  <a:moveTo>
                    <a:pt x="6668" y="4989"/>
                  </a:moveTo>
                  <a:lnTo>
                    <a:pt x="6668" y="5299"/>
                  </a:lnTo>
                  <a:lnTo>
                    <a:pt x="5751" y="5930"/>
                  </a:lnTo>
                  <a:lnTo>
                    <a:pt x="4823" y="5299"/>
                  </a:lnTo>
                  <a:lnTo>
                    <a:pt x="4823" y="4989"/>
                  </a:lnTo>
                  <a:cubicBezTo>
                    <a:pt x="5061" y="5120"/>
                    <a:pt x="5335" y="5204"/>
                    <a:pt x="5620" y="5215"/>
                  </a:cubicBezTo>
                  <a:lnTo>
                    <a:pt x="5751" y="5215"/>
                  </a:lnTo>
                  <a:cubicBezTo>
                    <a:pt x="6073" y="5215"/>
                    <a:pt x="6394" y="5144"/>
                    <a:pt x="6668" y="4989"/>
                  </a:cubicBezTo>
                  <a:close/>
                  <a:moveTo>
                    <a:pt x="9942" y="5882"/>
                  </a:moveTo>
                  <a:lnTo>
                    <a:pt x="9942" y="5954"/>
                  </a:lnTo>
                  <a:cubicBezTo>
                    <a:pt x="9942" y="5989"/>
                    <a:pt x="9942" y="6025"/>
                    <a:pt x="9966" y="6061"/>
                  </a:cubicBezTo>
                  <a:lnTo>
                    <a:pt x="9561" y="6454"/>
                  </a:lnTo>
                  <a:lnTo>
                    <a:pt x="9169" y="6061"/>
                  </a:lnTo>
                  <a:cubicBezTo>
                    <a:pt x="9169" y="6025"/>
                    <a:pt x="9192" y="6001"/>
                    <a:pt x="9192" y="5954"/>
                  </a:cubicBezTo>
                  <a:lnTo>
                    <a:pt x="9192" y="5882"/>
                  </a:lnTo>
                  <a:cubicBezTo>
                    <a:pt x="9288" y="5918"/>
                    <a:pt x="9407" y="5942"/>
                    <a:pt x="9526" y="5942"/>
                  </a:cubicBezTo>
                  <a:lnTo>
                    <a:pt x="9573" y="5942"/>
                  </a:lnTo>
                  <a:cubicBezTo>
                    <a:pt x="9704" y="5942"/>
                    <a:pt x="9823" y="5930"/>
                    <a:pt x="9942" y="5882"/>
                  </a:cubicBezTo>
                  <a:close/>
                  <a:moveTo>
                    <a:pt x="2120" y="5882"/>
                  </a:moveTo>
                  <a:lnTo>
                    <a:pt x="2120" y="6061"/>
                  </a:lnTo>
                  <a:cubicBezTo>
                    <a:pt x="2120" y="6120"/>
                    <a:pt x="2132" y="6180"/>
                    <a:pt x="2168" y="6228"/>
                  </a:cubicBezTo>
                  <a:lnTo>
                    <a:pt x="2013" y="6394"/>
                  </a:lnTo>
                  <a:cubicBezTo>
                    <a:pt x="1941" y="6460"/>
                    <a:pt x="1849" y="6492"/>
                    <a:pt x="1755" y="6492"/>
                  </a:cubicBezTo>
                  <a:cubicBezTo>
                    <a:pt x="1662" y="6492"/>
                    <a:pt x="1566" y="6460"/>
                    <a:pt x="1489" y="6394"/>
                  </a:cubicBezTo>
                  <a:lnTo>
                    <a:pt x="1322" y="6239"/>
                  </a:lnTo>
                  <a:cubicBezTo>
                    <a:pt x="1358" y="6192"/>
                    <a:pt x="1370" y="6132"/>
                    <a:pt x="1370" y="6073"/>
                  </a:cubicBezTo>
                  <a:lnTo>
                    <a:pt x="1370" y="5882"/>
                  </a:lnTo>
                  <a:cubicBezTo>
                    <a:pt x="1489" y="5918"/>
                    <a:pt x="1608" y="5942"/>
                    <a:pt x="1751" y="5942"/>
                  </a:cubicBezTo>
                  <a:cubicBezTo>
                    <a:pt x="1882" y="5942"/>
                    <a:pt x="2001" y="5930"/>
                    <a:pt x="2120" y="5882"/>
                  </a:cubicBezTo>
                  <a:close/>
                  <a:moveTo>
                    <a:pt x="4692" y="5620"/>
                  </a:moveTo>
                  <a:lnTo>
                    <a:pt x="5490" y="6168"/>
                  </a:lnTo>
                  <a:lnTo>
                    <a:pt x="5061" y="6585"/>
                  </a:lnTo>
                  <a:lnTo>
                    <a:pt x="5049" y="6585"/>
                  </a:lnTo>
                  <a:lnTo>
                    <a:pt x="4525" y="5799"/>
                  </a:lnTo>
                  <a:lnTo>
                    <a:pt x="4692" y="5620"/>
                  </a:lnTo>
                  <a:close/>
                  <a:moveTo>
                    <a:pt x="6823" y="5596"/>
                  </a:moveTo>
                  <a:lnTo>
                    <a:pt x="6978" y="5775"/>
                  </a:lnTo>
                  <a:lnTo>
                    <a:pt x="6466" y="6585"/>
                  </a:lnTo>
                  <a:lnTo>
                    <a:pt x="6442" y="6585"/>
                  </a:lnTo>
                  <a:lnTo>
                    <a:pt x="6013" y="6156"/>
                  </a:lnTo>
                  <a:lnTo>
                    <a:pt x="6823" y="5596"/>
                  </a:lnTo>
                  <a:close/>
                  <a:moveTo>
                    <a:pt x="5251" y="1"/>
                  </a:moveTo>
                  <a:cubicBezTo>
                    <a:pt x="4358" y="1"/>
                    <a:pt x="3632" y="739"/>
                    <a:pt x="3632" y="1632"/>
                  </a:cubicBezTo>
                  <a:lnTo>
                    <a:pt x="3632" y="1989"/>
                  </a:lnTo>
                  <a:cubicBezTo>
                    <a:pt x="3632" y="2263"/>
                    <a:pt x="3692" y="2548"/>
                    <a:pt x="3811" y="2799"/>
                  </a:cubicBezTo>
                  <a:lnTo>
                    <a:pt x="3811" y="3191"/>
                  </a:lnTo>
                  <a:cubicBezTo>
                    <a:pt x="3811" y="3834"/>
                    <a:pt x="4096" y="4394"/>
                    <a:pt x="4537" y="4763"/>
                  </a:cubicBezTo>
                  <a:lnTo>
                    <a:pt x="4537" y="5335"/>
                  </a:lnTo>
                  <a:lnTo>
                    <a:pt x="4227" y="5656"/>
                  </a:lnTo>
                  <a:cubicBezTo>
                    <a:pt x="4204" y="5692"/>
                    <a:pt x="4180" y="5751"/>
                    <a:pt x="4180" y="5799"/>
                  </a:cubicBezTo>
                  <a:lnTo>
                    <a:pt x="3144" y="6168"/>
                  </a:lnTo>
                  <a:cubicBezTo>
                    <a:pt x="3073" y="6192"/>
                    <a:pt x="2989" y="6228"/>
                    <a:pt x="2930" y="6275"/>
                  </a:cubicBezTo>
                  <a:lnTo>
                    <a:pt x="2775" y="6180"/>
                  </a:lnTo>
                  <a:cubicBezTo>
                    <a:pt x="3263" y="5977"/>
                    <a:pt x="3406" y="5680"/>
                    <a:pt x="3430" y="5656"/>
                  </a:cubicBezTo>
                  <a:cubicBezTo>
                    <a:pt x="3454" y="5620"/>
                    <a:pt x="3454" y="5561"/>
                    <a:pt x="3430" y="5513"/>
                  </a:cubicBezTo>
                  <a:cubicBezTo>
                    <a:pt x="3311" y="5275"/>
                    <a:pt x="3287" y="4811"/>
                    <a:pt x="3275" y="4453"/>
                  </a:cubicBezTo>
                  <a:cubicBezTo>
                    <a:pt x="3275" y="4334"/>
                    <a:pt x="3263" y="4215"/>
                    <a:pt x="3263" y="4132"/>
                  </a:cubicBezTo>
                  <a:cubicBezTo>
                    <a:pt x="3204" y="3310"/>
                    <a:pt x="2596" y="2691"/>
                    <a:pt x="1822" y="2691"/>
                  </a:cubicBezTo>
                  <a:cubicBezTo>
                    <a:pt x="1060" y="2691"/>
                    <a:pt x="429" y="3310"/>
                    <a:pt x="370" y="4132"/>
                  </a:cubicBezTo>
                  <a:cubicBezTo>
                    <a:pt x="370" y="4227"/>
                    <a:pt x="358" y="4334"/>
                    <a:pt x="358" y="4453"/>
                  </a:cubicBezTo>
                  <a:cubicBezTo>
                    <a:pt x="346" y="4811"/>
                    <a:pt x="334" y="5263"/>
                    <a:pt x="215" y="5513"/>
                  </a:cubicBezTo>
                  <a:cubicBezTo>
                    <a:pt x="179" y="5561"/>
                    <a:pt x="179" y="5620"/>
                    <a:pt x="215" y="5656"/>
                  </a:cubicBezTo>
                  <a:cubicBezTo>
                    <a:pt x="215" y="5680"/>
                    <a:pt x="370" y="5977"/>
                    <a:pt x="870" y="6180"/>
                  </a:cubicBezTo>
                  <a:lnTo>
                    <a:pt x="406" y="6406"/>
                  </a:lnTo>
                  <a:cubicBezTo>
                    <a:pt x="167" y="6525"/>
                    <a:pt x="1" y="6775"/>
                    <a:pt x="1" y="7049"/>
                  </a:cubicBezTo>
                  <a:lnTo>
                    <a:pt x="1" y="8299"/>
                  </a:lnTo>
                  <a:cubicBezTo>
                    <a:pt x="1" y="8383"/>
                    <a:pt x="72" y="8454"/>
                    <a:pt x="167" y="8454"/>
                  </a:cubicBezTo>
                  <a:cubicBezTo>
                    <a:pt x="251" y="8454"/>
                    <a:pt x="334" y="8383"/>
                    <a:pt x="334" y="8299"/>
                  </a:cubicBezTo>
                  <a:lnTo>
                    <a:pt x="334" y="7049"/>
                  </a:lnTo>
                  <a:cubicBezTo>
                    <a:pt x="334" y="6894"/>
                    <a:pt x="406" y="6775"/>
                    <a:pt x="537" y="6704"/>
                  </a:cubicBezTo>
                  <a:lnTo>
                    <a:pt x="1108" y="6418"/>
                  </a:lnTo>
                  <a:lnTo>
                    <a:pt x="1299" y="6609"/>
                  </a:lnTo>
                  <a:cubicBezTo>
                    <a:pt x="1429" y="6751"/>
                    <a:pt x="1608" y="6811"/>
                    <a:pt x="1787" y="6811"/>
                  </a:cubicBezTo>
                  <a:cubicBezTo>
                    <a:pt x="1965" y="6811"/>
                    <a:pt x="2144" y="6751"/>
                    <a:pt x="2275" y="6609"/>
                  </a:cubicBezTo>
                  <a:lnTo>
                    <a:pt x="2477" y="6418"/>
                  </a:lnTo>
                  <a:lnTo>
                    <a:pt x="2656" y="6513"/>
                  </a:lnTo>
                  <a:cubicBezTo>
                    <a:pt x="2561" y="6644"/>
                    <a:pt x="2513" y="6811"/>
                    <a:pt x="2513" y="6990"/>
                  </a:cubicBezTo>
                  <a:lnTo>
                    <a:pt x="2513" y="8299"/>
                  </a:lnTo>
                  <a:cubicBezTo>
                    <a:pt x="2513" y="8383"/>
                    <a:pt x="2596" y="8454"/>
                    <a:pt x="2680" y="8454"/>
                  </a:cubicBezTo>
                  <a:cubicBezTo>
                    <a:pt x="2775" y="8454"/>
                    <a:pt x="2846" y="8383"/>
                    <a:pt x="2846" y="8299"/>
                  </a:cubicBezTo>
                  <a:lnTo>
                    <a:pt x="2846" y="6990"/>
                  </a:lnTo>
                  <a:cubicBezTo>
                    <a:pt x="2846" y="6751"/>
                    <a:pt x="2989" y="6537"/>
                    <a:pt x="3215" y="6466"/>
                  </a:cubicBezTo>
                  <a:lnTo>
                    <a:pt x="4323" y="6061"/>
                  </a:lnTo>
                  <a:lnTo>
                    <a:pt x="4775" y="6751"/>
                  </a:lnTo>
                  <a:cubicBezTo>
                    <a:pt x="4835" y="6835"/>
                    <a:pt x="4930" y="6894"/>
                    <a:pt x="5037" y="6894"/>
                  </a:cubicBezTo>
                  <a:lnTo>
                    <a:pt x="5061" y="6894"/>
                  </a:lnTo>
                  <a:cubicBezTo>
                    <a:pt x="5156" y="6894"/>
                    <a:pt x="5239" y="6870"/>
                    <a:pt x="5311" y="6787"/>
                  </a:cubicBezTo>
                  <a:lnTo>
                    <a:pt x="5597" y="6513"/>
                  </a:lnTo>
                  <a:lnTo>
                    <a:pt x="5597" y="8275"/>
                  </a:lnTo>
                  <a:cubicBezTo>
                    <a:pt x="5597" y="8371"/>
                    <a:pt x="5668" y="8442"/>
                    <a:pt x="5763" y="8442"/>
                  </a:cubicBezTo>
                  <a:cubicBezTo>
                    <a:pt x="5847" y="8442"/>
                    <a:pt x="5930" y="8371"/>
                    <a:pt x="5930" y="8275"/>
                  </a:cubicBezTo>
                  <a:lnTo>
                    <a:pt x="5930" y="6513"/>
                  </a:lnTo>
                  <a:lnTo>
                    <a:pt x="6204" y="6787"/>
                  </a:lnTo>
                  <a:cubicBezTo>
                    <a:pt x="6263" y="6847"/>
                    <a:pt x="6359" y="6894"/>
                    <a:pt x="6466" y="6894"/>
                  </a:cubicBezTo>
                  <a:lnTo>
                    <a:pt x="6490" y="6894"/>
                  </a:lnTo>
                  <a:cubicBezTo>
                    <a:pt x="6597" y="6882"/>
                    <a:pt x="6680" y="6835"/>
                    <a:pt x="6740" y="6751"/>
                  </a:cubicBezTo>
                  <a:lnTo>
                    <a:pt x="7204" y="6061"/>
                  </a:lnTo>
                  <a:lnTo>
                    <a:pt x="8311" y="6466"/>
                  </a:lnTo>
                  <a:cubicBezTo>
                    <a:pt x="8526" y="6537"/>
                    <a:pt x="8680" y="6751"/>
                    <a:pt x="8680" y="6990"/>
                  </a:cubicBezTo>
                  <a:lnTo>
                    <a:pt x="8680" y="8299"/>
                  </a:lnTo>
                  <a:cubicBezTo>
                    <a:pt x="8680" y="8383"/>
                    <a:pt x="8752" y="8454"/>
                    <a:pt x="8847" y="8454"/>
                  </a:cubicBezTo>
                  <a:cubicBezTo>
                    <a:pt x="8930" y="8454"/>
                    <a:pt x="9002" y="8383"/>
                    <a:pt x="9002" y="8299"/>
                  </a:cubicBezTo>
                  <a:lnTo>
                    <a:pt x="9002" y="6990"/>
                  </a:lnTo>
                  <a:cubicBezTo>
                    <a:pt x="9002" y="6751"/>
                    <a:pt x="8919" y="6525"/>
                    <a:pt x="8752" y="6358"/>
                  </a:cubicBezTo>
                  <a:lnTo>
                    <a:pt x="8799" y="6347"/>
                  </a:lnTo>
                  <a:cubicBezTo>
                    <a:pt x="8847" y="6335"/>
                    <a:pt x="8907" y="6311"/>
                    <a:pt x="8966" y="6287"/>
                  </a:cubicBezTo>
                  <a:lnTo>
                    <a:pt x="9395" y="6716"/>
                  </a:lnTo>
                  <a:lnTo>
                    <a:pt x="9395" y="8275"/>
                  </a:lnTo>
                  <a:cubicBezTo>
                    <a:pt x="9395" y="8371"/>
                    <a:pt x="9466" y="8442"/>
                    <a:pt x="9561" y="8442"/>
                  </a:cubicBezTo>
                  <a:cubicBezTo>
                    <a:pt x="9645" y="8442"/>
                    <a:pt x="9728" y="8371"/>
                    <a:pt x="9728" y="8275"/>
                  </a:cubicBezTo>
                  <a:lnTo>
                    <a:pt x="9728" y="6716"/>
                  </a:lnTo>
                  <a:lnTo>
                    <a:pt x="10157" y="6287"/>
                  </a:lnTo>
                  <a:cubicBezTo>
                    <a:pt x="10181" y="6299"/>
                    <a:pt x="10204" y="6299"/>
                    <a:pt x="10228" y="6311"/>
                  </a:cubicBezTo>
                  <a:lnTo>
                    <a:pt x="10931" y="6513"/>
                  </a:lnTo>
                  <a:cubicBezTo>
                    <a:pt x="11097" y="6549"/>
                    <a:pt x="11193" y="6704"/>
                    <a:pt x="11193" y="6870"/>
                  </a:cubicBezTo>
                  <a:lnTo>
                    <a:pt x="11193" y="8263"/>
                  </a:lnTo>
                  <a:cubicBezTo>
                    <a:pt x="11193" y="8359"/>
                    <a:pt x="11276" y="8430"/>
                    <a:pt x="11359" y="8430"/>
                  </a:cubicBezTo>
                  <a:cubicBezTo>
                    <a:pt x="11455" y="8430"/>
                    <a:pt x="11526" y="8359"/>
                    <a:pt x="11526" y="8263"/>
                  </a:cubicBezTo>
                  <a:lnTo>
                    <a:pt x="11526" y="6870"/>
                  </a:lnTo>
                  <a:cubicBezTo>
                    <a:pt x="11538" y="6597"/>
                    <a:pt x="11335" y="6311"/>
                    <a:pt x="11014" y="6228"/>
                  </a:cubicBezTo>
                  <a:lnTo>
                    <a:pt x="10323" y="6037"/>
                  </a:lnTo>
                  <a:cubicBezTo>
                    <a:pt x="10288" y="6013"/>
                    <a:pt x="10276" y="6001"/>
                    <a:pt x="10276" y="5954"/>
                  </a:cubicBezTo>
                  <a:lnTo>
                    <a:pt x="10276" y="5716"/>
                  </a:lnTo>
                  <a:cubicBezTo>
                    <a:pt x="10335" y="5680"/>
                    <a:pt x="10383" y="5632"/>
                    <a:pt x="10443" y="5585"/>
                  </a:cubicBezTo>
                  <a:cubicBezTo>
                    <a:pt x="10693" y="5346"/>
                    <a:pt x="10824" y="5025"/>
                    <a:pt x="10824" y="4680"/>
                  </a:cubicBezTo>
                  <a:lnTo>
                    <a:pt x="10824" y="4346"/>
                  </a:lnTo>
                  <a:lnTo>
                    <a:pt x="10895" y="4215"/>
                  </a:lnTo>
                  <a:cubicBezTo>
                    <a:pt x="10978" y="4072"/>
                    <a:pt x="11014" y="3906"/>
                    <a:pt x="11014" y="3739"/>
                  </a:cubicBezTo>
                  <a:lnTo>
                    <a:pt x="11014" y="2858"/>
                  </a:lnTo>
                  <a:cubicBezTo>
                    <a:pt x="11014" y="2775"/>
                    <a:pt x="10943" y="2691"/>
                    <a:pt x="10859" y="2691"/>
                  </a:cubicBezTo>
                  <a:lnTo>
                    <a:pt x="9216" y="2691"/>
                  </a:lnTo>
                  <a:cubicBezTo>
                    <a:pt x="8621" y="2691"/>
                    <a:pt x="8145" y="3180"/>
                    <a:pt x="8145" y="3775"/>
                  </a:cubicBezTo>
                  <a:lnTo>
                    <a:pt x="8145" y="3787"/>
                  </a:lnTo>
                  <a:cubicBezTo>
                    <a:pt x="8145" y="3918"/>
                    <a:pt x="8180" y="4072"/>
                    <a:pt x="8240" y="4192"/>
                  </a:cubicBezTo>
                  <a:lnTo>
                    <a:pt x="8323" y="4370"/>
                  </a:lnTo>
                  <a:lnTo>
                    <a:pt x="8323" y="4644"/>
                  </a:lnTo>
                  <a:cubicBezTo>
                    <a:pt x="8323" y="5096"/>
                    <a:pt x="8549" y="5477"/>
                    <a:pt x="8871" y="5716"/>
                  </a:cubicBezTo>
                  <a:lnTo>
                    <a:pt x="8871" y="5954"/>
                  </a:lnTo>
                  <a:cubicBezTo>
                    <a:pt x="8871" y="6001"/>
                    <a:pt x="8871" y="6013"/>
                    <a:pt x="8740" y="6049"/>
                  </a:cubicBezTo>
                  <a:lnTo>
                    <a:pt x="8395" y="6156"/>
                  </a:lnTo>
                  <a:lnTo>
                    <a:pt x="7418" y="5799"/>
                  </a:lnTo>
                  <a:cubicBezTo>
                    <a:pt x="7418" y="5751"/>
                    <a:pt x="7406" y="5704"/>
                    <a:pt x="7371" y="5656"/>
                  </a:cubicBezTo>
                  <a:lnTo>
                    <a:pt x="7061" y="5335"/>
                  </a:lnTo>
                  <a:lnTo>
                    <a:pt x="7061" y="4787"/>
                  </a:lnTo>
                  <a:cubicBezTo>
                    <a:pt x="7085" y="4751"/>
                    <a:pt x="7121" y="4727"/>
                    <a:pt x="7168" y="4692"/>
                  </a:cubicBezTo>
                  <a:cubicBezTo>
                    <a:pt x="7561" y="4323"/>
                    <a:pt x="7787" y="3787"/>
                    <a:pt x="7787" y="3251"/>
                  </a:cubicBezTo>
                  <a:lnTo>
                    <a:pt x="7787" y="2799"/>
                  </a:lnTo>
                  <a:cubicBezTo>
                    <a:pt x="7906" y="2537"/>
                    <a:pt x="7966" y="2263"/>
                    <a:pt x="7966" y="1989"/>
                  </a:cubicBezTo>
                  <a:lnTo>
                    <a:pt x="7966" y="167"/>
                  </a:lnTo>
                  <a:cubicBezTo>
                    <a:pt x="7966" y="84"/>
                    <a:pt x="7895" y="1"/>
                    <a:pt x="779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7" name="Google Shape;4517;p66"/>
            <p:cNvSpPr/>
            <p:nvPr/>
          </p:nvSpPr>
          <p:spPr>
            <a:xfrm>
              <a:off x="1639960" y="3622549"/>
              <a:ext cx="10631" cy="45135"/>
            </a:xfrm>
            <a:custGeom>
              <a:rect b="b" l="l" r="r" t="t"/>
              <a:pathLst>
                <a:path extrusionOk="0" h="1418" w="334">
                  <a:moveTo>
                    <a:pt x="167" y="1"/>
                  </a:moveTo>
                  <a:cubicBezTo>
                    <a:pt x="84" y="1"/>
                    <a:pt x="0" y="72"/>
                    <a:pt x="0" y="168"/>
                  </a:cubicBezTo>
                  <a:lnTo>
                    <a:pt x="0" y="1251"/>
                  </a:lnTo>
                  <a:cubicBezTo>
                    <a:pt x="0" y="1334"/>
                    <a:pt x="84" y="1418"/>
                    <a:pt x="167" y="1418"/>
                  </a:cubicBezTo>
                  <a:cubicBezTo>
                    <a:pt x="262" y="1418"/>
                    <a:pt x="334" y="1334"/>
                    <a:pt x="334" y="1251"/>
                  </a:cubicBezTo>
                  <a:lnTo>
                    <a:pt x="334" y="168"/>
                  </a:lnTo>
                  <a:cubicBezTo>
                    <a:pt x="334" y="72"/>
                    <a:pt x="262" y="1"/>
                    <a:pt x="1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8" name="Google Shape;4518;p66"/>
            <p:cNvSpPr/>
            <p:nvPr/>
          </p:nvSpPr>
          <p:spPr>
            <a:xfrm>
              <a:off x="1444014" y="3446466"/>
              <a:ext cx="91734" cy="30589"/>
            </a:xfrm>
            <a:custGeom>
              <a:rect b="b" l="l" r="r" t="t"/>
              <a:pathLst>
                <a:path extrusionOk="0" h="961" w="2882">
                  <a:moveTo>
                    <a:pt x="1169" y="1"/>
                  </a:moveTo>
                  <a:cubicBezTo>
                    <a:pt x="820" y="1"/>
                    <a:pt x="503" y="37"/>
                    <a:pt x="298" y="68"/>
                  </a:cubicBezTo>
                  <a:cubicBezTo>
                    <a:pt x="120" y="104"/>
                    <a:pt x="1" y="247"/>
                    <a:pt x="1" y="413"/>
                  </a:cubicBezTo>
                  <a:lnTo>
                    <a:pt x="1" y="794"/>
                  </a:lnTo>
                  <a:cubicBezTo>
                    <a:pt x="1" y="890"/>
                    <a:pt x="72" y="961"/>
                    <a:pt x="167" y="961"/>
                  </a:cubicBezTo>
                  <a:cubicBezTo>
                    <a:pt x="251" y="961"/>
                    <a:pt x="322" y="890"/>
                    <a:pt x="322" y="794"/>
                  </a:cubicBezTo>
                  <a:lnTo>
                    <a:pt x="322" y="413"/>
                  </a:lnTo>
                  <a:cubicBezTo>
                    <a:pt x="322" y="413"/>
                    <a:pt x="322" y="401"/>
                    <a:pt x="346" y="401"/>
                  </a:cubicBezTo>
                  <a:cubicBezTo>
                    <a:pt x="514" y="373"/>
                    <a:pt x="820" y="331"/>
                    <a:pt x="1157" y="331"/>
                  </a:cubicBezTo>
                  <a:cubicBezTo>
                    <a:pt x="1250" y="331"/>
                    <a:pt x="1346" y="334"/>
                    <a:pt x="1441" y="342"/>
                  </a:cubicBezTo>
                  <a:cubicBezTo>
                    <a:pt x="1977" y="366"/>
                    <a:pt x="2346" y="497"/>
                    <a:pt x="2584" y="735"/>
                  </a:cubicBezTo>
                  <a:cubicBezTo>
                    <a:pt x="2614" y="765"/>
                    <a:pt x="2659" y="779"/>
                    <a:pt x="2703" y="779"/>
                  </a:cubicBezTo>
                  <a:cubicBezTo>
                    <a:pt x="2748" y="779"/>
                    <a:pt x="2793" y="765"/>
                    <a:pt x="2822" y="735"/>
                  </a:cubicBezTo>
                  <a:cubicBezTo>
                    <a:pt x="2882" y="675"/>
                    <a:pt x="2882" y="556"/>
                    <a:pt x="2822" y="497"/>
                  </a:cubicBezTo>
                  <a:cubicBezTo>
                    <a:pt x="2428" y="102"/>
                    <a:pt x="1753" y="1"/>
                    <a:pt x="116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9" name="Google Shape;4519;p66"/>
            <p:cNvSpPr/>
            <p:nvPr/>
          </p:nvSpPr>
          <p:spPr>
            <a:xfrm>
              <a:off x="1420524" y="3633944"/>
              <a:ext cx="11013" cy="33740"/>
            </a:xfrm>
            <a:custGeom>
              <a:rect b="b" l="l" r="r" t="t"/>
              <a:pathLst>
                <a:path extrusionOk="0" h="1060" w="346">
                  <a:moveTo>
                    <a:pt x="167" y="0"/>
                  </a:moveTo>
                  <a:cubicBezTo>
                    <a:pt x="84" y="0"/>
                    <a:pt x="1" y="72"/>
                    <a:pt x="1" y="167"/>
                  </a:cubicBezTo>
                  <a:lnTo>
                    <a:pt x="1" y="893"/>
                  </a:lnTo>
                  <a:cubicBezTo>
                    <a:pt x="1" y="976"/>
                    <a:pt x="84" y="1060"/>
                    <a:pt x="167" y="1060"/>
                  </a:cubicBezTo>
                  <a:cubicBezTo>
                    <a:pt x="262" y="1060"/>
                    <a:pt x="334" y="976"/>
                    <a:pt x="334" y="893"/>
                  </a:cubicBezTo>
                  <a:lnTo>
                    <a:pt x="334" y="167"/>
                  </a:lnTo>
                  <a:cubicBezTo>
                    <a:pt x="346" y="72"/>
                    <a:pt x="262" y="0"/>
                    <a:pt x="1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0" name="Google Shape;4520;p66"/>
            <p:cNvSpPr/>
            <p:nvPr/>
          </p:nvSpPr>
          <p:spPr>
            <a:xfrm>
              <a:off x="1547494" y="3633944"/>
              <a:ext cx="11013" cy="33740"/>
            </a:xfrm>
            <a:custGeom>
              <a:rect b="b" l="l" r="r" t="t"/>
              <a:pathLst>
                <a:path extrusionOk="0" h="1060" w="346">
                  <a:moveTo>
                    <a:pt x="167" y="0"/>
                  </a:moveTo>
                  <a:cubicBezTo>
                    <a:pt x="83" y="0"/>
                    <a:pt x="0" y="72"/>
                    <a:pt x="0" y="167"/>
                  </a:cubicBezTo>
                  <a:lnTo>
                    <a:pt x="0" y="893"/>
                  </a:lnTo>
                  <a:cubicBezTo>
                    <a:pt x="0" y="976"/>
                    <a:pt x="83" y="1060"/>
                    <a:pt x="167" y="1060"/>
                  </a:cubicBezTo>
                  <a:cubicBezTo>
                    <a:pt x="262" y="1060"/>
                    <a:pt x="333" y="976"/>
                    <a:pt x="333" y="893"/>
                  </a:cubicBezTo>
                  <a:lnTo>
                    <a:pt x="333" y="167"/>
                  </a:lnTo>
                  <a:cubicBezTo>
                    <a:pt x="345" y="72"/>
                    <a:pt x="274" y="0"/>
                    <a:pt x="1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521" name="Google Shape;4521;p66"/>
          <p:cNvGrpSpPr/>
          <p:nvPr/>
        </p:nvGrpSpPr>
        <p:grpSpPr>
          <a:xfrm>
            <a:off x="1756207" y="3467600"/>
            <a:ext cx="367255" cy="282364"/>
            <a:chOff x="1781317" y="3391400"/>
            <a:chExt cx="367255" cy="282364"/>
          </a:xfrm>
        </p:grpSpPr>
        <p:sp>
          <p:nvSpPr>
            <p:cNvPr id="4522" name="Google Shape;4522;p66"/>
            <p:cNvSpPr/>
            <p:nvPr/>
          </p:nvSpPr>
          <p:spPr>
            <a:xfrm>
              <a:off x="1901061" y="3639610"/>
              <a:ext cx="11013" cy="33772"/>
            </a:xfrm>
            <a:custGeom>
              <a:rect b="b" l="l" r="r" t="t"/>
              <a:pathLst>
                <a:path extrusionOk="0" h="1061" w="346">
                  <a:moveTo>
                    <a:pt x="167" y="1"/>
                  </a:moveTo>
                  <a:cubicBezTo>
                    <a:pt x="72" y="1"/>
                    <a:pt x="1" y="72"/>
                    <a:pt x="1" y="167"/>
                  </a:cubicBezTo>
                  <a:lnTo>
                    <a:pt x="1" y="894"/>
                  </a:lnTo>
                  <a:cubicBezTo>
                    <a:pt x="1" y="977"/>
                    <a:pt x="72" y="1060"/>
                    <a:pt x="167" y="1060"/>
                  </a:cubicBezTo>
                  <a:cubicBezTo>
                    <a:pt x="251" y="1060"/>
                    <a:pt x="334" y="977"/>
                    <a:pt x="334" y="894"/>
                  </a:cubicBezTo>
                  <a:lnTo>
                    <a:pt x="334" y="167"/>
                  </a:lnTo>
                  <a:cubicBezTo>
                    <a:pt x="346" y="72"/>
                    <a:pt x="274" y="1"/>
                    <a:pt x="1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3" name="Google Shape;4523;p66"/>
            <p:cNvSpPr/>
            <p:nvPr/>
          </p:nvSpPr>
          <p:spPr>
            <a:xfrm>
              <a:off x="2016668" y="3639610"/>
              <a:ext cx="10631" cy="33772"/>
            </a:xfrm>
            <a:custGeom>
              <a:rect b="b" l="l" r="r" t="t"/>
              <a:pathLst>
                <a:path extrusionOk="0" h="1061" w="334">
                  <a:moveTo>
                    <a:pt x="167" y="1"/>
                  </a:moveTo>
                  <a:cubicBezTo>
                    <a:pt x="71" y="1"/>
                    <a:pt x="0" y="72"/>
                    <a:pt x="0" y="167"/>
                  </a:cubicBezTo>
                  <a:lnTo>
                    <a:pt x="0" y="894"/>
                  </a:lnTo>
                  <a:cubicBezTo>
                    <a:pt x="0" y="977"/>
                    <a:pt x="71" y="1060"/>
                    <a:pt x="167" y="1060"/>
                  </a:cubicBezTo>
                  <a:cubicBezTo>
                    <a:pt x="250" y="1060"/>
                    <a:pt x="333" y="977"/>
                    <a:pt x="333" y="894"/>
                  </a:cubicBezTo>
                  <a:lnTo>
                    <a:pt x="333" y="167"/>
                  </a:lnTo>
                  <a:cubicBezTo>
                    <a:pt x="333" y="72"/>
                    <a:pt x="250" y="1"/>
                    <a:pt x="1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4" name="Google Shape;4524;p66"/>
            <p:cNvSpPr/>
            <p:nvPr/>
          </p:nvSpPr>
          <p:spPr>
            <a:xfrm>
              <a:off x="1820340" y="3518720"/>
              <a:ext cx="46281" cy="16329"/>
            </a:xfrm>
            <a:custGeom>
              <a:rect b="b" l="l" r="r" t="t"/>
              <a:pathLst>
                <a:path extrusionOk="0" h="513" w="1454">
                  <a:moveTo>
                    <a:pt x="167" y="1"/>
                  </a:moveTo>
                  <a:cubicBezTo>
                    <a:pt x="84" y="1"/>
                    <a:pt x="1" y="72"/>
                    <a:pt x="1" y="167"/>
                  </a:cubicBezTo>
                  <a:cubicBezTo>
                    <a:pt x="1" y="251"/>
                    <a:pt x="84" y="334"/>
                    <a:pt x="167" y="334"/>
                  </a:cubicBezTo>
                  <a:cubicBezTo>
                    <a:pt x="370" y="334"/>
                    <a:pt x="917" y="358"/>
                    <a:pt x="1179" y="489"/>
                  </a:cubicBezTo>
                  <a:cubicBezTo>
                    <a:pt x="1215" y="513"/>
                    <a:pt x="1227" y="513"/>
                    <a:pt x="1263" y="513"/>
                  </a:cubicBezTo>
                  <a:cubicBezTo>
                    <a:pt x="1310" y="513"/>
                    <a:pt x="1382" y="477"/>
                    <a:pt x="1406" y="417"/>
                  </a:cubicBezTo>
                  <a:cubicBezTo>
                    <a:pt x="1453" y="346"/>
                    <a:pt x="1417" y="239"/>
                    <a:pt x="1334" y="191"/>
                  </a:cubicBezTo>
                  <a:cubicBezTo>
                    <a:pt x="941" y="1"/>
                    <a:pt x="203" y="1"/>
                    <a:pt x="1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5" name="Google Shape;4525;p66"/>
            <p:cNvSpPr/>
            <p:nvPr/>
          </p:nvSpPr>
          <p:spPr>
            <a:xfrm>
              <a:off x="1802898" y="3628247"/>
              <a:ext cx="11045" cy="45135"/>
            </a:xfrm>
            <a:custGeom>
              <a:rect b="b" l="l" r="r" t="t"/>
              <a:pathLst>
                <a:path extrusionOk="0" h="1418" w="347">
                  <a:moveTo>
                    <a:pt x="168" y="1"/>
                  </a:moveTo>
                  <a:cubicBezTo>
                    <a:pt x="72" y="1"/>
                    <a:pt x="1" y="72"/>
                    <a:pt x="1" y="167"/>
                  </a:cubicBezTo>
                  <a:lnTo>
                    <a:pt x="1" y="1251"/>
                  </a:lnTo>
                  <a:cubicBezTo>
                    <a:pt x="1" y="1334"/>
                    <a:pt x="72" y="1417"/>
                    <a:pt x="168" y="1417"/>
                  </a:cubicBezTo>
                  <a:cubicBezTo>
                    <a:pt x="263" y="1417"/>
                    <a:pt x="334" y="1334"/>
                    <a:pt x="334" y="1251"/>
                  </a:cubicBezTo>
                  <a:lnTo>
                    <a:pt x="334" y="167"/>
                  </a:lnTo>
                  <a:cubicBezTo>
                    <a:pt x="346" y="72"/>
                    <a:pt x="275" y="1"/>
                    <a:pt x="16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6" name="Google Shape;4526;p66"/>
            <p:cNvSpPr/>
            <p:nvPr/>
          </p:nvSpPr>
          <p:spPr>
            <a:xfrm>
              <a:off x="1781317" y="3391400"/>
              <a:ext cx="367255" cy="282364"/>
            </a:xfrm>
            <a:custGeom>
              <a:rect b="b" l="l" r="r" t="t"/>
              <a:pathLst>
                <a:path extrusionOk="0" h="8871" w="11538">
                  <a:moveTo>
                    <a:pt x="9728" y="2703"/>
                  </a:moveTo>
                  <a:cubicBezTo>
                    <a:pt x="10049" y="2703"/>
                    <a:pt x="10287" y="2917"/>
                    <a:pt x="10287" y="3167"/>
                  </a:cubicBezTo>
                  <a:lnTo>
                    <a:pt x="10287" y="3203"/>
                  </a:lnTo>
                  <a:cubicBezTo>
                    <a:pt x="10121" y="3120"/>
                    <a:pt x="9930" y="3096"/>
                    <a:pt x="9728" y="3096"/>
                  </a:cubicBezTo>
                  <a:cubicBezTo>
                    <a:pt x="9537" y="3096"/>
                    <a:pt x="9347" y="3143"/>
                    <a:pt x="9180" y="3203"/>
                  </a:cubicBezTo>
                  <a:lnTo>
                    <a:pt x="9180" y="3167"/>
                  </a:lnTo>
                  <a:cubicBezTo>
                    <a:pt x="9180" y="2917"/>
                    <a:pt x="9430" y="2703"/>
                    <a:pt x="9728" y="2703"/>
                  </a:cubicBezTo>
                  <a:close/>
                  <a:moveTo>
                    <a:pt x="9728" y="3405"/>
                  </a:moveTo>
                  <a:cubicBezTo>
                    <a:pt x="10347" y="3405"/>
                    <a:pt x="10835" y="3893"/>
                    <a:pt x="10835" y="4513"/>
                  </a:cubicBezTo>
                  <a:cubicBezTo>
                    <a:pt x="10835" y="4632"/>
                    <a:pt x="10811" y="4751"/>
                    <a:pt x="10775" y="4846"/>
                  </a:cubicBezTo>
                  <a:cubicBezTo>
                    <a:pt x="10299" y="4358"/>
                    <a:pt x="9454" y="4167"/>
                    <a:pt x="9406" y="4167"/>
                  </a:cubicBezTo>
                  <a:cubicBezTo>
                    <a:pt x="9392" y="4160"/>
                    <a:pt x="9377" y="4157"/>
                    <a:pt x="9362" y="4157"/>
                  </a:cubicBezTo>
                  <a:cubicBezTo>
                    <a:pt x="9325" y="4157"/>
                    <a:pt x="9285" y="4174"/>
                    <a:pt x="9251" y="4191"/>
                  </a:cubicBezTo>
                  <a:cubicBezTo>
                    <a:pt x="9216" y="4227"/>
                    <a:pt x="9192" y="4274"/>
                    <a:pt x="9192" y="4334"/>
                  </a:cubicBezTo>
                  <a:cubicBezTo>
                    <a:pt x="9192" y="4334"/>
                    <a:pt x="9180" y="4441"/>
                    <a:pt x="9061" y="4572"/>
                  </a:cubicBezTo>
                  <a:cubicBezTo>
                    <a:pt x="9001" y="4632"/>
                    <a:pt x="9001" y="4751"/>
                    <a:pt x="9061" y="4810"/>
                  </a:cubicBezTo>
                  <a:cubicBezTo>
                    <a:pt x="9091" y="4840"/>
                    <a:pt x="9135" y="4855"/>
                    <a:pt x="9180" y="4855"/>
                  </a:cubicBezTo>
                  <a:cubicBezTo>
                    <a:pt x="9225" y="4855"/>
                    <a:pt x="9269" y="4840"/>
                    <a:pt x="9299" y="4810"/>
                  </a:cubicBezTo>
                  <a:cubicBezTo>
                    <a:pt x="9394" y="4715"/>
                    <a:pt x="9454" y="4608"/>
                    <a:pt x="9478" y="4536"/>
                  </a:cubicBezTo>
                  <a:cubicBezTo>
                    <a:pt x="9763" y="4632"/>
                    <a:pt x="10359" y="4834"/>
                    <a:pt x="10621" y="5203"/>
                  </a:cubicBezTo>
                  <a:cubicBezTo>
                    <a:pt x="10561" y="5668"/>
                    <a:pt x="10192" y="5977"/>
                    <a:pt x="9728" y="5977"/>
                  </a:cubicBezTo>
                  <a:cubicBezTo>
                    <a:pt x="9251" y="5977"/>
                    <a:pt x="8870" y="5620"/>
                    <a:pt x="8823" y="5167"/>
                  </a:cubicBezTo>
                  <a:cubicBezTo>
                    <a:pt x="8823" y="5132"/>
                    <a:pt x="8811" y="5120"/>
                    <a:pt x="8799" y="5084"/>
                  </a:cubicBezTo>
                  <a:cubicBezTo>
                    <a:pt x="8692" y="4906"/>
                    <a:pt x="8632" y="4715"/>
                    <a:pt x="8632" y="4513"/>
                  </a:cubicBezTo>
                  <a:cubicBezTo>
                    <a:pt x="8632" y="3893"/>
                    <a:pt x="9120" y="3405"/>
                    <a:pt x="9728" y="3405"/>
                  </a:cubicBezTo>
                  <a:close/>
                  <a:moveTo>
                    <a:pt x="3048" y="3405"/>
                  </a:moveTo>
                  <a:lnTo>
                    <a:pt x="3048" y="4108"/>
                  </a:lnTo>
                  <a:cubicBezTo>
                    <a:pt x="3048" y="4227"/>
                    <a:pt x="3024" y="4334"/>
                    <a:pt x="2977" y="4429"/>
                  </a:cubicBezTo>
                  <a:lnTo>
                    <a:pt x="2882" y="4608"/>
                  </a:lnTo>
                  <a:cubicBezTo>
                    <a:pt x="2870" y="4644"/>
                    <a:pt x="2870" y="4655"/>
                    <a:pt x="2870" y="4691"/>
                  </a:cubicBezTo>
                  <a:lnTo>
                    <a:pt x="2870" y="5048"/>
                  </a:lnTo>
                  <a:cubicBezTo>
                    <a:pt x="2870" y="5298"/>
                    <a:pt x="2763" y="5537"/>
                    <a:pt x="2584" y="5703"/>
                  </a:cubicBezTo>
                  <a:cubicBezTo>
                    <a:pt x="2413" y="5885"/>
                    <a:pt x="2203" y="5981"/>
                    <a:pt x="1989" y="5981"/>
                  </a:cubicBezTo>
                  <a:cubicBezTo>
                    <a:pt x="1965" y="5981"/>
                    <a:pt x="1941" y="5979"/>
                    <a:pt x="1917" y="5977"/>
                  </a:cubicBezTo>
                  <a:cubicBezTo>
                    <a:pt x="1429" y="5965"/>
                    <a:pt x="1024" y="5537"/>
                    <a:pt x="1024" y="5013"/>
                  </a:cubicBezTo>
                  <a:lnTo>
                    <a:pt x="1024" y="4703"/>
                  </a:lnTo>
                  <a:cubicBezTo>
                    <a:pt x="1024" y="4667"/>
                    <a:pt x="1024" y="4644"/>
                    <a:pt x="1012" y="4632"/>
                  </a:cubicBezTo>
                  <a:lnTo>
                    <a:pt x="905" y="4417"/>
                  </a:lnTo>
                  <a:cubicBezTo>
                    <a:pt x="858" y="4346"/>
                    <a:pt x="846" y="4251"/>
                    <a:pt x="846" y="4167"/>
                  </a:cubicBezTo>
                  <a:lnTo>
                    <a:pt x="846" y="4144"/>
                  </a:lnTo>
                  <a:cubicBezTo>
                    <a:pt x="846" y="3751"/>
                    <a:pt x="1179" y="3405"/>
                    <a:pt x="1596" y="3405"/>
                  </a:cubicBezTo>
                  <a:close/>
                  <a:moveTo>
                    <a:pt x="5763" y="322"/>
                  </a:moveTo>
                  <a:cubicBezTo>
                    <a:pt x="6358" y="322"/>
                    <a:pt x="6870" y="536"/>
                    <a:pt x="7263" y="905"/>
                  </a:cubicBezTo>
                  <a:cubicBezTo>
                    <a:pt x="7668" y="1298"/>
                    <a:pt x="7882" y="1858"/>
                    <a:pt x="7942" y="2524"/>
                  </a:cubicBezTo>
                  <a:cubicBezTo>
                    <a:pt x="8085" y="4346"/>
                    <a:pt x="8227" y="5346"/>
                    <a:pt x="8287" y="5703"/>
                  </a:cubicBezTo>
                  <a:lnTo>
                    <a:pt x="8287" y="5715"/>
                  </a:lnTo>
                  <a:cubicBezTo>
                    <a:pt x="8108" y="5834"/>
                    <a:pt x="7763" y="6025"/>
                    <a:pt x="7215" y="6179"/>
                  </a:cubicBezTo>
                  <a:lnTo>
                    <a:pt x="6930" y="6060"/>
                  </a:lnTo>
                  <a:cubicBezTo>
                    <a:pt x="6858" y="6025"/>
                    <a:pt x="6811" y="5953"/>
                    <a:pt x="6811" y="5882"/>
                  </a:cubicBezTo>
                  <a:lnTo>
                    <a:pt x="6811" y="5298"/>
                  </a:lnTo>
                  <a:cubicBezTo>
                    <a:pt x="7370" y="4941"/>
                    <a:pt x="7727" y="4334"/>
                    <a:pt x="7727" y="3632"/>
                  </a:cubicBezTo>
                  <a:lnTo>
                    <a:pt x="7727" y="3322"/>
                  </a:lnTo>
                  <a:cubicBezTo>
                    <a:pt x="7727" y="3108"/>
                    <a:pt x="7632" y="2917"/>
                    <a:pt x="7489" y="2786"/>
                  </a:cubicBezTo>
                  <a:cubicBezTo>
                    <a:pt x="7144" y="2489"/>
                    <a:pt x="6370" y="1965"/>
                    <a:pt x="5025" y="1834"/>
                  </a:cubicBezTo>
                  <a:cubicBezTo>
                    <a:pt x="5015" y="1831"/>
                    <a:pt x="5005" y="1830"/>
                    <a:pt x="4995" y="1830"/>
                  </a:cubicBezTo>
                  <a:cubicBezTo>
                    <a:pt x="4920" y="1830"/>
                    <a:pt x="4846" y="1903"/>
                    <a:pt x="4846" y="1977"/>
                  </a:cubicBezTo>
                  <a:cubicBezTo>
                    <a:pt x="4834" y="2072"/>
                    <a:pt x="4906" y="2155"/>
                    <a:pt x="5001" y="2155"/>
                  </a:cubicBezTo>
                  <a:cubicBezTo>
                    <a:pt x="6251" y="2274"/>
                    <a:pt x="6954" y="2750"/>
                    <a:pt x="7263" y="3024"/>
                  </a:cubicBezTo>
                  <a:cubicBezTo>
                    <a:pt x="7335" y="3096"/>
                    <a:pt x="7382" y="3179"/>
                    <a:pt x="7382" y="3298"/>
                  </a:cubicBezTo>
                  <a:lnTo>
                    <a:pt x="7382" y="3620"/>
                  </a:lnTo>
                  <a:cubicBezTo>
                    <a:pt x="7382" y="4525"/>
                    <a:pt x="6632" y="5251"/>
                    <a:pt x="5739" y="5251"/>
                  </a:cubicBezTo>
                  <a:cubicBezTo>
                    <a:pt x="4846" y="5251"/>
                    <a:pt x="4108" y="4513"/>
                    <a:pt x="4108" y="3620"/>
                  </a:cubicBezTo>
                  <a:lnTo>
                    <a:pt x="4108" y="3465"/>
                  </a:lnTo>
                  <a:cubicBezTo>
                    <a:pt x="4108" y="3405"/>
                    <a:pt x="4132" y="3346"/>
                    <a:pt x="4191" y="3298"/>
                  </a:cubicBezTo>
                  <a:cubicBezTo>
                    <a:pt x="4406" y="3179"/>
                    <a:pt x="4691" y="2965"/>
                    <a:pt x="4822" y="2572"/>
                  </a:cubicBezTo>
                  <a:cubicBezTo>
                    <a:pt x="4846" y="2489"/>
                    <a:pt x="4810" y="2393"/>
                    <a:pt x="4715" y="2369"/>
                  </a:cubicBezTo>
                  <a:cubicBezTo>
                    <a:pt x="4696" y="2361"/>
                    <a:pt x="4676" y="2357"/>
                    <a:pt x="4657" y="2357"/>
                  </a:cubicBezTo>
                  <a:cubicBezTo>
                    <a:pt x="4592" y="2357"/>
                    <a:pt x="4531" y="2401"/>
                    <a:pt x="4513" y="2465"/>
                  </a:cubicBezTo>
                  <a:cubicBezTo>
                    <a:pt x="4417" y="2750"/>
                    <a:pt x="4191" y="2917"/>
                    <a:pt x="4048" y="3024"/>
                  </a:cubicBezTo>
                  <a:cubicBezTo>
                    <a:pt x="3882" y="3108"/>
                    <a:pt x="3775" y="3286"/>
                    <a:pt x="3775" y="3465"/>
                  </a:cubicBezTo>
                  <a:lnTo>
                    <a:pt x="3775" y="3620"/>
                  </a:lnTo>
                  <a:cubicBezTo>
                    <a:pt x="3775" y="4310"/>
                    <a:pt x="4132" y="4929"/>
                    <a:pt x="4691" y="5287"/>
                  </a:cubicBezTo>
                  <a:lnTo>
                    <a:pt x="4691" y="5858"/>
                  </a:lnTo>
                  <a:cubicBezTo>
                    <a:pt x="4691" y="5941"/>
                    <a:pt x="4644" y="6013"/>
                    <a:pt x="4572" y="6037"/>
                  </a:cubicBezTo>
                  <a:lnTo>
                    <a:pt x="4287" y="6156"/>
                  </a:lnTo>
                  <a:cubicBezTo>
                    <a:pt x="3739" y="6013"/>
                    <a:pt x="3394" y="5822"/>
                    <a:pt x="3227" y="5715"/>
                  </a:cubicBezTo>
                  <a:lnTo>
                    <a:pt x="3227" y="5703"/>
                  </a:lnTo>
                  <a:cubicBezTo>
                    <a:pt x="3286" y="5346"/>
                    <a:pt x="3441" y="4346"/>
                    <a:pt x="3572" y="2524"/>
                  </a:cubicBezTo>
                  <a:cubicBezTo>
                    <a:pt x="3620" y="1858"/>
                    <a:pt x="3858" y="1310"/>
                    <a:pt x="4251" y="905"/>
                  </a:cubicBezTo>
                  <a:cubicBezTo>
                    <a:pt x="4644" y="524"/>
                    <a:pt x="5168" y="322"/>
                    <a:pt x="5763" y="322"/>
                  </a:cubicBezTo>
                  <a:close/>
                  <a:moveTo>
                    <a:pt x="2917" y="5870"/>
                  </a:moveTo>
                  <a:cubicBezTo>
                    <a:pt x="2941" y="5929"/>
                    <a:pt x="2989" y="5977"/>
                    <a:pt x="3036" y="6013"/>
                  </a:cubicBezTo>
                  <a:cubicBezTo>
                    <a:pt x="3167" y="6096"/>
                    <a:pt x="3417" y="6251"/>
                    <a:pt x="3810" y="6382"/>
                  </a:cubicBezTo>
                  <a:lnTo>
                    <a:pt x="3334" y="6596"/>
                  </a:lnTo>
                  <a:lnTo>
                    <a:pt x="2798" y="6441"/>
                  </a:lnTo>
                  <a:cubicBezTo>
                    <a:pt x="2667" y="6394"/>
                    <a:pt x="2667" y="6382"/>
                    <a:pt x="2667" y="6358"/>
                  </a:cubicBezTo>
                  <a:lnTo>
                    <a:pt x="2667" y="6120"/>
                  </a:lnTo>
                  <a:cubicBezTo>
                    <a:pt x="2727" y="6072"/>
                    <a:pt x="2763" y="6025"/>
                    <a:pt x="2822" y="5977"/>
                  </a:cubicBezTo>
                  <a:cubicBezTo>
                    <a:pt x="2858" y="5953"/>
                    <a:pt x="2882" y="5906"/>
                    <a:pt x="2917" y="5870"/>
                  </a:cubicBezTo>
                  <a:close/>
                  <a:moveTo>
                    <a:pt x="8620" y="5620"/>
                  </a:moveTo>
                  <a:cubicBezTo>
                    <a:pt x="8704" y="5822"/>
                    <a:pt x="8859" y="5977"/>
                    <a:pt x="9037" y="6096"/>
                  </a:cubicBezTo>
                  <a:lnTo>
                    <a:pt x="9037" y="6453"/>
                  </a:lnTo>
                  <a:lnTo>
                    <a:pt x="9013" y="6453"/>
                  </a:lnTo>
                  <a:lnTo>
                    <a:pt x="8478" y="6739"/>
                  </a:lnTo>
                  <a:cubicBezTo>
                    <a:pt x="8478" y="6739"/>
                    <a:pt x="8466" y="6739"/>
                    <a:pt x="8466" y="6727"/>
                  </a:cubicBezTo>
                  <a:lnTo>
                    <a:pt x="7692" y="6382"/>
                  </a:lnTo>
                  <a:cubicBezTo>
                    <a:pt x="8061" y="6251"/>
                    <a:pt x="8335" y="6096"/>
                    <a:pt x="8466" y="6013"/>
                  </a:cubicBezTo>
                  <a:cubicBezTo>
                    <a:pt x="8585" y="5941"/>
                    <a:pt x="8644" y="5798"/>
                    <a:pt x="8620" y="5656"/>
                  </a:cubicBezTo>
                  <a:lnTo>
                    <a:pt x="8620" y="5620"/>
                  </a:lnTo>
                  <a:close/>
                  <a:moveTo>
                    <a:pt x="2322" y="6263"/>
                  </a:moveTo>
                  <a:lnTo>
                    <a:pt x="2322" y="6334"/>
                  </a:lnTo>
                  <a:cubicBezTo>
                    <a:pt x="2322" y="6370"/>
                    <a:pt x="2322" y="6418"/>
                    <a:pt x="2334" y="6441"/>
                  </a:cubicBezTo>
                  <a:lnTo>
                    <a:pt x="1929" y="6834"/>
                  </a:lnTo>
                  <a:lnTo>
                    <a:pt x="1548" y="6441"/>
                  </a:lnTo>
                  <a:cubicBezTo>
                    <a:pt x="1560" y="6418"/>
                    <a:pt x="1560" y="6382"/>
                    <a:pt x="1560" y="6334"/>
                  </a:cubicBezTo>
                  <a:lnTo>
                    <a:pt x="1560" y="6263"/>
                  </a:lnTo>
                  <a:cubicBezTo>
                    <a:pt x="1667" y="6299"/>
                    <a:pt x="1786" y="6322"/>
                    <a:pt x="1905" y="6322"/>
                  </a:cubicBezTo>
                  <a:lnTo>
                    <a:pt x="1953" y="6322"/>
                  </a:lnTo>
                  <a:cubicBezTo>
                    <a:pt x="2084" y="6322"/>
                    <a:pt x="2203" y="6310"/>
                    <a:pt x="2322" y="6263"/>
                  </a:cubicBezTo>
                  <a:close/>
                  <a:moveTo>
                    <a:pt x="10109" y="6275"/>
                  </a:moveTo>
                  <a:lnTo>
                    <a:pt x="10109" y="6453"/>
                  </a:lnTo>
                  <a:cubicBezTo>
                    <a:pt x="10109" y="6513"/>
                    <a:pt x="10121" y="6572"/>
                    <a:pt x="10144" y="6620"/>
                  </a:cubicBezTo>
                  <a:lnTo>
                    <a:pt x="10002" y="6775"/>
                  </a:lnTo>
                  <a:cubicBezTo>
                    <a:pt x="9924" y="6840"/>
                    <a:pt x="9832" y="6873"/>
                    <a:pt x="9740" y="6873"/>
                  </a:cubicBezTo>
                  <a:cubicBezTo>
                    <a:pt x="9647" y="6873"/>
                    <a:pt x="9555" y="6840"/>
                    <a:pt x="9478" y="6775"/>
                  </a:cubicBezTo>
                  <a:lnTo>
                    <a:pt x="9311" y="6620"/>
                  </a:lnTo>
                  <a:cubicBezTo>
                    <a:pt x="9347" y="6572"/>
                    <a:pt x="9359" y="6513"/>
                    <a:pt x="9359" y="6453"/>
                  </a:cubicBezTo>
                  <a:lnTo>
                    <a:pt x="9359" y="6275"/>
                  </a:lnTo>
                  <a:cubicBezTo>
                    <a:pt x="9478" y="6310"/>
                    <a:pt x="9597" y="6334"/>
                    <a:pt x="9728" y="6334"/>
                  </a:cubicBezTo>
                  <a:cubicBezTo>
                    <a:pt x="9859" y="6334"/>
                    <a:pt x="9978" y="6322"/>
                    <a:pt x="10109" y="6275"/>
                  </a:cubicBezTo>
                  <a:close/>
                  <a:moveTo>
                    <a:pt x="6501" y="5477"/>
                  </a:moveTo>
                  <a:lnTo>
                    <a:pt x="6501" y="5882"/>
                  </a:lnTo>
                  <a:cubicBezTo>
                    <a:pt x="6501" y="6084"/>
                    <a:pt x="6620" y="6275"/>
                    <a:pt x="6811" y="6370"/>
                  </a:cubicBezTo>
                  <a:lnTo>
                    <a:pt x="7073" y="6477"/>
                  </a:lnTo>
                  <a:cubicBezTo>
                    <a:pt x="6799" y="6953"/>
                    <a:pt x="6299" y="7263"/>
                    <a:pt x="5739" y="7263"/>
                  </a:cubicBezTo>
                  <a:cubicBezTo>
                    <a:pt x="5191" y="7263"/>
                    <a:pt x="4691" y="6953"/>
                    <a:pt x="4453" y="6477"/>
                  </a:cubicBezTo>
                  <a:lnTo>
                    <a:pt x="4703" y="6370"/>
                  </a:lnTo>
                  <a:cubicBezTo>
                    <a:pt x="4894" y="6275"/>
                    <a:pt x="5013" y="6084"/>
                    <a:pt x="5013" y="5882"/>
                  </a:cubicBezTo>
                  <a:lnTo>
                    <a:pt x="5013" y="5477"/>
                  </a:lnTo>
                  <a:cubicBezTo>
                    <a:pt x="5239" y="5560"/>
                    <a:pt x="5489" y="5620"/>
                    <a:pt x="5763" y="5620"/>
                  </a:cubicBezTo>
                  <a:cubicBezTo>
                    <a:pt x="6025" y="5620"/>
                    <a:pt x="6263" y="5584"/>
                    <a:pt x="6501" y="5477"/>
                  </a:cubicBezTo>
                  <a:close/>
                  <a:moveTo>
                    <a:pt x="5763" y="0"/>
                  </a:moveTo>
                  <a:cubicBezTo>
                    <a:pt x="5072" y="0"/>
                    <a:pt x="4465" y="238"/>
                    <a:pt x="4013" y="679"/>
                  </a:cubicBezTo>
                  <a:cubicBezTo>
                    <a:pt x="3560" y="1131"/>
                    <a:pt x="3286" y="1774"/>
                    <a:pt x="3239" y="2512"/>
                  </a:cubicBezTo>
                  <a:cubicBezTo>
                    <a:pt x="3227" y="2703"/>
                    <a:pt x="3215" y="2905"/>
                    <a:pt x="3203" y="3084"/>
                  </a:cubicBezTo>
                  <a:lnTo>
                    <a:pt x="1608" y="3084"/>
                  </a:lnTo>
                  <a:cubicBezTo>
                    <a:pt x="1012" y="3084"/>
                    <a:pt x="536" y="3560"/>
                    <a:pt x="536" y="4155"/>
                  </a:cubicBezTo>
                  <a:lnTo>
                    <a:pt x="536" y="4167"/>
                  </a:lnTo>
                  <a:cubicBezTo>
                    <a:pt x="536" y="4298"/>
                    <a:pt x="560" y="4453"/>
                    <a:pt x="619" y="4572"/>
                  </a:cubicBezTo>
                  <a:lnTo>
                    <a:pt x="715" y="4751"/>
                  </a:lnTo>
                  <a:lnTo>
                    <a:pt x="715" y="5025"/>
                  </a:lnTo>
                  <a:cubicBezTo>
                    <a:pt x="715" y="5465"/>
                    <a:pt x="941" y="5858"/>
                    <a:pt x="1262" y="6096"/>
                  </a:cubicBezTo>
                  <a:lnTo>
                    <a:pt x="1262" y="6334"/>
                  </a:lnTo>
                  <a:cubicBezTo>
                    <a:pt x="1262" y="6370"/>
                    <a:pt x="1250" y="6394"/>
                    <a:pt x="1215" y="6418"/>
                  </a:cubicBezTo>
                  <a:lnTo>
                    <a:pt x="524" y="6608"/>
                  </a:lnTo>
                  <a:cubicBezTo>
                    <a:pt x="226" y="6691"/>
                    <a:pt x="0" y="6977"/>
                    <a:pt x="0" y="7287"/>
                  </a:cubicBezTo>
                  <a:lnTo>
                    <a:pt x="0" y="8692"/>
                  </a:lnTo>
                  <a:cubicBezTo>
                    <a:pt x="0" y="8775"/>
                    <a:pt x="72" y="8858"/>
                    <a:pt x="167" y="8858"/>
                  </a:cubicBezTo>
                  <a:cubicBezTo>
                    <a:pt x="250" y="8858"/>
                    <a:pt x="322" y="8775"/>
                    <a:pt x="322" y="8692"/>
                  </a:cubicBezTo>
                  <a:lnTo>
                    <a:pt x="322" y="7287"/>
                  </a:lnTo>
                  <a:cubicBezTo>
                    <a:pt x="322" y="7132"/>
                    <a:pt x="441" y="6977"/>
                    <a:pt x="596" y="6930"/>
                  </a:cubicBezTo>
                  <a:lnTo>
                    <a:pt x="1298" y="6739"/>
                  </a:lnTo>
                  <a:cubicBezTo>
                    <a:pt x="1322" y="6739"/>
                    <a:pt x="1334" y="6727"/>
                    <a:pt x="1369" y="6715"/>
                  </a:cubicBezTo>
                  <a:lnTo>
                    <a:pt x="1798" y="7144"/>
                  </a:lnTo>
                  <a:lnTo>
                    <a:pt x="1798" y="8704"/>
                  </a:lnTo>
                  <a:cubicBezTo>
                    <a:pt x="1798" y="8799"/>
                    <a:pt x="1870" y="8870"/>
                    <a:pt x="1965" y="8870"/>
                  </a:cubicBezTo>
                  <a:cubicBezTo>
                    <a:pt x="2048" y="8870"/>
                    <a:pt x="2131" y="8799"/>
                    <a:pt x="2131" y="8704"/>
                  </a:cubicBezTo>
                  <a:lnTo>
                    <a:pt x="2131" y="7144"/>
                  </a:lnTo>
                  <a:lnTo>
                    <a:pt x="2560" y="6715"/>
                  </a:lnTo>
                  <a:cubicBezTo>
                    <a:pt x="2620" y="6739"/>
                    <a:pt x="2679" y="6751"/>
                    <a:pt x="2727" y="6775"/>
                  </a:cubicBezTo>
                  <a:lnTo>
                    <a:pt x="2905" y="6811"/>
                  </a:lnTo>
                  <a:cubicBezTo>
                    <a:pt x="2667" y="6977"/>
                    <a:pt x="2524" y="7251"/>
                    <a:pt x="2524" y="7549"/>
                  </a:cubicBezTo>
                  <a:lnTo>
                    <a:pt x="2524" y="8704"/>
                  </a:lnTo>
                  <a:cubicBezTo>
                    <a:pt x="2524" y="8799"/>
                    <a:pt x="2608" y="8870"/>
                    <a:pt x="2691" y="8870"/>
                  </a:cubicBezTo>
                  <a:cubicBezTo>
                    <a:pt x="2786" y="8870"/>
                    <a:pt x="2858" y="8799"/>
                    <a:pt x="2858" y="8704"/>
                  </a:cubicBezTo>
                  <a:lnTo>
                    <a:pt x="2858" y="7549"/>
                  </a:lnTo>
                  <a:cubicBezTo>
                    <a:pt x="2858" y="7322"/>
                    <a:pt x="2989" y="7132"/>
                    <a:pt x="3179" y="7037"/>
                  </a:cubicBezTo>
                  <a:lnTo>
                    <a:pt x="4156" y="6608"/>
                  </a:lnTo>
                  <a:cubicBezTo>
                    <a:pt x="4453" y="7215"/>
                    <a:pt x="5072" y="7608"/>
                    <a:pt x="5763" y="7608"/>
                  </a:cubicBezTo>
                  <a:cubicBezTo>
                    <a:pt x="6442" y="7608"/>
                    <a:pt x="7073" y="7215"/>
                    <a:pt x="7370" y="6608"/>
                  </a:cubicBezTo>
                  <a:lnTo>
                    <a:pt x="8335" y="7037"/>
                  </a:lnTo>
                  <a:cubicBezTo>
                    <a:pt x="8537" y="7132"/>
                    <a:pt x="8656" y="7322"/>
                    <a:pt x="8656" y="7549"/>
                  </a:cubicBezTo>
                  <a:lnTo>
                    <a:pt x="8656" y="8704"/>
                  </a:lnTo>
                  <a:cubicBezTo>
                    <a:pt x="8656" y="8799"/>
                    <a:pt x="8739" y="8870"/>
                    <a:pt x="8823" y="8870"/>
                  </a:cubicBezTo>
                  <a:cubicBezTo>
                    <a:pt x="8918" y="8870"/>
                    <a:pt x="8989" y="8799"/>
                    <a:pt x="8989" y="8704"/>
                  </a:cubicBezTo>
                  <a:lnTo>
                    <a:pt x="8989" y="7549"/>
                  </a:lnTo>
                  <a:cubicBezTo>
                    <a:pt x="8989" y="7322"/>
                    <a:pt x="8918" y="7132"/>
                    <a:pt x="8775" y="6965"/>
                  </a:cubicBezTo>
                  <a:lnTo>
                    <a:pt x="9049" y="6834"/>
                  </a:lnTo>
                  <a:lnTo>
                    <a:pt x="9240" y="7025"/>
                  </a:lnTo>
                  <a:cubicBezTo>
                    <a:pt x="9370" y="7156"/>
                    <a:pt x="9549" y="7215"/>
                    <a:pt x="9728" y="7215"/>
                  </a:cubicBezTo>
                  <a:cubicBezTo>
                    <a:pt x="9906" y="7215"/>
                    <a:pt x="10085" y="7156"/>
                    <a:pt x="10228" y="7025"/>
                  </a:cubicBezTo>
                  <a:lnTo>
                    <a:pt x="10418" y="6834"/>
                  </a:lnTo>
                  <a:lnTo>
                    <a:pt x="10978" y="7108"/>
                  </a:lnTo>
                  <a:cubicBezTo>
                    <a:pt x="11121" y="7168"/>
                    <a:pt x="11192" y="7311"/>
                    <a:pt x="11192" y="7442"/>
                  </a:cubicBezTo>
                  <a:lnTo>
                    <a:pt x="11192" y="8692"/>
                  </a:lnTo>
                  <a:cubicBezTo>
                    <a:pt x="11192" y="8775"/>
                    <a:pt x="11264" y="8858"/>
                    <a:pt x="11359" y="8858"/>
                  </a:cubicBezTo>
                  <a:cubicBezTo>
                    <a:pt x="11442" y="8858"/>
                    <a:pt x="11514" y="8775"/>
                    <a:pt x="11514" y="8692"/>
                  </a:cubicBezTo>
                  <a:lnTo>
                    <a:pt x="11514" y="7442"/>
                  </a:lnTo>
                  <a:cubicBezTo>
                    <a:pt x="11537" y="7168"/>
                    <a:pt x="11383" y="6930"/>
                    <a:pt x="11145" y="6799"/>
                  </a:cubicBezTo>
                  <a:lnTo>
                    <a:pt x="10466" y="6453"/>
                  </a:lnTo>
                  <a:lnTo>
                    <a:pt x="10466" y="6441"/>
                  </a:lnTo>
                  <a:lnTo>
                    <a:pt x="10466" y="6096"/>
                  </a:lnTo>
                  <a:cubicBezTo>
                    <a:pt x="10740" y="5906"/>
                    <a:pt x="10942" y="5596"/>
                    <a:pt x="11002" y="5239"/>
                  </a:cubicBezTo>
                  <a:cubicBezTo>
                    <a:pt x="11133" y="5013"/>
                    <a:pt x="11192" y="4775"/>
                    <a:pt x="11192" y="4525"/>
                  </a:cubicBezTo>
                  <a:cubicBezTo>
                    <a:pt x="11192" y="4048"/>
                    <a:pt x="10966" y="3632"/>
                    <a:pt x="10609" y="3382"/>
                  </a:cubicBezTo>
                  <a:cubicBezTo>
                    <a:pt x="10621" y="3298"/>
                    <a:pt x="10644" y="3239"/>
                    <a:pt x="10644" y="3167"/>
                  </a:cubicBezTo>
                  <a:cubicBezTo>
                    <a:pt x="10644" y="2727"/>
                    <a:pt x="10240" y="2369"/>
                    <a:pt x="9751" y="2369"/>
                  </a:cubicBezTo>
                  <a:cubicBezTo>
                    <a:pt x="9251" y="2369"/>
                    <a:pt x="8859" y="2727"/>
                    <a:pt x="8859" y="3167"/>
                  </a:cubicBezTo>
                  <a:cubicBezTo>
                    <a:pt x="8859" y="3239"/>
                    <a:pt x="8870" y="3322"/>
                    <a:pt x="8882" y="3382"/>
                  </a:cubicBezTo>
                  <a:cubicBezTo>
                    <a:pt x="8680" y="3536"/>
                    <a:pt x="8513" y="3751"/>
                    <a:pt x="8406" y="3989"/>
                  </a:cubicBezTo>
                  <a:cubicBezTo>
                    <a:pt x="8358" y="3572"/>
                    <a:pt x="8323" y="3084"/>
                    <a:pt x="8275" y="2512"/>
                  </a:cubicBezTo>
                  <a:cubicBezTo>
                    <a:pt x="8216" y="1774"/>
                    <a:pt x="7942" y="1131"/>
                    <a:pt x="7501" y="679"/>
                  </a:cubicBezTo>
                  <a:cubicBezTo>
                    <a:pt x="7049" y="238"/>
                    <a:pt x="6442" y="0"/>
                    <a:pt x="576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7" name="Google Shape;4527;p66"/>
            <p:cNvSpPr/>
            <p:nvPr/>
          </p:nvSpPr>
          <p:spPr>
            <a:xfrm>
              <a:off x="2114800" y="3635440"/>
              <a:ext cx="11045" cy="37941"/>
            </a:xfrm>
            <a:custGeom>
              <a:rect b="b" l="l" r="r" t="t"/>
              <a:pathLst>
                <a:path extrusionOk="0" h="1192" w="347">
                  <a:moveTo>
                    <a:pt x="167" y="1"/>
                  </a:moveTo>
                  <a:cubicBezTo>
                    <a:pt x="72" y="1"/>
                    <a:pt x="1" y="72"/>
                    <a:pt x="1" y="156"/>
                  </a:cubicBezTo>
                  <a:lnTo>
                    <a:pt x="1" y="1025"/>
                  </a:lnTo>
                  <a:cubicBezTo>
                    <a:pt x="1" y="1108"/>
                    <a:pt x="72" y="1191"/>
                    <a:pt x="167" y="1191"/>
                  </a:cubicBezTo>
                  <a:cubicBezTo>
                    <a:pt x="251" y="1191"/>
                    <a:pt x="322" y="1108"/>
                    <a:pt x="322" y="1025"/>
                  </a:cubicBezTo>
                  <a:lnTo>
                    <a:pt x="322" y="156"/>
                  </a:lnTo>
                  <a:cubicBezTo>
                    <a:pt x="346" y="72"/>
                    <a:pt x="251" y="1"/>
                    <a:pt x="1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528" name="Google Shape;4528;p66"/>
          <p:cNvGrpSpPr/>
          <p:nvPr/>
        </p:nvGrpSpPr>
        <p:grpSpPr>
          <a:xfrm>
            <a:off x="3653720" y="3447133"/>
            <a:ext cx="369164" cy="323297"/>
            <a:chOff x="3678830" y="3370933"/>
            <a:chExt cx="369164" cy="323297"/>
          </a:xfrm>
        </p:grpSpPr>
        <p:sp>
          <p:nvSpPr>
            <p:cNvPr id="4529" name="Google Shape;4529;p66"/>
            <p:cNvSpPr/>
            <p:nvPr/>
          </p:nvSpPr>
          <p:spPr>
            <a:xfrm>
              <a:off x="3678830" y="3370933"/>
              <a:ext cx="369164" cy="323297"/>
            </a:xfrm>
            <a:custGeom>
              <a:rect b="b" l="l" r="r" t="t"/>
              <a:pathLst>
                <a:path extrusionOk="0" h="10157" w="11598">
                  <a:moveTo>
                    <a:pt x="6514" y="357"/>
                  </a:moveTo>
                  <a:lnTo>
                    <a:pt x="6180" y="3274"/>
                  </a:lnTo>
                  <a:cubicBezTo>
                    <a:pt x="6180" y="3274"/>
                    <a:pt x="6180" y="3286"/>
                    <a:pt x="6168" y="3286"/>
                  </a:cubicBezTo>
                  <a:lnTo>
                    <a:pt x="5406" y="3286"/>
                  </a:lnTo>
                  <a:cubicBezTo>
                    <a:pt x="5406" y="3286"/>
                    <a:pt x="5394" y="3286"/>
                    <a:pt x="5394" y="3274"/>
                  </a:cubicBezTo>
                  <a:lnTo>
                    <a:pt x="5061" y="357"/>
                  </a:lnTo>
                  <a:close/>
                  <a:moveTo>
                    <a:pt x="11026" y="2893"/>
                  </a:moveTo>
                  <a:cubicBezTo>
                    <a:pt x="11133" y="2893"/>
                    <a:pt x="11228" y="2977"/>
                    <a:pt x="11228" y="3084"/>
                  </a:cubicBezTo>
                  <a:lnTo>
                    <a:pt x="11228" y="9620"/>
                  </a:lnTo>
                  <a:lnTo>
                    <a:pt x="11240" y="9620"/>
                  </a:lnTo>
                  <a:cubicBezTo>
                    <a:pt x="11240" y="9716"/>
                    <a:pt x="11157" y="9811"/>
                    <a:pt x="11050" y="9811"/>
                  </a:cubicBezTo>
                  <a:lnTo>
                    <a:pt x="525" y="9811"/>
                  </a:lnTo>
                  <a:cubicBezTo>
                    <a:pt x="418" y="9811"/>
                    <a:pt x="334" y="9716"/>
                    <a:pt x="334" y="9620"/>
                  </a:cubicBezTo>
                  <a:lnTo>
                    <a:pt x="334" y="3084"/>
                  </a:lnTo>
                  <a:cubicBezTo>
                    <a:pt x="334" y="2977"/>
                    <a:pt x="418" y="2893"/>
                    <a:pt x="525" y="2893"/>
                  </a:cubicBezTo>
                  <a:lnTo>
                    <a:pt x="5025" y="2893"/>
                  </a:lnTo>
                  <a:lnTo>
                    <a:pt x="5061" y="3310"/>
                  </a:lnTo>
                  <a:cubicBezTo>
                    <a:pt x="5085" y="3489"/>
                    <a:pt x="5228" y="3620"/>
                    <a:pt x="5406" y="3620"/>
                  </a:cubicBezTo>
                  <a:lnTo>
                    <a:pt x="6168" y="3620"/>
                  </a:lnTo>
                  <a:cubicBezTo>
                    <a:pt x="6347" y="3620"/>
                    <a:pt x="6490" y="3489"/>
                    <a:pt x="6502" y="3310"/>
                  </a:cubicBezTo>
                  <a:lnTo>
                    <a:pt x="6549" y="2893"/>
                  </a:lnTo>
                  <a:close/>
                  <a:moveTo>
                    <a:pt x="4882" y="0"/>
                  </a:moveTo>
                  <a:cubicBezTo>
                    <a:pt x="4847" y="0"/>
                    <a:pt x="4799" y="12"/>
                    <a:pt x="4763" y="60"/>
                  </a:cubicBezTo>
                  <a:cubicBezTo>
                    <a:pt x="4740" y="95"/>
                    <a:pt x="4728" y="155"/>
                    <a:pt x="4728" y="191"/>
                  </a:cubicBezTo>
                  <a:lnTo>
                    <a:pt x="4990" y="2548"/>
                  </a:lnTo>
                  <a:lnTo>
                    <a:pt x="537" y="2548"/>
                  </a:lnTo>
                  <a:cubicBezTo>
                    <a:pt x="239" y="2548"/>
                    <a:pt x="1" y="2786"/>
                    <a:pt x="1" y="3084"/>
                  </a:cubicBezTo>
                  <a:lnTo>
                    <a:pt x="1" y="9620"/>
                  </a:lnTo>
                  <a:cubicBezTo>
                    <a:pt x="1" y="9918"/>
                    <a:pt x="239" y="10156"/>
                    <a:pt x="537" y="10156"/>
                  </a:cubicBezTo>
                  <a:lnTo>
                    <a:pt x="11062" y="10156"/>
                  </a:lnTo>
                  <a:cubicBezTo>
                    <a:pt x="11359" y="10156"/>
                    <a:pt x="11598" y="9918"/>
                    <a:pt x="11598" y="9620"/>
                  </a:cubicBezTo>
                  <a:lnTo>
                    <a:pt x="11598" y="3084"/>
                  </a:lnTo>
                  <a:cubicBezTo>
                    <a:pt x="11586" y="2786"/>
                    <a:pt x="11348" y="2548"/>
                    <a:pt x="11050" y="2548"/>
                  </a:cubicBezTo>
                  <a:lnTo>
                    <a:pt x="6597" y="2548"/>
                  </a:lnTo>
                  <a:lnTo>
                    <a:pt x="6871" y="191"/>
                  </a:lnTo>
                  <a:cubicBezTo>
                    <a:pt x="6871" y="155"/>
                    <a:pt x="6847" y="107"/>
                    <a:pt x="6823" y="60"/>
                  </a:cubicBezTo>
                  <a:cubicBezTo>
                    <a:pt x="6787" y="36"/>
                    <a:pt x="6752" y="0"/>
                    <a:pt x="670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0" name="Google Shape;4530;p66"/>
            <p:cNvSpPr/>
            <p:nvPr/>
          </p:nvSpPr>
          <p:spPr>
            <a:xfrm>
              <a:off x="3713716" y="3498253"/>
              <a:ext cx="126206" cy="161092"/>
            </a:xfrm>
            <a:custGeom>
              <a:rect b="b" l="l" r="r" t="t"/>
              <a:pathLst>
                <a:path extrusionOk="0" h="5061" w="3965">
                  <a:moveTo>
                    <a:pt x="2155" y="1251"/>
                  </a:moveTo>
                  <a:cubicBezTo>
                    <a:pt x="2358" y="1251"/>
                    <a:pt x="2524" y="1418"/>
                    <a:pt x="2524" y="1632"/>
                  </a:cubicBezTo>
                  <a:lnTo>
                    <a:pt x="2524" y="1989"/>
                  </a:lnTo>
                  <a:cubicBezTo>
                    <a:pt x="2536" y="2299"/>
                    <a:pt x="2286" y="2537"/>
                    <a:pt x="1977" y="2537"/>
                  </a:cubicBezTo>
                  <a:cubicBezTo>
                    <a:pt x="1667" y="2537"/>
                    <a:pt x="1429" y="2287"/>
                    <a:pt x="1429" y="1989"/>
                  </a:cubicBezTo>
                  <a:lnTo>
                    <a:pt x="1429" y="1632"/>
                  </a:lnTo>
                  <a:cubicBezTo>
                    <a:pt x="1429" y="1418"/>
                    <a:pt x="1584" y="1251"/>
                    <a:pt x="1798" y="1251"/>
                  </a:cubicBezTo>
                  <a:close/>
                  <a:moveTo>
                    <a:pt x="2167" y="2846"/>
                  </a:moveTo>
                  <a:lnTo>
                    <a:pt x="2167" y="2953"/>
                  </a:lnTo>
                  <a:cubicBezTo>
                    <a:pt x="2167" y="3025"/>
                    <a:pt x="2179" y="3084"/>
                    <a:pt x="2227" y="3132"/>
                  </a:cubicBezTo>
                  <a:lnTo>
                    <a:pt x="1989" y="3370"/>
                  </a:lnTo>
                  <a:lnTo>
                    <a:pt x="1977" y="3370"/>
                  </a:lnTo>
                  <a:lnTo>
                    <a:pt x="1739" y="3132"/>
                  </a:lnTo>
                  <a:cubicBezTo>
                    <a:pt x="1762" y="3073"/>
                    <a:pt x="1774" y="3013"/>
                    <a:pt x="1774" y="2953"/>
                  </a:cubicBezTo>
                  <a:lnTo>
                    <a:pt x="1774" y="2846"/>
                  </a:lnTo>
                  <a:cubicBezTo>
                    <a:pt x="1834" y="2858"/>
                    <a:pt x="1917" y="2858"/>
                    <a:pt x="1977" y="2858"/>
                  </a:cubicBezTo>
                  <a:cubicBezTo>
                    <a:pt x="2036" y="2858"/>
                    <a:pt x="2108" y="2846"/>
                    <a:pt x="2167" y="2846"/>
                  </a:cubicBezTo>
                  <a:close/>
                  <a:moveTo>
                    <a:pt x="2512" y="3334"/>
                  </a:moveTo>
                  <a:lnTo>
                    <a:pt x="2810" y="3489"/>
                  </a:lnTo>
                  <a:cubicBezTo>
                    <a:pt x="2870" y="3513"/>
                    <a:pt x="2917" y="3596"/>
                    <a:pt x="2917" y="3668"/>
                  </a:cubicBezTo>
                  <a:lnTo>
                    <a:pt x="2917" y="4727"/>
                  </a:lnTo>
                  <a:lnTo>
                    <a:pt x="1072" y="4727"/>
                  </a:lnTo>
                  <a:lnTo>
                    <a:pt x="1072" y="3668"/>
                  </a:lnTo>
                  <a:cubicBezTo>
                    <a:pt x="1072" y="3596"/>
                    <a:pt x="1108" y="3537"/>
                    <a:pt x="1167" y="3489"/>
                  </a:cubicBezTo>
                  <a:lnTo>
                    <a:pt x="1465" y="3334"/>
                  </a:lnTo>
                  <a:lnTo>
                    <a:pt x="1739" y="3608"/>
                  </a:lnTo>
                  <a:cubicBezTo>
                    <a:pt x="1810" y="3680"/>
                    <a:pt x="1905" y="3704"/>
                    <a:pt x="1989" y="3704"/>
                  </a:cubicBezTo>
                  <a:cubicBezTo>
                    <a:pt x="2084" y="3704"/>
                    <a:pt x="2167" y="3680"/>
                    <a:pt x="2239" y="3608"/>
                  </a:cubicBezTo>
                  <a:lnTo>
                    <a:pt x="2512" y="3334"/>
                  </a:lnTo>
                  <a:close/>
                  <a:moveTo>
                    <a:pt x="3608" y="334"/>
                  </a:moveTo>
                  <a:cubicBezTo>
                    <a:pt x="3608" y="334"/>
                    <a:pt x="3632" y="334"/>
                    <a:pt x="3632" y="346"/>
                  </a:cubicBezTo>
                  <a:lnTo>
                    <a:pt x="3632" y="4704"/>
                  </a:lnTo>
                  <a:lnTo>
                    <a:pt x="3239" y="4727"/>
                  </a:lnTo>
                  <a:lnTo>
                    <a:pt x="3239" y="3668"/>
                  </a:lnTo>
                  <a:cubicBezTo>
                    <a:pt x="3239" y="3454"/>
                    <a:pt x="3120" y="3275"/>
                    <a:pt x="2941" y="3192"/>
                  </a:cubicBezTo>
                  <a:lnTo>
                    <a:pt x="2512" y="2977"/>
                  </a:lnTo>
                  <a:lnTo>
                    <a:pt x="2512" y="2965"/>
                  </a:lnTo>
                  <a:lnTo>
                    <a:pt x="2512" y="2715"/>
                  </a:lnTo>
                  <a:cubicBezTo>
                    <a:pt x="2739" y="2549"/>
                    <a:pt x="2870" y="2275"/>
                    <a:pt x="2870" y="2001"/>
                  </a:cubicBezTo>
                  <a:lnTo>
                    <a:pt x="2870" y="1644"/>
                  </a:lnTo>
                  <a:cubicBezTo>
                    <a:pt x="2870" y="1251"/>
                    <a:pt x="2536" y="929"/>
                    <a:pt x="2155" y="929"/>
                  </a:cubicBezTo>
                  <a:lnTo>
                    <a:pt x="1798" y="929"/>
                  </a:lnTo>
                  <a:cubicBezTo>
                    <a:pt x="1405" y="929"/>
                    <a:pt x="1084" y="1251"/>
                    <a:pt x="1084" y="1644"/>
                  </a:cubicBezTo>
                  <a:lnTo>
                    <a:pt x="1084" y="2001"/>
                  </a:lnTo>
                  <a:cubicBezTo>
                    <a:pt x="1084" y="2299"/>
                    <a:pt x="1227" y="2549"/>
                    <a:pt x="1441" y="2715"/>
                  </a:cubicBezTo>
                  <a:lnTo>
                    <a:pt x="1441" y="2965"/>
                  </a:lnTo>
                  <a:lnTo>
                    <a:pt x="1441" y="2977"/>
                  </a:lnTo>
                  <a:lnTo>
                    <a:pt x="1012" y="3192"/>
                  </a:lnTo>
                  <a:cubicBezTo>
                    <a:pt x="834" y="3275"/>
                    <a:pt x="715" y="3454"/>
                    <a:pt x="715" y="3668"/>
                  </a:cubicBezTo>
                  <a:lnTo>
                    <a:pt x="715" y="4727"/>
                  </a:lnTo>
                  <a:lnTo>
                    <a:pt x="357" y="4727"/>
                  </a:lnTo>
                  <a:cubicBezTo>
                    <a:pt x="357" y="4727"/>
                    <a:pt x="334" y="4727"/>
                    <a:pt x="334" y="4704"/>
                  </a:cubicBezTo>
                  <a:lnTo>
                    <a:pt x="334" y="346"/>
                  </a:lnTo>
                  <a:cubicBezTo>
                    <a:pt x="334" y="346"/>
                    <a:pt x="334" y="334"/>
                    <a:pt x="357" y="334"/>
                  </a:cubicBezTo>
                  <a:close/>
                  <a:moveTo>
                    <a:pt x="357" y="1"/>
                  </a:moveTo>
                  <a:cubicBezTo>
                    <a:pt x="155" y="1"/>
                    <a:pt x="0" y="167"/>
                    <a:pt x="0" y="358"/>
                  </a:cubicBezTo>
                  <a:lnTo>
                    <a:pt x="0" y="4704"/>
                  </a:lnTo>
                  <a:cubicBezTo>
                    <a:pt x="0" y="4906"/>
                    <a:pt x="155" y="5061"/>
                    <a:pt x="357" y="5061"/>
                  </a:cubicBezTo>
                  <a:lnTo>
                    <a:pt x="3608" y="5061"/>
                  </a:lnTo>
                  <a:cubicBezTo>
                    <a:pt x="3810" y="5061"/>
                    <a:pt x="3965" y="4906"/>
                    <a:pt x="3965" y="4704"/>
                  </a:cubicBezTo>
                  <a:lnTo>
                    <a:pt x="3965" y="346"/>
                  </a:lnTo>
                  <a:cubicBezTo>
                    <a:pt x="3965" y="155"/>
                    <a:pt x="3810" y="1"/>
                    <a:pt x="360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1" name="Google Shape;4531;p66"/>
            <p:cNvSpPr/>
            <p:nvPr/>
          </p:nvSpPr>
          <p:spPr>
            <a:xfrm>
              <a:off x="3863795" y="3498253"/>
              <a:ext cx="149728" cy="34154"/>
            </a:xfrm>
            <a:custGeom>
              <a:rect b="b" l="l" r="r" t="t"/>
              <a:pathLst>
                <a:path extrusionOk="0" h="1073" w="4704">
                  <a:moveTo>
                    <a:pt x="4334" y="334"/>
                  </a:moveTo>
                  <a:cubicBezTo>
                    <a:pt x="4334" y="334"/>
                    <a:pt x="4346" y="334"/>
                    <a:pt x="4346" y="346"/>
                  </a:cubicBezTo>
                  <a:lnTo>
                    <a:pt x="4346" y="715"/>
                  </a:lnTo>
                  <a:lnTo>
                    <a:pt x="345" y="739"/>
                  </a:lnTo>
                  <a:cubicBezTo>
                    <a:pt x="345" y="739"/>
                    <a:pt x="322" y="739"/>
                    <a:pt x="322" y="715"/>
                  </a:cubicBezTo>
                  <a:lnTo>
                    <a:pt x="322" y="346"/>
                  </a:lnTo>
                  <a:cubicBezTo>
                    <a:pt x="322" y="346"/>
                    <a:pt x="322" y="334"/>
                    <a:pt x="345" y="334"/>
                  </a:cubicBezTo>
                  <a:close/>
                  <a:moveTo>
                    <a:pt x="357" y="1"/>
                  </a:moveTo>
                  <a:cubicBezTo>
                    <a:pt x="167" y="1"/>
                    <a:pt x="0" y="167"/>
                    <a:pt x="0" y="358"/>
                  </a:cubicBezTo>
                  <a:lnTo>
                    <a:pt x="0" y="715"/>
                  </a:lnTo>
                  <a:cubicBezTo>
                    <a:pt x="0" y="917"/>
                    <a:pt x="167" y="1072"/>
                    <a:pt x="357" y="1072"/>
                  </a:cubicBezTo>
                  <a:lnTo>
                    <a:pt x="4346" y="1072"/>
                  </a:lnTo>
                  <a:cubicBezTo>
                    <a:pt x="4536" y="1072"/>
                    <a:pt x="4703" y="917"/>
                    <a:pt x="4703" y="715"/>
                  </a:cubicBezTo>
                  <a:lnTo>
                    <a:pt x="4703" y="346"/>
                  </a:lnTo>
                  <a:cubicBezTo>
                    <a:pt x="4691" y="155"/>
                    <a:pt x="4536" y="1"/>
                    <a:pt x="434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2" name="Google Shape;4532;p66"/>
            <p:cNvSpPr/>
            <p:nvPr/>
          </p:nvSpPr>
          <p:spPr>
            <a:xfrm>
              <a:off x="3863413" y="3544502"/>
              <a:ext cx="114843" cy="33740"/>
            </a:xfrm>
            <a:custGeom>
              <a:rect b="b" l="l" r="r" t="t"/>
              <a:pathLst>
                <a:path extrusionOk="0" h="1060" w="3608">
                  <a:moveTo>
                    <a:pt x="3251" y="334"/>
                  </a:moveTo>
                  <a:cubicBezTo>
                    <a:pt x="3251" y="334"/>
                    <a:pt x="3274" y="334"/>
                    <a:pt x="3274" y="357"/>
                  </a:cubicBezTo>
                  <a:lnTo>
                    <a:pt x="3274" y="715"/>
                  </a:lnTo>
                  <a:lnTo>
                    <a:pt x="357" y="727"/>
                  </a:lnTo>
                  <a:cubicBezTo>
                    <a:pt x="357" y="727"/>
                    <a:pt x="334" y="727"/>
                    <a:pt x="334" y="715"/>
                  </a:cubicBezTo>
                  <a:lnTo>
                    <a:pt x="334" y="357"/>
                  </a:lnTo>
                  <a:cubicBezTo>
                    <a:pt x="334" y="357"/>
                    <a:pt x="334" y="334"/>
                    <a:pt x="357" y="334"/>
                  </a:cubicBezTo>
                  <a:close/>
                  <a:moveTo>
                    <a:pt x="357" y="0"/>
                  </a:moveTo>
                  <a:cubicBezTo>
                    <a:pt x="155" y="0"/>
                    <a:pt x="0" y="155"/>
                    <a:pt x="0" y="357"/>
                  </a:cubicBezTo>
                  <a:lnTo>
                    <a:pt x="0" y="715"/>
                  </a:lnTo>
                  <a:cubicBezTo>
                    <a:pt x="0" y="905"/>
                    <a:pt x="155" y="1060"/>
                    <a:pt x="357" y="1060"/>
                  </a:cubicBezTo>
                  <a:lnTo>
                    <a:pt x="3251" y="1060"/>
                  </a:lnTo>
                  <a:cubicBezTo>
                    <a:pt x="3453" y="1060"/>
                    <a:pt x="3608" y="905"/>
                    <a:pt x="3608" y="715"/>
                  </a:cubicBezTo>
                  <a:lnTo>
                    <a:pt x="3608" y="357"/>
                  </a:lnTo>
                  <a:cubicBezTo>
                    <a:pt x="3608" y="155"/>
                    <a:pt x="3453" y="0"/>
                    <a:pt x="325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3" name="Google Shape;4533;p66"/>
            <p:cNvSpPr/>
            <p:nvPr/>
          </p:nvSpPr>
          <p:spPr>
            <a:xfrm>
              <a:off x="3863795" y="3590719"/>
              <a:ext cx="68625" cy="10663"/>
            </a:xfrm>
            <a:custGeom>
              <a:rect b="b" l="l" r="r" t="t"/>
              <a:pathLst>
                <a:path extrusionOk="0" h="335" w="2156">
                  <a:moveTo>
                    <a:pt x="167" y="1"/>
                  </a:moveTo>
                  <a:cubicBezTo>
                    <a:pt x="72" y="1"/>
                    <a:pt x="0" y="72"/>
                    <a:pt x="0" y="168"/>
                  </a:cubicBezTo>
                  <a:cubicBezTo>
                    <a:pt x="0" y="251"/>
                    <a:pt x="72" y="334"/>
                    <a:pt x="167" y="334"/>
                  </a:cubicBezTo>
                  <a:lnTo>
                    <a:pt x="1977" y="334"/>
                  </a:lnTo>
                  <a:cubicBezTo>
                    <a:pt x="2072" y="334"/>
                    <a:pt x="2143" y="251"/>
                    <a:pt x="2143" y="168"/>
                  </a:cubicBezTo>
                  <a:cubicBezTo>
                    <a:pt x="2155" y="72"/>
                    <a:pt x="2072" y="1"/>
                    <a:pt x="197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4" name="Google Shape;4534;p66"/>
            <p:cNvSpPr/>
            <p:nvPr/>
          </p:nvSpPr>
          <p:spPr>
            <a:xfrm>
              <a:off x="3944897" y="3590719"/>
              <a:ext cx="33358" cy="10663"/>
            </a:xfrm>
            <a:custGeom>
              <a:rect b="b" l="l" r="r" t="t"/>
              <a:pathLst>
                <a:path extrusionOk="0" h="335" w="1048">
                  <a:moveTo>
                    <a:pt x="155" y="1"/>
                  </a:moveTo>
                  <a:cubicBezTo>
                    <a:pt x="71" y="1"/>
                    <a:pt x="0" y="72"/>
                    <a:pt x="0" y="168"/>
                  </a:cubicBezTo>
                  <a:cubicBezTo>
                    <a:pt x="0" y="251"/>
                    <a:pt x="71" y="334"/>
                    <a:pt x="155" y="334"/>
                  </a:cubicBezTo>
                  <a:lnTo>
                    <a:pt x="893" y="334"/>
                  </a:lnTo>
                  <a:cubicBezTo>
                    <a:pt x="976" y="334"/>
                    <a:pt x="1048" y="251"/>
                    <a:pt x="1048" y="168"/>
                  </a:cubicBezTo>
                  <a:cubicBezTo>
                    <a:pt x="1048" y="72"/>
                    <a:pt x="976" y="1"/>
                    <a:pt x="89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5" name="Google Shape;4535;p66"/>
            <p:cNvSpPr/>
            <p:nvPr/>
          </p:nvSpPr>
          <p:spPr>
            <a:xfrm>
              <a:off x="3864176" y="3625223"/>
              <a:ext cx="21995" cy="10631"/>
            </a:xfrm>
            <a:custGeom>
              <a:rect b="b" l="l" r="r" t="t"/>
              <a:pathLst>
                <a:path extrusionOk="0" h="334" w="691">
                  <a:moveTo>
                    <a:pt x="167" y="0"/>
                  </a:moveTo>
                  <a:cubicBezTo>
                    <a:pt x="71" y="0"/>
                    <a:pt x="0" y="84"/>
                    <a:pt x="0" y="167"/>
                  </a:cubicBezTo>
                  <a:cubicBezTo>
                    <a:pt x="0" y="262"/>
                    <a:pt x="71" y="334"/>
                    <a:pt x="167" y="334"/>
                  </a:cubicBezTo>
                  <a:lnTo>
                    <a:pt x="524" y="334"/>
                  </a:lnTo>
                  <a:cubicBezTo>
                    <a:pt x="607" y="334"/>
                    <a:pt x="691" y="262"/>
                    <a:pt x="691" y="167"/>
                  </a:cubicBezTo>
                  <a:cubicBezTo>
                    <a:pt x="691" y="84"/>
                    <a:pt x="607" y="0"/>
                    <a:pt x="52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6" name="Google Shape;4536;p66"/>
            <p:cNvSpPr/>
            <p:nvPr/>
          </p:nvSpPr>
          <p:spPr>
            <a:xfrm>
              <a:off x="3898648" y="3625223"/>
              <a:ext cx="56498" cy="10631"/>
            </a:xfrm>
            <a:custGeom>
              <a:rect b="b" l="l" r="r" t="t"/>
              <a:pathLst>
                <a:path extrusionOk="0" h="334" w="1775">
                  <a:moveTo>
                    <a:pt x="167" y="0"/>
                  </a:moveTo>
                  <a:cubicBezTo>
                    <a:pt x="84" y="0"/>
                    <a:pt x="0" y="84"/>
                    <a:pt x="0" y="167"/>
                  </a:cubicBezTo>
                  <a:cubicBezTo>
                    <a:pt x="0" y="262"/>
                    <a:pt x="84" y="334"/>
                    <a:pt x="167" y="334"/>
                  </a:cubicBezTo>
                  <a:lnTo>
                    <a:pt x="1608" y="334"/>
                  </a:lnTo>
                  <a:cubicBezTo>
                    <a:pt x="1703" y="334"/>
                    <a:pt x="1775" y="262"/>
                    <a:pt x="1775" y="167"/>
                  </a:cubicBezTo>
                  <a:cubicBezTo>
                    <a:pt x="1775" y="84"/>
                    <a:pt x="1703" y="0"/>
                    <a:pt x="160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7" name="Google Shape;4537;p66"/>
            <p:cNvSpPr/>
            <p:nvPr/>
          </p:nvSpPr>
          <p:spPr>
            <a:xfrm>
              <a:off x="3864176" y="3648713"/>
              <a:ext cx="21995" cy="10249"/>
            </a:xfrm>
            <a:custGeom>
              <a:rect b="b" l="l" r="r" t="t"/>
              <a:pathLst>
                <a:path extrusionOk="0" h="322" w="691">
                  <a:moveTo>
                    <a:pt x="167" y="0"/>
                  </a:moveTo>
                  <a:cubicBezTo>
                    <a:pt x="71" y="0"/>
                    <a:pt x="0" y="72"/>
                    <a:pt x="0" y="155"/>
                  </a:cubicBezTo>
                  <a:cubicBezTo>
                    <a:pt x="0" y="251"/>
                    <a:pt x="71" y="322"/>
                    <a:pt x="167" y="322"/>
                  </a:cubicBezTo>
                  <a:lnTo>
                    <a:pt x="524" y="322"/>
                  </a:lnTo>
                  <a:cubicBezTo>
                    <a:pt x="607" y="322"/>
                    <a:pt x="691" y="251"/>
                    <a:pt x="691" y="155"/>
                  </a:cubicBezTo>
                  <a:cubicBezTo>
                    <a:pt x="691" y="72"/>
                    <a:pt x="607" y="0"/>
                    <a:pt x="52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8" name="Google Shape;4538;p66"/>
            <p:cNvSpPr/>
            <p:nvPr/>
          </p:nvSpPr>
          <p:spPr>
            <a:xfrm>
              <a:off x="3898648" y="3648713"/>
              <a:ext cx="56498" cy="10249"/>
            </a:xfrm>
            <a:custGeom>
              <a:rect b="b" l="l" r="r" t="t"/>
              <a:pathLst>
                <a:path extrusionOk="0" h="322" w="1775">
                  <a:moveTo>
                    <a:pt x="167" y="0"/>
                  </a:moveTo>
                  <a:cubicBezTo>
                    <a:pt x="84" y="0"/>
                    <a:pt x="0" y="72"/>
                    <a:pt x="0" y="155"/>
                  </a:cubicBezTo>
                  <a:cubicBezTo>
                    <a:pt x="0" y="251"/>
                    <a:pt x="84" y="322"/>
                    <a:pt x="167" y="322"/>
                  </a:cubicBezTo>
                  <a:lnTo>
                    <a:pt x="1608" y="322"/>
                  </a:lnTo>
                  <a:cubicBezTo>
                    <a:pt x="1703" y="322"/>
                    <a:pt x="1775" y="251"/>
                    <a:pt x="1775" y="155"/>
                  </a:cubicBezTo>
                  <a:cubicBezTo>
                    <a:pt x="1775" y="72"/>
                    <a:pt x="1703" y="0"/>
                    <a:pt x="160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9" name="Google Shape;4539;p66"/>
            <p:cNvSpPr/>
            <p:nvPr/>
          </p:nvSpPr>
          <p:spPr>
            <a:xfrm>
              <a:off x="3858097" y="3452036"/>
              <a:ext cx="11013" cy="10249"/>
            </a:xfrm>
            <a:custGeom>
              <a:rect b="b" l="l" r="r" t="t"/>
              <a:pathLst>
                <a:path extrusionOk="0" h="322" w="346">
                  <a:moveTo>
                    <a:pt x="167" y="0"/>
                  </a:moveTo>
                  <a:cubicBezTo>
                    <a:pt x="72" y="0"/>
                    <a:pt x="1" y="72"/>
                    <a:pt x="1" y="167"/>
                  </a:cubicBezTo>
                  <a:cubicBezTo>
                    <a:pt x="1" y="250"/>
                    <a:pt x="72" y="322"/>
                    <a:pt x="167" y="322"/>
                  </a:cubicBezTo>
                  <a:cubicBezTo>
                    <a:pt x="251" y="322"/>
                    <a:pt x="322" y="250"/>
                    <a:pt x="322" y="167"/>
                  </a:cubicBezTo>
                  <a:cubicBezTo>
                    <a:pt x="346" y="72"/>
                    <a:pt x="251" y="0"/>
                    <a:pt x="1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540" name="Google Shape;4540;p66"/>
          <p:cNvGrpSpPr/>
          <p:nvPr/>
        </p:nvGrpSpPr>
        <p:grpSpPr>
          <a:xfrm>
            <a:off x="834155" y="3424375"/>
            <a:ext cx="312316" cy="368400"/>
            <a:chOff x="859265" y="3348175"/>
            <a:chExt cx="312316" cy="368400"/>
          </a:xfrm>
        </p:grpSpPr>
        <p:sp>
          <p:nvSpPr>
            <p:cNvPr id="4541" name="Google Shape;4541;p66"/>
            <p:cNvSpPr/>
            <p:nvPr/>
          </p:nvSpPr>
          <p:spPr>
            <a:xfrm>
              <a:off x="968792" y="3507102"/>
              <a:ext cx="92498" cy="30589"/>
            </a:xfrm>
            <a:custGeom>
              <a:rect b="b" l="l" r="r" t="t"/>
              <a:pathLst>
                <a:path extrusionOk="0" h="961" w="2906">
                  <a:moveTo>
                    <a:pt x="1169" y="1"/>
                  </a:moveTo>
                  <a:cubicBezTo>
                    <a:pt x="820" y="1"/>
                    <a:pt x="503" y="37"/>
                    <a:pt x="298" y="68"/>
                  </a:cubicBezTo>
                  <a:cubicBezTo>
                    <a:pt x="119" y="104"/>
                    <a:pt x="0" y="247"/>
                    <a:pt x="0" y="413"/>
                  </a:cubicBezTo>
                  <a:lnTo>
                    <a:pt x="0" y="794"/>
                  </a:lnTo>
                  <a:cubicBezTo>
                    <a:pt x="0" y="890"/>
                    <a:pt x="72" y="961"/>
                    <a:pt x="167" y="961"/>
                  </a:cubicBezTo>
                  <a:cubicBezTo>
                    <a:pt x="250" y="961"/>
                    <a:pt x="322" y="890"/>
                    <a:pt x="322" y="794"/>
                  </a:cubicBezTo>
                  <a:lnTo>
                    <a:pt x="322" y="413"/>
                  </a:lnTo>
                  <a:cubicBezTo>
                    <a:pt x="322" y="413"/>
                    <a:pt x="322" y="401"/>
                    <a:pt x="346" y="401"/>
                  </a:cubicBezTo>
                  <a:cubicBezTo>
                    <a:pt x="513" y="373"/>
                    <a:pt x="820" y="331"/>
                    <a:pt x="1157" y="331"/>
                  </a:cubicBezTo>
                  <a:cubicBezTo>
                    <a:pt x="1250" y="331"/>
                    <a:pt x="1345" y="334"/>
                    <a:pt x="1441" y="342"/>
                  </a:cubicBezTo>
                  <a:cubicBezTo>
                    <a:pt x="1977" y="366"/>
                    <a:pt x="2346" y="497"/>
                    <a:pt x="2572" y="735"/>
                  </a:cubicBezTo>
                  <a:cubicBezTo>
                    <a:pt x="2602" y="764"/>
                    <a:pt x="2646" y="779"/>
                    <a:pt x="2691" y="779"/>
                  </a:cubicBezTo>
                  <a:cubicBezTo>
                    <a:pt x="2736" y="779"/>
                    <a:pt x="2780" y="764"/>
                    <a:pt x="2810" y="735"/>
                  </a:cubicBezTo>
                  <a:cubicBezTo>
                    <a:pt x="2905" y="675"/>
                    <a:pt x="2905" y="556"/>
                    <a:pt x="2834" y="497"/>
                  </a:cubicBezTo>
                  <a:cubicBezTo>
                    <a:pt x="2432" y="102"/>
                    <a:pt x="1754" y="1"/>
                    <a:pt x="116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2" name="Google Shape;4542;p66"/>
            <p:cNvSpPr/>
            <p:nvPr/>
          </p:nvSpPr>
          <p:spPr>
            <a:xfrm>
              <a:off x="911562" y="3458466"/>
              <a:ext cx="206577" cy="258109"/>
            </a:xfrm>
            <a:custGeom>
              <a:rect b="b" l="l" r="r" t="t"/>
              <a:pathLst>
                <a:path extrusionOk="0" h="8109" w="6490">
                  <a:moveTo>
                    <a:pt x="5061" y="322"/>
                  </a:moveTo>
                  <a:lnTo>
                    <a:pt x="5061" y="1953"/>
                  </a:lnTo>
                  <a:cubicBezTo>
                    <a:pt x="5061" y="2203"/>
                    <a:pt x="5001" y="2441"/>
                    <a:pt x="4894" y="2668"/>
                  </a:cubicBezTo>
                  <a:cubicBezTo>
                    <a:pt x="4882" y="2703"/>
                    <a:pt x="4882" y="2715"/>
                    <a:pt x="4882" y="2739"/>
                  </a:cubicBezTo>
                  <a:lnTo>
                    <a:pt x="4882" y="3215"/>
                  </a:lnTo>
                  <a:cubicBezTo>
                    <a:pt x="4882" y="3680"/>
                    <a:pt x="4703" y="4096"/>
                    <a:pt x="4358" y="4430"/>
                  </a:cubicBezTo>
                  <a:cubicBezTo>
                    <a:pt x="4044" y="4712"/>
                    <a:pt x="3660" y="4875"/>
                    <a:pt x="3244" y="4875"/>
                  </a:cubicBezTo>
                  <a:cubicBezTo>
                    <a:pt x="3203" y="4875"/>
                    <a:pt x="3161" y="4873"/>
                    <a:pt x="3120" y="4870"/>
                  </a:cubicBezTo>
                  <a:cubicBezTo>
                    <a:pt x="2275" y="4823"/>
                    <a:pt x="1596" y="4072"/>
                    <a:pt x="1596" y="3180"/>
                  </a:cubicBezTo>
                  <a:lnTo>
                    <a:pt x="1596" y="2763"/>
                  </a:lnTo>
                  <a:cubicBezTo>
                    <a:pt x="1596" y="2727"/>
                    <a:pt x="1596" y="2715"/>
                    <a:pt x="1572" y="2679"/>
                  </a:cubicBezTo>
                  <a:cubicBezTo>
                    <a:pt x="1477" y="2465"/>
                    <a:pt x="1417" y="2227"/>
                    <a:pt x="1417" y="1965"/>
                  </a:cubicBezTo>
                  <a:lnTo>
                    <a:pt x="1417" y="1596"/>
                  </a:lnTo>
                  <a:cubicBezTo>
                    <a:pt x="1417" y="894"/>
                    <a:pt x="1989" y="322"/>
                    <a:pt x="2691" y="322"/>
                  </a:cubicBezTo>
                  <a:close/>
                  <a:moveTo>
                    <a:pt x="4168" y="4989"/>
                  </a:moveTo>
                  <a:lnTo>
                    <a:pt x="4168" y="5299"/>
                  </a:lnTo>
                  <a:lnTo>
                    <a:pt x="3239" y="5930"/>
                  </a:lnTo>
                  <a:lnTo>
                    <a:pt x="2322" y="5299"/>
                  </a:lnTo>
                  <a:lnTo>
                    <a:pt x="2322" y="4989"/>
                  </a:lnTo>
                  <a:cubicBezTo>
                    <a:pt x="2560" y="5120"/>
                    <a:pt x="2822" y="5204"/>
                    <a:pt x="3108" y="5215"/>
                  </a:cubicBezTo>
                  <a:lnTo>
                    <a:pt x="3239" y="5215"/>
                  </a:lnTo>
                  <a:cubicBezTo>
                    <a:pt x="3572" y="5215"/>
                    <a:pt x="3882" y="5144"/>
                    <a:pt x="4168" y="4989"/>
                  </a:cubicBezTo>
                  <a:close/>
                  <a:moveTo>
                    <a:pt x="2191" y="5620"/>
                  </a:moveTo>
                  <a:lnTo>
                    <a:pt x="2989" y="6168"/>
                  </a:lnTo>
                  <a:lnTo>
                    <a:pt x="2560" y="6585"/>
                  </a:lnTo>
                  <a:lnTo>
                    <a:pt x="2548" y="6585"/>
                  </a:lnTo>
                  <a:lnTo>
                    <a:pt x="2024" y="5799"/>
                  </a:lnTo>
                  <a:lnTo>
                    <a:pt x="2191" y="5620"/>
                  </a:lnTo>
                  <a:close/>
                  <a:moveTo>
                    <a:pt x="4299" y="5596"/>
                  </a:moveTo>
                  <a:lnTo>
                    <a:pt x="4465" y="5775"/>
                  </a:lnTo>
                  <a:lnTo>
                    <a:pt x="3941" y="6585"/>
                  </a:lnTo>
                  <a:lnTo>
                    <a:pt x="3929" y="6585"/>
                  </a:lnTo>
                  <a:lnTo>
                    <a:pt x="3501" y="6156"/>
                  </a:lnTo>
                  <a:lnTo>
                    <a:pt x="4299" y="5596"/>
                  </a:lnTo>
                  <a:close/>
                  <a:moveTo>
                    <a:pt x="2703" y="1"/>
                  </a:moveTo>
                  <a:cubicBezTo>
                    <a:pt x="1810" y="1"/>
                    <a:pt x="1084" y="727"/>
                    <a:pt x="1084" y="1620"/>
                  </a:cubicBezTo>
                  <a:lnTo>
                    <a:pt x="1084" y="1977"/>
                  </a:lnTo>
                  <a:cubicBezTo>
                    <a:pt x="1084" y="2263"/>
                    <a:pt x="1143" y="2548"/>
                    <a:pt x="1262" y="2799"/>
                  </a:cubicBezTo>
                  <a:lnTo>
                    <a:pt x="1262" y="3191"/>
                  </a:lnTo>
                  <a:cubicBezTo>
                    <a:pt x="1262" y="3822"/>
                    <a:pt x="1548" y="4394"/>
                    <a:pt x="1989" y="4763"/>
                  </a:cubicBezTo>
                  <a:lnTo>
                    <a:pt x="1989" y="5335"/>
                  </a:lnTo>
                  <a:lnTo>
                    <a:pt x="1679" y="5656"/>
                  </a:lnTo>
                  <a:cubicBezTo>
                    <a:pt x="1655" y="5692"/>
                    <a:pt x="1632" y="5751"/>
                    <a:pt x="1632" y="5787"/>
                  </a:cubicBezTo>
                  <a:lnTo>
                    <a:pt x="596" y="6168"/>
                  </a:lnTo>
                  <a:cubicBezTo>
                    <a:pt x="239" y="6299"/>
                    <a:pt x="0" y="6620"/>
                    <a:pt x="0" y="7013"/>
                  </a:cubicBezTo>
                  <a:lnTo>
                    <a:pt x="0" y="7954"/>
                  </a:lnTo>
                  <a:cubicBezTo>
                    <a:pt x="0" y="8037"/>
                    <a:pt x="72" y="8109"/>
                    <a:pt x="155" y="8109"/>
                  </a:cubicBezTo>
                  <a:cubicBezTo>
                    <a:pt x="250" y="8109"/>
                    <a:pt x="322" y="8037"/>
                    <a:pt x="322" y="7954"/>
                  </a:cubicBezTo>
                  <a:lnTo>
                    <a:pt x="322" y="7013"/>
                  </a:lnTo>
                  <a:cubicBezTo>
                    <a:pt x="322" y="6775"/>
                    <a:pt x="477" y="6561"/>
                    <a:pt x="691" y="6489"/>
                  </a:cubicBezTo>
                  <a:lnTo>
                    <a:pt x="1798" y="6085"/>
                  </a:lnTo>
                  <a:lnTo>
                    <a:pt x="2263" y="6775"/>
                  </a:lnTo>
                  <a:cubicBezTo>
                    <a:pt x="2322" y="6859"/>
                    <a:pt x="2405" y="6918"/>
                    <a:pt x="2513" y="6918"/>
                  </a:cubicBezTo>
                  <a:lnTo>
                    <a:pt x="2536" y="6918"/>
                  </a:lnTo>
                  <a:cubicBezTo>
                    <a:pt x="2632" y="6918"/>
                    <a:pt x="2715" y="6894"/>
                    <a:pt x="2798" y="6823"/>
                  </a:cubicBezTo>
                  <a:lnTo>
                    <a:pt x="3072" y="6537"/>
                  </a:lnTo>
                  <a:lnTo>
                    <a:pt x="3072" y="7930"/>
                  </a:lnTo>
                  <a:cubicBezTo>
                    <a:pt x="3072" y="8025"/>
                    <a:pt x="3156" y="8097"/>
                    <a:pt x="3239" y="8097"/>
                  </a:cubicBezTo>
                  <a:cubicBezTo>
                    <a:pt x="3334" y="8097"/>
                    <a:pt x="3406" y="8025"/>
                    <a:pt x="3406" y="7930"/>
                  </a:cubicBezTo>
                  <a:lnTo>
                    <a:pt x="3406" y="6537"/>
                  </a:lnTo>
                  <a:lnTo>
                    <a:pt x="3691" y="6823"/>
                  </a:lnTo>
                  <a:cubicBezTo>
                    <a:pt x="3751" y="6882"/>
                    <a:pt x="3834" y="6918"/>
                    <a:pt x="3941" y="6918"/>
                  </a:cubicBezTo>
                  <a:lnTo>
                    <a:pt x="3965" y="6918"/>
                  </a:lnTo>
                  <a:cubicBezTo>
                    <a:pt x="4072" y="6906"/>
                    <a:pt x="4168" y="6859"/>
                    <a:pt x="4227" y="6775"/>
                  </a:cubicBezTo>
                  <a:lnTo>
                    <a:pt x="4680" y="6085"/>
                  </a:lnTo>
                  <a:lnTo>
                    <a:pt x="5787" y="6489"/>
                  </a:lnTo>
                  <a:cubicBezTo>
                    <a:pt x="6013" y="6561"/>
                    <a:pt x="6156" y="6775"/>
                    <a:pt x="6156" y="7013"/>
                  </a:cubicBezTo>
                  <a:lnTo>
                    <a:pt x="6156" y="7954"/>
                  </a:lnTo>
                  <a:cubicBezTo>
                    <a:pt x="6156" y="8037"/>
                    <a:pt x="6227" y="8109"/>
                    <a:pt x="6323" y="8109"/>
                  </a:cubicBezTo>
                  <a:cubicBezTo>
                    <a:pt x="6406" y="8109"/>
                    <a:pt x="6489" y="8037"/>
                    <a:pt x="6489" y="7954"/>
                  </a:cubicBezTo>
                  <a:lnTo>
                    <a:pt x="6489" y="7013"/>
                  </a:lnTo>
                  <a:cubicBezTo>
                    <a:pt x="6489" y="6632"/>
                    <a:pt x="6251" y="6299"/>
                    <a:pt x="5906" y="6168"/>
                  </a:cubicBezTo>
                  <a:lnTo>
                    <a:pt x="4870" y="5799"/>
                  </a:lnTo>
                  <a:cubicBezTo>
                    <a:pt x="4870" y="5751"/>
                    <a:pt x="4846" y="5704"/>
                    <a:pt x="4822" y="5656"/>
                  </a:cubicBezTo>
                  <a:lnTo>
                    <a:pt x="4513" y="5335"/>
                  </a:lnTo>
                  <a:lnTo>
                    <a:pt x="4513" y="4787"/>
                  </a:lnTo>
                  <a:cubicBezTo>
                    <a:pt x="4537" y="4751"/>
                    <a:pt x="4572" y="4727"/>
                    <a:pt x="4608" y="4692"/>
                  </a:cubicBezTo>
                  <a:cubicBezTo>
                    <a:pt x="5013" y="4323"/>
                    <a:pt x="5239" y="3787"/>
                    <a:pt x="5239" y="3251"/>
                  </a:cubicBezTo>
                  <a:lnTo>
                    <a:pt x="5239" y="2799"/>
                  </a:lnTo>
                  <a:cubicBezTo>
                    <a:pt x="5358" y="2537"/>
                    <a:pt x="5418" y="2263"/>
                    <a:pt x="5418" y="1977"/>
                  </a:cubicBezTo>
                  <a:lnTo>
                    <a:pt x="5418" y="167"/>
                  </a:lnTo>
                  <a:cubicBezTo>
                    <a:pt x="5418" y="72"/>
                    <a:pt x="5334" y="1"/>
                    <a:pt x="525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3" name="Google Shape;4543;p66"/>
            <p:cNvSpPr/>
            <p:nvPr/>
          </p:nvSpPr>
          <p:spPr>
            <a:xfrm>
              <a:off x="946034" y="3694580"/>
              <a:ext cx="10663" cy="21613"/>
            </a:xfrm>
            <a:custGeom>
              <a:rect b="b" l="l" r="r" t="t"/>
              <a:pathLst>
                <a:path extrusionOk="0" h="679" w="335">
                  <a:moveTo>
                    <a:pt x="168" y="0"/>
                  </a:moveTo>
                  <a:cubicBezTo>
                    <a:pt x="72" y="0"/>
                    <a:pt x="1" y="72"/>
                    <a:pt x="1" y="167"/>
                  </a:cubicBezTo>
                  <a:lnTo>
                    <a:pt x="1" y="524"/>
                  </a:lnTo>
                  <a:cubicBezTo>
                    <a:pt x="1" y="607"/>
                    <a:pt x="72" y="679"/>
                    <a:pt x="168" y="679"/>
                  </a:cubicBezTo>
                  <a:cubicBezTo>
                    <a:pt x="251" y="679"/>
                    <a:pt x="334" y="607"/>
                    <a:pt x="334" y="524"/>
                  </a:cubicBezTo>
                  <a:lnTo>
                    <a:pt x="334" y="167"/>
                  </a:lnTo>
                  <a:cubicBezTo>
                    <a:pt x="334" y="72"/>
                    <a:pt x="251" y="0"/>
                    <a:pt x="16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4" name="Google Shape;4544;p66"/>
            <p:cNvSpPr/>
            <p:nvPr/>
          </p:nvSpPr>
          <p:spPr>
            <a:xfrm>
              <a:off x="1073004" y="3694580"/>
              <a:ext cx="10631" cy="21613"/>
            </a:xfrm>
            <a:custGeom>
              <a:rect b="b" l="l" r="r" t="t"/>
              <a:pathLst>
                <a:path extrusionOk="0" h="679" w="334">
                  <a:moveTo>
                    <a:pt x="167" y="0"/>
                  </a:moveTo>
                  <a:cubicBezTo>
                    <a:pt x="72" y="0"/>
                    <a:pt x="0" y="72"/>
                    <a:pt x="0" y="167"/>
                  </a:cubicBezTo>
                  <a:lnTo>
                    <a:pt x="0" y="524"/>
                  </a:lnTo>
                  <a:cubicBezTo>
                    <a:pt x="0" y="607"/>
                    <a:pt x="72" y="679"/>
                    <a:pt x="167" y="679"/>
                  </a:cubicBezTo>
                  <a:cubicBezTo>
                    <a:pt x="251" y="679"/>
                    <a:pt x="334" y="607"/>
                    <a:pt x="334" y="524"/>
                  </a:cubicBezTo>
                  <a:lnTo>
                    <a:pt x="334" y="167"/>
                  </a:lnTo>
                  <a:cubicBezTo>
                    <a:pt x="334" y="72"/>
                    <a:pt x="251" y="0"/>
                    <a:pt x="1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5" name="Google Shape;4545;p66"/>
            <p:cNvSpPr/>
            <p:nvPr/>
          </p:nvSpPr>
          <p:spPr>
            <a:xfrm>
              <a:off x="859265" y="3348175"/>
              <a:ext cx="312316" cy="293759"/>
            </a:xfrm>
            <a:custGeom>
              <a:rect b="b" l="l" r="r" t="t"/>
              <a:pathLst>
                <a:path extrusionOk="0" h="9229" w="9812">
                  <a:moveTo>
                    <a:pt x="3275" y="632"/>
                  </a:moveTo>
                  <a:cubicBezTo>
                    <a:pt x="3025" y="846"/>
                    <a:pt x="2786" y="1120"/>
                    <a:pt x="2560" y="1441"/>
                  </a:cubicBezTo>
                  <a:cubicBezTo>
                    <a:pt x="2417" y="1680"/>
                    <a:pt x="2286" y="1918"/>
                    <a:pt x="2179" y="2180"/>
                  </a:cubicBezTo>
                  <a:lnTo>
                    <a:pt x="1239" y="2180"/>
                  </a:lnTo>
                  <a:cubicBezTo>
                    <a:pt x="1762" y="1489"/>
                    <a:pt x="2453" y="941"/>
                    <a:pt x="3275" y="632"/>
                  </a:cubicBezTo>
                  <a:close/>
                  <a:moveTo>
                    <a:pt x="4703" y="346"/>
                  </a:moveTo>
                  <a:lnTo>
                    <a:pt x="4703" y="2180"/>
                  </a:lnTo>
                  <a:lnTo>
                    <a:pt x="2536" y="2180"/>
                  </a:lnTo>
                  <a:cubicBezTo>
                    <a:pt x="3036" y="1132"/>
                    <a:pt x="3810" y="429"/>
                    <a:pt x="4703" y="346"/>
                  </a:cubicBezTo>
                  <a:close/>
                  <a:moveTo>
                    <a:pt x="5049" y="346"/>
                  </a:moveTo>
                  <a:cubicBezTo>
                    <a:pt x="5942" y="418"/>
                    <a:pt x="6715" y="1120"/>
                    <a:pt x="7227" y="2180"/>
                  </a:cubicBezTo>
                  <a:lnTo>
                    <a:pt x="5049" y="2180"/>
                  </a:lnTo>
                  <a:lnTo>
                    <a:pt x="5049" y="346"/>
                  </a:lnTo>
                  <a:close/>
                  <a:moveTo>
                    <a:pt x="6489" y="644"/>
                  </a:moveTo>
                  <a:lnTo>
                    <a:pt x="6489" y="644"/>
                  </a:lnTo>
                  <a:cubicBezTo>
                    <a:pt x="7311" y="953"/>
                    <a:pt x="8013" y="1489"/>
                    <a:pt x="8525" y="2192"/>
                  </a:cubicBezTo>
                  <a:lnTo>
                    <a:pt x="7597" y="2192"/>
                  </a:lnTo>
                  <a:cubicBezTo>
                    <a:pt x="7477" y="1918"/>
                    <a:pt x="7358" y="1680"/>
                    <a:pt x="7204" y="1453"/>
                  </a:cubicBezTo>
                  <a:cubicBezTo>
                    <a:pt x="7001" y="1132"/>
                    <a:pt x="6763" y="858"/>
                    <a:pt x="6489" y="644"/>
                  </a:cubicBezTo>
                  <a:close/>
                  <a:moveTo>
                    <a:pt x="2024" y="2513"/>
                  </a:moveTo>
                  <a:cubicBezTo>
                    <a:pt x="1786" y="3192"/>
                    <a:pt x="1655" y="3930"/>
                    <a:pt x="1632" y="4716"/>
                  </a:cubicBezTo>
                  <a:lnTo>
                    <a:pt x="334" y="4716"/>
                  </a:lnTo>
                  <a:cubicBezTo>
                    <a:pt x="358" y="3918"/>
                    <a:pt x="596" y="3168"/>
                    <a:pt x="1000" y="2513"/>
                  </a:cubicBezTo>
                  <a:close/>
                  <a:moveTo>
                    <a:pt x="8751" y="2513"/>
                  </a:moveTo>
                  <a:cubicBezTo>
                    <a:pt x="9156" y="3156"/>
                    <a:pt x="9394" y="3918"/>
                    <a:pt x="9430" y="4716"/>
                  </a:cubicBezTo>
                  <a:lnTo>
                    <a:pt x="8132" y="4716"/>
                  </a:lnTo>
                  <a:cubicBezTo>
                    <a:pt x="8120" y="3930"/>
                    <a:pt x="7978" y="3192"/>
                    <a:pt x="7728" y="2513"/>
                  </a:cubicBezTo>
                  <a:close/>
                  <a:moveTo>
                    <a:pt x="9430" y="5049"/>
                  </a:moveTo>
                  <a:cubicBezTo>
                    <a:pt x="9394" y="5811"/>
                    <a:pt x="9192" y="6549"/>
                    <a:pt x="8799" y="7192"/>
                  </a:cubicBezTo>
                  <a:cubicBezTo>
                    <a:pt x="8787" y="7204"/>
                    <a:pt x="8775" y="7228"/>
                    <a:pt x="8751" y="7252"/>
                  </a:cubicBezTo>
                  <a:lnTo>
                    <a:pt x="7728" y="7252"/>
                  </a:lnTo>
                  <a:cubicBezTo>
                    <a:pt x="7739" y="7204"/>
                    <a:pt x="7763" y="7156"/>
                    <a:pt x="7775" y="7097"/>
                  </a:cubicBezTo>
                  <a:cubicBezTo>
                    <a:pt x="8001" y="6466"/>
                    <a:pt x="8120" y="5775"/>
                    <a:pt x="8132" y="5049"/>
                  </a:cubicBezTo>
                  <a:close/>
                  <a:moveTo>
                    <a:pt x="1632" y="5061"/>
                  </a:moveTo>
                  <a:cubicBezTo>
                    <a:pt x="1655" y="5775"/>
                    <a:pt x="1762" y="6466"/>
                    <a:pt x="1989" y="7121"/>
                  </a:cubicBezTo>
                  <a:cubicBezTo>
                    <a:pt x="2001" y="7156"/>
                    <a:pt x="2013" y="7216"/>
                    <a:pt x="2024" y="7264"/>
                  </a:cubicBezTo>
                  <a:lnTo>
                    <a:pt x="989" y="7264"/>
                  </a:lnTo>
                  <a:cubicBezTo>
                    <a:pt x="584" y="6609"/>
                    <a:pt x="358" y="5847"/>
                    <a:pt x="334" y="5061"/>
                  </a:cubicBezTo>
                  <a:close/>
                  <a:moveTo>
                    <a:pt x="4882" y="1"/>
                  </a:moveTo>
                  <a:cubicBezTo>
                    <a:pt x="3572" y="1"/>
                    <a:pt x="2358" y="513"/>
                    <a:pt x="1429" y="1430"/>
                  </a:cubicBezTo>
                  <a:cubicBezTo>
                    <a:pt x="512" y="2358"/>
                    <a:pt x="0" y="3573"/>
                    <a:pt x="0" y="4882"/>
                  </a:cubicBezTo>
                  <a:cubicBezTo>
                    <a:pt x="0" y="6716"/>
                    <a:pt x="1012" y="8371"/>
                    <a:pt x="2644" y="9216"/>
                  </a:cubicBezTo>
                  <a:cubicBezTo>
                    <a:pt x="2667" y="9228"/>
                    <a:pt x="2679" y="9228"/>
                    <a:pt x="2715" y="9228"/>
                  </a:cubicBezTo>
                  <a:cubicBezTo>
                    <a:pt x="2775" y="9228"/>
                    <a:pt x="2834" y="9204"/>
                    <a:pt x="2858" y="9145"/>
                  </a:cubicBezTo>
                  <a:cubicBezTo>
                    <a:pt x="2905" y="9050"/>
                    <a:pt x="2882" y="8966"/>
                    <a:pt x="2786" y="8919"/>
                  </a:cubicBezTo>
                  <a:cubicBezTo>
                    <a:pt x="2167" y="8585"/>
                    <a:pt x="1643" y="8133"/>
                    <a:pt x="1239" y="7597"/>
                  </a:cubicBezTo>
                  <a:lnTo>
                    <a:pt x="2179" y="7597"/>
                  </a:lnTo>
                  <a:cubicBezTo>
                    <a:pt x="2382" y="8049"/>
                    <a:pt x="2644" y="8466"/>
                    <a:pt x="2941" y="8800"/>
                  </a:cubicBezTo>
                  <a:cubicBezTo>
                    <a:pt x="2972" y="8837"/>
                    <a:pt x="3013" y="8855"/>
                    <a:pt x="3057" y="8855"/>
                  </a:cubicBezTo>
                  <a:cubicBezTo>
                    <a:pt x="3097" y="8855"/>
                    <a:pt x="3140" y="8840"/>
                    <a:pt x="3179" y="8811"/>
                  </a:cubicBezTo>
                  <a:cubicBezTo>
                    <a:pt x="3251" y="8752"/>
                    <a:pt x="3251" y="8645"/>
                    <a:pt x="3191" y="8573"/>
                  </a:cubicBezTo>
                  <a:cubicBezTo>
                    <a:pt x="2941" y="8288"/>
                    <a:pt x="2727" y="7966"/>
                    <a:pt x="2548" y="7597"/>
                  </a:cubicBezTo>
                  <a:cubicBezTo>
                    <a:pt x="2644" y="7573"/>
                    <a:pt x="2703" y="7514"/>
                    <a:pt x="2703" y="7430"/>
                  </a:cubicBezTo>
                  <a:cubicBezTo>
                    <a:pt x="2703" y="7335"/>
                    <a:pt x="2620" y="7264"/>
                    <a:pt x="2536" y="7264"/>
                  </a:cubicBezTo>
                  <a:lnTo>
                    <a:pt x="2417" y="7264"/>
                  </a:lnTo>
                  <a:cubicBezTo>
                    <a:pt x="2167" y="6609"/>
                    <a:pt x="2001" y="5847"/>
                    <a:pt x="1977" y="5061"/>
                  </a:cubicBezTo>
                  <a:lnTo>
                    <a:pt x="2179" y="5061"/>
                  </a:lnTo>
                  <a:cubicBezTo>
                    <a:pt x="2263" y="5061"/>
                    <a:pt x="2346" y="4990"/>
                    <a:pt x="2346" y="4894"/>
                  </a:cubicBezTo>
                  <a:cubicBezTo>
                    <a:pt x="2346" y="4811"/>
                    <a:pt x="2263" y="4740"/>
                    <a:pt x="2179" y="4740"/>
                  </a:cubicBezTo>
                  <a:lnTo>
                    <a:pt x="1977" y="4740"/>
                  </a:lnTo>
                  <a:cubicBezTo>
                    <a:pt x="2001" y="3930"/>
                    <a:pt x="2155" y="3192"/>
                    <a:pt x="2417" y="2537"/>
                  </a:cubicBezTo>
                  <a:lnTo>
                    <a:pt x="4739" y="2537"/>
                  </a:lnTo>
                  <a:lnTo>
                    <a:pt x="4739" y="2906"/>
                  </a:lnTo>
                  <a:cubicBezTo>
                    <a:pt x="4739" y="2989"/>
                    <a:pt x="4810" y="3073"/>
                    <a:pt x="4894" y="3073"/>
                  </a:cubicBezTo>
                  <a:cubicBezTo>
                    <a:pt x="4989" y="3073"/>
                    <a:pt x="5061" y="2989"/>
                    <a:pt x="5061" y="2906"/>
                  </a:cubicBezTo>
                  <a:lnTo>
                    <a:pt x="5061" y="2537"/>
                  </a:lnTo>
                  <a:lnTo>
                    <a:pt x="7382" y="2537"/>
                  </a:lnTo>
                  <a:cubicBezTo>
                    <a:pt x="7632" y="3168"/>
                    <a:pt x="7787" y="3930"/>
                    <a:pt x="7811" y="4740"/>
                  </a:cubicBezTo>
                  <a:lnTo>
                    <a:pt x="7620" y="4740"/>
                  </a:lnTo>
                  <a:cubicBezTo>
                    <a:pt x="7537" y="4740"/>
                    <a:pt x="7454" y="4811"/>
                    <a:pt x="7454" y="4894"/>
                  </a:cubicBezTo>
                  <a:cubicBezTo>
                    <a:pt x="7454" y="4990"/>
                    <a:pt x="7537" y="5061"/>
                    <a:pt x="7620" y="5061"/>
                  </a:cubicBezTo>
                  <a:lnTo>
                    <a:pt x="7811" y="5061"/>
                  </a:lnTo>
                  <a:cubicBezTo>
                    <a:pt x="7799" y="5847"/>
                    <a:pt x="7656" y="6609"/>
                    <a:pt x="7382" y="7264"/>
                  </a:cubicBezTo>
                  <a:lnTo>
                    <a:pt x="7263" y="7264"/>
                  </a:lnTo>
                  <a:cubicBezTo>
                    <a:pt x="7180" y="7264"/>
                    <a:pt x="7096" y="7335"/>
                    <a:pt x="7096" y="7430"/>
                  </a:cubicBezTo>
                  <a:cubicBezTo>
                    <a:pt x="7096" y="7514"/>
                    <a:pt x="7156" y="7597"/>
                    <a:pt x="7251" y="7597"/>
                  </a:cubicBezTo>
                  <a:cubicBezTo>
                    <a:pt x="7073" y="7966"/>
                    <a:pt x="6846" y="8311"/>
                    <a:pt x="6608" y="8573"/>
                  </a:cubicBezTo>
                  <a:cubicBezTo>
                    <a:pt x="6549" y="8645"/>
                    <a:pt x="6549" y="8752"/>
                    <a:pt x="6620" y="8811"/>
                  </a:cubicBezTo>
                  <a:cubicBezTo>
                    <a:pt x="6656" y="8847"/>
                    <a:pt x="6704" y="8859"/>
                    <a:pt x="6739" y="8859"/>
                  </a:cubicBezTo>
                  <a:cubicBezTo>
                    <a:pt x="6787" y="8859"/>
                    <a:pt x="6835" y="8847"/>
                    <a:pt x="6882" y="8800"/>
                  </a:cubicBezTo>
                  <a:cubicBezTo>
                    <a:pt x="7180" y="8466"/>
                    <a:pt x="7442" y="8049"/>
                    <a:pt x="7632" y="7597"/>
                  </a:cubicBezTo>
                  <a:lnTo>
                    <a:pt x="8573" y="7597"/>
                  </a:lnTo>
                  <a:cubicBezTo>
                    <a:pt x="8204" y="8085"/>
                    <a:pt x="7739" y="8514"/>
                    <a:pt x="7192" y="8823"/>
                  </a:cubicBezTo>
                  <a:cubicBezTo>
                    <a:pt x="7120" y="8871"/>
                    <a:pt x="7085" y="8978"/>
                    <a:pt x="7132" y="9061"/>
                  </a:cubicBezTo>
                  <a:cubicBezTo>
                    <a:pt x="7163" y="9116"/>
                    <a:pt x="7215" y="9145"/>
                    <a:pt x="7274" y="9145"/>
                  </a:cubicBezTo>
                  <a:cubicBezTo>
                    <a:pt x="7305" y="9145"/>
                    <a:pt x="7338" y="9137"/>
                    <a:pt x="7370" y="9121"/>
                  </a:cubicBezTo>
                  <a:cubicBezTo>
                    <a:pt x="8097" y="8704"/>
                    <a:pt x="8704" y="8097"/>
                    <a:pt x="9144" y="7371"/>
                  </a:cubicBezTo>
                  <a:cubicBezTo>
                    <a:pt x="9585" y="6621"/>
                    <a:pt x="9811" y="5763"/>
                    <a:pt x="9811" y="4894"/>
                  </a:cubicBezTo>
                  <a:cubicBezTo>
                    <a:pt x="9763" y="3585"/>
                    <a:pt x="9263" y="2346"/>
                    <a:pt x="8335" y="1430"/>
                  </a:cubicBezTo>
                  <a:cubicBezTo>
                    <a:pt x="7418" y="513"/>
                    <a:pt x="6192" y="1"/>
                    <a:pt x="488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546" name="Google Shape;4546;p66"/>
          <p:cNvSpPr/>
          <p:nvPr/>
        </p:nvSpPr>
        <p:spPr>
          <a:xfrm>
            <a:off x="2231811" y="3454327"/>
            <a:ext cx="372188" cy="309260"/>
          </a:xfrm>
          <a:custGeom>
            <a:rect b="b" l="l" r="r" t="t"/>
            <a:pathLst>
              <a:path extrusionOk="0" h="9716" w="11693">
                <a:moveTo>
                  <a:pt x="2906" y="346"/>
                </a:moveTo>
                <a:cubicBezTo>
                  <a:pt x="3120" y="346"/>
                  <a:pt x="3287" y="524"/>
                  <a:pt x="3287" y="727"/>
                </a:cubicBezTo>
                <a:lnTo>
                  <a:pt x="3287" y="1096"/>
                </a:lnTo>
                <a:cubicBezTo>
                  <a:pt x="3299" y="1429"/>
                  <a:pt x="3049" y="1679"/>
                  <a:pt x="2727" y="1679"/>
                </a:cubicBezTo>
                <a:cubicBezTo>
                  <a:pt x="2406" y="1679"/>
                  <a:pt x="2144" y="1429"/>
                  <a:pt x="2144" y="1096"/>
                </a:cubicBezTo>
                <a:lnTo>
                  <a:pt x="2144" y="727"/>
                </a:lnTo>
                <a:cubicBezTo>
                  <a:pt x="2144" y="500"/>
                  <a:pt x="2322" y="346"/>
                  <a:pt x="2525" y="346"/>
                </a:cubicBezTo>
                <a:close/>
                <a:moveTo>
                  <a:pt x="5894" y="346"/>
                </a:moveTo>
                <a:cubicBezTo>
                  <a:pt x="6120" y="346"/>
                  <a:pt x="6275" y="524"/>
                  <a:pt x="6275" y="727"/>
                </a:cubicBezTo>
                <a:lnTo>
                  <a:pt x="6275" y="1096"/>
                </a:lnTo>
                <a:cubicBezTo>
                  <a:pt x="6299" y="1429"/>
                  <a:pt x="6037" y="1679"/>
                  <a:pt x="5716" y="1679"/>
                </a:cubicBezTo>
                <a:cubicBezTo>
                  <a:pt x="5406" y="1679"/>
                  <a:pt x="5132" y="1429"/>
                  <a:pt x="5132" y="1096"/>
                </a:cubicBezTo>
                <a:lnTo>
                  <a:pt x="5132" y="727"/>
                </a:lnTo>
                <a:cubicBezTo>
                  <a:pt x="5132" y="500"/>
                  <a:pt x="5311" y="346"/>
                  <a:pt x="5525" y="346"/>
                </a:cubicBezTo>
                <a:close/>
                <a:moveTo>
                  <a:pt x="8895" y="346"/>
                </a:moveTo>
                <a:cubicBezTo>
                  <a:pt x="9121" y="346"/>
                  <a:pt x="9287" y="524"/>
                  <a:pt x="9287" y="727"/>
                </a:cubicBezTo>
                <a:lnTo>
                  <a:pt x="9287" y="1096"/>
                </a:lnTo>
                <a:cubicBezTo>
                  <a:pt x="9299" y="1429"/>
                  <a:pt x="9026" y="1679"/>
                  <a:pt x="8716" y="1679"/>
                </a:cubicBezTo>
                <a:cubicBezTo>
                  <a:pt x="8406" y="1679"/>
                  <a:pt x="8144" y="1429"/>
                  <a:pt x="8144" y="1096"/>
                </a:cubicBezTo>
                <a:lnTo>
                  <a:pt x="8144" y="727"/>
                </a:lnTo>
                <a:cubicBezTo>
                  <a:pt x="8144" y="500"/>
                  <a:pt x="8323" y="346"/>
                  <a:pt x="8525" y="346"/>
                </a:cubicBezTo>
                <a:close/>
                <a:moveTo>
                  <a:pt x="2930" y="2036"/>
                </a:moveTo>
                <a:lnTo>
                  <a:pt x="2930" y="2120"/>
                </a:lnTo>
                <a:cubicBezTo>
                  <a:pt x="2930" y="2179"/>
                  <a:pt x="2941" y="2263"/>
                  <a:pt x="2977" y="2310"/>
                </a:cubicBezTo>
                <a:lnTo>
                  <a:pt x="2739" y="2548"/>
                </a:lnTo>
                <a:lnTo>
                  <a:pt x="2703" y="2548"/>
                </a:lnTo>
                <a:lnTo>
                  <a:pt x="2465" y="2310"/>
                </a:lnTo>
                <a:cubicBezTo>
                  <a:pt x="2501" y="2251"/>
                  <a:pt x="2513" y="2191"/>
                  <a:pt x="2513" y="2120"/>
                </a:cubicBezTo>
                <a:lnTo>
                  <a:pt x="2513" y="2036"/>
                </a:lnTo>
                <a:close/>
                <a:moveTo>
                  <a:pt x="5918" y="2036"/>
                </a:moveTo>
                <a:lnTo>
                  <a:pt x="5918" y="2120"/>
                </a:lnTo>
                <a:cubicBezTo>
                  <a:pt x="5918" y="2179"/>
                  <a:pt x="5942" y="2263"/>
                  <a:pt x="5966" y="2310"/>
                </a:cubicBezTo>
                <a:lnTo>
                  <a:pt x="5728" y="2548"/>
                </a:lnTo>
                <a:lnTo>
                  <a:pt x="5704" y="2548"/>
                </a:lnTo>
                <a:lnTo>
                  <a:pt x="5466" y="2310"/>
                </a:lnTo>
                <a:cubicBezTo>
                  <a:pt x="5489" y="2251"/>
                  <a:pt x="5501" y="2191"/>
                  <a:pt x="5501" y="2120"/>
                </a:cubicBezTo>
                <a:lnTo>
                  <a:pt x="5501" y="2036"/>
                </a:lnTo>
                <a:close/>
                <a:moveTo>
                  <a:pt x="8930" y="2036"/>
                </a:moveTo>
                <a:lnTo>
                  <a:pt x="8930" y="2120"/>
                </a:lnTo>
                <a:cubicBezTo>
                  <a:pt x="8930" y="2179"/>
                  <a:pt x="8942" y="2263"/>
                  <a:pt x="8966" y="2310"/>
                </a:cubicBezTo>
                <a:lnTo>
                  <a:pt x="8728" y="2548"/>
                </a:lnTo>
                <a:lnTo>
                  <a:pt x="8704" y="2548"/>
                </a:lnTo>
                <a:lnTo>
                  <a:pt x="8466" y="2310"/>
                </a:lnTo>
                <a:cubicBezTo>
                  <a:pt x="8490" y="2251"/>
                  <a:pt x="8514" y="2191"/>
                  <a:pt x="8514" y="2120"/>
                </a:cubicBezTo>
                <a:lnTo>
                  <a:pt x="8514" y="2036"/>
                </a:lnTo>
                <a:close/>
                <a:moveTo>
                  <a:pt x="1394" y="3525"/>
                </a:moveTo>
                <a:cubicBezTo>
                  <a:pt x="1620" y="3525"/>
                  <a:pt x="1798" y="3703"/>
                  <a:pt x="1798" y="3918"/>
                </a:cubicBezTo>
                <a:lnTo>
                  <a:pt x="1798" y="4287"/>
                </a:lnTo>
                <a:cubicBezTo>
                  <a:pt x="1798" y="4596"/>
                  <a:pt x="1548" y="4870"/>
                  <a:pt x="1215" y="4870"/>
                </a:cubicBezTo>
                <a:cubicBezTo>
                  <a:pt x="905" y="4870"/>
                  <a:pt x="644" y="4608"/>
                  <a:pt x="644" y="4287"/>
                </a:cubicBezTo>
                <a:lnTo>
                  <a:pt x="644" y="3918"/>
                </a:lnTo>
                <a:cubicBezTo>
                  <a:pt x="644" y="3691"/>
                  <a:pt x="822" y="3525"/>
                  <a:pt x="1025" y="3525"/>
                </a:cubicBezTo>
                <a:close/>
                <a:moveTo>
                  <a:pt x="4406" y="3525"/>
                </a:moveTo>
                <a:cubicBezTo>
                  <a:pt x="4632" y="3525"/>
                  <a:pt x="4811" y="3703"/>
                  <a:pt x="4811" y="3918"/>
                </a:cubicBezTo>
                <a:lnTo>
                  <a:pt x="4811" y="4287"/>
                </a:lnTo>
                <a:cubicBezTo>
                  <a:pt x="4811" y="4596"/>
                  <a:pt x="4549" y="4870"/>
                  <a:pt x="4227" y="4870"/>
                </a:cubicBezTo>
                <a:cubicBezTo>
                  <a:pt x="3918" y="4870"/>
                  <a:pt x="3644" y="4608"/>
                  <a:pt x="3644" y="4287"/>
                </a:cubicBezTo>
                <a:lnTo>
                  <a:pt x="3644" y="3918"/>
                </a:lnTo>
                <a:cubicBezTo>
                  <a:pt x="3644" y="3691"/>
                  <a:pt x="3823" y="3525"/>
                  <a:pt x="4037" y="3525"/>
                </a:cubicBezTo>
                <a:close/>
                <a:moveTo>
                  <a:pt x="7394" y="3525"/>
                </a:moveTo>
                <a:cubicBezTo>
                  <a:pt x="7621" y="3525"/>
                  <a:pt x="7799" y="3703"/>
                  <a:pt x="7799" y="3918"/>
                </a:cubicBezTo>
                <a:lnTo>
                  <a:pt x="7799" y="4287"/>
                </a:lnTo>
                <a:cubicBezTo>
                  <a:pt x="7799" y="4596"/>
                  <a:pt x="7537" y="4870"/>
                  <a:pt x="7216" y="4870"/>
                </a:cubicBezTo>
                <a:cubicBezTo>
                  <a:pt x="6906" y="4870"/>
                  <a:pt x="6632" y="4608"/>
                  <a:pt x="6632" y="4287"/>
                </a:cubicBezTo>
                <a:lnTo>
                  <a:pt x="6632" y="3918"/>
                </a:lnTo>
                <a:cubicBezTo>
                  <a:pt x="6632" y="3691"/>
                  <a:pt x="6811" y="3525"/>
                  <a:pt x="7025" y="3525"/>
                </a:cubicBezTo>
                <a:close/>
                <a:moveTo>
                  <a:pt x="10407" y="3525"/>
                </a:moveTo>
                <a:cubicBezTo>
                  <a:pt x="10621" y="3525"/>
                  <a:pt x="10788" y="3703"/>
                  <a:pt x="10788" y="3918"/>
                </a:cubicBezTo>
                <a:lnTo>
                  <a:pt x="10788" y="4287"/>
                </a:lnTo>
                <a:cubicBezTo>
                  <a:pt x="10800" y="4608"/>
                  <a:pt x="10538" y="4870"/>
                  <a:pt x="10216" y="4870"/>
                </a:cubicBezTo>
                <a:cubicBezTo>
                  <a:pt x="9907" y="4870"/>
                  <a:pt x="9645" y="4608"/>
                  <a:pt x="9645" y="4287"/>
                </a:cubicBezTo>
                <a:lnTo>
                  <a:pt x="9645" y="3918"/>
                </a:lnTo>
                <a:cubicBezTo>
                  <a:pt x="9645" y="3691"/>
                  <a:pt x="9823" y="3525"/>
                  <a:pt x="10026" y="3525"/>
                </a:cubicBezTo>
                <a:close/>
                <a:moveTo>
                  <a:pt x="1429" y="5215"/>
                </a:moveTo>
                <a:lnTo>
                  <a:pt x="1429" y="5311"/>
                </a:lnTo>
                <a:cubicBezTo>
                  <a:pt x="1429" y="5370"/>
                  <a:pt x="1441" y="5442"/>
                  <a:pt x="1477" y="5489"/>
                </a:cubicBezTo>
                <a:lnTo>
                  <a:pt x="1239" y="5727"/>
                </a:lnTo>
                <a:lnTo>
                  <a:pt x="1203" y="5727"/>
                </a:lnTo>
                <a:lnTo>
                  <a:pt x="965" y="5489"/>
                </a:lnTo>
                <a:cubicBezTo>
                  <a:pt x="989" y="5430"/>
                  <a:pt x="1013" y="5370"/>
                  <a:pt x="1013" y="5311"/>
                </a:cubicBezTo>
                <a:lnTo>
                  <a:pt x="1013" y="5215"/>
                </a:lnTo>
                <a:close/>
                <a:moveTo>
                  <a:pt x="4430" y="5215"/>
                </a:moveTo>
                <a:lnTo>
                  <a:pt x="4430" y="5311"/>
                </a:lnTo>
                <a:cubicBezTo>
                  <a:pt x="4430" y="5370"/>
                  <a:pt x="4454" y="5442"/>
                  <a:pt x="4477" y="5489"/>
                </a:cubicBezTo>
                <a:lnTo>
                  <a:pt x="4239" y="5727"/>
                </a:lnTo>
                <a:lnTo>
                  <a:pt x="4215" y="5727"/>
                </a:lnTo>
                <a:lnTo>
                  <a:pt x="3977" y="5489"/>
                </a:lnTo>
                <a:cubicBezTo>
                  <a:pt x="4001" y="5430"/>
                  <a:pt x="4013" y="5370"/>
                  <a:pt x="4013" y="5311"/>
                </a:cubicBezTo>
                <a:lnTo>
                  <a:pt x="4013" y="5215"/>
                </a:lnTo>
                <a:close/>
                <a:moveTo>
                  <a:pt x="7418" y="5215"/>
                </a:moveTo>
                <a:lnTo>
                  <a:pt x="7418" y="5311"/>
                </a:lnTo>
                <a:cubicBezTo>
                  <a:pt x="7418" y="5370"/>
                  <a:pt x="7442" y="5442"/>
                  <a:pt x="7466" y="5489"/>
                </a:cubicBezTo>
                <a:lnTo>
                  <a:pt x="7228" y="5727"/>
                </a:lnTo>
                <a:lnTo>
                  <a:pt x="7204" y="5727"/>
                </a:lnTo>
                <a:lnTo>
                  <a:pt x="6966" y="5489"/>
                </a:lnTo>
                <a:cubicBezTo>
                  <a:pt x="6990" y="5430"/>
                  <a:pt x="7001" y="5370"/>
                  <a:pt x="7001" y="5311"/>
                </a:cubicBezTo>
                <a:lnTo>
                  <a:pt x="7001" y="5215"/>
                </a:lnTo>
                <a:close/>
                <a:moveTo>
                  <a:pt x="10419" y="5215"/>
                </a:moveTo>
                <a:lnTo>
                  <a:pt x="10419" y="5311"/>
                </a:lnTo>
                <a:cubicBezTo>
                  <a:pt x="10419" y="5370"/>
                  <a:pt x="10430" y="5442"/>
                  <a:pt x="10454" y="5489"/>
                </a:cubicBezTo>
                <a:lnTo>
                  <a:pt x="10216" y="5727"/>
                </a:lnTo>
                <a:lnTo>
                  <a:pt x="10192" y="5727"/>
                </a:lnTo>
                <a:lnTo>
                  <a:pt x="9954" y="5489"/>
                </a:lnTo>
                <a:cubicBezTo>
                  <a:pt x="9978" y="5430"/>
                  <a:pt x="10002" y="5370"/>
                  <a:pt x="10002" y="5311"/>
                </a:cubicBezTo>
                <a:lnTo>
                  <a:pt x="10002" y="5215"/>
                </a:lnTo>
                <a:close/>
                <a:moveTo>
                  <a:pt x="2584" y="0"/>
                </a:moveTo>
                <a:cubicBezTo>
                  <a:pt x="2191" y="0"/>
                  <a:pt x="1858" y="322"/>
                  <a:pt x="1858" y="727"/>
                </a:cubicBezTo>
                <a:lnTo>
                  <a:pt x="1858" y="1096"/>
                </a:lnTo>
                <a:cubicBezTo>
                  <a:pt x="1858" y="1393"/>
                  <a:pt x="2013" y="1667"/>
                  <a:pt x="2227" y="1846"/>
                </a:cubicBezTo>
                <a:lnTo>
                  <a:pt x="2227" y="2108"/>
                </a:lnTo>
                <a:cubicBezTo>
                  <a:pt x="2227" y="2108"/>
                  <a:pt x="2227" y="2132"/>
                  <a:pt x="2215" y="2132"/>
                </a:cubicBezTo>
                <a:lnTo>
                  <a:pt x="1787" y="2346"/>
                </a:lnTo>
                <a:cubicBezTo>
                  <a:pt x="1608" y="2441"/>
                  <a:pt x="1489" y="2632"/>
                  <a:pt x="1489" y="2846"/>
                </a:cubicBezTo>
                <a:lnTo>
                  <a:pt x="1489" y="3179"/>
                </a:lnTo>
                <a:lnTo>
                  <a:pt x="1096" y="3179"/>
                </a:lnTo>
                <a:cubicBezTo>
                  <a:pt x="703" y="3179"/>
                  <a:pt x="370" y="3513"/>
                  <a:pt x="370" y="3918"/>
                </a:cubicBezTo>
                <a:lnTo>
                  <a:pt x="370" y="4287"/>
                </a:lnTo>
                <a:cubicBezTo>
                  <a:pt x="370" y="4584"/>
                  <a:pt x="524" y="4846"/>
                  <a:pt x="739" y="5025"/>
                </a:cubicBezTo>
                <a:lnTo>
                  <a:pt x="739" y="5299"/>
                </a:lnTo>
                <a:cubicBezTo>
                  <a:pt x="739" y="5299"/>
                  <a:pt x="739" y="5311"/>
                  <a:pt x="727" y="5311"/>
                </a:cubicBezTo>
                <a:lnTo>
                  <a:pt x="298" y="5537"/>
                </a:lnTo>
                <a:cubicBezTo>
                  <a:pt x="120" y="5620"/>
                  <a:pt x="1" y="5823"/>
                  <a:pt x="1" y="6025"/>
                </a:cubicBezTo>
                <a:lnTo>
                  <a:pt x="1" y="7870"/>
                </a:lnTo>
                <a:cubicBezTo>
                  <a:pt x="1" y="8025"/>
                  <a:pt x="48" y="8156"/>
                  <a:pt x="120" y="8275"/>
                </a:cubicBezTo>
                <a:lnTo>
                  <a:pt x="298" y="8561"/>
                </a:lnTo>
                <a:cubicBezTo>
                  <a:pt x="346" y="8621"/>
                  <a:pt x="358" y="8692"/>
                  <a:pt x="358" y="8775"/>
                </a:cubicBezTo>
                <a:lnTo>
                  <a:pt x="358" y="9549"/>
                </a:lnTo>
                <a:cubicBezTo>
                  <a:pt x="358" y="9644"/>
                  <a:pt x="429" y="9716"/>
                  <a:pt x="524" y="9716"/>
                </a:cubicBezTo>
                <a:cubicBezTo>
                  <a:pt x="608" y="9716"/>
                  <a:pt x="679" y="9644"/>
                  <a:pt x="679" y="9549"/>
                </a:cubicBezTo>
                <a:lnTo>
                  <a:pt x="679" y="8775"/>
                </a:lnTo>
                <a:cubicBezTo>
                  <a:pt x="679" y="8632"/>
                  <a:pt x="644" y="8501"/>
                  <a:pt x="560" y="8371"/>
                </a:cubicBezTo>
                <a:lnTo>
                  <a:pt x="382" y="8097"/>
                </a:lnTo>
                <a:cubicBezTo>
                  <a:pt x="346" y="8037"/>
                  <a:pt x="322" y="7966"/>
                  <a:pt x="322" y="7870"/>
                </a:cubicBezTo>
                <a:lnTo>
                  <a:pt x="322" y="6025"/>
                </a:lnTo>
                <a:cubicBezTo>
                  <a:pt x="322" y="5954"/>
                  <a:pt x="370" y="5882"/>
                  <a:pt x="441" y="5846"/>
                </a:cubicBezTo>
                <a:lnTo>
                  <a:pt x="763" y="5692"/>
                </a:lnTo>
                <a:lnTo>
                  <a:pt x="1036" y="5977"/>
                </a:lnTo>
                <a:cubicBezTo>
                  <a:pt x="1120" y="6049"/>
                  <a:pt x="1203" y="6085"/>
                  <a:pt x="1298" y="6085"/>
                </a:cubicBezTo>
                <a:cubicBezTo>
                  <a:pt x="1382" y="6085"/>
                  <a:pt x="1477" y="6049"/>
                  <a:pt x="1548" y="5977"/>
                </a:cubicBezTo>
                <a:lnTo>
                  <a:pt x="1834" y="5692"/>
                </a:lnTo>
                <a:lnTo>
                  <a:pt x="2144" y="5846"/>
                </a:lnTo>
                <a:cubicBezTo>
                  <a:pt x="2215" y="5882"/>
                  <a:pt x="2263" y="5954"/>
                  <a:pt x="2263" y="6025"/>
                </a:cubicBezTo>
                <a:lnTo>
                  <a:pt x="2263" y="7870"/>
                </a:lnTo>
                <a:cubicBezTo>
                  <a:pt x="2263" y="7942"/>
                  <a:pt x="2227" y="8025"/>
                  <a:pt x="2203" y="8097"/>
                </a:cubicBezTo>
                <a:lnTo>
                  <a:pt x="2025" y="8371"/>
                </a:lnTo>
                <a:cubicBezTo>
                  <a:pt x="1953" y="8490"/>
                  <a:pt x="1906" y="8644"/>
                  <a:pt x="1906" y="8775"/>
                </a:cubicBezTo>
                <a:lnTo>
                  <a:pt x="1906" y="9549"/>
                </a:lnTo>
                <a:cubicBezTo>
                  <a:pt x="1906" y="9644"/>
                  <a:pt x="1977" y="9716"/>
                  <a:pt x="2072" y="9716"/>
                </a:cubicBezTo>
                <a:cubicBezTo>
                  <a:pt x="2156" y="9716"/>
                  <a:pt x="2227" y="9644"/>
                  <a:pt x="2227" y="9549"/>
                </a:cubicBezTo>
                <a:lnTo>
                  <a:pt x="2227" y="8775"/>
                </a:lnTo>
                <a:cubicBezTo>
                  <a:pt x="2227" y="8704"/>
                  <a:pt x="2263" y="8632"/>
                  <a:pt x="2287" y="8561"/>
                </a:cubicBezTo>
                <a:lnTo>
                  <a:pt x="2465" y="8275"/>
                </a:lnTo>
                <a:cubicBezTo>
                  <a:pt x="2549" y="8156"/>
                  <a:pt x="2584" y="8001"/>
                  <a:pt x="2584" y="7870"/>
                </a:cubicBezTo>
                <a:lnTo>
                  <a:pt x="2584" y="6025"/>
                </a:lnTo>
                <a:cubicBezTo>
                  <a:pt x="2584" y="5823"/>
                  <a:pt x="2465" y="5644"/>
                  <a:pt x="2287" y="5537"/>
                </a:cubicBezTo>
                <a:lnTo>
                  <a:pt x="1858" y="5311"/>
                </a:lnTo>
                <a:lnTo>
                  <a:pt x="1846" y="5299"/>
                </a:lnTo>
                <a:lnTo>
                  <a:pt x="1846" y="5025"/>
                </a:lnTo>
                <a:cubicBezTo>
                  <a:pt x="2072" y="4870"/>
                  <a:pt x="2215" y="4596"/>
                  <a:pt x="2215" y="4287"/>
                </a:cubicBezTo>
                <a:lnTo>
                  <a:pt x="2215" y="3918"/>
                </a:lnTo>
                <a:cubicBezTo>
                  <a:pt x="2215" y="3644"/>
                  <a:pt x="2072" y="3406"/>
                  <a:pt x="1846" y="3275"/>
                </a:cubicBezTo>
                <a:lnTo>
                  <a:pt x="1846" y="2822"/>
                </a:lnTo>
                <a:cubicBezTo>
                  <a:pt x="1846" y="2751"/>
                  <a:pt x="1894" y="2679"/>
                  <a:pt x="1965" y="2644"/>
                </a:cubicBezTo>
                <a:lnTo>
                  <a:pt x="2275" y="2501"/>
                </a:lnTo>
                <a:lnTo>
                  <a:pt x="2560" y="2786"/>
                </a:lnTo>
                <a:cubicBezTo>
                  <a:pt x="2632" y="2858"/>
                  <a:pt x="2727" y="2882"/>
                  <a:pt x="2810" y="2882"/>
                </a:cubicBezTo>
                <a:cubicBezTo>
                  <a:pt x="2906" y="2882"/>
                  <a:pt x="2989" y="2858"/>
                  <a:pt x="3061" y="2786"/>
                </a:cubicBezTo>
                <a:lnTo>
                  <a:pt x="3346" y="2501"/>
                </a:lnTo>
                <a:lnTo>
                  <a:pt x="3656" y="2644"/>
                </a:lnTo>
                <a:cubicBezTo>
                  <a:pt x="3739" y="2679"/>
                  <a:pt x="3775" y="2751"/>
                  <a:pt x="3775" y="2822"/>
                </a:cubicBezTo>
                <a:lnTo>
                  <a:pt x="3775" y="3275"/>
                </a:lnTo>
                <a:cubicBezTo>
                  <a:pt x="3561" y="3394"/>
                  <a:pt x="3406" y="3632"/>
                  <a:pt x="3406" y="3918"/>
                </a:cubicBezTo>
                <a:lnTo>
                  <a:pt x="3406" y="4287"/>
                </a:lnTo>
                <a:cubicBezTo>
                  <a:pt x="3406" y="4584"/>
                  <a:pt x="3561" y="4846"/>
                  <a:pt x="3775" y="5025"/>
                </a:cubicBezTo>
                <a:lnTo>
                  <a:pt x="3775" y="5299"/>
                </a:lnTo>
                <a:cubicBezTo>
                  <a:pt x="3775" y="5299"/>
                  <a:pt x="3775" y="5311"/>
                  <a:pt x="3763" y="5311"/>
                </a:cubicBezTo>
                <a:lnTo>
                  <a:pt x="3334" y="5537"/>
                </a:lnTo>
                <a:cubicBezTo>
                  <a:pt x="3156" y="5620"/>
                  <a:pt x="3037" y="5823"/>
                  <a:pt x="3037" y="6025"/>
                </a:cubicBezTo>
                <a:lnTo>
                  <a:pt x="3037" y="7870"/>
                </a:lnTo>
                <a:cubicBezTo>
                  <a:pt x="3037" y="8025"/>
                  <a:pt x="3084" y="8156"/>
                  <a:pt x="3156" y="8275"/>
                </a:cubicBezTo>
                <a:lnTo>
                  <a:pt x="3334" y="8561"/>
                </a:lnTo>
                <a:cubicBezTo>
                  <a:pt x="3382" y="8621"/>
                  <a:pt x="3394" y="8692"/>
                  <a:pt x="3394" y="8775"/>
                </a:cubicBezTo>
                <a:lnTo>
                  <a:pt x="3394" y="9549"/>
                </a:lnTo>
                <a:cubicBezTo>
                  <a:pt x="3394" y="9644"/>
                  <a:pt x="3465" y="9716"/>
                  <a:pt x="3561" y="9716"/>
                </a:cubicBezTo>
                <a:cubicBezTo>
                  <a:pt x="3644" y="9716"/>
                  <a:pt x="3715" y="9644"/>
                  <a:pt x="3715" y="9549"/>
                </a:cubicBezTo>
                <a:lnTo>
                  <a:pt x="3715" y="8775"/>
                </a:lnTo>
                <a:cubicBezTo>
                  <a:pt x="3715" y="8632"/>
                  <a:pt x="3680" y="8501"/>
                  <a:pt x="3596" y="8371"/>
                </a:cubicBezTo>
                <a:lnTo>
                  <a:pt x="3418" y="8097"/>
                </a:lnTo>
                <a:cubicBezTo>
                  <a:pt x="3382" y="8037"/>
                  <a:pt x="3358" y="7966"/>
                  <a:pt x="3358" y="7870"/>
                </a:cubicBezTo>
                <a:lnTo>
                  <a:pt x="3358" y="6025"/>
                </a:lnTo>
                <a:cubicBezTo>
                  <a:pt x="3358" y="5954"/>
                  <a:pt x="3406" y="5882"/>
                  <a:pt x="3477" y="5846"/>
                </a:cubicBezTo>
                <a:lnTo>
                  <a:pt x="3799" y="5692"/>
                </a:lnTo>
                <a:lnTo>
                  <a:pt x="4073" y="5977"/>
                </a:lnTo>
                <a:cubicBezTo>
                  <a:pt x="4156" y="6049"/>
                  <a:pt x="4239" y="6085"/>
                  <a:pt x="4334" y="6085"/>
                </a:cubicBezTo>
                <a:cubicBezTo>
                  <a:pt x="4418" y="6085"/>
                  <a:pt x="4513" y="6049"/>
                  <a:pt x="4585" y="5977"/>
                </a:cubicBezTo>
                <a:lnTo>
                  <a:pt x="4870" y="5692"/>
                </a:lnTo>
                <a:lnTo>
                  <a:pt x="5180" y="5846"/>
                </a:lnTo>
                <a:cubicBezTo>
                  <a:pt x="5251" y="5882"/>
                  <a:pt x="5299" y="5954"/>
                  <a:pt x="5299" y="6025"/>
                </a:cubicBezTo>
                <a:lnTo>
                  <a:pt x="5299" y="7870"/>
                </a:lnTo>
                <a:cubicBezTo>
                  <a:pt x="5299" y="7942"/>
                  <a:pt x="5263" y="8025"/>
                  <a:pt x="5239" y="8097"/>
                </a:cubicBezTo>
                <a:lnTo>
                  <a:pt x="5061" y="8371"/>
                </a:lnTo>
                <a:cubicBezTo>
                  <a:pt x="4989" y="8490"/>
                  <a:pt x="4942" y="8644"/>
                  <a:pt x="4942" y="8775"/>
                </a:cubicBezTo>
                <a:lnTo>
                  <a:pt x="4942" y="9549"/>
                </a:lnTo>
                <a:cubicBezTo>
                  <a:pt x="4942" y="9644"/>
                  <a:pt x="5013" y="9716"/>
                  <a:pt x="5108" y="9716"/>
                </a:cubicBezTo>
                <a:cubicBezTo>
                  <a:pt x="5192" y="9716"/>
                  <a:pt x="5263" y="9644"/>
                  <a:pt x="5263" y="9549"/>
                </a:cubicBezTo>
                <a:lnTo>
                  <a:pt x="5263" y="8775"/>
                </a:lnTo>
                <a:cubicBezTo>
                  <a:pt x="5263" y="8704"/>
                  <a:pt x="5299" y="8632"/>
                  <a:pt x="5323" y="8561"/>
                </a:cubicBezTo>
                <a:lnTo>
                  <a:pt x="5501" y="8275"/>
                </a:lnTo>
                <a:cubicBezTo>
                  <a:pt x="5585" y="8156"/>
                  <a:pt x="5620" y="8001"/>
                  <a:pt x="5620" y="7870"/>
                </a:cubicBezTo>
                <a:lnTo>
                  <a:pt x="5620" y="6025"/>
                </a:lnTo>
                <a:cubicBezTo>
                  <a:pt x="5620" y="5823"/>
                  <a:pt x="5501" y="5644"/>
                  <a:pt x="5323" y="5537"/>
                </a:cubicBezTo>
                <a:lnTo>
                  <a:pt x="4894" y="5311"/>
                </a:lnTo>
                <a:lnTo>
                  <a:pt x="4882" y="5299"/>
                </a:lnTo>
                <a:lnTo>
                  <a:pt x="4882" y="5025"/>
                </a:lnTo>
                <a:cubicBezTo>
                  <a:pt x="5108" y="4870"/>
                  <a:pt x="5251" y="4596"/>
                  <a:pt x="5251" y="4287"/>
                </a:cubicBezTo>
                <a:lnTo>
                  <a:pt x="5251" y="3918"/>
                </a:lnTo>
                <a:cubicBezTo>
                  <a:pt x="5251" y="3644"/>
                  <a:pt x="5108" y="3406"/>
                  <a:pt x="4882" y="3275"/>
                </a:cubicBezTo>
                <a:lnTo>
                  <a:pt x="4882" y="2822"/>
                </a:lnTo>
                <a:cubicBezTo>
                  <a:pt x="4882" y="2751"/>
                  <a:pt x="4930" y="2679"/>
                  <a:pt x="5001" y="2644"/>
                </a:cubicBezTo>
                <a:lnTo>
                  <a:pt x="5311" y="2501"/>
                </a:lnTo>
                <a:lnTo>
                  <a:pt x="5597" y="2786"/>
                </a:lnTo>
                <a:cubicBezTo>
                  <a:pt x="5668" y="2858"/>
                  <a:pt x="5763" y="2882"/>
                  <a:pt x="5847" y="2882"/>
                </a:cubicBezTo>
                <a:cubicBezTo>
                  <a:pt x="5942" y="2882"/>
                  <a:pt x="6025" y="2858"/>
                  <a:pt x="6097" y="2786"/>
                </a:cubicBezTo>
                <a:lnTo>
                  <a:pt x="6382" y="2501"/>
                </a:lnTo>
                <a:lnTo>
                  <a:pt x="6692" y="2644"/>
                </a:lnTo>
                <a:cubicBezTo>
                  <a:pt x="6775" y="2679"/>
                  <a:pt x="6811" y="2751"/>
                  <a:pt x="6811" y="2822"/>
                </a:cubicBezTo>
                <a:lnTo>
                  <a:pt x="6811" y="3275"/>
                </a:lnTo>
                <a:cubicBezTo>
                  <a:pt x="6597" y="3394"/>
                  <a:pt x="6442" y="3632"/>
                  <a:pt x="6442" y="3918"/>
                </a:cubicBezTo>
                <a:lnTo>
                  <a:pt x="6442" y="4287"/>
                </a:lnTo>
                <a:cubicBezTo>
                  <a:pt x="6442" y="4584"/>
                  <a:pt x="6597" y="4846"/>
                  <a:pt x="6811" y="5025"/>
                </a:cubicBezTo>
                <a:lnTo>
                  <a:pt x="6811" y="5299"/>
                </a:lnTo>
                <a:cubicBezTo>
                  <a:pt x="6811" y="5299"/>
                  <a:pt x="6811" y="5311"/>
                  <a:pt x="6799" y="5311"/>
                </a:cubicBezTo>
                <a:lnTo>
                  <a:pt x="6370" y="5537"/>
                </a:lnTo>
                <a:cubicBezTo>
                  <a:pt x="6192" y="5620"/>
                  <a:pt x="6073" y="5823"/>
                  <a:pt x="6073" y="6025"/>
                </a:cubicBezTo>
                <a:lnTo>
                  <a:pt x="6073" y="7870"/>
                </a:lnTo>
                <a:cubicBezTo>
                  <a:pt x="6073" y="8025"/>
                  <a:pt x="6120" y="8156"/>
                  <a:pt x="6192" y="8275"/>
                </a:cubicBezTo>
                <a:lnTo>
                  <a:pt x="6370" y="8561"/>
                </a:lnTo>
                <a:cubicBezTo>
                  <a:pt x="6418" y="8621"/>
                  <a:pt x="6430" y="8692"/>
                  <a:pt x="6430" y="8775"/>
                </a:cubicBezTo>
                <a:lnTo>
                  <a:pt x="6430" y="9549"/>
                </a:lnTo>
                <a:cubicBezTo>
                  <a:pt x="6430" y="9644"/>
                  <a:pt x="6501" y="9716"/>
                  <a:pt x="6597" y="9716"/>
                </a:cubicBezTo>
                <a:cubicBezTo>
                  <a:pt x="6680" y="9716"/>
                  <a:pt x="6751" y="9644"/>
                  <a:pt x="6751" y="9549"/>
                </a:cubicBezTo>
                <a:lnTo>
                  <a:pt x="6751" y="8775"/>
                </a:lnTo>
                <a:cubicBezTo>
                  <a:pt x="6751" y="8632"/>
                  <a:pt x="6716" y="8501"/>
                  <a:pt x="6632" y="8371"/>
                </a:cubicBezTo>
                <a:lnTo>
                  <a:pt x="6454" y="8097"/>
                </a:lnTo>
                <a:cubicBezTo>
                  <a:pt x="6418" y="8037"/>
                  <a:pt x="6394" y="7966"/>
                  <a:pt x="6394" y="7870"/>
                </a:cubicBezTo>
                <a:lnTo>
                  <a:pt x="6394" y="6025"/>
                </a:lnTo>
                <a:cubicBezTo>
                  <a:pt x="6394" y="5954"/>
                  <a:pt x="6442" y="5882"/>
                  <a:pt x="6513" y="5846"/>
                </a:cubicBezTo>
                <a:lnTo>
                  <a:pt x="6835" y="5692"/>
                </a:lnTo>
                <a:lnTo>
                  <a:pt x="7109" y="5977"/>
                </a:lnTo>
                <a:cubicBezTo>
                  <a:pt x="7192" y="6049"/>
                  <a:pt x="7275" y="6085"/>
                  <a:pt x="7371" y="6085"/>
                </a:cubicBezTo>
                <a:cubicBezTo>
                  <a:pt x="7454" y="6085"/>
                  <a:pt x="7549" y="6049"/>
                  <a:pt x="7621" y="5977"/>
                </a:cubicBezTo>
                <a:lnTo>
                  <a:pt x="7906" y="5692"/>
                </a:lnTo>
                <a:lnTo>
                  <a:pt x="8216" y="5846"/>
                </a:lnTo>
                <a:cubicBezTo>
                  <a:pt x="8287" y="5882"/>
                  <a:pt x="8335" y="5954"/>
                  <a:pt x="8335" y="6025"/>
                </a:cubicBezTo>
                <a:lnTo>
                  <a:pt x="8335" y="7870"/>
                </a:lnTo>
                <a:cubicBezTo>
                  <a:pt x="8335" y="7942"/>
                  <a:pt x="8299" y="8025"/>
                  <a:pt x="8275" y="8097"/>
                </a:cubicBezTo>
                <a:lnTo>
                  <a:pt x="8097" y="8371"/>
                </a:lnTo>
                <a:cubicBezTo>
                  <a:pt x="8025" y="8490"/>
                  <a:pt x="7978" y="8644"/>
                  <a:pt x="7978" y="8775"/>
                </a:cubicBezTo>
                <a:lnTo>
                  <a:pt x="7978" y="9549"/>
                </a:lnTo>
                <a:cubicBezTo>
                  <a:pt x="7978" y="9644"/>
                  <a:pt x="8049" y="9716"/>
                  <a:pt x="8144" y="9716"/>
                </a:cubicBezTo>
                <a:cubicBezTo>
                  <a:pt x="8228" y="9716"/>
                  <a:pt x="8299" y="9644"/>
                  <a:pt x="8299" y="9549"/>
                </a:cubicBezTo>
                <a:lnTo>
                  <a:pt x="8299" y="8775"/>
                </a:lnTo>
                <a:cubicBezTo>
                  <a:pt x="8299" y="8704"/>
                  <a:pt x="8335" y="8632"/>
                  <a:pt x="8359" y="8561"/>
                </a:cubicBezTo>
                <a:lnTo>
                  <a:pt x="8537" y="8275"/>
                </a:lnTo>
                <a:cubicBezTo>
                  <a:pt x="8621" y="8156"/>
                  <a:pt x="8656" y="8001"/>
                  <a:pt x="8656" y="7870"/>
                </a:cubicBezTo>
                <a:lnTo>
                  <a:pt x="8656" y="6025"/>
                </a:lnTo>
                <a:cubicBezTo>
                  <a:pt x="8656" y="5823"/>
                  <a:pt x="8537" y="5644"/>
                  <a:pt x="8359" y="5537"/>
                </a:cubicBezTo>
                <a:lnTo>
                  <a:pt x="7930" y="5311"/>
                </a:lnTo>
                <a:lnTo>
                  <a:pt x="7918" y="5299"/>
                </a:lnTo>
                <a:lnTo>
                  <a:pt x="7918" y="5025"/>
                </a:lnTo>
                <a:cubicBezTo>
                  <a:pt x="8144" y="4870"/>
                  <a:pt x="8287" y="4596"/>
                  <a:pt x="8287" y="4287"/>
                </a:cubicBezTo>
                <a:lnTo>
                  <a:pt x="8287" y="3918"/>
                </a:lnTo>
                <a:cubicBezTo>
                  <a:pt x="8287" y="3644"/>
                  <a:pt x="8144" y="3406"/>
                  <a:pt x="7918" y="3275"/>
                </a:cubicBezTo>
                <a:lnTo>
                  <a:pt x="7918" y="2822"/>
                </a:lnTo>
                <a:cubicBezTo>
                  <a:pt x="7918" y="2751"/>
                  <a:pt x="7966" y="2679"/>
                  <a:pt x="8037" y="2644"/>
                </a:cubicBezTo>
                <a:lnTo>
                  <a:pt x="8347" y="2501"/>
                </a:lnTo>
                <a:lnTo>
                  <a:pt x="8633" y="2786"/>
                </a:lnTo>
                <a:cubicBezTo>
                  <a:pt x="8704" y="2858"/>
                  <a:pt x="8799" y="2882"/>
                  <a:pt x="8883" y="2882"/>
                </a:cubicBezTo>
                <a:cubicBezTo>
                  <a:pt x="8978" y="2882"/>
                  <a:pt x="9061" y="2858"/>
                  <a:pt x="9133" y="2786"/>
                </a:cubicBezTo>
                <a:lnTo>
                  <a:pt x="9418" y="2501"/>
                </a:lnTo>
                <a:lnTo>
                  <a:pt x="9728" y="2644"/>
                </a:lnTo>
                <a:cubicBezTo>
                  <a:pt x="9811" y="2679"/>
                  <a:pt x="9847" y="2751"/>
                  <a:pt x="9847" y="2822"/>
                </a:cubicBezTo>
                <a:lnTo>
                  <a:pt x="9847" y="3275"/>
                </a:lnTo>
                <a:cubicBezTo>
                  <a:pt x="9633" y="3394"/>
                  <a:pt x="9478" y="3632"/>
                  <a:pt x="9478" y="3918"/>
                </a:cubicBezTo>
                <a:lnTo>
                  <a:pt x="9478" y="4287"/>
                </a:lnTo>
                <a:cubicBezTo>
                  <a:pt x="9478" y="4584"/>
                  <a:pt x="9633" y="4846"/>
                  <a:pt x="9847" y="5025"/>
                </a:cubicBezTo>
                <a:lnTo>
                  <a:pt x="9847" y="5299"/>
                </a:lnTo>
                <a:cubicBezTo>
                  <a:pt x="9847" y="5299"/>
                  <a:pt x="9847" y="5311"/>
                  <a:pt x="9835" y="5311"/>
                </a:cubicBezTo>
                <a:lnTo>
                  <a:pt x="9407" y="5537"/>
                </a:lnTo>
                <a:cubicBezTo>
                  <a:pt x="9228" y="5620"/>
                  <a:pt x="9109" y="5823"/>
                  <a:pt x="9109" y="6025"/>
                </a:cubicBezTo>
                <a:lnTo>
                  <a:pt x="9109" y="7870"/>
                </a:lnTo>
                <a:cubicBezTo>
                  <a:pt x="9109" y="8025"/>
                  <a:pt x="9157" y="8156"/>
                  <a:pt x="9228" y="8275"/>
                </a:cubicBezTo>
                <a:lnTo>
                  <a:pt x="9407" y="8561"/>
                </a:lnTo>
                <a:cubicBezTo>
                  <a:pt x="9454" y="8621"/>
                  <a:pt x="9466" y="8692"/>
                  <a:pt x="9466" y="8775"/>
                </a:cubicBezTo>
                <a:lnTo>
                  <a:pt x="9466" y="9549"/>
                </a:lnTo>
                <a:cubicBezTo>
                  <a:pt x="9466" y="9644"/>
                  <a:pt x="9538" y="9716"/>
                  <a:pt x="9633" y="9716"/>
                </a:cubicBezTo>
                <a:cubicBezTo>
                  <a:pt x="9716" y="9716"/>
                  <a:pt x="9788" y="9644"/>
                  <a:pt x="9788" y="9549"/>
                </a:cubicBezTo>
                <a:lnTo>
                  <a:pt x="9788" y="8775"/>
                </a:lnTo>
                <a:cubicBezTo>
                  <a:pt x="9788" y="8632"/>
                  <a:pt x="9752" y="8501"/>
                  <a:pt x="9668" y="8371"/>
                </a:cubicBezTo>
                <a:lnTo>
                  <a:pt x="9490" y="8097"/>
                </a:lnTo>
                <a:cubicBezTo>
                  <a:pt x="9454" y="8037"/>
                  <a:pt x="9430" y="7966"/>
                  <a:pt x="9430" y="7870"/>
                </a:cubicBezTo>
                <a:lnTo>
                  <a:pt x="9430" y="6025"/>
                </a:lnTo>
                <a:cubicBezTo>
                  <a:pt x="9430" y="5954"/>
                  <a:pt x="9478" y="5882"/>
                  <a:pt x="9549" y="5846"/>
                </a:cubicBezTo>
                <a:lnTo>
                  <a:pt x="9871" y="5692"/>
                </a:lnTo>
                <a:lnTo>
                  <a:pt x="10145" y="5977"/>
                </a:lnTo>
                <a:cubicBezTo>
                  <a:pt x="10228" y="6049"/>
                  <a:pt x="10311" y="6085"/>
                  <a:pt x="10407" y="6085"/>
                </a:cubicBezTo>
                <a:cubicBezTo>
                  <a:pt x="10490" y="6085"/>
                  <a:pt x="10585" y="6049"/>
                  <a:pt x="10657" y="5977"/>
                </a:cubicBezTo>
                <a:lnTo>
                  <a:pt x="10942" y="5692"/>
                </a:lnTo>
                <a:lnTo>
                  <a:pt x="11252" y="5846"/>
                </a:lnTo>
                <a:cubicBezTo>
                  <a:pt x="11323" y="5882"/>
                  <a:pt x="11371" y="5954"/>
                  <a:pt x="11371" y="6025"/>
                </a:cubicBezTo>
                <a:lnTo>
                  <a:pt x="11371" y="7870"/>
                </a:lnTo>
                <a:cubicBezTo>
                  <a:pt x="11371" y="7942"/>
                  <a:pt x="11335" y="8025"/>
                  <a:pt x="11312" y="8097"/>
                </a:cubicBezTo>
                <a:lnTo>
                  <a:pt x="11133" y="8371"/>
                </a:lnTo>
                <a:cubicBezTo>
                  <a:pt x="11062" y="8490"/>
                  <a:pt x="11014" y="8644"/>
                  <a:pt x="11014" y="8775"/>
                </a:cubicBezTo>
                <a:lnTo>
                  <a:pt x="11014" y="9549"/>
                </a:lnTo>
                <a:cubicBezTo>
                  <a:pt x="11014" y="9644"/>
                  <a:pt x="11085" y="9716"/>
                  <a:pt x="11181" y="9716"/>
                </a:cubicBezTo>
                <a:cubicBezTo>
                  <a:pt x="11264" y="9716"/>
                  <a:pt x="11335" y="9644"/>
                  <a:pt x="11335" y="9549"/>
                </a:cubicBezTo>
                <a:lnTo>
                  <a:pt x="11335" y="8775"/>
                </a:lnTo>
                <a:cubicBezTo>
                  <a:pt x="11335" y="8704"/>
                  <a:pt x="11371" y="8632"/>
                  <a:pt x="11395" y="8561"/>
                </a:cubicBezTo>
                <a:lnTo>
                  <a:pt x="11573" y="8275"/>
                </a:lnTo>
                <a:cubicBezTo>
                  <a:pt x="11657" y="8156"/>
                  <a:pt x="11693" y="8001"/>
                  <a:pt x="11693" y="7870"/>
                </a:cubicBezTo>
                <a:lnTo>
                  <a:pt x="11693" y="6025"/>
                </a:lnTo>
                <a:cubicBezTo>
                  <a:pt x="11514" y="5823"/>
                  <a:pt x="11395" y="5620"/>
                  <a:pt x="11204" y="5537"/>
                </a:cubicBezTo>
                <a:lnTo>
                  <a:pt x="10776" y="5311"/>
                </a:lnTo>
                <a:lnTo>
                  <a:pt x="10764" y="5299"/>
                </a:lnTo>
                <a:lnTo>
                  <a:pt x="10764" y="5025"/>
                </a:lnTo>
                <a:cubicBezTo>
                  <a:pt x="10978" y="4870"/>
                  <a:pt x="11133" y="4596"/>
                  <a:pt x="11133" y="4287"/>
                </a:cubicBezTo>
                <a:lnTo>
                  <a:pt x="11133" y="3918"/>
                </a:lnTo>
                <a:cubicBezTo>
                  <a:pt x="11133" y="3513"/>
                  <a:pt x="10800" y="3179"/>
                  <a:pt x="10407" y="3179"/>
                </a:cubicBezTo>
                <a:lnTo>
                  <a:pt x="10014" y="3179"/>
                </a:lnTo>
                <a:lnTo>
                  <a:pt x="10014" y="2846"/>
                </a:lnTo>
                <a:cubicBezTo>
                  <a:pt x="10014" y="2632"/>
                  <a:pt x="9895" y="2453"/>
                  <a:pt x="9716" y="2346"/>
                </a:cubicBezTo>
                <a:lnTo>
                  <a:pt x="9287" y="2132"/>
                </a:lnTo>
                <a:lnTo>
                  <a:pt x="9276" y="2108"/>
                </a:lnTo>
                <a:lnTo>
                  <a:pt x="9276" y="1846"/>
                </a:lnTo>
                <a:cubicBezTo>
                  <a:pt x="9490" y="1679"/>
                  <a:pt x="9645" y="1417"/>
                  <a:pt x="9645" y="1096"/>
                </a:cubicBezTo>
                <a:lnTo>
                  <a:pt x="9645" y="727"/>
                </a:lnTo>
                <a:cubicBezTo>
                  <a:pt x="9645" y="322"/>
                  <a:pt x="9311" y="0"/>
                  <a:pt x="8918" y="0"/>
                </a:cubicBezTo>
                <a:lnTo>
                  <a:pt x="8537" y="0"/>
                </a:lnTo>
                <a:cubicBezTo>
                  <a:pt x="8133" y="0"/>
                  <a:pt x="7811" y="322"/>
                  <a:pt x="7811" y="727"/>
                </a:cubicBezTo>
                <a:lnTo>
                  <a:pt x="7811" y="1096"/>
                </a:lnTo>
                <a:cubicBezTo>
                  <a:pt x="7811" y="1393"/>
                  <a:pt x="7966" y="1667"/>
                  <a:pt x="8180" y="1846"/>
                </a:cubicBezTo>
                <a:lnTo>
                  <a:pt x="8180" y="2108"/>
                </a:lnTo>
                <a:cubicBezTo>
                  <a:pt x="8180" y="2108"/>
                  <a:pt x="8180" y="2132"/>
                  <a:pt x="8168" y="2132"/>
                </a:cubicBezTo>
                <a:lnTo>
                  <a:pt x="7740" y="2346"/>
                </a:lnTo>
                <a:cubicBezTo>
                  <a:pt x="7561" y="2441"/>
                  <a:pt x="7442" y="2632"/>
                  <a:pt x="7442" y="2846"/>
                </a:cubicBezTo>
                <a:lnTo>
                  <a:pt x="7442" y="3179"/>
                </a:lnTo>
                <a:lnTo>
                  <a:pt x="7037" y="3179"/>
                </a:lnTo>
                <a:lnTo>
                  <a:pt x="7037" y="2846"/>
                </a:lnTo>
                <a:cubicBezTo>
                  <a:pt x="7037" y="2632"/>
                  <a:pt x="6918" y="2453"/>
                  <a:pt x="6740" y="2346"/>
                </a:cubicBezTo>
                <a:lnTo>
                  <a:pt x="6311" y="2132"/>
                </a:lnTo>
                <a:lnTo>
                  <a:pt x="6299" y="2108"/>
                </a:lnTo>
                <a:lnTo>
                  <a:pt x="6299" y="1846"/>
                </a:lnTo>
                <a:cubicBezTo>
                  <a:pt x="6513" y="1679"/>
                  <a:pt x="6668" y="1417"/>
                  <a:pt x="6668" y="1096"/>
                </a:cubicBezTo>
                <a:lnTo>
                  <a:pt x="6668" y="727"/>
                </a:lnTo>
                <a:cubicBezTo>
                  <a:pt x="6668" y="322"/>
                  <a:pt x="6335" y="0"/>
                  <a:pt x="5942" y="0"/>
                </a:cubicBezTo>
                <a:lnTo>
                  <a:pt x="5561" y="0"/>
                </a:lnTo>
                <a:cubicBezTo>
                  <a:pt x="5168" y="0"/>
                  <a:pt x="4835" y="322"/>
                  <a:pt x="4835" y="727"/>
                </a:cubicBezTo>
                <a:lnTo>
                  <a:pt x="4835" y="1096"/>
                </a:lnTo>
                <a:cubicBezTo>
                  <a:pt x="4835" y="1393"/>
                  <a:pt x="4989" y="1667"/>
                  <a:pt x="5204" y="1846"/>
                </a:cubicBezTo>
                <a:lnTo>
                  <a:pt x="5204" y="2108"/>
                </a:lnTo>
                <a:cubicBezTo>
                  <a:pt x="5204" y="2108"/>
                  <a:pt x="5204" y="2132"/>
                  <a:pt x="5192" y="2132"/>
                </a:cubicBezTo>
                <a:lnTo>
                  <a:pt x="4763" y="2346"/>
                </a:lnTo>
                <a:cubicBezTo>
                  <a:pt x="4585" y="2441"/>
                  <a:pt x="4465" y="2632"/>
                  <a:pt x="4465" y="2846"/>
                </a:cubicBezTo>
                <a:lnTo>
                  <a:pt x="4465" y="3179"/>
                </a:lnTo>
                <a:lnTo>
                  <a:pt x="4061" y="3179"/>
                </a:lnTo>
                <a:lnTo>
                  <a:pt x="4061" y="2846"/>
                </a:lnTo>
                <a:cubicBezTo>
                  <a:pt x="4061" y="2632"/>
                  <a:pt x="3942" y="2453"/>
                  <a:pt x="3763" y="2346"/>
                </a:cubicBezTo>
                <a:lnTo>
                  <a:pt x="3334" y="2132"/>
                </a:lnTo>
                <a:lnTo>
                  <a:pt x="3322" y="2108"/>
                </a:lnTo>
                <a:lnTo>
                  <a:pt x="3322" y="1846"/>
                </a:lnTo>
                <a:cubicBezTo>
                  <a:pt x="3537" y="1679"/>
                  <a:pt x="3692" y="1417"/>
                  <a:pt x="3692" y="1096"/>
                </a:cubicBezTo>
                <a:lnTo>
                  <a:pt x="3692" y="727"/>
                </a:lnTo>
                <a:cubicBezTo>
                  <a:pt x="3692" y="322"/>
                  <a:pt x="3358" y="0"/>
                  <a:pt x="296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547" name="Google Shape;4547;p66"/>
          <p:cNvGrpSpPr/>
          <p:nvPr/>
        </p:nvGrpSpPr>
        <p:grpSpPr>
          <a:xfrm>
            <a:off x="2741264" y="3437213"/>
            <a:ext cx="330110" cy="308908"/>
            <a:chOff x="2766264" y="3394042"/>
            <a:chExt cx="294873" cy="275934"/>
          </a:xfrm>
        </p:grpSpPr>
        <p:sp>
          <p:nvSpPr>
            <p:cNvPr id="4548" name="Google Shape;4548;p66"/>
            <p:cNvSpPr/>
            <p:nvPr/>
          </p:nvSpPr>
          <p:spPr>
            <a:xfrm>
              <a:off x="2766264" y="3394042"/>
              <a:ext cx="253176" cy="275934"/>
            </a:xfrm>
            <a:custGeom>
              <a:rect b="b" l="l" r="r" t="t"/>
              <a:pathLst>
                <a:path extrusionOk="0" h="8669" w="7954">
                  <a:moveTo>
                    <a:pt x="6942" y="3489"/>
                  </a:moveTo>
                  <a:cubicBezTo>
                    <a:pt x="7371" y="3549"/>
                    <a:pt x="7692" y="3918"/>
                    <a:pt x="7692" y="4346"/>
                  </a:cubicBezTo>
                  <a:cubicBezTo>
                    <a:pt x="7692" y="4799"/>
                    <a:pt x="7382" y="5156"/>
                    <a:pt x="6942" y="5227"/>
                  </a:cubicBezTo>
                  <a:lnTo>
                    <a:pt x="6942" y="3489"/>
                  </a:lnTo>
                  <a:close/>
                  <a:moveTo>
                    <a:pt x="1013" y="3322"/>
                  </a:moveTo>
                  <a:lnTo>
                    <a:pt x="1013" y="5382"/>
                  </a:lnTo>
                  <a:lnTo>
                    <a:pt x="715" y="5382"/>
                  </a:lnTo>
                  <a:cubicBezTo>
                    <a:pt x="465" y="5382"/>
                    <a:pt x="263" y="5180"/>
                    <a:pt x="263" y="4930"/>
                  </a:cubicBezTo>
                  <a:lnTo>
                    <a:pt x="263" y="3775"/>
                  </a:lnTo>
                  <a:cubicBezTo>
                    <a:pt x="263" y="3537"/>
                    <a:pt x="453" y="3322"/>
                    <a:pt x="715" y="3322"/>
                  </a:cubicBezTo>
                  <a:close/>
                  <a:moveTo>
                    <a:pt x="2179" y="3322"/>
                  </a:moveTo>
                  <a:lnTo>
                    <a:pt x="2179" y="5382"/>
                  </a:lnTo>
                  <a:lnTo>
                    <a:pt x="1286" y="5382"/>
                  </a:lnTo>
                  <a:lnTo>
                    <a:pt x="1286" y="3322"/>
                  </a:lnTo>
                  <a:close/>
                  <a:moveTo>
                    <a:pt x="2322" y="6370"/>
                  </a:moveTo>
                  <a:lnTo>
                    <a:pt x="2322" y="6966"/>
                  </a:lnTo>
                  <a:lnTo>
                    <a:pt x="2060" y="6966"/>
                  </a:lnTo>
                  <a:lnTo>
                    <a:pt x="2227" y="6370"/>
                  </a:lnTo>
                  <a:close/>
                  <a:moveTo>
                    <a:pt x="2144" y="5644"/>
                  </a:moveTo>
                  <a:lnTo>
                    <a:pt x="1632" y="7549"/>
                  </a:lnTo>
                  <a:lnTo>
                    <a:pt x="1286" y="7549"/>
                  </a:lnTo>
                  <a:lnTo>
                    <a:pt x="1286" y="5644"/>
                  </a:lnTo>
                  <a:close/>
                  <a:moveTo>
                    <a:pt x="6680" y="274"/>
                  </a:moveTo>
                  <a:lnTo>
                    <a:pt x="6680" y="8430"/>
                  </a:lnTo>
                  <a:lnTo>
                    <a:pt x="6085" y="8430"/>
                  </a:lnTo>
                  <a:lnTo>
                    <a:pt x="6085" y="2703"/>
                  </a:lnTo>
                  <a:cubicBezTo>
                    <a:pt x="6085" y="2620"/>
                    <a:pt x="6025" y="2560"/>
                    <a:pt x="5954" y="2560"/>
                  </a:cubicBezTo>
                  <a:cubicBezTo>
                    <a:pt x="5870" y="2560"/>
                    <a:pt x="5811" y="2620"/>
                    <a:pt x="5811" y="2703"/>
                  </a:cubicBezTo>
                  <a:lnTo>
                    <a:pt x="5811" y="7549"/>
                  </a:lnTo>
                  <a:cubicBezTo>
                    <a:pt x="5632" y="7311"/>
                    <a:pt x="5382" y="6989"/>
                    <a:pt x="5037" y="6668"/>
                  </a:cubicBezTo>
                  <a:cubicBezTo>
                    <a:pt x="4668" y="6299"/>
                    <a:pt x="4263" y="6013"/>
                    <a:pt x="3870" y="5799"/>
                  </a:cubicBezTo>
                  <a:cubicBezTo>
                    <a:pt x="3406" y="5561"/>
                    <a:pt x="2930" y="5418"/>
                    <a:pt x="2453" y="5394"/>
                  </a:cubicBezTo>
                  <a:lnTo>
                    <a:pt x="2453" y="3322"/>
                  </a:lnTo>
                  <a:cubicBezTo>
                    <a:pt x="2930" y="3310"/>
                    <a:pt x="3406" y="3179"/>
                    <a:pt x="3870" y="2918"/>
                  </a:cubicBezTo>
                  <a:cubicBezTo>
                    <a:pt x="4263" y="2715"/>
                    <a:pt x="4668" y="2417"/>
                    <a:pt x="5037" y="2048"/>
                  </a:cubicBezTo>
                  <a:cubicBezTo>
                    <a:pt x="5370" y="1715"/>
                    <a:pt x="5632" y="1394"/>
                    <a:pt x="5811" y="1167"/>
                  </a:cubicBezTo>
                  <a:lnTo>
                    <a:pt x="5811" y="2025"/>
                  </a:lnTo>
                  <a:cubicBezTo>
                    <a:pt x="5811" y="2108"/>
                    <a:pt x="5870" y="2167"/>
                    <a:pt x="5954" y="2167"/>
                  </a:cubicBezTo>
                  <a:cubicBezTo>
                    <a:pt x="6025" y="2167"/>
                    <a:pt x="6085" y="2108"/>
                    <a:pt x="6085" y="2025"/>
                  </a:cubicBezTo>
                  <a:lnTo>
                    <a:pt x="6085" y="274"/>
                  </a:lnTo>
                  <a:close/>
                  <a:moveTo>
                    <a:pt x="5930" y="0"/>
                  </a:moveTo>
                  <a:cubicBezTo>
                    <a:pt x="5858" y="0"/>
                    <a:pt x="5799" y="60"/>
                    <a:pt x="5799" y="143"/>
                  </a:cubicBezTo>
                  <a:lnTo>
                    <a:pt x="5799" y="679"/>
                  </a:lnTo>
                  <a:cubicBezTo>
                    <a:pt x="5728" y="810"/>
                    <a:pt x="5370" y="1334"/>
                    <a:pt x="4835" y="1846"/>
                  </a:cubicBezTo>
                  <a:cubicBezTo>
                    <a:pt x="4263" y="2382"/>
                    <a:pt x="3370" y="3037"/>
                    <a:pt x="2299" y="3037"/>
                  </a:cubicBezTo>
                  <a:lnTo>
                    <a:pt x="715" y="3037"/>
                  </a:lnTo>
                  <a:cubicBezTo>
                    <a:pt x="310" y="3037"/>
                    <a:pt x="1" y="3370"/>
                    <a:pt x="1" y="3751"/>
                  </a:cubicBezTo>
                  <a:lnTo>
                    <a:pt x="1" y="4918"/>
                  </a:lnTo>
                  <a:cubicBezTo>
                    <a:pt x="1" y="5323"/>
                    <a:pt x="322" y="5632"/>
                    <a:pt x="715" y="5632"/>
                  </a:cubicBezTo>
                  <a:lnTo>
                    <a:pt x="1013" y="5632"/>
                  </a:lnTo>
                  <a:lnTo>
                    <a:pt x="1013" y="7668"/>
                  </a:lnTo>
                  <a:cubicBezTo>
                    <a:pt x="1013" y="7740"/>
                    <a:pt x="1072" y="7799"/>
                    <a:pt x="1144" y="7799"/>
                  </a:cubicBezTo>
                  <a:lnTo>
                    <a:pt x="1727" y="7799"/>
                  </a:lnTo>
                  <a:cubicBezTo>
                    <a:pt x="1787" y="7799"/>
                    <a:pt x="1846" y="7763"/>
                    <a:pt x="1858" y="7692"/>
                  </a:cubicBezTo>
                  <a:lnTo>
                    <a:pt x="1989" y="7216"/>
                  </a:lnTo>
                  <a:lnTo>
                    <a:pt x="2453" y="7216"/>
                  </a:lnTo>
                  <a:cubicBezTo>
                    <a:pt x="2525" y="7216"/>
                    <a:pt x="2584" y="7156"/>
                    <a:pt x="2584" y="7085"/>
                  </a:cubicBezTo>
                  <a:lnTo>
                    <a:pt x="2584" y="6204"/>
                  </a:lnTo>
                  <a:cubicBezTo>
                    <a:pt x="2584" y="6132"/>
                    <a:pt x="2525" y="6073"/>
                    <a:pt x="2453" y="6073"/>
                  </a:cubicBezTo>
                  <a:lnTo>
                    <a:pt x="2287" y="6073"/>
                  </a:lnTo>
                  <a:lnTo>
                    <a:pt x="2406" y="5632"/>
                  </a:lnTo>
                  <a:cubicBezTo>
                    <a:pt x="3430" y="5668"/>
                    <a:pt x="4299" y="6299"/>
                    <a:pt x="4835" y="6823"/>
                  </a:cubicBezTo>
                  <a:cubicBezTo>
                    <a:pt x="5370" y="7335"/>
                    <a:pt x="5704" y="7859"/>
                    <a:pt x="5799" y="7990"/>
                  </a:cubicBezTo>
                  <a:lnTo>
                    <a:pt x="5799" y="8525"/>
                  </a:lnTo>
                  <a:cubicBezTo>
                    <a:pt x="5799" y="8609"/>
                    <a:pt x="5858" y="8668"/>
                    <a:pt x="5930" y="8668"/>
                  </a:cubicBezTo>
                  <a:lnTo>
                    <a:pt x="6811" y="8668"/>
                  </a:lnTo>
                  <a:cubicBezTo>
                    <a:pt x="6882" y="8668"/>
                    <a:pt x="6942" y="8609"/>
                    <a:pt x="6942" y="8525"/>
                  </a:cubicBezTo>
                  <a:lnTo>
                    <a:pt x="6942" y="5465"/>
                  </a:lnTo>
                  <a:cubicBezTo>
                    <a:pt x="7525" y="5394"/>
                    <a:pt x="7954" y="4918"/>
                    <a:pt x="7954" y="4322"/>
                  </a:cubicBezTo>
                  <a:cubicBezTo>
                    <a:pt x="7954" y="3775"/>
                    <a:pt x="7525" y="3275"/>
                    <a:pt x="6942" y="3203"/>
                  </a:cubicBezTo>
                  <a:lnTo>
                    <a:pt x="6942" y="143"/>
                  </a:lnTo>
                  <a:cubicBezTo>
                    <a:pt x="6942" y="60"/>
                    <a:pt x="6882" y="0"/>
                    <a:pt x="681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9" name="Google Shape;4549;p66"/>
            <p:cNvSpPr/>
            <p:nvPr/>
          </p:nvSpPr>
          <p:spPr>
            <a:xfrm>
              <a:off x="3039143" y="3528205"/>
              <a:ext cx="21995" cy="8753"/>
            </a:xfrm>
            <a:custGeom>
              <a:rect b="b" l="l" r="r" t="t"/>
              <a:pathLst>
                <a:path extrusionOk="0" h="275" w="691">
                  <a:moveTo>
                    <a:pt x="131" y="0"/>
                  </a:moveTo>
                  <a:cubicBezTo>
                    <a:pt x="60" y="0"/>
                    <a:pt x="0" y="60"/>
                    <a:pt x="0" y="131"/>
                  </a:cubicBezTo>
                  <a:cubicBezTo>
                    <a:pt x="0" y="215"/>
                    <a:pt x="60" y="274"/>
                    <a:pt x="131" y="274"/>
                  </a:cubicBezTo>
                  <a:lnTo>
                    <a:pt x="560" y="274"/>
                  </a:lnTo>
                  <a:cubicBezTo>
                    <a:pt x="631" y="274"/>
                    <a:pt x="691" y="215"/>
                    <a:pt x="691" y="131"/>
                  </a:cubicBezTo>
                  <a:cubicBezTo>
                    <a:pt x="691" y="60"/>
                    <a:pt x="631" y="0"/>
                    <a:pt x="56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0" name="Google Shape;4550;p66"/>
            <p:cNvSpPr/>
            <p:nvPr/>
          </p:nvSpPr>
          <p:spPr>
            <a:xfrm>
              <a:off x="3019408" y="3475622"/>
              <a:ext cx="20499" cy="18875"/>
            </a:xfrm>
            <a:custGeom>
              <a:rect b="b" l="l" r="r" t="t"/>
              <a:pathLst>
                <a:path extrusionOk="0" h="593" w="644">
                  <a:moveTo>
                    <a:pt x="501" y="0"/>
                  </a:moveTo>
                  <a:cubicBezTo>
                    <a:pt x="468" y="0"/>
                    <a:pt x="436" y="15"/>
                    <a:pt x="406" y="45"/>
                  </a:cubicBezTo>
                  <a:lnTo>
                    <a:pt x="96" y="355"/>
                  </a:lnTo>
                  <a:cubicBezTo>
                    <a:pt x="1" y="450"/>
                    <a:pt x="61" y="593"/>
                    <a:pt x="180" y="593"/>
                  </a:cubicBezTo>
                  <a:cubicBezTo>
                    <a:pt x="215" y="593"/>
                    <a:pt x="263" y="581"/>
                    <a:pt x="275" y="557"/>
                  </a:cubicBezTo>
                  <a:lnTo>
                    <a:pt x="584" y="235"/>
                  </a:lnTo>
                  <a:cubicBezTo>
                    <a:pt x="644" y="200"/>
                    <a:pt x="644" y="104"/>
                    <a:pt x="596" y="45"/>
                  </a:cubicBezTo>
                  <a:cubicBezTo>
                    <a:pt x="567" y="15"/>
                    <a:pt x="534" y="0"/>
                    <a:pt x="50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1" name="Google Shape;4551;p66"/>
            <p:cNvSpPr/>
            <p:nvPr/>
          </p:nvSpPr>
          <p:spPr>
            <a:xfrm>
              <a:off x="3020554" y="3570348"/>
              <a:ext cx="19353" cy="18621"/>
            </a:xfrm>
            <a:custGeom>
              <a:rect b="b" l="l" r="r" t="t"/>
              <a:pathLst>
                <a:path extrusionOk="0" h="585" w="608">
                  <a:moveTo>
                    <a:pt x="155" y="1"/>
                  </a:moveTo>
                  <a:cubicBezTo>
                    <a:pt x="123" y="1"/>
                    <a:pt x="90" y="16"/>
                    <a:pt x="60" y="46"/>
                  </a:cubicBezTo>
                  <a:cubicBezTo>
                    <a:pt x="1" y="105"/>
                    <a:pt x="1" y="176"/>
                    <a:pt x="60" y="236"/>
                  </a:cubicBezTo>
                  <a:lnTo>
                    <a:pt x="370" y="546"/>
                  </a:lnTo>
                  <a:cubicBezTo>
                    <a:pt x="397" y="572"/>
                    <a:pt x="431" y="585"/>
                    <a:pt x="463" y="585"/>
                  </a:cubicBezTo>
                  <a:cubicBezTo>
                    <a:pt x="503" y="585"/>
                    <a:pt x="541" y="566"/>
                    <a:pt x="560" y="534"/>
                  </a:cubicBezTo>
                  <a:cubicBezTo>
                    <a:pt x="608" y="498"/>
                    <a:pt x="608" y="403"/>
                    <a:pt x="560" y="355"/>
                  </a:cubicBezTo>
                  <a:lnTo>
                    <a:pt x="251" y="46"/>
                  </a:lnTo>
                  <a:cubicBezTo>
                    <a:pt x="221" y="16"/>
                    <a:pt x="188" y="1"/>
                    <a:pt x="15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552" name="Google Shape;4552;p66"/>
          <p:cNvGrpSpPr/>
          <p:nvPr/>
        </p:nvGrpSpPr>
        <p:grpSpPr>
          <a:xfrm>
            <a:off x="3189862" y="3435388"/>
            <a:ext cx="346406" cy="347552"/>
            <a:chOff x="3214972" y="3359188"/>
            <a:chExt cx="346406" cy="347552"/>
          </a:xfrm>
        </p:grpSpPr>
        <p:sp>
          <p:nvSpPr>
            <p:cNvPr id="4553" name="Google Shape;4553;p66"/>
            <p:cNvSpPr/>
            <p:nvPr/>
          </p:nvSpPr>
          <p:spPr>
            <a:xfrm>
              <a:off x="3301772" y="3386084"/>
              <a:ext cx="71649" cy="11395"/>
            </a:xfrm>
            <a:custGeom>
              <a:rect b="b" l="l" r="r" t="t"/>
              <a:pathLst>
                <a:path extrusionOk="0" h="358" w="2251">
                  <a:moveTo>
                    <a:pt x="179" y="0"/>
                  </a:moveTo>
                  <a:cubicBezTo>
                    <a:pt x="95" y="0"/>
                    <a:pt x="0" y="72"/>
                    <a:pt x="0" y="179"/>
                  </a:cubicBezTo>
                  <a:cubicBezTo>
                    <a:pt x="24" y="286"/>
                    <a:pt x="95" y="358"/>
                    <a:pt x="179" y="358"/>
                  </a:cubicBezTo>
                  <a:lnTo>
                    <a:pt x="2072" y="358"/>
                  </a:lnTo>
                  <a:cubicBezTo>
                    <a:pt x="2167" y="358"/>
                    <a:pt x="2250" y="286"/>
                    <a:pt x="2250" y="179"/>
                  </a:cubicBezTo>
                  <a:cubicBezTo>
                    <a:pt x="2250" y="84"/>
                    <a:pt x="2179" y="0"/>
                    <a:pt x="207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4" name="Google Shape;4554;p66"/>
            <p:cNvSpPr/>
            <p:nvPr/>
          </p:nvSpPr>
          <p:spPr>
            <a:xfrm>
              <a:off x="3301772" y="3410339"/>
              <a:ext cx="131904" cy="11395"/>
            </a:xfrm>
            <a:custGeom>
              <a:rect b="b" l="l" r="r" t="t"/>
              <a:pathLst>
                <a:path extrusionOk="0" h="358" w="4144">
                  <a:moveTo>
                    <a:pt x="179" y="0"/>
                  </a:moveTo>
                  <a:cubicBezTo>
                    <a:pt x="95" y="0"/>
                    <a:pt x="0" y="72"/>
                    <a:pt x="0" y="179"/>
                  </a:cubicBezTo>
                  <a:cubicBezTo>
                    <a:pt x="0" y="286"/>
                    <a:pt x="95" y="358"/>
                    <a:pt x="179" y="358"/>
                  </a:cubicBezTo>
                  <a:lnTo>
                    <a:pt x="3965" y="358"/>
                  </a:lnTo>
                  <a:cubicBezTo>
                    <a:pt x="4048" y="358"/>
                    <a:pt x="4144" y="286"/>
                    <a:pt x="4144" y="179"/>
                  </a:cubicBezTo>
                  <a:cubicBezTo>
                    <a:pt x="4144" y="72"/>
                    <a:pt x="4072" y="0"/>
                    <a:pt x="396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5" name="Google Shape;4555;p66"/>
            <p:cNvSpPr/>
            <p:nvPr/>
          </p:nvSpPr>
          <p:spPr>
            <a:xfrm>
              <a:off x="3301772" y="3484980"/>
              <a:ext cx="71649" cy="11427"/>
            </a:xfrm>
            <a:custGeom>
              <a:rect b="b" l="l" r="r" t="t"/>
              <a:pathLst>
                <a:path extrusionOk="0" h="359" w="2251">
                  <a:moveTo>
                    <a:pt x="179" y="1"/>
                  </a:moveTo>
                  <a:cubicBezTo>
                    <a:pt x="95" y="1"/>
                    <a:pt x="0" y="72"/>
                    <a:pt x="0" y="180"/>
                  </a:cubicBezTo>
                  <a:cubicBezTo>
                    <a:pt x="24" y="287"/>
                    <a:pt x="95" y="358"/>
                    <a:pt x="179" y="358"/>
                  </a:cubicBezTo>
                  <a:lnTo>
                    <a:pt x="2072" y="358"/>
                  </a:lnTo>
                  <a:cubicBezTo>
                    <a:pt x="2167" y="358"/>
                    <a:pt x="2250" y="287"/>
                    <a:pt x="2250" y="180"/>
                  </a:cubicBezTo>
                  <a:cubicBezTo>
                    <a:pt x="2250" y="96"/>
                    <a:pt x="2179" y="1"/>
                    <a:pt x="207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6" name="Google Shape;4556;p66"/>
            <p:cNvSpPr/>
            <p:nvPr/>
          </p:nvSpPr>
          <p:spPr>
            <a:xfrm>
              <a:off x="3301772" y="3509234"/>
              <a:ext cx="130758" cy="11427"/>
            </a:xfrm>
            <a:custGeom>
              <a:rect b="b" l="l" r="r" t="t"/>
              <a:pathLst>
                <a:path extrusionOk="0" h="359" w="4108">
                  <a:moveTo>
                    <a:pt x="179" y="1"/>
                  </a:moveTo>
                  <a:cubicBezTo>
                    <a:pt x="95" y="1"/>
                    <a:pt x="0" y="72"/>
                    <a:pt x="0" y="180"/>
                  </a:cubicBezTo>
                  <a:cubicBezTo>
                    <a:pt x="24" y="287"/>
                    <a:pt x="95" y="358"/>
                    <a:pt x="179" y="358"/>
                  </a:cubicBezTo>
                  <a:lnTo>
                    <a:pt x="3929" y="358"/>
                  </a:lnTo>
                  <a:cubicBezTo>
                    <a:pt x="4024" y="358"/>
                    <a:pt x="4108" y="287"/>
                    <a:pt x="4108" y="180"/>
                  </a:cubicBezTo>
                  <a:cubicBezTo>
                    <a:pt x="4108" y="84"/>
                    <a:pt x="4036" y="1"/>
                    <a:pt x="392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7" name="Google Shape;4557;p66"/>
            <p:cNvSpPr/>
            <p:nvPr/>
          </p:nvSpPr>
          <p:spPr>
            <a:xfrm>
              <a:off x="3301772" y="3584671"/>
              <a:ext cx="71649" cy="11395"/>
            </a:xfrm>
            <a:custGeom>
              <a:rect b="b" l="l" r="r" t="t"/>
              <a:pathLst>
                <a:path extrusionOk="0" h="358" w="2251">
                  <a:moveTo>
                    <a:pt x="179" y="0"/>
                  </a:moveTo>
                  <a:cubicBezTo>
                    <a:pt x="95" y="0"/>
                    <a:pt x="0" y="72"/>
                    <a:pt x="0" y="179"/>
                  </a:cubicBezTo>
                  <a:cubicBezTo>
                    <a:pt x="24" y="286"/>
                    <a:pt x="95" y="358"/>
                    <a:pt x="179" y="358"/>
                  </a:cubicBezTo>
                  <a:lnTo>
                    <a:pt x="2072" y="358"/>
                  </a:lnTo>
                  <a:cubicBezTo>
                    <a:pt x="2167" y="358"/>
                    <a:pt x="2250" y="286"/>
                    <a:pt x="2250" y="179"/>
                  </a:cubicBezTo>
                  <a:cubicBezTo>
                    <a:pt x="2250" y="84"/>
                    <a:pt x="2179" y="0"/>
                    <a:pt x="207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8" name="Google Shape;4558;p66"/>
            <p:cNvSpPr/>
            <p:nvPr/>
          </p:nvSpPr>
          <p:spPr>
            <a:xfrm>
              <a:off x="3301772" y="3609308"/>
              <a:ext cx="129994" cy="11395"/>
            </a:xfrm>
            <a:custGeom>
              <a:rect b="b" l="l" r="r" t="t"/>
              <a:pathLst>
                <a:path extrusionOk="0" h="358" w="4084">
                  <a:moveTo>
                    <a:pt x="179" y="0"/>
                  </a:moveTo>
                  <a:cubicBezTo>
                    <a:pt x="95" y="0"/>
                    <a:pt x="0" y="72"/>
                    <a:pt x="0" y="179"/>
                  </a:cubicBezTo>
                  <a:cubicBezTo>
                    <a:pt x="0" y="262"/>
                    <a:pt x="83" y="357"/>
                    <a:pt x="179" y="357"/>
                  </a:cubicBezTo>
                  <a:lnTo>
                    <a:pt x="3905" y="357"/>
                  </a:lnTo>
                  <a:cubicBezTo>
                    <a:pt x="3989" y="357"/>
                    <a:pt x="4084" y="286"/>
                    <a:pt x="4084" y="179"/>
                  </a:cubicBezTo>
                  <a:cubicBezTo>
                    <a:pt x="4084" y="72"/>
                    <a:pt x="3989" y="0"/>
                    <a:pt x="390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9" name="Google Shape;4559;p66"/>
            <p:cNvSpPr/>
            <p:nvPr/>
          </p:nvSpPr>
          <p:spPr>
            <a:xfrm>
              <a:off x="3214972" y="3458466"/>
              <a:ext cx="346406" cy="248274"/>
            </a:xfrm>
            <a:custGeom>
              <a:rect b="b" l="l" r="r" t="t"/>
              <a:pathLst>
                <a:path extrusionOk="0" h="7800" w="10883">
                  <a:moveTo>
                    <a:pt x="8466" y="1417"/>
                  </a:moveTo>
                  <a:cubicBezTo>
                    <a:pt x="9109" y="1417"/>
                    <a:pt x="9657" y="1953"/>
                    <a:pt x="9657" y="2608"/>
                  </a:cubicBezTo>
                  <a:lnTo>
                    <a:pt x="9657" y="2894"/>
                  </a:lnTo>
                  <a:lnTo>
                    <a:pt x="9585" y="2894"/>
                  </a:lnTo>
                  <a:cubicBezTo>
                    <a:pt x="9216" y="2799"/>
                    <a:pt x="9097" y="2322"/>
                    <a:pt x="9097" y="2322"/>
                  </a:cubicBezTo>
                  <a:cubicBezTo>
                    <a:pt x="9085" y="2263"/>
                    <a:pt x="9037" y="2203"/>
                    <a:pt x="8966" y="2191"/>
                  </a:cubicBezTo>
                  <a:cubicBezTo>
                    <a:pt x="8956" y="2189"/>
                    <a:pt x="8946" y="2188"/>
                    <a:pt x="8935" y="2188"/>
                  </a:cubicBezTo>
                  <a:cubicBezTo>
                    <a:pt x="8883" y="2188"/>
                    <a:pt x="8827" y="2213"/>
                    <a:pt x="8787" y="2263"/>
                  </a:cubicBezTo>
                  <a:cubicBezTo>
                    <a:pt x="8335" y="2894"/>
                    <a:pt x="7347" y="2894"/>
                    <a:pt x="7323" y="2894"/>
                  </a:cubicBezTo>
                  <a:lnTo>
                    <a:pt x="7204" y="2894"/>
                  </a:lnTo>
                  <a:lnTo>
                    <a:pt x="7156" y="2608"/>
                  </a:lnTo>
                  <a:cubicBezTo>
                    <a:pt x="7156" y="1953"/>
                    <a:pt x="7692" y="1417"/>
                    <a:pt x="8347" y="1417"/>
                  </a:cubicBezTo>
                  <a:close/>
                  <a:moveTo>
                    <a:pt x="9692" y="3299"/>
                  </a:moveTo>
                  <a:cubicBezTo>
                    <a:pt x="9811" y="3322"/>
                    <a:pt x="9919" y="3430"/>
                    <a:pt x="9919" y="3549"/>
                  </a:cubicBezTo>
                  <a:cubicBezTo>
                    <a:pt x="9919" y="3680"/>
                    <a:pt x="9835" y="3787"/>
                    <a:pt x="9692" y="3799"/>
                  </a:cubicBezTo>
                  <a:lnTo>
                    <a:pt x="9692" y="3299"/>
                  </a:lnTo>
                  <a:close/>
                  <a:moveTo>
                    <a:pt x="7132" y="3299"/>
                  </a:moveTo>
                  <a:lnTo>
                    <a:pt x="7132" y="3811"/>
                  </a:lnTo>
                  <a:cubicBezTo>
                    <a:pt x="7001" y="3799"/>
                    <a:pt x="6918" y="3680"/>
                    <a:pt x="6918" y="3561"/>
                  </a:cubicBezTo>
                  <a:cubicBezTo>
                    <a:pt x="6894" y="3418"/>
                    <a:pt x="7001" y="3310"/>
                    <a:pt x="7132" y="3299"/>
                  </a:cubicBezTo>
                  <a:close/>
                  <a:moveTo>
                    <a:pt x="8835" y="2608"/>
                  </a:moveTo>
                  <a:cubicBezTo>
                    <a:pt x="8918" y="2787"/>
                    <a:pt x="9085" y="3013"/>
                    <a:pt x="9335" y="3120"/>
                  </a:cubicBezTo>
                  <a:lnTo>
                    <a:pt x="9335" y="3846"/>
                  </a:lnTo>
                  <a:cubicBezTo>
                    <a:pt x="9359" y="4287"/>
                    <a:pt x="8978" y="4668"/>
                    <a:pt x="8525" y="4668"/>
                  </a:cubicBezTo>
                  <a:lnTo>
                    <a:pt x="8299" y="4668"/>
                  </a:lnTo>
                  <a:cubicBezTo>
                    <a:pt x="7835" y="4668"/>
                    <a:pt x="7466" y="4287"/>
                    <a:pt x="7466" y="3834"/>
                  </a:cubicBezTo>
                  <a:lnTo>
                    <a:pt x="7466" y="3144"/>
                  </a:lnTo>
                  <a:cubicBezTo>
                    <a:pt x="7763" y="3120"/>
                    <a:pt x="8383" y="3013"/>
                    <a:pt x="8835" y="2608"/>
                  </a:cubicBezTo>
                  <a:close/>
                  <a:moveTo>
                    <a:pt x="8728" y="4989"/>
                  </a:moveTo>
                  <a:lnTo>
                    <a:pt x="8728" y="5215"/>
                  </a:lnTo>
                  <a:lnTo>
                    <a:pt x="8728" y="5227"/>
                  </a:lnTo>
                  <a:lnTo>
                    <a:pt x="8406" y="5573"/>
                  </a:lnTo>
                  <a:lnTo>
                    <a:pt x="8085" y="5251"/>
                  </a:lnTo>
                  <a:lnTo>
                    <a:pt x="8085" y="4989"/>
                  </a:lnTo>
                  <a:cubicBezTo>
                    <a:pt x="8168" y="5001"/>
                    <a:pt x="8240" y="5001"/>
                    <a:pt x="8299" y="5001"/>
                  </a:cubicBezTo>
                  <a:lnTo>
                    <a:pt x="8514" y="5001"/>
                  </a:lnTo>
                  <a:cubicBezTo>
                    <a:pt x="8597" y="5001"/>
                    <a:pt x="8668" y="5001"/>
                    <a:pt x="8728" y="4989"/>
                  </a:cubicBezTo>
                  <a:close/>
                  <a:moveTo>
                    <a:pt x="6573" y="3477"/>
                  </a:moveTo>
                  <a:lnTo>
                    <a:pt x="6573" y="3549"/>
                  </a:lnTo>
                  <a:cubicBezTo>
                    <a:pt x="6573" y="3870"/>
                    <a:pt x="6835" y="4156"/>
                    <a:pt x="7180" y="4156"/>
                  </a:cubicBezTo>
                  <a:cubicBezTo>
                    <a:pt x="7275" y="4465"/>
                    <a:pt x="7478" y="4727"/>
                    <a:pt x="7752" y="4870"/>
                  </a:cubicBezTo>
                  <a:lnTo>
                    <a:pt x="7752" y="5096"/>
                  </a:lnTo>
                  <a:lnTo>
                    <a:pt x="6716" y="5501"/>
                  </a:lnTo>
                  <a:cubicBezTo>
                    <a:pt x="6656" y="5513"/>
                    <a:pt x="6597" y="5537"/>
                    <a:pt x="6525" y="5585"/>
                  </a:cubicBezTo>
                  <a:lnTo>
                    <a:pt x="370" y="5585"/>
                  </a:lnTo>
                  <a:lnTo>
                    <a:pt x="370" y="3477"/>
                  </a:lnTo>
                  <a:close/>
                  <a:moveTo>
                    <a:pt x="179" y="1"/>
                  </a:moveTo>
                  <a:cubicBezTo>
                    <a:pt x="96" y="1"/>
                    <a:pt x="1" y="84"/>
                    <a:pt x="1" y="179"/>
                  </a:cubicBezTo>
                  <a:lnTo>
                    <a:pt x="1" y="2644"/>
                  </a:lnTo>
                  <a:cubicBezTo>
                    <a:pt x="1" y="2727"/>
                    <a:pt x="84" y="2822"/>
                    <a:pt x="179" y="2822"/>
                  </a:cubicBezTo>
                  <a:lnTo>
                    <a:pt x="6811" y="2822"/>
                  </a:lnTo>
                  <a:lnTo>
                    <a:pt x="6811" y="3072"/>
                  </a:lnTo>
                  <a:cubicBezTo>
                    <a:pt x="6775" y="3084"/>
                    <a:pt x="6751" y="3120"/>
                    <a:pt x="6728" y="3144"/>
                  </a:cubicBezTo>
                  <a:lnTo>
                    <a:pt x="179" y="3144"/>
                  </a:lnTo>
                  <a:cubicBezTo>
                    <a:pt x="96" y="3144"/>
                    <a:pt x="1" y="3215"/>
                    <a:pt x="1" y="3322"/>
                  </a:cubicBezTo>
                  <a:lnTo>
                    <a:pt x="1" y="5775"/>
                  </a:lnTo>
                  <a:cubicBezTo>
                    <a:pt x="1" y="5870"/>
                    <a:pt x="84" y="5954"/>
                    <a:pt x="179" y="5954"/>
                  </a:cubicBezTo>
                  <a:lnTo>
                    <a:pt x="6156" y="5954"/>
                  </a:lnTo>
                  <a:cubicBezTo>
                    <a:pt x="6001" y="6156"/>
                    <a:pt x="5894" y="6418"/>
                    <a:pt x="5894" y="6775"/>
                  </a:cubicBezTo>
                  <a:lnTo>
                    <a:pt x="5894" y="7621"/>
                  </a:lnTo>
                  <a:cubicBezTo>
                    <a:pt x="5894" y="7716"/>
                    <a:pt x="5978" y="7799"/>
                    <a:pt x="6085" y="7799"/>
                  </a:cubicBezTo>
                  <a:lnTo>
                    <a:pt x="6728" y="7799"/>
                  </a:lnTo>
                  <a:cubicBezTo>
                    <a:pt x="6823" y="7799"/>
                    <a:pt x="6918" y="7728"/>
                    <a:pt x="6918" y="7621"/>
                  </a:cubicBezTo>
                  <a:cubicBezTo>
                    <a:pt x="6918" y="7537"/>
                    <a:pt x="6835" y="7442"/>
                    <a:pt x="6728" y="7442"/>
                  </a:cubicBezTo>
                  <a:lnTo>
                    <a:pt x="6251" y="7442"/>
                  </a:lnTo>
                  <a:lnTo>
                    <a:pt x="6251" y="6763"/>
                  </a:lnTo>
                  <a:cubicBezTo>
                    <a:pt x="6251" y="6049"/>
                    <a:pt x="6823" y="5835"/>
                    <a:pt x="6835" y="5835"/>
                  </a:cubicBezTo>
                  <a:lnTo>
                    <a:pt x="6847" y="5835"/>
                  </a:lnTo>
                  <a:lnTo>
                    <a:pt x="7787" y="5466"/>
                  </a:lnTo>
                  <a:lnTo>
                    <a:pt x="7799" y="5477"/>
                  </a:lnTo>
                  <a:lnTo>
                    <a:pt x="8299" y="5954"/>
                  </a:lnTo>
                  <a:cubicBezTo>
                    <a:pt x="8323" y="5989"/>
                    <a:pt x="8371" y="6001"/>
                    <a:pt x="8418" y="6001"/>
                  </a:cubicBezTo>
                  <a:cubicBezTo>
                    <a:pt x="8454" y="6001"/>
                    <a:pt x="8502" y="5989"/>
                    <a:pt x="8537" y="5942"/>
                  </a:cubicBezTo>
                  <a:lnTo>
                    <a:pt x="9014" y="5442"/>
                  </a:lnTo>
                  <a:lnTo>
                    <a:pt x="9942" y="5811"/>
                  </a:lnTo>
                  <a:lnTo>
                    <a:pt x="9966" y="5811"/>
                  </a:lnTo>
                  <a:cubicBezTo>
                    <a:pt x="9990" y="5823"/>
                    <a:pt x="10538" y="6013"/>
                    <a:pt x="10538" y="6728"/>
                  </a:cubicBezTo>
                  <a:lnTo>
                    <a:pt x="10538" y="7418"/>
                  </a:lnTo>
                  <a:lnTo>
                    <a:pt x="7263" y="7418"/>
                  </a:lnTo>
                  <a:cubicBezTo>
                    <a:pt x="7180" y="7418"/>
                    <a:pt x="7085" y="7490"/>
                    <a:pt x="7085" y="7597"/>
                  </a:cubicBezTo>
                  <a:cubicBezTo>
                    <a:pt x="7085" y="7680"/>
                    <a:pt x="7168" y="7775"/>
                    <a:pt x="7263" y="7775"/>
                  </a:cubicBezTo>
                  <a:lnTo>
                    <a:pt x="10704" y="7775"/>
                  </a:lnTo>
                  <a:cubicBezTo>
                    <a:pt x="10800" y="7775"/>
                    <a:pt x="10883" y="7704"/>
                    <a:pt x="10883" y="7597"/>
                  </a:cubicBezTo>
                  <a:lnTo>
                    <a:pt x="10883" y="6751"/>
                  </a:lnTo>
                  <a:cubicBezTo>
                    <a:pt x="10883" y="5977"/>
                    <a:pt x="10371" y="5585"/>
                    <a:pt x="10073" y="5477"/>
                  </a:cubicBezTo>
                  <a:lnTo>
                    <a:pt x="9073" y="5085"/>
                  </a:lnTo>
                  <a:lnTo>
                    <a:pt x="9073" y="4870"/>
                  </a:lnTo>
                  <a:cubicBezTo>
                    <a:pt x="9335" y="4727"/>
                    <a:pt x="9549" y="4465"/>
                    <a:pt x="9633" y="4156"/>
                  </a:cubicBezTo>
                  <a:cubicBezTo>
                    <a:pt x="9966" y="4156"/>
                    <a:pt x="10252" y="3894"/>
                    <a:pt x="10252" y="3549"/>
                  </a:cubicBezTo>
                  <a:cubicBezTo>
                    <a:pt x="10252" y="3358"/>
                    <a:pt x="10145" y="3180"/>
                    <a:pt x="9990" y="3060"/>
                  </a:cubicBezTo>
                  <a:lnTo>
                    <a:pt x="9990" y="2596"/>
                  </a:lnTo>
                  <a:cubicBezTo>
                    <a:pt x="9990" y="1751"/>
                    <a:pt x="9311" y="1060"/>
                    <a:pt x="8466" y="1060"/>
                  </a:cubicBezTo>
                  <a:lnTo>
                    <a:pt x="8347" y="1060"/>
                  </a:lnTo>
                  <a:cubicBezTo>
                    <a:pt x="8204" y="1060"/>
                    <a:pt x="8085" y="1072"/>
                    <a:pt x="7966" y="1108"/>
                  </a:cubicBezTo>
                  <a:lnTo>
                    <a:pt x="7966" y="179"/>
                  </a:lnTo>
                  <a:cubicBezTo>
                    <a:pt x="7966" y="96"/>
                    <a:pt x="7894" y="1"/>
                    <a:pt x="7787" y="1"/>
                  </a:cubicBezTo>
                  <a:lnTo>
                    <a:pt x="7287" y="1"/>
                  </a:lnTo>
                  <a:cubicBezTo>
                    <a:pt x="7192" y="1"/>
                    <a:pt x="7109" y="84"/>
                    <a:pt x="7109" y="179"/>
                  </a:cubicBezTo>
                  <a:cubicBezTo>
                    <a:pt x="7109" y="286"/>
                    <a:pt x="7180" y="358"/>
                    <a:pt x="7287" y="358"/>
                  </a:cubicBezTo>
                  <a:lnTo>
                    <a:pt x="7621" y="358"/>
                  </a:lnTo>
                  <a:lnTo>
                    <a:pt x="7621" y="1251"/>
                  </a:lnTo>
                  <a:cubicBezTo>
                    <a:pt x="7180" y="1489"/>
                    <a:pt x="6847" y="1941"/>
                    <a:pt x="6811" y="2477"/>
                  </a:cubicBezTo>
                  <a:lnTo>
                    <a:pt x="346" y="2477"/>
                  </a:lnTo>
                  <a:lnTo>
                    <a:pt x="346" y="358"/>
                  </a:lnTo>
                  <a:lnTo>
                    <a:pt x="6716" y="358"/>
                  </a:lnTo>
                  <a:cubicBezTo>
                    <a:pt x="6811" y="358"/>
                    <a:pt x="6894" y="286"/>
                    <a:pt x="6894" y="179"/>
                  </a:cubicBezTo>
                  <a:cubicBezTo>
                    <a:pt x="6894" y="96"/>
                    <a:pt x="6823" y="1"/>
                    <a:pt x="671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0" name="Google Shape;4560;p66"/>
            <p:cNvSpPr/>
            <p:nvPr/>
          </p:nvSpPr>
          <p:spPr>
            <a:xfrm>
              <a:off x="3238462" y="3380005"/>
              <a:ext cx="49305" cy="47427"/>
            </a:xfrm>
            <a:custGeom>
              <a:rect b="b" l="l" r="r" t="t"/>
              <a:pathLst>
                <a:path extrusionOk="0" h="1490" w="1549">
                  <a:moveTo>
                    <a:pt x="179" y="1"/>
                  </a:moveTo>
                  <a:cubicBezTo>
                    <a:pt x="84" y="1"/>
                    <a:pt x="1" y="72"/>
                    <a:pt x="1" y="180"/>
                  </a:cubicBezTo>
                  <a:lnTo>
                    <a:pt x="1" y="1311"/>
                  </a:lnTo>
                  <a:cubicBezTo>
                    <a:pt x="1" y="1394"/>
                    <a:pt x="72" y="1489"/>
                    <a:pt x="179" y="1489"/>
                  </a:cubicBezTo>
                  <a:lnTo>
                    <a:pt x="1370" y="1489"/>
                  </a:lnTo>
                  <a:cubicBezTo>
                    <a:pt x="1453" y="1489"/>
                    <a:pt x="1549" y="1418"/>
                    <a:pt x="1549" y="1311"/>
                  </a:cubicBezTo>
                  <a:lnTo>
                    <a:pt x="1549" y="1001"/>
                  </a:lnTo>
                  <a:cubicBezTo>
                    <a:pt x="1549" y="906"/>
                    <a:pt x="1477" y="811"/>
                    <a:pt x="1370" y="811"/>
                  </a:cubicBezTo>
                  <a:cubicBezTo>
                    <a:pt x="1275" y="811"/>
                    <a:pt x="1191" y="894"/>
                    <a:pt x="1191" y="1001"/>
                  </a:cubicBezTo>
                  <a:lnTo>
                    <a:pt x="1191" y="1132"/>
                  </a:lnTo>
                  <a:lnTo>
                    <a:pt x="334" y="1132"/>
                  </a:lnTo>
                  <a:lnTo>
                    <a:pt x="334" y="346"/>
                  </a:lnTo>
                  <a:lnTo>
                    <a:pt x="1037" y="346"/>
                  </a:lnTo>
                  <a:lnTo>
                    <a:pt x="1037" y="358"/>
                  </a:lnTo>
                  <a:cubicBezTo>
                    <a:pt x="1132" y="358"/>
                    <a:pt x="1215" y="287"/>
                    <a:pt x="1215" y="180"/>
                  </a:cubicBezTo>
                  <a:cubicBezTo>
                    <a:pt x="1215" y="84"/>
                    <a:pt x="1144" y="1"/>
                    <a:pt x="103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1" name="Google Shape;4561;p66"/>
            <p:cNvSpPr/>
            <p:nvPr/>
          </p:nvSpPr>
          <p:spPr>
            <a:xfrm>
              <a:off x="3251353" y="3380482"/>
              <a:ext cx="43607" cy="34058"/>
            </a:xfrm>
            <a:custGeom>
              <a:rect b="b" l="l" r="r" t="t"/>
              <a:pathLst>
                <a:path extrusionOk="0" h="1070" w="1370">
                  <a:moveTo>
                    <a:pt x="1163" y="1"/>
                  </a:moveTo>
                  <a:cubicBezTo>
                    <a:pt x="1120" y="1"/>
                    <a:pt x="1078" y="16"/>
                    <a:pt x="1048" y="45"/>
                  </a:cubicBezTo>
                  <a:lnTo>
                    <a:pt x="489" y="653"/>
                  </a:lnTo>
                  <a:lnTo>
                    <a:pt x="310" y="462"/>
                  </a:lnTo>
                  <a:cubicBezTo>
                    <a:pt x="279" y="425"/>
                    <a:pt x="232" y="407"/>
                    <a:pt x="185" y="407"/>
                  </a:cubicBezTo>
                  <a:cubicBezTo>
                    <a:pt x="142" y="407"/>
                    <a:pt x="100" y="422"/>
                    <a:pt x="72" y="450"/>
                  </a:cubicBezTo>
                  <a:cubicBezTo>
                    <a:pt x="1" y="510"/>
                    <a:pt x="1" y="629"/>
                    <a:pt x="60" y="688"/>
                  </a:cubicBezTo>
                  <a:lnTo>
                    <a:pt x="358" y="1010"/>
                  </a:lnTo>
                  <a:cubicBezTo>
                    <a:pt x="382" y="1046"/>
                    <a:pt x="429" y="1069"/>
                    <a:pt x="477" y="1069"/>
                  </a:cubicBezTo>
                  <a:cubicBezTo>
                    <a:pt x="513" y="1069"/>
                    <a:pt x="560" y="1058"/>
                    <a:pt x="584" y="1010"/>
                  </a:cubicBezTo>
                  <a:lnTo>
                    <a:pt x="1286" y="272"/>
                  </a:lnTo>
                  <a:cubicBezTo>
                    <a:pt x="1370" y="224"/>
                    <a:pt x="1370" y="117"/>
                    <a:pt x="1286" y="45"/>
                  </a:cubicBezTo>
                  <a:cubicBezTo>
                    <a:pt x="1251" y="16"/>
                    <a:pt x="1206" y="1"/>
                    <a:pt x="116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2" name="Google Shape;4562;p66"/>
            <p:cNvSpPr/>
            <p:nvPr/>
          </p:nvSpPr>
          <p:spPr>
            <a:xfrm>
              <a:off x="3238462" y="3479314"/>
              <a:ext cx="49305" cy="47395"/>
            </a:xfrm>
            <a:custGeom>
              <a:rect b="b" l="l" r="r" t="t"/>
              <a:pathLst>
                <a:path extrusionOk="0" h="1489" w="1549">
                  <a:moveTo>
                    <a:pt x="179" y="0"/>
                  </a:moveTo>
                  <a:cubicBezTo>
                    <a:pt x="84" y="0"/>
                    <a:pt x="1" y="84"/>
                    <a:pt x="1" y="179"/>
                  </a:cubicBezTo>
                  <a:lnTo>
                    <a:pt x="1" y="1310"/>
                  </a:lnTo>
                  <a:cubicBezTo>
                    <a:pt x="1" y="1405"/>
                    <a:pt x="72" y="1489"/>
                    <a:pt x="179" y="1489"/>
                  </a:cubicBezTo>
                  <a:lnTo>
                    <a:pt x="1370" y="1489"/>
                  </a:lnTo>
                  <a:cubicBezTo>
                    <a:pt x="1453" y="1489"/>
                    <a:pt x="1549" y="1417"/>
                    <a:pt x="1549" y="1310"/>
                  </a:cubicBezTo>
                  <a:lnTo>
                    <a:pt x="1549" y="1001"/>
                  </a:lnTo>
                  <a:cubicBezTo>
                    <a:pt x="1549" y="917"/>
                    <a:pt x="1477" y="822"/>
                    <a:pt x="1370" y="822"/>
                  </a:cubicBezTo>
                  <a:cubicBezTo>
                    <a:pt x="1275" y="822"/>
                    <a:pt x="1191" y="893"/>
                    <a:pt x="1191" y="1001"/>
                  </a:cubicBezTo>
                  <a:lnTo>
                    <a:pt x="1191" y="1131"/>
                  </a:lnTo>
                  <a:lnTo>
                    <a:pt x="334" y="1131"/>
                  </a:lnTo>
                  <a:lnTo>
                    <a:pt x="334" y="346"/>
                  </a:lnTo>
                  <a:lnTo>
                    <a:pt x="1037" y="358"/>
                  </a:lnTo>
                  <a:cubicBezTo>
                    <a:pt x="1132" y="358"/>
                    <a:pt x="1215" y="286"/>
                    <a:pt x="1215" y="179"/>
                  </a:cubicBezTo>
                  <a:cubicBezTo>
                    <a:pt x="1215" y="96"/>
                    <a:pt x="1144" y="0"/>
                    <a:pt x="103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3" name="Google Shape;4563;p66"/>
            <p:cNvSpPr/>
            <p:nvPr/>
          </p:nvSpPr>
          <p:spPr>
            <a:xfrm>
              <a:off x="3251353" y="3479792"/>
              <a:ext cx="43607" cy="34408"/>
            </a:xfrm>
            <a:custGeom>
              <a:rect b="b" l="l" r="r" t="t"/>
              <a:pathLst>
                <a:path extrusionOk="0" h="1081" w="1370">
                  <a:moveTo>
                    <a:pt x="1163" y="0"/>
                  </a:moveTo>
                  <a:cubicBezTo>
                    <a:pt x="1120" y="0"/>
                    <a:pt x="1078" y="15"/>
                    <a:pt x="1048" y="45"/>
                  </a:cubicBezTo>
                  <a:lnTo>
                    <a:pt x="489" y="664"/>
                  </a:lnTo>
                  <a:lnTo>
                    <a:pt x="310" y="462"/>
                  </a:lnTo>
                  <a:cubicBezTo>
                    <a:pt x="279" y="424"/>
                    <a:pt x="232" y="406"/>
                    <a:pt x="185" y="406"/>
                  </a:cubicBezTo>
                  <a:cubicBezTo>
                    <a:pt x="142" y="406"/>
                    <a:pt x="100" y="421"/>
                    <a:pt x="72" y="450"/>
                  </a:cubicBezTo>
                  <a:cubicBezTo>
                    <a:pt x="1" y="509"/>
                    <a:pt x="1" y="628"/>
                    <a:pt x="60" y="688"/>
                  </a:cubicBezTo>
                  <a:lnTo>
                    <a:pt x="358" y="1021"/>
                  </a:lnTo>
                  <a:cubicBezTo>
                    <a:pt x="382" y="1045"/>
                    <a:pt x="429" y="1081"/>
                    <a:pt x="477" y="1081"/>
                  </a:cubicBezTo>
                  <a:cubicBezTo>
                    <a:pt x="513" y="1081"/>
                    <a:pt x="560" y="1057"/>
                    <a:pt x="584" y="1021"/>
                  </a:cubicBezTo>
                  <a:lnTo>
                    <a:pt x="1286" y="271"/>
                  </a:lnTo>
                  <a:cubicBezTo>
                    <a:pt x="1370" y="212"/>
                    <a:pt x="1370" y="104"/>
                    <a:pt x="1286" y="45"/>
                  </a:cubicBezTo>
                  <a:cubicBezTo>
                    <a:pt x="1251" y="15"/>
                    <a:pt x="1206" y="0"/>
                    <a:pt x="116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4" name="Google Shape;4564;p66"/>
            <p:cNvSpPr/>
            <p:nvPr/>
          </p:nvSpPr>
          <p:spPr>
            <a:xfrm>
              <a:off x="3238462" y="3578210"/>
              <a:ext cx="49305" cy="47809"/>
            </a:xfrm>
            <a:custGeom>
              <a:rect b="b" l="l" r="r" t="t"/>
              <a:pathLst>
                <a:path extrusionOk="0" h="1502" w="1549">
                  <a:moveTo>
                    <a:pt x="179" y="1"/>
                  </a:moveTo>
                  <a:cubicBezTo>
                    <a:pt x="84" y="1"/>
                    <a:pt x="1" y="84"/>
                    <a:pt x="1" y="191"/>
                  </a:cubicBezTo>
                  <a:lnTo>
                    <a:pt x="1" y="1323"/>
                  </a:lnTo>
                  <a:cubicBezTo>
                    <a:pt x="1" y="1406"/>
                    <a:pt x="72" y="1501"/>
                    <a:pt x="179" y="1501"/>
                  </a:cubicBezTo>
                  <a:lnTo>
                    <a:pt x="1370" y="1501"/>
                  </a:lnTo>
                  <a:cubicBezTo>
                    <a:pt x="1453" y="1501"/>
                    <a:pt x="1549" y="1418"/>
                    <a:pt x="1549" y="1323"/>
                  </a:cubicBezTo>
                  <a:lnTo>
                    <a:pt x="1549" y="1001"/>
                  </a:lnTo>
                  <a:cubicBezTo>
                    <a:pt x="1537" y="930"/>
                    <a:pt x="1453" y="858"/>
                    <a:pt x="1370" y="858"/>
                  </a:cubicBezTo>
                  <a:cubicBezTo>
                    <a:pt x="1275" y="858"/>
                    <a:pt x="1191" y="930"/>
                    <a:pt x="1191" y="1037"/>
                  </a:cubicBezTo>
                  <a:lnTo>
                    <a:pt x="1191" y="1168"/>
                  </a:lnTo>
                  <a:lnTo>
                    <a:pt x="334" y="1168"/>
                  </a:lnTo>
                  <a:lnTo>
                    <a:pt x="334" y="370"/>
                  </a:lnTo>
                  <a:lnTo>
                    <a:pt x="1037" y="370"/>
                  </a:lnTo>
                  <a:cubicBezTo>
                    <a:pt x="1132" y="370"/>
                    <a:pt x="1215" y="287"/>
                    <a:pt x="1215" y="191"/>
                  </a:cubicBezTo>
                  <a:cubicBezTo>
                    <a:pt x="1215" y="96"/>
                    <a:pt x="1144" y="1"/>
                    <a:pt x="103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5" name="Google Shape;4565;p66"/>
            <p:cNvSpPr/>
            <p:nvPr/>
          </p:nvSpPr>
          <p:spPr>
            <a:xfrm>
              <a:off x="3251353" y="3579133"/>
              <a:ext cx="42843" cy="34376"/>
            </a:xfrm>
            <a:custGeom>
              <a:rect b="b" l="l" r="r" t="t"/>
              <a:pathLst>
                <a:path extrusionOk="0" h="1080" w="1346">
                  <a:moveTo>
                    <a:pt x="1169" y="0"/>
                  </a:moveTo>
                  <a:cubicBezTo>
                    <a:pt x="1124" y="0"/>
                    <a:pt x="1079" y="18"/>
                    <a:pt x="1048" y="55"/>
                  </a:cubicBezTo>
                  <a:lnTo>
                    <a:pt x="489" y="662"/>
                  </a:lnTo>
                  <a:lnTo>
                    <a:pt x="310" y="472"/>
                  </a:lnTo>
                  <a:cubicBezTo>
                    <a:pt x="279" y="435"/>
                    <a:pt x="232" y="417"/>
                    <a:pt x="185" y="417"/>
                  </a:cubicBezTo>
                  <a:cubicBezTo>
                    <a:pt x="142" y="417"/>
                    <a:pt x="100" y="432"/>
                    <a:pt x="72" y="460"/>
                  </a:cubicBezTo>
                  <a:cubicBezTo>
                    <a:pt x="1" y="520"/>
                    <a:pt x="1" y="639"/>
                    <a:pt x="60" y="698"/>
                  </a:cubicBezTo>
                  <a:lnTo>
                    <a:pt x="358" y="1020"/>
                  </a:lnTo>
                  <a:cubicBezTo>
                    <a:pt x="382" y="1055"/>
                    <a:pt x="429" y="1079"/>
                    <a:pt x="477" y="1079"/>
                  </a:cubicBezTo>
                  <a:cubicBezTo>
                    <a:pt x="513" y="1079"/>
                    <a:pt x="560" y="1067"/>
                    <a:pt x="584" y="1020"/>
                  </a:cubicBezTo>
                  <a:lnTo>
                    <a:pt x="1286" y="281"/>
                  </a:lnTo>
                  <a:cubicBezTo>
                    <a:pt x="1346" y="198"/>
                    <a:pt x="1346" y="103"/>
                    <a:pt x="1286" y="43"/>
                  </a:cubicBezTo>
                  <a:cubicBezTo>
                    <a:pt x="1252" y="15"/>
                    <a:pt x="1210" y="0"/>
                    <a:pt x="116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6" name="Google Shape;4566;p66"/>
            <p:cNvSpPr/>
            <p:nvPr/>
          </p:nvSpPr>
          <p:spPr>
            <a:xfrm>
              <a:off x="3215736" y="3359188"/>
              <a:ext cx="253558" cy="89442"/>
            </a:xfrm>
            <a:custGeom>
              <a:rect b="b" l="l" r="r" t="t"/>
              <a:pathLst>
                <a:path extrusionOk="0" h="2810" w="7966">
                  <a:moveTo>
                    <a:pt x="179" y="0"/>
                  </a:moveTo>
                  <a:cubicBezTo>
                    <a:pt x="84" y="0"/>
                    <a:pt x="0" y="72"/>
                    <a:pt x="0" y="179"/>
                  </a:cubicBezTo>
                  <a:lnTo>
                    <a:pt x="0" y="2631"/>
                  </a:lnTo>
                  <a:cubicBezTo>
                    <a:pt x="0" y="2739"/>
                    <a:pt x="72" y="2810"/>
                    <a:pt x="167" y="2810"/>
                  </a:cubicBezTo>
                  <a:lnTo>
                    <a:pt x="7787" y="2810"/>
                  </a:lnTo>
                  <a:cubicBezTo>
                    <a:pt x="7870" y="2810"/>
                    <a:pt x="7966" y="2739"/>
                    <a:pt x="7966" y="2631"/>
                  </a:cubicBezTo>
                  <a:lnTo>
                    <a:pt x="7966" y="179"/>
                  </a:lnTo>
                  <a:cubicBezTo>
                    <a:pt x="7966" y="83"/>
                    <a:pt x="7882" y="0"/>
                    <a:pt x="7787" y="0"/>
                  </a:cubicBezTo>
                  <a:lnTo>
                    <a:pt x="7275" y="0"/>
                  </a:lnTo>
                  <a:cubicBezTo>
                    <a:pt x="7192" y="0"/>
                    <a:pt x="7097" y="72"/>
                    <a:pt x="7097" y="179"/>
                  </a:cubicBezTo>
                  <a:cubicBezTo>
                    <a:pt x="7097" y="262"/>
                    <a:pt x="7168" y="357"/>
                    <a:pt x="7275" y="357"/>
                  </a:cubicBezTo>
                  <a:lnTo>
                    <a:pt x="7620" y="357"/>
                  </a:lnTo>
                  <a:lnTo>
                    <a:pt x="7620" y="2465"/>
                  </a:lnTo>
                  <a:lnTo>
                    <a:pt x="346" y="2465"/>
                  </a:lnTo>
                  <a:lnTo>
                    <a:pt x="346" y="357"/>
                  </a:lnTo>
                  <a:lnTo>
                    <a:pt x="6716" y="357"/>
                  </a:lnTo>
                  <a:cubicBezTo>
                    <a:pt x="6799" y="357"/>
                    <a:pt x="6894" y="286"/>
                    <a:pt x="6894" y="179"/>
                  </a:cubicBezTo>
                  <a:cubicBezTo>
                    <a:pt x="6894" y="83"/>
                    <a:pt x="6811" y="0"/>
                    <a:pt x="671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567" name="Google Shape;4567;p66"/>
          <p:cNvGrpSpPr/>
          <p:nvPr/>
        </p:nvGrpSpPr>
        <p:grpSpPr>
          <a:xfrm>
            <a:off x="4604196" y="3485393"/>
            <a:ext cx="367255" cy="244486"/>
            <a:chOff x="4629306" y="3409193"/>
            <a:chExt cx="367255" cy="244486"/>
          </a:xfrm>
        </p:grpSpPr>
        <p:sp>
          <p:nvSpPr>
            <p:cNvPr id="4568" name="Google Shape;4568;p66"/>
            <p:cNvSpPr/>
            <p:nvPr/>
          </p:nvSpPr>
          <p:spPr>
            <a:xfrm>
              <a:off x="4629306" y="3409193"/>
              <a:ext cx="367255" cy="244486"/>
            </a:xfrm>
            <a:custGeom>
              <a:rect b="b" l="l" r="r" t="t"/>
              <a:pathLst>
                <a:path extrusionOk="0" h="7681" w="11538">
                  <a:moveTo>
                    <a:pt x="10966" y="358"/>
                  </a:moveTo>
                  <a:cubicBezTo>
                    <a:pt x="11085" y="358"/>
                    <a:pt x="11181" y="453"/>
                    <a:pt x="11181" y="572"/>
                  </a:cubicBezTo>
                  <a:lnTo>
                    <a:pt x="11181" y="7121"/>
                  </a:lnTo>
                  <a:cubicBezTo>
                    <a:pt x="11181" y="7240"/>
                    <a:pt x="11085" y="7323"/>
                    <a:pt x="10966" y="7323"/>
                  </a:cubicBezTo>
                  <a:lnTo>
                    <a:pt x="560" y="7323"/>
                  </a:lnTo>
                  <a:cubicBezTo>
                    <a:pt x="441" y="7323"/>
                    <a:pt x="358" y="7240"/>
                    <a:pt x="358" y="7121"/>
                  </a:cubicBezTo>
                  <a:lnTo>
                    <a:pt x="358" y="572"/>
                  </a:lnTo>
                  <a:cubicBezTo>
                    <a:pt x="358" y="453"/>
                    <a:pt x="441" y="358"/>
                    <a:pt x="560" y="358"/>
                  </a:cubicBezTo>
                  <a:close/>
                  <a:moveTo>
                    <a:pt x="560" y="1"/>
                  </a:moveTo>
                  <a:cubicBezTo>
                    <a:pt x="251" y="1"/>
                    <a:pt x="1" y="263"/>
                    <a:pt x="1" y="572"/>
                  </a:cubicBezTo>
                  <a:lnTo>
                    <a:pt x="1" y="7121"/>
                  </a:lnTo>
                  <a:cubicBezTo>
                    <a:pt x="1" y="7430"/>
                    <a:pt x="251" y="7680"/>
                    <a:pt x="560" y="7680"/>
                  </a:cubicBezTo>
                  <a:lnTo>
                    <a:pt x="10966" y="7680"/>
                  </a:lnTo>
                  <a:cubicBezTo>
                    <a:pt x="11276" y="7680"/>
                    <a:pt x="11526" y="7430"/>
                    <a:pt x="11526" y="7121"/>
                  </a:cubicBezTo>
                  <a:lnTo>
                    <a:pt x="11526" y="572"/>
                  </a:lnTo>
                  <a:cubicBezTo>
                    <a:pt x="11538" y="263"/>
                    <a:pt x="11276" y="1"/>
                    <a:pt x="1096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9" name="Google Shape;4569;p66"/>
            <p:cNvSpPr/>
            <p:nvPr/>
          </p:nvSpPr>
          <p:spPr>
            <a:xfrm>
              <a:off x="4665688" y="3433447"/>
              <a:ext cx="294109" cy="195595"/>
            </a:xfrm>
            <a:custGeom>
              <a:rect b="b" l="l" r="r" t="t"/>
              <a:pathLst>
                <a:path extrusionOk="0" h="6145" w="9240">
                  <a:moveTo>
                    <a:pt x="8871" y="370"/>
                  </a:moveTo>
                  <a:lnTo>
                    <a:pt x="8871" y="5787"/>
                  </a:lnTo>
                  <a:lnTo>
                    <a:pt x="370" y="5787"/>
                  </a:lnTo>
                  <a:lnTo>
                    <a:pt x="370" y="370"/>
                  </a:lnTo>
                  <a:close/>
                  <a:moveTo>
                    <a:pt x="179" y="1"/>
                  </a:moveTo>
                  <a:cubicBezTo>
                    <a:pt x="72" y="1"/>
                    <a:pt x="1" y="72"/>
                    <a:pt x="1" y="179"/>
                  </a:cubicBezTo>
                  <a:lnTo>
                    <a:pt x="1" y="5966"/>
                  </a:lnTo>
                  <a:cubicBezTo>
                    <a:pt x="1" y="6073"/>
                    <a:pt x="72" y="6144"/>
                    <a:pt x="179" y="6144"/>
                  </a:cubicBezTo>
                  <a:lnTo>
                    <a:pt x="9049" y="6144"/>
                  </a:lnTo>
                  <a:cubicBezTo>
                    <a:pt x="9157" y="6144"/>
                    <a:pt x="9228" y="6073"/>
                    <a:pt x="9228" y="5966"/>
                  </a:cubicBezTo>
                  <a:lnTo>
                    <a:pt x="9228" y="179"/>
                  </a:lnTo>
                  <a:cubicBezTo>
                    <a:pt x="9240" y="96"/>
                    <a:pt x="9157" y="1"/>
                    <a:pt x="904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0" name="Google Shape;4570;p66"/>
            <p:cNvSpPr/>
            <p:nvPr/>
          </p:nvSpPr>
          <p:spPr>
            <a:xfrm>
              <a:off x="4647895" y="3519866"/>
              <a:ext cx="11395" cy="23522"/>
            </a:xfrm>
            <a:custGeom>
              <a:rect b="b" l="l" r="r" t="t"/>
              <a:pathLst>
                <a:path extrusionOk="0" h="739" w="358">
                  <a:moveTo>
                    <a:pt x="179" y="0"/>
                  </a:moveTo>
                  <a:cubicBezTo>
                    <a:pt x="72" y="0"/>
                    <a:pt x="0" y="72"/>
                    <a:pt x="0" y="179"/>
                  </a:cubicBezTo>
                  <a:lnTo>
                    <a:pt x="0" y="560"/>
                  </a:lnTo>
                  <a:cubicBezTo>
                    <a:pt x="0" y="667"/>
                    <a:pt x="72" y="739"/>
                    <a:pt x="179" y="739"/>
                  </a:cubicBezTo>
                  <a:cubicBezTo>
                    <a:pt x="274" y="739"/>
                    <a:pt x="357" y="667"/>
                    <a:pt x="357" y="560"/>
                  </a:cubicBezTo>
                  <a:lnTo>
                    <a:pt x="357" y="179"/>
                  </a:lnTo>
                  <a:cubicBezTo>
                    <a:pt x="357" y="72"/>
                    <a:pt x="274" y="0"/>
                    <a:pt x="17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1" name="Google Shape;4571;p66"/>
            <p:cNvSpPr/>
            <p:nvPr/>
          </p:nvSpPr>
          <p:spPr>
            <a:xfrm>
              <a:off x="4966609" y="3513404"/>
              <a:ext cx="11395" cy="36063"/>
            </a:xfrm>
            <a:custGeom>
              <a:rect b="b" l="l" r="r" t="t"/>
              <a:pathLst>
                <a:path extrusionOk="0" h="1133" w="358">
                  <a:moveTo>
                    <a:pt x="179" y="1"/>
                  </a:moveTo>
                  <a:cubicBezTo>
                    <a:pt x="72" y="1"/>
                    <a:pt x="0" y="84"/>
                    <a:pt x="0" y="180"/>
                  </a:cubicBezTo>
                  <a:lnTo>
                    <a:pt x="0" y="953"/>
                  </a:lnTo>
                  <a:cubicBezTo>
                    <a:pt x="0" y="1061"/>
                    <a:pt x="72" y="1132"/>
                    <a:pt x="179" y="1132"/>
                  </a:cubicBezTo>
                  <a:cubicBezTo>
                    <a:pt x="286" y="1132"/>
                    <a:pt x="357" y="1061"/>
                    <a:pt x="357" y="953"/>
                  </a:cubicBezTo>
                  <a:lnTo>
                    <a:pt x="357" y="180"/>
                  </a:lnTo>
                  <a:cubicBezTo>
                    <a:pt x="357" y="84"/>
                    <a:pt x="286" y="1"/>
                    <a:pt x="17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2" name="Google Shape;4572;p66"/>
            <p:cNvSpPr/>
            <p:nvPr/>
          </p:nvSpPr>
          <p:spPr>
            <a:xfrm>
              <a:off x="4966609" y="3433447"/>
              <a:ext cx="11777" cy="11395"/>
            </a:xfrm>
            <a:custGeom>
              <a:rect b="b" l="l" r="r" t="t"/>
              <a:pathLst>
                <a:path extrusionOk="0" h="358" w="370">
                  <a:moveTo>
                    <a:pt x="179" y="1"/>
                  </a:moveTo>
                  <a:cubicBezTo>
                    <a:pt x="72" y="1"/>
                    <a:pt x="0" y="72"/>
                    <a:pt x="0" y="179"/>
                  </a:cubicBezTo>
                  <a:cubicBezTo>
                    <a:pt x="0" y="286"/>
                    <a:pt x="84" y="358"/>
                    <a:pt x="179" y="358"/>
                  </a:cubicBezTo>
                  <a:cubicBezTo>
                    <a:pt x="286" y="358"/>
                    <a:pt x="357" y="286"/>
                    <a:pt x="357" y="179"/>
                  </a:cubicBezTo>
                  <a:cubicBezTo>
                    <a:pt x="369" y="96"/>
                    <a:pt x="286" y="1"/>
                    <a:pt x="17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3" name="Google Shape;4573;p66"/>
            <p:cNvSpPr/>
            <p:nvPr/>
          </p:nvSpPr>
          <p:spPr>
            <a:xfrm>
              <a:off x="4647895" y="3488799"/>
              <a:ext cx="11395" cy="17825"/>
            </a:xfrm>
            <a:custGeom>
              <a:rect b="b" l="l" r="r" t="t"/>
              <a:pathLst>
                <a:path extrusionOk="0" h="560" w="358">
                  <a:moveTo>
                    <a:pt x="179" y="0"/>
                  </a:moveTo>
                  <a:cubicBezTo>
                    <a:pt x="72" y="0"/>
                    <a:pt x="0" y="83"/>
                    <a:pt x="0" y="179"/>
                  </a:cubicBezTo>
                  <a:lnTo>
                    <a:pt x="0" y="381"/>
                  </a:lnTo>
                  <a:cubicBezTo>
                    <a:pt x="0" y="476"/>
                    <a:pt x="72" y="560"/>
                    <a:pt x="179" y="560"/>
                  </a:cubicBezTo>
                  <a:cubicBezTo>
                    <a:pt x="274" y="560"/>
                    <a:pt x="357" y="476"/>
                    <a:pt x="357" y="381"/>
                  </a:cubicBezTo>
                  <a:lnTo>
                    <a:pt x="357" y="179"/>
                  </a:lnTo>
                  <a:cubicBezTo>
                    <a:pt x="357" y="83"/>
                    <a:pt x="274" y="0"/>
                    <a:pt x="17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4" name="Google Shape;4574;p66"/>
            <p:cNvSpPr/>
            <p:nvPr/>
          </p:nvSpPr>
          <p:spPr>
            <a:xfrm>
              <a:off x="4647895" y="3556247"/>
              <a:ext cx="11395" cy="17475"/>
            </a:xfrm>
            <a:custGeom>
              <a:rect b="b" l="l" r="r" t="t"/>
              <a:pathLst>
                <a:path extrusionOk="0" h="549" w="358">
                  <a:moveTo>
                    <a:pt x="179" y="0"/>
                  </a:moveTo>
                  <a:cubicBezTo>
                    <a:pt x="72" y="0"/>
                    <a:pt x="0" y="72"/>
                    <a:pt x="0" y="179"/>
                  </a:cubicBezTo>
                  <a:lnTo>
                    <a:pt x="0" y="369"/>
                  </a:lnTo>
                  <a:cubicBezTo>
                    <a:pt x="0" y="477"/>
                    <a:pt x="72" y="548"/>
                    <a:pt x="179" y="548"/>
                  </a:cubicBezTo>
                  <a:cubicBezTo>
                    <a:pt x="274" y="548"/>
                    <a:pt x="357" y="477"/>
                    <a:pt x="357" y="369"/>
                  </a:cubicBezTo>
                  <a:lnTo>
                    <a:pt x="357" y="179"/>
                  </a:lnTo>
                  <a:cubicBezTo>
                    <a:pt x="357" y="84"/>
                    <a:pt x="274" y="0"/>
                    <a:pt x="17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5" name="Google Shape;4575;p66"/>
            <p:cNvSpPr/>
            <p:nvPr/>
          </p:nvSpPr>
          <p:spPr>
            <a:xfrm>
              <a:off x="4690324" y="3574804"/>
              <a:ext cx="244486" cy="36032"/>
            </a:xfrm>
            <a:custGeom>
              <a:rect b="b" l="l" r="r" t="t"/>
              <a:pathLst>
                <a:path extrusionOk="0" h="1132" w="7681">
                  <a:moveTo>
                    <a:pt x="1727" y="358"/>
                  </a:moveTo>
                  <a:cubicBezTo>
                    <a:pt x="1846" y="358"/>
                    <a:pt x="1941" y="441"/>
                    <a:pt x="1941" y="560"/>
                  </a:cubicBezTo>
                  <a:cubicBezTo>
                    <a:pt x="1941" y="679"/>
                    <a:pt x="1846" y="775"/>
                    <a:pt x="1727" y="775"/>
                  </a:cubicBezTo>
                  <a:cubicBezTo>
                    <a:pt x="1608" y="775"/>
                    <a:pt x="1525" y="679"/>
                    <a:pt x="1525" y="560"/>
                  </a:cubicBezTo>
                  <a:cubicBezTo>
                    <a:pt x="1525" y="441"/>
                    <a:pt x="1608" y="358"/>
                    <a:pt x="1727" y="358"/>
                  </a:cubicBezTo>
                  <a:close/>
                  <a:moveTo>
                    <a:pt x="1727" y="1"/>
                  </a:moveTo>
                  <a:cubicBezTo>
                    <a:pt x="1477" y="1"/>
                    <a:pt x="1263" y="156"/>
                    <a:pt x="1191" y="382"/>
                  </a:cubicBezTo>
                  <a:lnTo>
                    <a:pt x="179" y="382"/>
                  </a:lnTo>
                  <a:cubicBezTo>
                    <a:pt x="72" y="382"/>
                    <a:pt x="1" y="453"/>
                    <a:pt x="1" y="560"/>
                  </a:cubicBezTo>
                  <a:cubicBezTo>
                    <a:pt x="1" y="668"/>
                    <a:pt x="72" y="739"/>
                    <a:pt x="179" y="739"/>
                  </a:cubicBezTo>
                  <a:lnTo>
                    <a:pt x="1191" y="739"/>
                  </a:lnTo>
                  <a:cubicBezTo>
                    <a:pt x="1263" y="965"/>
                    <a:pt x="1477" y="1132"/>
                    <a:pt x="1727" y="1132"/>
                  </a:cubicBezTo>
                  <a:cubicBezTo>
                    <a:pt x="1977" y="1132"/>
                    <a:pt x="2191" y="965"/>
                    <a:pt x="2263" y="739"/>
                  </a:cubicBezTo>
                  <a:lnTo>
                    <a:pt x="7502" y="739"/>
                  </a:lnTo>
                  <a:cubicBezTo>
                    <a:pt x="7609" y="739"/>
                    <a:pt x="7680" y="668"/>
                    <a:pt x="7680" y="560"/>
                  </a:cubicBezTo>
                  <a:cubicBezTo>
                    <a:pt x="7680" y="453"/>
                    <a:pt x="7609" y="382"/>
                    <a:pt x="7513" y="382"/>
                  </a:cubicBezTo>
                  <a:lnTo>
                    <a:pt x="2263" y="382"/>
                  </a:lnTo>
                  <a:cubicBezTo>
                    <a:pt x="2191" y="156"/>
                    <a:pt x="1977" y="1"/>
                    <a:pt x="172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6" name="Google Shape;4576;p66"/>
            <p:cNvSpPr/>
            <p:nvPr/>
          </p:nvSpPr>
          <p:spPr>
            <a:xfrm>
              <a:off x="4788870" y="3486635"/>
              <a:ext cx="53092" cy="52965"/>
            </a:xfrm>
            <a:custGeom>
              <a:rect b="b" l="l" r="r" t="t"/>
              <a:pathLst>
                <a:path extrusionOk="0" h="1664" w="1668">
                  <a:moveTo>
                    <a:pt x="357" y="354"/>
                  </a:moveTo>
                  <a:lnTo>
                    <a:pt x="1286" y="818"/>
                  </a:lnTo>
                  <a:cubicBezTo>
                    <a:pt x="1298" y="818"/>
                    <a:pt x="1298" y="830"/>
                    <a:pt x="1298" y="842"/>
                  </a:cubicBezTo>
                  <a:lnTo>
                    <a:pt x="369" y="1306"/>
                  </a:lnTo>
                  <a:lnTo>
                    <a:pt x="357" y="1306"/>
                  </a:lnTo>
                  <a:lnTo>
                    <a:pt x="357" y="1294"/>
                  </a:lnTo>
                  <a:lnTo>
                    <a:pt x="357" y="366"/>
                  </a:lnTo>
                  <a:lnTo>
                    <a:pt x="357" y="354"/>
                  </a:lnTo>
                  <a:close/>
                  <a:moveTo>
                    <a:pt x="361" y="1"/>
                  </a:moveTo>
                  <a:cubicBezTo>
                    <a:pt x="297" y="1"/>
                    <a:pt x="235" y="19"/>
                    <a:pt x="179" y="56"/>
                  </a:cubicBezTo>
                  <a:cubicBezTo>
                    <a:pt x="72" y="128"/>
                    <a:pt x="0" y="247"/>
                    <a:pt x="0" y="366"/>
                  </a:cubicBezTo>
                  <a:lnTo>
                    <a:pt x="0" y="1294"/>
                  </a:lnTo>
                  <a:cubicBezTo>
                    <a:pt x="0" y="1425"/>
                    <a:pt x="60" y="1544"/>
                    <a:pt x="179" y="1604"/>
                  </a:cubicBezTo>
                  <a:cubicBezTo>
                    <a:pt x="238" y="1652"/>
                    <a:pt x="310" y="1663"/>
                    <a:pt x="369" y="1663"/>
                  </a:cubicBezTo>
                  <a:cubicBezTo>
                    <a:pt x="429" y="1663"/>
                    <a:pt x="488" y="1652"/>
                    <a:pt x="536" y="1616"/>
                  </a:cubicBezTo>
                  <a:lnTo>
                    <a:pt x="1465" y="1163"/>
                  </a:lnTo>
                  <a:cubicBezTo>
                    <a:pt x="1596" y="1104"/>
                    <a:pt x="1667" y="961"/>
                    <a:pt x="1667" y="830"/>
                  </a:cubicBezTo>
                  <a:cubicBezTo>
                    <a:pt x="1655" y="687"/>
                    <a:pt x="1584" y="568"/>
                    <a:pt x="1465" y="509"/>
                  </a:cubicBezTo>
                  <a:lnTo>
                    <a:pt x="536" y="44"/>
                  </a:lnTo>
                  <a:cubicBezTo>
                    <a:pt x="479" y="16"/>
                    <a:pt x="420" y="1"/>
                    <a:pt x="36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7" name="Google Shape;4577;p66"/>
            <p:cNvSpPr/>
            <p:nvPr/>
          </p:nvSpPr>
          <p:spPr>
            <a:xfrm>
              <a:off x="4745645" y="3458084"/>
              <a:ext cx="134195" cy="109941"/>
            </a:xfrm>
            <a:custGeom>
              <a:rect b="b" l="l" r="r" t="t"/>
              <a:pathLst>
                <a:path extrusionOk="0" h="3454" w="4216">
                  <a:moveTo>
                    <a:pt x="3263" y="358"/>
                  </a:moveTo>
                  <a:cubicBezTo>
                    <a:pt x="3597" y="358"/>
                    <a:pt x="3859" y="632"/>
                    <a:pt x="3859" y="953"/>
                  </a:cubicBezTo>
                  <a:lnTo>
                    <a:pt x="3859" y="2501"/>
                  </a:lnTo>
                  <a:cubicBezTo>
                    <a:pt x="3859" y="2834"/>
                    <a:pt x="3597" y="3096"/>
                    <a:pt x="3263" y="3096"/>
                  </a:cubicBezTo>
                  <a:lnTo>
                    <a:pt x="953" y="3096"/>
                  </a:lnTo>
                  <a:cubicBezTo>
                    <a:pt x="632" y="3096"/>
                    <a:pt x="358" y="2834"/>
                    <a:pt x="358" y="2501"/>
                  </a:cubicBezTo>
                  <a:lnTo>
                    <a:pt x="358" y="953"/>
                  </a:lnTo>
                  <a:cubicBezTo>
                    <a:pt x="358" y="632"/>
                    <a:pt x="632" y="358"/>
                    <a:pt x="953" y="358"/>
                  </a:cubicBezTo>
                  <a:close/>
                  <a:moveTo>
                    <a:pt x="953" y="1"/>
                  </a:moveTo>
                  <a:cubicBezTo>
                    <a:pt x="441" y="1"/>
                    <a:pt x="1" y="429"/>
                    <a:pt x="1" y="953"/>
                  </a:cubicBezTo>
                  <a:lnTo>
                    <a:pt x="1" y="2501"/>
                  </a:lnTo>
                  <a:cubicBezTo>
                    <a:pt x="1" y="3025"/>
                    <a:pt x="441" y="3453"/>
                    <a:pt x="953" y="3453"/>
                  </a:cubicBezTo>
                  <a:lnTo>
                    <a:pt x="3263" y="3453"/>
                  </a:lnTo>
                  <a:cubicBezTo>
                    <a:pt x="3787" y="3453"/>
                    <a:pt x="4216" y="3025"/>
                    <a:pt x="4216" y="2501"/>
                  </a:cubicBezTo>
                  <a:lnTo>
                    <a:pt x="4216" y="953"/>
                  </a:lnTo>
                  <a:cubicBezTo>
                    <a:pt x="4216" y="429"/>
                    <a:pt x="3799" y="1"/>
                    <a:pt x="326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578" name="Google Shape;4578;p66"/>
          <p:cNvGrpSpPr/>
          <p:nvPr/>
        </p:nvGrpSpPr>
        <p:grpSpPr>
          <a:xfrm>
            <a:off x="4168380" y="3426284"/>
            <a:ext cx="289939" cy="334661"/>
            <a:chOff x="4193490" y="3350084"/>
            <a:chExt cx="289939" cy="334661"/>
          </a:xfrm>
        </p:grpSpPr>
        <p:sp>
          <p:nvSpPr>
            <p:cNvPr id="4579" name="Google Shape;4579;p66"/>
            <p:cNvSpPr/>
            <p:nvPr/>
          </p:nvSpPr>
          <p:spPr>
            <a:xfrm>
              <a:off x="4193490" y="3350084"/>
              <a:ext cx="246364" cy="150110"/>
            </a:xfrm>
            <a:custGeom>
              <a:rect b="b" l="l" r="r" t="t"/>
              <a:pathLst>
                <a:path extrusionOk="0" h="4716" w="7740">
                  <a:moveTo>
                    <a:pt x="4382" y="298"/>
                  </a:moveTo>
                  <a:lnTo>
                    <a:pt x="4299" y="1048"/>
                  </a:lnTo>
                  <a:lnTo>
                    <a:pt x="3668" y="1048"/>
                  </a:lnTo>
                  <a:lnTo>
                    <a:pt x="3620" y="524"/>
                  </a:lnTo>
                  <a:lnTo>
                    <a:pt x="3584" y="298"/>
                  </a:lnTo>
                  <a:close/>
                  <a:moveTo>
                    <a:pt x="6013" y="929"/>
                  </a:moveTo>
                  <a:lnTo>
                    <a:pt x="7204" y="2120"/>
                  </a:lnTo>
                  <a:lnTo>
                    <a:pt x="6025" y="2096"/>
                  </a:lnTo>
                  <a:lnTo>
                    <a:pt x="6013" y="929"/>
                  </a:lnTo>
                  <a:close/>
                  <a:moveTo>
                    <a:pt x="3406" y="0"/>
                  </a:moveTo>
                  <a:cubicBezTo>
                    <a:pt x="3358" y="0"/>
                    <a:pt x="3322" y="12"/>
                    <a:pt x="3287" y="48"/>
                  </a:cubicBezTo>
                  <a:cubicBezTo>
                    <a:pt x="3263" y="72"/>
                    <a:pt x="3239" y="119"/>
                    <a:pt x="3239" y="167"/>
                  </a:cubicBezTo>
                  <a:lnTo>
                    <a:pt x="3275" y="393"/>
                  </a:lnTo>
                  <a:lnTo>
                    <a:pt x="143" y="393"/>
                  </a:lnTo>
                  <a:cubicBezTo>
                    <a:pt x="60" y="393"/>
                    <a:pt x="1" y="465"/>
                    <a:pt x="1" y="536"/>
                  </a:cubicBezTo>
                  <a:lnTo>
                    <a:pt x="1" y="1191"/>
                  </a:lnTo>
                  <a:cubicBezTo>
                    <a:pt x="1" y="1286"/>
                    <a:pt x="72" y="1346"/>
                    <a:pt x="143" y="1346"/>
                  </a:cubicBezTo>
                  <a:cubicBezTo>
                    <a:pt x="239" y="1346"/>
                    <a:pt x="298" y="1262"/>
                    <a:pt x="298" y="1191"/>
                  </a:cubicBezTo>
                  <a:lnTo>
                    <a:pt x="298" y="691"/>
                  </a:lnTo>
                  <a:lnTo>
                    <a:pt x="3299" y="691"/>
                  </a:lnTo>
                  <a:lnTo>
                    <a:pt x="3358" y="1203"/>
                  </a:lnTo>
                  <a:cubicBezTo>
                    <a:pt x="3382" y="1286"/>
                    <a:pt x="3441" y="1346"/>
                    <a:pt x="3513" y="1346"/>
                  </a:cubicBezTo>
                  <a:lnTo>
                    <a:pt x="4418" y="1346"/>
                  </a:lnTo>
                  <a:cubicBezTo>
                    <a:pt x="4489" y="1346"/>
                    <a:pt x="4573" y="1286"/>
                    <a:pt x="4573" y="1203"/>
                  </a:cubicBezTo>
                  <a:lnTo>
                    <a:pt x="4632" y="691"/>
                  </a:lnTo>
                  <a:lnTo>
                    <a:pt x="5680" y="691"/>
                  </a:lnTo>
                  <a:lnTo>
                    <a:pt x="5704" y="2239"/>
                  </a:lnTo>
                  <a:cubicBezTo>
                    <a:pt x="5704" y="2322"/>
                    <a:pt x="5775" y="2382"/>
                    <a:pt x="5847" y="2382"/>
                  </a:cubicBezTo>
                  <a:lnTo>
                    <a:pt x="7394" y="2394"/>
                  </a:lnTo>
                  <a:lnTo>
                    <a:pt x="7394" y="4572"/>
                  </a:lnTo>
                  <a:cubicBezTo>
                    <a:pt x="7394" y="4656"/>
                    <a:pt x="7466" y="4715"/>
                    <a:pt x="7549" y="4715"/>
                  </a:cubicBezTo>
                  <a:cubicBezTo>
                    <a:pt x="7632" y="4715"/>
                    <a:pt x="7692" y="4644"/>
                    <a:pt x="7692" y="4572"/>
                  </a:cubicBezTo>
                  <a:lnTo>
                    <a:pt x="7692" y="2251"/>
                  </a:lnTo>
                  <a:cubicBezTo>
                    <a:pt x="7740" y="2215"/>
                    <a:pt x="7728" y="2191"/>
                    <a:pt x="7692" y="2155"/>
                  </a:cubicBezTo>
                  <a:lnTo>
                    <a:pt x="5966" y="429"/>
                  </a:lnTo>
                  <a:cubicBezTo>
                    <a:pt x="5942" y="405"/>
                    <a:pt x="5894" y="393"/>
                    <a:pt x="5858" y="393"/>
                  </a:cubicBezTo>
                  <a:lnTo>
                    <a:pt x="4692" y="393"/>
                  </a:lnTo>
                  <a:lnTo>
                    <a:pt x="4715" y="167"/>
                  </a:lnTo>
                  <a:cubicBezTo>
                    <a:pt x="4715" y="119"/>
                    <a:pt x="4704" y="72"/>
                    <a:pt x="4668" y="48"/>
                  </a:cubicBezTo>
                  <a:cubicBezTo>
                    <a:pt x="4644" y="12"/>
                    <a:pt x="4596" y="0"/>
                    <a:pt x="454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0" name="Google Shape;4580;p66"/>
            <p:cNvSpPr/>
            <p:nvPr/>
          </p:nvSpPr>
          <p:spPr>
            <a:xfrm>
              <a:off x="4193872" y="3405023"/>
              <a:ext cx="9517" cy="44753"/>
            </a:xfrm>
            <a:custGeom>
              <a:rect b="b" l="l" r="r" t="t"/>
              <a:pathLst>
                <a:path extrusionOk="0" h="1406" w="299">
                  <a:moveTo>
                    <a:pt x="155" y="1"/>
                  </a:moveTo>
                  <a:cubicBezTo>
                    <a:pt x="60" y="1"/>
                    <a:pt x="0" y="72"/>
                    <a:pt x="0" y="156"/>
                  </a:cubicBezTo>
                  <a:lnTo>
                    <a:pt x="0" y="1251"/>
                  </a:lnTo>
                  <a:cubicBezTo>
                    <a:pt x="0" y="1346"/>
                    <a:pt x="72" y="1406"/>
                    <a:pt x="155" y="1406"/>
                  </a:cubicBezTo>
                  <a:cubicBezTo>
                    <a:pt x="239" y="1406"/>
                    <a:pt x="298" y="1322"/>
                    <a:pt x="298" y="1251"/>
                  </a:cubicBezTo>
                  <a:lnTo>
                    <a:pt x="298" y="156"/>
                  </a:lnTo>
                  <a:cubicBezTo>
                    <a:pt x="298" y="72"/>
                    <a:pt x="227" y="1"/>
                    <a:pt x="15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1" name="Google Shape;4581;p66"/>
            <p:cNvSpPr/>
            <p:nvPr/>
          </p:nvSpPr>
          <p:spPr>
            <a:xfrm>
              <a:off x="4275356" y="3444460"/>
              <a:ext cx="128116" cy="9485"/>
            </a:xfrm>
            <a:custGeom>
              <a:rect b="b" l="l" r="r" t="t"/>
              <a:pathLst>
                <a:path extrusionOk="0" h="298" w="4025">
                  <a:moveTo>
                    <a:pt x="155" y="0"/>
                  </a:moveTo>
                  <a:cubicBezTo>
                    <a:pt x="60" y="0"/>
                    <a:pt x="0" y="71"/>
                    <a:pt x="0" y="143"/>
                  </a:cubicBezTo>
                  <a:cubicBezTo>
                    <a:pt x="0" y="226"/>
                    <a:pt x="72" y="298"/>
                    <a:pt x="155" y="298"/>
                  </a:cubicBezTo>
                  <a:lnTo>
                    <a:pt x="3870" y="298"/>
                  </a:lnTo>
                  <a:cubicBezTo>
                    <a:pt x="3965" y="298"/>
                    <a:pt x="4025" y="226"/>
                    <a:pt x="4025" y="143"/>
                  </a:cubicBezTo>
                  <a:cubicBezTo>
                    <a:pt x="4025" y="71"/>
                    <a:pt x="3965" y="0"/>
                    <a:pt x="387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2" name="Google Shape;4582;p66"/>
            <p:cNvSpPr/>
            <p:nvPr/>
          </p:nvSpPr>
          <p:spPr>
            <a:xfrm>
              <a:off x="4275356" y="3463781"/>
              <a:ext cx="128116" cy="9485"/>
            </a:xfrm>
            <a:custGeom>
              <a:rect b="b" l="l" r="r" t="t"/>
              <a:pathLst>
                <a:path extrusionOk="0" h="298" w="4025">
                  <a:moveTo>
                    <a:pt x="155" y="0"/>
                  </a:moveTo>
                  <a:cubicBezTo>
                    <a:pt x="60" y="0"/>
                    <a:pt x="0" y="72"/>
                    <a:pt x="0" y="155"/>
                  </a:cubicBezTo>
                  <a:cubicBezTo>
                    <a:pt x="0" y="226"/>
                    <a:pt x="72" y="298"/>
                    <a:pt x="155" y="298"/>
                  </a:cubicBezTo>
                  <a:lnTo>
                    <a:pt x="3870" y="298"/>
                  </a:lnTo>
                  <a:cubicBezTo>
                    <a:pt x="3965" y="298"/>
                    <a:pt x="4025" y="226"/>
                    <a:pt x="4025" y="155"/>
                  </a:cubicBezTo>
                  <a:cubicBezTo>
                    <a:pt x="4025" y="72"/>
                    <a:pt x="3965" y="0"/>
                    <a:pt x="387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3" name="Google Shape;4583;p66"/>
            <p:cNvSpPr/>
            <p:nvPr/>
          </p:nvSpPr>
          <p:spPr>
            <a:xfrm>
              <a:off x="4223442" y="3439527"/>
              <a:ext cx="38673" cy="38673"/>
            </a:xfrm>
            <a:custGeom>
              <a:rect b="b" l="l" r="r" t="t"/>
              <a:pathLst>
                <a:path extrusionOk="0" h="1215" w="1215">
                  <a:moveTo>
                    <a:pt x="905" y="322"/>
                  </a:moveTo>
                  <a:lnTo>
                    <a:pt x="905" y="917"/>
                  </a:lnTo>
                  <a:lnTo>
                    <a:pt x="310" y="917"/>
                  </a:lnTo>
                  <a:lnTo>
                    <a:pt x="310" y="322"/>
                  </a:lnTo>
                  <a:close/>
                  <a:moveTo>
                    <a:pt x="143" y="0"/>
                  </a:moveTo>
                  <a:cubicBezTo>
                    <a:pt x="48" y="0"/>
                    <a:pt x="0" y="72"/>
                    <a:pt x="0" y="155"/>
                  </a:cubicBezTo>
                  <a:lnTo>
                    <a:pt x="0" y="1060"/>
                  </a:lnTo>
                  <a:cubicBezTo>
                    <a:pt x="0" y="1155"/>
                    <a:pt x="72" y="1215"/>
                    <a:pt x="143" y="1215"/>
                  </a:cubicBezTo>
                  <a:lnTo>
                    <a:pt x="1048" y="1215"/>
                  </a:lnTo>
                  <a:cubicBezTo>
                    <a:pt x="1143" y="1215"/>
                    <a:pt x="1203" y="1131"/>
                    <a:pt x="1203" y="1060"/>
                  </a:cubicBezTo>
                  <a:lnTo>
                    <a:pt x="1203" y="155"/>
                  </a:lnTo>
                  <a:cubicBezTo>
                    <a:pt x="1215" y="72"/>
                    <a:pt x="1143" y="0"/>
                    <a:pt x="104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4" name="Google Shape;4584;p66"/>
            <p:cNvSpPr/>
            <p:nvPr/>
          </p:nvSpPr>
          <p:spPr>
            <a:xfrm>
              <a:off x="4275356" y="3525913"/>
              <a:ext cx="128116" cy="9517"/>
            </a:xfrm>
            <a:custGeom>
              <a:rect b="b" l="l" r="r" t="t"/>
              <a:pathLst>
                <a:path extrusionOk="0" h="299" w="4025">
                  <a:moveTo>
                    <a:pt x="155" y="1"/>
                  </a:moveTo>
                  <a:cubicBezTo>
                    <a:pt x="60" y="1"/>
                    <a:pt x="0" y="72"/>
                    <a:pt x="0" y="144"/>
                  </a:cubicBezTo>
                  <a:cubicBezTo>
                    <a:pt x="0" y="227"/>
                    <a:pt x="72" y="299"/>
                    <a:pt x="155" y="299"/>
                  </a:cubicBezTo>
                  <a:lnTo>
                    <a:pt x="3870" y="299"/>
                  </a:lnTo>
                  <a:cubicBezTo>
                    <a:pt x="3965" y="299"/>
                    <a:pt x="4025" y="227"/>
                    <a:pt x="4025" y="144"/>
                  </a:cubicBezTo>
                  <a:cubicBezTo>
                    <a:pt x="4025" y="72"/>
                    <a:pt x="3965" y="1"/>
                    <a:pt x="387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5" name="Google Shape;4585;p66"/>
            <p:cNvSpPr/>
            <p:nvPr/>
          </p:nvSpPr>
          <p:spPr>
            <a:xfrm>
              <a:off x="4275356" y="3544884"/>
              <a:ext cx="128116" cy="9485"/>
            </a:xfrm>
            <a:custGeom>
              <a:rect b="b" l="l" r="r" t="t"/>
              <a:pathLst>
                <a:path extrusionOk="0" h="298" w="4025">
                  <a:moveTo>
                    <a:pt x="155" y="0"/>
                  </a:moveTo>
                  <a:cubicBezTo>
                    <a:pt x="60" y="0"/>
                    <a:pt x="0" y="72"/>
                    <a:pt x="0" y="143"/>
                  </a:cubicBezTo>
                  <a:cubicBezTo>
                    <a:pt x="0" y="226"/>
                    <a:pt x="72" y="298"/>
                    <a:pt x="155" y="298"/>
                  </a:cubicBezTo>
                  <a:lnTo>
                    <a:pt x="3870" y="298"/>
                  </a:lnTo>
                  <a:cubicBezTo>
                    <a:pt x="3965" y="298"/>
                    <a:pt x="4025" y="226"/>
                    <a:pt x="4025" y="143"/>
                  </a:cubicBezTo>
                  <a:cubicBezTo>
                    <a:pt x="4025" y="72"/>
                    <a:pt x="3965" y="0"/>
                    <a:pt x="387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6" name="Google Shape;4586;p66"/>
            <p:cNvSpPr/>
            <p:nvPr/>
          </p:nvSpPr>
          <p:spPr>
            <a:xfrm>
              <a:off x="4223442" y="3521011"/>
              <a:ext cx="38673" cy="38673"/>
            </a:xfrm>
            <a:custGeom>
              <a:rect b="b" l="l" r="r" t="t"/>
              <a:pathLst>
                <a:path extrusionOk="0" h="1215" w="1215">
                  <a:moveTo>
                    <a:pt x="905" y="298"/>
                  </a:moveTo>
                  <a:lnTo>
                    <a:pt x="905" y="893"/>
                  </a:lnTo>
                  <a:lnTo>
                    <a:pt x="310" y="893"/>
                  </a:lnTo>
                  <a:lnTo>
                    <a:pt x="310" y="298"/>
                  </a:lnTo>
                  <a:close/>
                  <a:moveTo>
                    <a:pt x="143" y="0"/>
                  </a:moveTo>
                  <a:cubicBezTo>
                    <a:pt x="48" y="0"/>
                    <a:pt x="0" y="83"/>
                    <a:pt x="0" y="155"/>
                  </a:cubicBezTo>
                  <a:lnTo>
                    <a:pt x="0" y="1060"/>
                  </a:lnTo>
                  <a:cubicBezTo>
                    <a:pt x="0" y="1155"/>
                    <a:pt x="72" y="1215"/>
                    <a:pt x="143" y="1215"/>
                  </a:cubicBezTo>
                  <a:lnTo>
                    <a:pt x="1048" y="1215"/>
                  </a:lnTo>
                  <a:cubicBezTo>
                    <a:pt x="1143" y="1215"/>
                    <a:pt x="1203" y="1131"/>
                    <a:pt x="1203" y="1060"/>
                  </a:cubicBezTo>
                  <a:lnTo>
                    <a:pt x="1203" y="155"/>
                  </a:lnTo>
                  <a:cubicBezTo>
                    <a:pt x="1215" y="83"/>
                    <a:pt x="1143" y="0"/>
                    <a:pt x="104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7" name="Google Shape;4587;p66"/>
            <p:cNvSpPr/>
            <p:nvPr/>
          </p:nvSpPr>
          <p:spPr>
            <a:xfrm>
              <a:off x="4223442" y="3602464"/>
              <a:ext cx="38673" cy="38705"/>
            </a:xfrm>
            <a:custGeom>
              <a:rect b="b" l="l" r="r" t="t"/>
              <a:pathLst>
                <a:path extrusionOk="0" h="1216" w="1215">
                  <a:moveTo>
                    <a:pt x="905" y="299"/>
                  </a:moveTo>
                  <a:lnTo>
                    <a:pt x="905" y="894"/>
                  </a:lnTo>
                  <a:lnTo>
                    <a:pt x="310" y="894"/>
                  </a:lnTo>
                  <a:lnTo>
                    <a:pt x="310" y="299"/>
                  </a:lnTo>
                  <a:close/>
                  <a:moveTo>
                    <a:pt x="143" y="1"/>
                  </a:moveTo>
                  <a:cubicBezTo>
                    <a:pt x="48" y="1"/>
                    <a:pt x="0" y="84"/>
                    <a:pt x="0" y="156"/>
                  </a:cubicBezTo>
                  <a:lnTo>
                    <a:pt x="0" y="1061"/>
                  </a:lnTo>
                  <a:cubicBezTo>
                    <a:pt x="0" y="1156"/>
                    <a:pt x="72" y="1215"/>
                    <a:pt x="143" y="1215"/>
                  </a:cubicBezTo>
                  <a:lnTo>
                    <a:pt x="1048" y="1215"/>
                  </a:lnTo>
                  <a:cubicBezTo>
                    <a:pt x="1143" y="1215"/>
                    <a:pt x="1203" y="1132"/>
                    <a:pt x="1203" y="1061"/>
                  </a:cubicBezTo>
                  <a:lnTo>
                    <a:pt x="1203" y="156"/>
                  </a:lnTo>
                  <a:cubicBezTo>
                    <a:pt x="1215" y="60"/>
                    <a:pt x="1143" y="1"/>
                    <a:pt x="104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8" name="Google Shape;4588;p66"/>
            <p:cNvSpPr/>
            <p:nvPr/>
          </p:nvSpPr>
          <p:spPr>
            <a:xfrm>
              <a:off x="4193872" y="3460375"/>
              <a:ext cx="289558" cy="224370"/>
            </a:xfrm>
            <a:custGeom>
              <a:rect b="b" l="l" r="r" t="t"/>
              <a:pathLst>
                <a:path extrusionOk="0" h="7049" w="9097">
                  <a:moveTo>
                    <a:pt x="6108" y="3751"/>
                  </a:moveTo>
                  <a:lnTo>
                    <a:pt x="8502" y="4620"/>
                  </a:lnTo>
                  <a:lnTo>
                    <a:pt x="7894" y="4894"/>
                  </a:lnTo>
                  <a:cubicBezTo>
                    <a:pt x="7847" y="4917"/>
                    <a:pt x="7811" y="4953"/>
                    <a:pt x="7799" y="5013"/>
                  </a:cubicBezTo>
                  <a:cubicBezTo>
                    <a:pt x="7787" y="5060"/>
                    <a:pt x="7799" y="5120"/>
                    <a:pt x="7847" y="5155"/>
                  </a:cubicBezTo>
                  <a:lnTo>
                    <a:pt x="8752" y="6060"/>
                  </a:lnTo>
                  <a:lnTo>
                    <a:pt x="8406" y="6406"/>
                  </a:lnTo>
                  <a:lnTo>
                    <a:pt x="7501" y="5489"/>
                  </a:lnTo>
                  <a:cubicBezTo>
                    <a:pt x="7478" y="5465"/>
                    <a:pt x="7430" y="5453"/>
                    <a:pt x="7394" y="5453"/>
                  </a:cubicBezTo>
                  <a:lnTo>
                    <a:pt x="7370" y="5453"/>
                  </a:lnTo>
                  <a:cubicBezTo>
                    <a:pt x="7323" y="5465"/>
                    <a:pt x="7275" y="5489"/>
                    <a:pt x="7251" y="5536"/>
                  </a:cubicBezTo>
                  <a:lnTo>
                    <a:pt x="6966" y="6156"/>
                  </a:lnTo>
                  <a:lnTo>
                    <a:pt x="6108" y="3751"/>
                  </a:lnTo>
                  <a:close/>
                  <a:moveTo>
                    <a:pt x="155" y="0"/>
                  </a:moveTo>
                  <a:cubicBezTo>
                    <a:pt x="60" y="0"/>
                    <a:pt x="0" y="83"/>
                    <a:pt x="0" y="155"/>
                  </a:cubicBezTo>
                  <a:lnTo>
                    <a:pt x="0" y="6894"/>
                  </a:lnTo>
                  <a:cubicBezTo>
                    <a:pt x="0" y="6989"/>
                    <a:pt x="72" y="7049"/>
                    <a:pt x="155" y="7049"/>
                  </a:cubicBezTo>
                  <a:lnTo>
                    <a:pt x="7573" y="7049"/>
                  </a:lnTo>
                  <a:cubicBezTo>
                    <a:pt x="7668" y="7049"/>
                    <a:pt x="7728" y="6965"/>
                    <a:pt x="7728" y="6894"/>
                  </a:cubicBezTo>
                  <a:lnTo>
                    <a:pt x="7728" y="6156"/>
                  </a:lnTo>
                  <a:lnTo>
                    <a:pt x="8204" y="6632"/>
                  </a:lnTo>
                  <a:cubicBezTo>
                    <a:pt x="8263" y="6691"/>
                    <a:pt x="8335" y="6715"/>
                    <a:pt x="8430" y="6715"/>
                  </a:cubicBezTo>
                  <a:cubicBezTo>
                    <a:pt x="8513" y="6715"/>
                    <a:pt x="8585" y="6691"/>
                    <a:pt x="8644" y="6632"/>
                  </a:cubicBezTo>
                  <a:lnTo>
                    <a:pt x="8990" y="6287"/>
                  </a:lnTo>
                  <a:cubicBezTo>
                    <a:pt x="9097" y="6156"/>
                    <a:pt x="9097" y="5953"/>
                    <a:pt x="8978" y="5822"/>
                  </a:cubicBezTo>
                  <a:lnTo>
                    <a:pt x="8228" y="5084"/>
                  </a:lnTo>
                  <a:lnTo>
                    <a:pt x="8644" y="4882"/>
                  </a:lnTo>
                  <a:cubicBezTo>
                    <a:pt x="8763" y="4822"/>
                    <a:pt x="8835" y="4703"/>
                    <a:pt x="8823" y="4584"/>
                  </a:cubicBezTo>
                  <a:cubicBezTo>
                    <a:pt x="8811" y="4465"/>
                    <a:pt x="8740" y="4346"/>
                    <a:pt x="8621" y="4310"/>
                  </a:cubicBezTo>
                  <a:lnTo>
                    <a:pt x="7728" y="3989"/>
                  </a:lnTo>
                  <a:lnTo>
                    <a:pt x="7728" y="1762"/>
                  </a:lnTo>
                  <a:cubicBezTo>
                    <a:pt x="7728" y="1667"/>
                    <a:pt x="7656" y="1607"/>
                    <a:pt x="7573" y="1607"/>
                  </a:cubicBezTo>
                  <a:cubicBezTo>
                    <a:pt x="7489" y="1607"/>
                    <a:pt x="7430" y="1691"/>
                    <a:pt x="7430" y="1762"/>
                  </a:cubicBezTo>
                  <a:lnTo>
                    <a:pt x="7430" y="3893"/>
                  </a:lnTo>
                  <a:lnTo>
                    <a:pt x="6227" y="3453"/>
                  </a:lnTo>
                  <a:cubicBezTo>
                    <a:pt x="6193" y="3442"/>
                    <a:pt x="6158" y="3437"/>
                    <a:pt x="6124" y="3437"/>
                  </a:cubicBezTo>
                  <a:cubicBezTo>
                    <a:pt x="6041" y="3437"/>
                    <a:pt x="5962" y="3469"/>
                    <a:pt x="5894" y="3536"/>
                  </a:cubicBezTo>
                  <a:cubicBezTo>
                    <a:pt x="5799" y="3620"/>
                    <a:pt x="5775" y="3739"/>
                    <a:pt x="5823" y="3858"/>
                  </a:cubicBezTo>
                  <a:lnTo>
                    <a:pt x="6085" y="4620"/>
                  </a:lnTo>
                  <a:lnTo>
                    <a:pt x="2727" y="4620"/>
                  </a:lnTo>
                  <a:cubicBezTo>
                    <a:pt x="2632" y="4620"/>
                    <a:pt x="2572" y="4691"/>
                    <a:pt x="2572" y="4763"/>
                  </a:cubicBezTo>
                  <a:cubicBezTo>
                    <a:pt x="2572" y="4858"/>
                    <a:pt x="2644" y="4917"/>
                    <a:pt x="2727" y="4917"/>
                  </a:cubicBezTo>
                  <a:lnTo>
                    <a:pt x="6204" y="4917"/>
                  </a:lnTo>
                  <a:lnTo>
                    <a:pt x="6311" y="5215"/>
                  </a:lnTo>
                  <a:lnTo>
                    <a:pt x="2727" y="5215"/>
                  </a:lnTo>
                  <a:cubicBezTo>
                    <a:pt x="2632" y="5215"/>
                    <a:pt x="2572" y="5286"/>
                    <a:pt x="2572" y="5358"/>
                  </a:cubicBezTo>
                  <a:cubicBezTo>
                    <a:pt x="2572" y="5453"/>
                    <a:pt x="2644" y="5513"/>
                    <a:pt x="2727" y="5513"/>
                  </a:cubicBezTo>
                  <a:lnTo>
                    <a:pt x="6418" y="5513"/>
                  </a:lnTo>
                  <a:lnTo>
                    <a:pt x="6668" y="6239"/>
                  </a:lnTo>
                  <a:cubicBezTo>
                    <a:pt x="6716" y="6358"/>
                    <a:pt x="6811" y="6453"/>
                    <a:pt x="6954" y="6453"/>
                  </a:cubicBezTo>
                  <a:cubicBezTo>
                    <a:pt x="7085" y="6453"/>
                    <a:pt x="7204" y="6394"/>
                    <a:pt x="7251" y="6275"/>
                  </a:cubicBezTo>
                  <a:lnTo>
                    <a:pt x="7406" y="5929"/>
                  </a:lnTo>
                  <a:lnTo>
                    <a:pt x="7406" y="6727"/>
                  </a:lnTo>
                  <a:lnTo>
                    <a:pt x="298" y="6727"/>
                  </a:lnTo>
                  <a:lnTo>
                    <a:pt x="298" y="155"/>
                  </a:lnTo>
                  <a:cubicBezTo>
                    <a:pt x="298" y="60"/>
                    <a:pt x="227" y="0"/>
                    <a:pt x="15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589" name="Google Shape;4589;p66"/>
          <p:cNvGrpSpPr/>
          <p:nvPr/>
        </p:nvGrpSpPr>
        <p:grpSpPr>
          <a:xfrm>
            <a:off x="6508171" y="3427430"/>
            <a:ext cx="357037" cy="357005"/>
            <a:chOff x="6533281" y="3351230"/>
            <a:chExt cx="357037" cy="357005"/>
          </a:xfrm>
        </p:grpSpPr>
        <p:sp>
          <p:nvSpPr>
            <p:cNvPr id="4590" name="Google Shape;4590;p66"/>
            <p:cNvSpPr/>
            <p:nvPr/>
          </p:nvSpPr>
          <p:spPr>
            <a:xfrm>
              <a:off x="6533281" y="3351230"/>
              <a:ext cx="357037" cy="357005"/>
            </a:xfrm>
            <a:custGeom>
              <a:rect b="b" l="l" r="r" t="t"/>
              <a:pathLst>
                <a:path extrusionOk="0" h="11216" w="11217">
                  <a:moveTo>
                    <a:pt x="5609" y="357"/>
                  </a:moveTo>
                  <a:cubicBezTo>
                    <a:pt x="8514" y="357"/>
                    <a:pt x="10859" y="2703"/>
                    <a:pt x="10859" y="5608"/>
                  </a:cubicBezTo>
                  <a:cubicBezTo>
                    <a:pt x="10871" y="8513"/>
                    <a:pt x="8514" y="10859"/>
                    <a:pt x="5609" y="10859"/>
                  </a:cubicBezTo>
                  <a:cubicBezTo>
                    <a:pt x="2703" y="10859"/>
                    <a:pt x="358" y="8513"/>
                    <a:pt x="358" y="5608"/>
                  </a:cubicBezTo>
                  <a:cubicBezTo>
                    <a:pt x="358" y="2703"/>
                    <a:pt x="2703" y="357"/>
                    <a:pt x="5609" y="357"/>
                  </a:cubicBezTo>
                  <a:close/>
                  <a:moveTo>
                    <a:pt x="5609" y="0"/>
                  </a:moveTo>
                  <a:cubicBezTo>
                    <a:pt x="4108" y="0"/>
                    <a:pt x="2703" y="572"/>
                    <a:pt x="1632" y="1631"/>
                  </a:cubicBezTo>
                  <a:cubicBezTo>
                    <a:pt x="572" y="2691"/>
                    <a:pt x="1" y="4108"/>
                    <a:pt x="1" y="5608"/>
                  </a:cubicBezTo>
                  <a:cubicBezTo>
                    <a:pt x="1" y="7108"/>
                    <a:pt x="572" y="8513"/>
                    <a:pt x="1632" y="9585"/>
                  </a:cubicBezTo>
                  <a:cubicBezTo>
                    <a:pt x="2692" y="10632"/>
                    <a:pt x="4108" y="11216"/>
                    <a:pt x="5609" y="11216"/>
                  </a:cubicBezTo>
                  <a:cubicBezTo>
                    <a:pt x="7109" y="11216"/>
                    <a:pt x="8514" y="10632"/>
                    <a:pt x="9585" y="9585"/>
                  </a:cubicBezTo>
                  <a:cubicBezTo>
                    <a:pt x="10633" y="8525"/>
                    <a:pt x="11216" y="7108"/>
                    <a:pt x="11216" y="5608"/>
                  </a:cubicBezTo>
                  <a:cubicBezTo>
                    <a:pt x="11216" y="4108"/>
                    <a:pt x="10633" y="2703"/>
                    <a:pt x="9585" y="1631"/>
                  </a:cubicBezTo>
                  <a:cubicBezTo>
                    <a:pt x="8526" y="572"/>
                    <a:pt x="7109" y="0"/>
                    <a:pt x="560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1" name="Google Shape;4591;p66"/>
            <p:cNvSpPr/>
            <p:nvPr/>
          </p:nvSpPr>
          <p:spPr>
            <a:xfrm>
              <a:off x="6570427" y="3388344"/>
              <a:ext cx="282364" cy="282396"/>
            </a:xfrm>
            <a:custGeom>
              <a:rect b="b" l="l" r="r" t="t"/>
              <a:pathLst>
                <a:path extrusionOk="0" h="8872" w="8871">
                  <a:moveTo>
                    <a:pt x="4442" y="2966"/>
                  </a:moveTo>
                  <a:cubicBezTo>
                    <a:pt x="5263" y="2966"/>
                    <a:pt x="5918" y="3632"/>
                    <a:pt x="5918" y="4442"/>
                  </a:cubicBezTo>
                  <a:cubicBezTo>
                    <a:pt x="5918" y="5263"/>
                    <a:pt x="5239" y="5918"/>
                    <a:pt x="4442" y="5918"/>
                  </a:cubicBezTo>
                  <a:cubicBezTo>
                    <a:pt x="3632" y="5918"/>
                    <a:pt x="2965" y="5263"/>
                    <a:pt x="2965" y="4442"/>
                  </a:cubicBezTo>
                  <a:cubicBezTo>
                    <a:pt x="2965" y="3620"/>
                    <a:pt x="3632" y="2966"/>
                    <a:pt x="4442" y="2966"/>
                  </a:cubicBezTo>
                  <a:close/>
                  <a:moveTo>
                    <a:pt x="1108" y="2120"/>
                  </a:moveTo>
                  <a:lnTo>
                    <a:pt x="2656" y="4775"/>
                  </a:lnTo>
                  <a:cubicBezTo>
                    <a:pt x="2822" y="5633"/>
                    <a:pt x="3561" y="6264"/>
                    <a:pt x="4453" y="6264"/>
                  </a:cubicBezTo>
                  <a:cubicBezTo>
                    <a:pt x="4704" y="6264"/>
                    <a:pt x="4942" y="6228"/>
                    <a:pt x="5156" y="6121"/>
                  </a:cubicBezTo>
                  <a:lnTo>
                    <a:pt x="5156" y="6121"/>
                  </a:lnTo>
                  <a:lnTo>
                    <a:pt x="3894" y="8466"/>
                  </a:lnTo>
                  <a:cubicBezTo>
                    <a:pt x="1906" y="8204"/>
                    <a:pt x="382" y="6490"/>
                    <a:pt x="382" y="4442"/>
                  </a:cubicBezTo>
                  <a:cubicBezTo>
                    <a:pt x="382" y="3573"/>
                    <a:pt x="643" y="2775"/>
                    <a:pt x="1108" y="2120"/>
                  </a:cubicBezTo>
                  <a:close/>
                  <a:moveTo>
                    <a:pt x="4442" y="370"/>
                  </a:moveTo>
                  <a:cubicBezTo>
                    <a:pt x="6037" y="370"/>
                    <a:pt x="7406" y="1287"/>
                    <a:pt x="8085" y="2620"/>
                  </a:cubicBezTo>
                  <a:lnTo>
                    <a:pt x="7120" y="2620"/>
                  </a:lnTo>
                  <a:cubicBezTo>
                    <a:pt x="7013" y="2620"/>
                    <a:pt x="6942" y="2692"/>
                    <a:pt x="6942" y="2799"/>
                  </a:cubicBezTo>
                  <a:cubicBezTo>
                    <a:pt x="6942" y="2906"/>
                    <a:pt x="7013" y="2977"/>
                    <a:pt x="7120" y="2977"/>
                  </a:cubicBezTo>
                  <a:lnTo>
                    <a:pt x="8252" y="2977"/>
                  </a:lnTo>
                  <a:cubicBezTo>
                    <a:pt x="8430" y="3442"/>
                    <a:pt x="8537" y="3930"/>
                    <a:pt x="8537" y="4454"/>
                  </a:cubicBezTo>
                  <a:cubicBezTo>
                    <a:pt x="8514" y="6692"/>
                    <a:pt x="6692" y="8514"/>
                    <a:pt x="4442" y="8514"/>
                  </a:cubicBezTo>
                  <a:lnTo>
                    <a:pt x="4263" y="8514"/>
                  </a:lnTo>
                  <a:lnTo>
                    <a:pt x="5799" y="5680"/>
                  </a:lnTo>
                  <a:cubicBezTo>
                    <a:pt x="6097" y="5347"/>
                    <a:pt x="6275" y="4918"/>
                    <a:pt x="6275" y="4454"/>
                  </a:cubicBezTo>
                  <a:cubicBezTo>
                    <a:pt x="6275" y="3847"/>
                    <a:pt x="5977" y="3311"/>
                    <a:pt x="5525" y="2977"/>
                  </a:cubicBezTo>
                  <a:lnTo>
                    <a:pt x="6251" y="2977"/>
                  </a:lnTo>
                  <a:cubicBezTo>
                    <a:pt x="6358" y="2977"/>
                    <a:pt x="6430" y="2906"/>
                    <a:pt x="6430" y="2799"/>
                  </a:cubicBezTo>
                  <a:cubicBezTo>
                    <a:pt x="6430" y="2692"/>
                    <a:pt x="6358" y="2620"/>
                    <a:pt x="6251" y="2620"/>
                  </a:cubicBezTo>
                  <a:lnTo>
                    <a:pt x="4453" y="2620"/>
                  </a:lnTo>
                  <a:cubicBezTo>
                    <a:pt x="3561" y="2620"/>
                    <a:pt x="2834" y="3263"/>
                    <a:pt x="2656" y="4097"/>
                  </a:cubicBezTo>
                  <a:lnTo>
                    <a:pt x="1334" y="1834"/>
                  </a:lnTo>
                  <a:cubicBezTo>
                    <a:pt x="2072" y="941"/>
                    <a:pt x="3191" y="370"/>
                    <a:pt x="4442" y="370"/>
                  </a:cubicBezTo>
                  <a:close/>
                  <a:moveTo>
                    <a:pt x="4442" y="1"/>
                  </a:moveTo>
                  <a:cubicBezTo>
                    <a:pt x="2001" y="1"/>
                    <a:pt x="1" y="2001"/>
                    <a:pt x="1" y="4442"/>
                  </a:cubicBezTo>
                  <a:cubicBezTo>
                    <a:pt x="1" y="6883"/>
                    <a:pt x="2001" y="8871"/>
                    <a:pt x="4442" y="8871"/>
                  </a:cubicBezTo>
                  <a:cubicBezTo>
                    <a:pt x="6882" y="8871"/>
                    <a:pt x="8871" y="6883"/>
                    <a:pt x="8871" y="4442"/>
                  </a:cubicBezTo>
                  <a:cubicBezTo>
                    <a:pt x="8871" y="2001"/>
                    <a:pt x="6894" y="1"/>
                    <a:pt x="444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2" name="Google Shape;4592;p66"/>
            <p:cNvSpPr/>
            <p:nvPr/>
          </p:nvSpPr>
          <p:spPr>
            <a:xfrm>
              <a:off x="6676166" y="3494083"/>
              <a:ext cx="71267" cy="71299"/>
            </a:xfrm>
            <a:custGeom>
              <a:rect b="b" l="l" r="r" t="t"/>
              <a:pathLst>
                <a:path extrusionOk="0" h="2240" w="2239">
                  <a:moveTo>
                    <a:pt x="1120" y="346"/>
                  </a:moveTo>
                  <a:cubicBezTo>
                    <a:pt x="1536" y="346"/>
                    <a:pt x="1893" y="679"/>
                    <a:pt x="1893" y="1120"/>
                  </a:cubicBezTo>
                  <a:cubicBezTo>
                    <a:pt x="1893" y="1549"/>
                    <a:pt x="1548" y="1894"/>
                    <a:pt x="1120" y="1894"/>
                  </a:cubicBezTo>
                  <a:cubicBezTo>
                    <a:pt x="703" y="1894"/>
                    <a:pt x="346" y="1549"/>
                    <a:pt x="346" y="1120"/>
                  </a:cubicBezTo>
                  <a:cubicBezTo>
                    <a:pt x="346" y="679"/>
                    <a:pt x="691" y="346"/>
                    <a:pt x="1120" y="346"/>
                  </a:cubicBezTo>
                  <a:close/>
                  <a:moveTo>
                    <a:pt x="1120" y="1"/>
                  </a:moveTo>
                  <a:cubicBezTo>
                    <a:pt x="489" y="1"/>
                    <a:pt x="0" y="513"/>
                    <a:pt x="0" y="1120"/>
                  </a:cubicBezTo>
                  <a:cubicBezTo>
                    <a:pt x="0" y="1727"/>
                    <a:pt x="512" y="2239"/>
                    <a:pt x="1120" y="2239"/>
                  </a:cubicBezTo>
                  <a:cubicBezTo>
                    <a:pt x="1739" y="2239"/>
                    <a:pt x="2239" y="1727"/>
                    <a:pt x="2239" y="1120"/>
                  </a:cubicBezTo>
                  <a:cubicBezTo>
                    <a:pt x="2239" y="513"/>
                    <a:pt x="1739" y="1"/>
                    <a:pt x="112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593" name="Google Shape;4593;p66"/>
          <p:cNvGrpSpPr/>
          <p:nvPr/>
        </p:nvGrpSpPr>
        <p:grpSpPr>
          <a:xfrm>
            <a:off x="6033331" y="3427430"/>
            <a:ext cx="357387" cy="357005"/>
            <a:chOff x="6058441" y="3351230"/>
            <a:chExt cx="357387" cy="357005"/>
          </a:xfrm>
        </p:grpSpPr>
        <p:sp>
          <p:nvSpPr>
            <p:cNvPr id="4594" name="Google Shape;4594;p66"/>
            <p:cNvSpPr/>
            <p:nvPr/>
          </p:nvSpPr>
          <p:spPr>
            <a:xfrm>
              <a:off x="6058441" y="3351230"/>
              <a:ext cx="357387" cy="357005"/>
            </a:xfrm>
            <a:custGeom>
              <a:rect b="b" l="l" r="r" t="t"/>
              <a:pathLst>
                <a:path extrusionOk="0" h="11216" w="11228">
                  <a:moveTo>
                    <a:pt x="5608" y="357"/>
                  </a:moveTo>
                  <a:cubicBezTo>
                    <a:pt x="8513" y="357"/>
                    <a:pt x="10871" y="2703"/>
                    <a:pt x="10871" y="5608"/>
                  </a:cubicBezTo>
                  <a:cubicBezTo>
                    <a:pt x="10871" y="8513"/>
                    <a:pt x="8513" y="10859"/>
                    <a:pt x="5608" y="10859"/>
                  </a:cubicBezTo>
                  <a:cubicBezTo>
                    <a:pt x="2715" y="10859"/>
                    <a:pt x="357" y="8513"/>
                    <a:pt x="357" y="5608"/>
                  </a:cubicBezTo>
                  <a:cubicBezTo>
                    <a:pt x="357" y="2703"/>
                    <a:pt x="2715" y="357"/>
                    <a:pt x="5608" y="357"/>
                  </a:cubicBezTo>
                  <a:close/>
                  <a:moveTo>
                    <a:pt x="5608" y="0"/>
                  </a:moveTo>
                  <a:cubicBezTo>
                    <a:pt x="4108" y="0"/>
                    <a:pt x="2715" y="572"/>
                    <a:pt x="1631" y="1631"/>
                  </a:cubicBezTo>
                  <a:cubicBezTo>
                    <a:pt x="584" y="2691"/>
                    <a:pt x="0" y="4108"/>
                    <a:pt x="0" y="5608"/>
                  </a:cubicBezTo>
                  <a:cubicBezTo>
                    <a:pt x="0" y="7108"/>
                    <a:pt x="584" y="8513"/>
                    <a:pt x="1631" y="9585"/>
                  </a:cubicBezTo>
                  <a:cubicBezTo>
                    <a:pt x="2691" y="10632"/>
                    <a:pt x="4108" y="11216"/>
                    <a:pt x="5608" y="11216"/>
                  </a:cubicBezTo>
                  <a:cubicBezTo>
                    <a:pt x="7120" y="11216"/>
                    <a:pt x="8513" y="10632"/>
                    <a:pt x="9585" y="9585"/>
                  </a:cubicBezTo>
                  <a:cubicBezTo>
                    <a:pt x="10656" y="8525"/>
                    <a:pt x="11228" y="7108"/>
                    <a:pt x="11228" y="5608"/>
                  </a:cubicBezTo>
                  <a:cubicBezTo>
                    <a:pt x="11228" y="4108"/>
                    <a:pt x="10644" y="2703"/>
                    <a:pt x="9585" y="1631"/>
                  </a:cubicBezTo>
                  <a:cubicBezTo>
                    <a:pt x="8525" y="572"/>
                    <a:pt x="7120" y="0"/>
                    <a:pt x="560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5" name="Google Shape;4595;p66"/>
            <p:cNvSpPr/>
            <p:nvPr/>
          </p:nvSpPr>
          <p:spPr>
            <a:xfrm>
              <a:off x="6111120" y="3403527"/>
              <a:ext cx="252030" cy="252030"/>
            </a:xfrm>
            <a:custGeom>
              <a:rect b="b" l="l" r="r" t="t"/>
              <a:pathLst>
                <a:path extrusionOk="0" h="7918" w="7918">
                  <a:moveTo>
                    <a:pt x="3953" y="357"/>
                  </a:moveTo>
                  <a:cubicBezTo>
                    <a:pt x="4048" y="357"/>
                    <a:pt x="4132" y="357"/>
                    <a:pt x="4215" y="381"/>
                  </a:cubicBezTo>
                  <a:cubicBezTo>
                    <a:pt x="4239" y="560"/>
                    <a:pt x="4251" y="715"/>
                    <a:pt x="4251" y="893"/>
                  </a:cubicBezTo>
                  <a:cubicBezTo>
                    <a:pt x="4251" y="1584"/>
                    <a:pt x="4060" y="2203"/>
                    <a:pt x="3739" y="2762"/>
                  </a:cubicBezTo>
                  <a:cubicBezTo>
                    <a:pt x="2941" y="2239"/>
                    <a:pt x="2048" y="1905"/>
                    <a:pt x="1096" y="1774"/>
                  </a:cubicBezTo>
                  <a:cubicBezTo>
                    <a:pt x="1762" y="905"/>
                    <a:pt x="2798" y="357"/>
                    <a:pt x="3953" y="357"/>
                  </a:cubicBezTo>
                  <a:close/>
                  <a:moveTo>
                    <a:pt x="4584" y="405"/>
                  </a:moveTo>
                  <a:lnTo>
                    <a:pt x="4584" y="405"/>
                  </a:lnTo>
                  <a:cubicBezTo>
                    <a:pt x="6144" y="691"/>
                    <a:pt x="7346" y="1965"/>
                    <a:pt x="7549" y="3548"/>
                  </a:cubicBezTo>
                  <a:lnTo>
                    <a:pt x="7513" y="3548"/>
                  </a:lnTo>
                  <a:cubicBezTo>
                    <a:pt x="6715" y="3548"/>
                    <a:pt x="5953" y="3786"/>
                    <a:pt x="5322" y="4203"/>
                  </a:cubicBezTo>
                  <a:cubicBezTo>
                    <a:pt x="5084" y="3905"/>
                    <a:pt x="4822" y="3608"/>
                    <a:pt x="4525" y="3358"/>
                  </a:cubicBezTo>
                  <a:cubicBezTo>
                    <a:pt x="4358" y="3203"/>
                    <a:pt x="4191" y="3072"/>
                    <a:pt x="4036" y="2953"/>
                  </a:cubicBezTo>
                  <a:cubicBezTo>
                    <a:pt x="4405" y="2358"/>
                    <a:pt x="4608" y="1643"/>
                    <a:pt x="4608" y="881"/>
                  </a:cubicBezTo>
                  <a:cubicBezTo>
                    <a:pt x="4608" y="715"/>
                    <a:pt x="4596" y="572"/>
                    <a:pt x="4584" y="405"/>
                  </a:cubicBezTo>
                  <a:close/>
                  <a:moveTo>
                    <a:pt x="869" y="2084"/>
                  </a:moveTo>
                  <a:cubicBezTo>
                    <a:pt x="1846" y="2191"/>
                    <a:pt x="2751" y="2536"/>
                    <a:pt x="3536" y="3036"/>
                  </a:cubicBezTo>
                  <a:cubicBezTo>
                    <a:pt x="2881" y="3917"/>
                    <a:pt x="1834" y="4501"/>
                    <a:pt x="655" y="4501"/>
                  </a:cubicBezTo>
                  <a:cubicBezTo>
                    <a:pt x="560" y="4501"/>
                    <a:pt x="476" y="4501"/>
                    <a:pt x="393" y="4477"/>
                  </a:cubicBezTo>
                  <a:cubicBezTo>
                    <a:pt x="369" y="4322"/>
                    <a:pt x="357" y="4144"/>
                    <a:pt x="357" y="3965"/>
                  </a:cubicBezTo>
                  <a:cubicBezTo>
                    <a:pt x="357" y="3274"/>
                    <a:pt x="548" y="2643"/>
                    <a:pt x="869" y="2084"/>
                  </a:cubicBezTo>
                  <a:close/>
                  <a:moveTo>
                    <a:pt x="7561" y="3905"/>
                  </a:moveTo>
                  <a:lnTo>
                    <a:pt x="7561" y="3965"/>
                  </a:lnTo>
                  <a:cubicBezTo>
                    <a:pt x="7561" y="4977"/>
                    <a:pt x="7144" y="5882"/>
                    <a:pt x="6489" y="6537"/>
                  </a:cubicBezTo>
                  <a:cubicBezTo>
                    <a:pt x="6299" y="5798"/>
                    <a:pt x="5965" y="5108"/>
                    <a:pt x="5537" y="4501"/>
                  </a:cubicBezTo>
                  <a:cubicBezTo>
                    <a:pt x="6096" y="4132"/>
                    <a:pt x="6787" y="3905"/>
                    <a:pt x="7501" y="3905"/>
                  </a:cubicBezTo>
                  <a:close/>
                  <a:moveTo>
                    <a:pt x="3834" y="3251"/>
                  </a:moveTo>
                  <a:cubicBezTo>
                    <a:pt x="4286" y="3572"/>
                    <a:pt x="4703" y="3977"/>
                    <a:pt x="5037" y="4429"/>
                  </a:cubicBezTo>
                  <a:cubicBezTo>
                    <a:pt x="4727" y="4679"/>
                    <a:pt x="4465" y="4965"/>
                    <a:pt x="4239" y="5287"/>
                  </a:cubicBezTo>
                  <a:cubicBezTo>
                    <a:pt x="4191" y="5358"/>
                    <a:pt x="4191" y="5453"/>
                    <a:pt x="4251" y="5513"/>
                  </a:cubicBezTo>
                  <a:cubicBezTo>
                    <a:pt x="4281" y="5543"/>
                    <a:pt x="4325" y="5559"/>
                    <a:pt x="4370" y="5559"/>
                  </a:cubicBezTo>
                  <a:cubicBezTo>
                    <a:pt x="4429" y="5559"/>
                    <a:pt x="4491" y="5531"/>
                    <a:pt x="4525" y="5477"/>
                  </a:cubicBezTo>
                  <a:cubicBezTo>
                    <a:pt x="4727" y="5179"/>
                    <a:pt x="4965" y="4929"/>
                    <a:pt x="5239" y="4703"/>
                  </a:cubicBezTo>
                  <a:cubicBezTo>
                    <a:pt x="5668" y="5334"/>
                    <a:pt x="5977" y="6025"/>
                    <a:pt x="6168" y="6799"/>
                  </a:cubicBezTo>
                  <a:cubicBezTo>
                    <a:pt x="5560" y="7287"/>
                    <a:pt x="4786" y="7561"/>
                    <a:pt x="3953" y="7561"/>
                  </a:cubicBezTo>
                  <a:lnTo>
                    <a:pt x="3894" y="7561"/>
                  </a:lnTo>
                  <a:lnTo>
                    <a:pt x="3894" y="7501"/>
                  </a:lnTo>
                  <a:cubicBezTo>
                    <a:pt x="3894" y="7061"/>
                    <a:pt x="3965" y="6632"/>
                    <a:pt x="4120" y="6239"/>
                  </a:cubicBezTo>
                  <a:cubicBezTo>
                    <a:pt x="4144" y="6179"/>
                    <a:pt x="4132" y="6108"/>
                    <a:pt x="4072" y="6060"/>
                  </a:cubicBezTo>
                  <a:cubicBezTo>
                    <a:pt x="4039" y="6027"/>
                    <a:pt x="3995" y="6011"/>
                    <a:pt x="3950" y="6011"/>
                  </a:cubicBezTo>
                  <a:cubicBezTo>
                    <a:pt x="3883" y="6011"/>
                    <a:pt x="3815" y="6048"/>
                    <a:pt x="3786" y="6120"/>
                  </a:cubicBezTo>
                  <a:cubicBezTo>
                    <a:pt x="3632" y="6549"/>
                    <a:pt x="3536" y="7025"/>
                    <a:pt x="3536" y="7525"/>
                  </a:cubicBezTo>
                  <a:lnTo>
                    <a:pt x="3536" y="7549"/>
                  </a:lnTo>
                  <a:cubicBezTo>
                    <a:pt x="2036" y="7370"/>
                    <a:pt x="810" y="6287"/>
                    <a:pt x="453" y="4858"/>
                  </a:cubicBezTo>
                  <a:lnTo>
                    <a:pt x="655" y="4858"/>
                  </a:lnTo>
                  <a:cubicBezTo>
                    <a:pt x="1965" y="4858"/>
                    <a:pt x="3108" y="4215"/>
                    <a:pt x="3834" y="3251"/>
                  </a:cubicBezTo>
                  <a:close/>
                  <a:moveTo>
                    <a:pt x="3953" y="0"/>
                  </a:moveTo>
                  <a:cubicBezTo>
                    <a:pt x="1762" y="0"/>
                    <a:pt x="0" y="1774"/>
                    <a:pt x="0" y="3965"/>
                  </a:cubicBezTo>
                  <a:cubicBezTo>
                    <a:pt x="0" y="6156"/>
                    <a:pt x="1774" y="7918"/>
                    <a:pt x="3953" y="7918"/>
                  </a:cubicBezTo>
                  <a:cubicBezTo>
                    <a:pt x="6144" y="7918"/>
                    <a:pt x="7918" y="6156"/>
                    <a:pt x="7918" y="3965"/>
                  </a:cubicBezTo>
                  <a:cubicBezTo>
                    <a:pt x="7918" y="1774"/>
                    <a:pt x="6144" y="0"/>
                    <a:pt x="395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596" name="Google Shape;4596;p66"/>
          <p:cNvGrpSpPr/>
          <p:nvPr/>
        </p:nvGrpSpPr>
        <p:grpSpPr>
          <a:xfrm>
            <a:off x="7932373" y="3427048"/>
            <a:ext cx="357387" cy="357387"/>
            <a:chOff x="7957483" y="3350848"/>
            <a:chExt cx="357387" cy="357387"/>
          </a:xfrm>
        </p:grpSpPr>
        <p:sp>
          <p:nvSpPr>
            <p:cNvPr id="4597" name="Google Shape;4597;p66"/>
            <p:cNvSpPr/>
            <p:nvPr/>
          </p:nvSpPr>
          <p:spPr>
            <a:xfrm>
              <a:off x="8025312" y="3410721"/>
              <a:ext cx="71649" cy="71267"/>
            </a:xfrm>
            <a:custGeom>
              <a:rect b="b" l="l" r="r" t="t"/>
              <a:pathLst>
                <a:path extrusionOk="0" h="2239" w="2251">
                  <a:moveTo>
                    <a:pt x="1120" y="0"/>
                  </a:moveTo>
                  <a:cubicBezTo>
                    <a:pt x="489" y="0"/>
                    <a:pt x="1" y="500"/>
                    <a:pt x="1" y="1120"/>
                  </a:cubicBezTo>
                  <a:cubicBezTo>
                    <a:pt x="1" y="1727"/>
                    <a:pt x="513" y="2239"/>
                    <a:pt x="1120" y="2239"/>
                  </a:cubicBezTo>
                  <a:cubicBezTo>
                    <a:pt x="1739" y="2239"/>
                    <a:pt x="2239" y="1727"/>
                    <a:pt x="2239" y="1120"/>
                  </a:cubicBezTo>
                  <a:cubicBezTo>
                    <a:pt x="2251" y="1048"/>
                    <a:pt x="2156" y="953"/>
                    <a:pt x="2072" y="953"/>
                  </a:cubicBezTo>
                  <a:lnTo>
                    <a:pt x="1358" y="953"/>
                  </a:lnTo>
                  <a:cubicBezTo>
                    <a:pt x="1251" y="953"/>
                    <a:pt x="1179" y="1024"/>
                    <a:pt x="1179" y="1131"/>
                  </a:cubicBezTo>
                  <a:cubicBezTo>
                    <a:pt x="1179" y="1239"/>
                    <a:pt x="1251" y="1310"/>
                    <a:pt x="1358" y="1310"/>
                  </a:cubicBezTo>
                  <a:lnTo>
                    <a:pt x="1858" y="1310"/>
                  </a:lnTo>
                  <a:cubicBezTo>
                    <a:pt x="1787" y="1655"/>
                    <a:pt x="1477" y="1905"/>
                    <a:pt x="1120" y="1905"/>
                  </a:cubicBezTo>
                  <a:cubicBezTo>
                    <a:pt x="703" y="1905"/>
                    <a:pt x="346" y="1560"/>
                    <a:pt x="346" y="1131"/>
                  </a:cubicBezTo>
                  <a:cubicBezTo>
                    <a:pt x="346" y="715"/>
                    <a:pt x="691" y="358"/>
                    <a:pt x="1120" y="358"/>
                  </a:cubicBezTo>
                  <a:cubicBezTo>
                    <a:pt x="1310" y="358"/>
                    <a:pt x="1489" y="429"/>
                    <a:pt x="1620" y="548"/>
                  </a:cubicBezTo>
                  <a:cubicBezTo>
                    <a:pt x="1660" y="576"/>
                    <a:pt x="1702" y="591"/>
                    <a:pt x="1745" y="591"/>
                  </a:cubicBezTo>
                  <a:cubicBezTo>
                    <a:pt x="1791" y="591"/>
                    <a:pt x="1838" y="573"/>
                    <a:pt x="1882" y="536"/>
                  </a:cubicBezTo>
                  <a:cubicBezTo>
                    <a:pt x="1953" y="465"/>
                    <a:pt x="1941" y="358"/>
                    <a:pt x="1858" y="286"/>
                  </a:cubicBezTo>
                  <a:cubicBezTo>
                    <a:pt x="1656" y="108"/>
                    <a:pt x="1406" y="0"/>
                    <a:pt x="112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8" name="Google Shape;4598;p66"/>
            <p:cNvSpPr/>
            <p:nvPr/>
          </p:nvSpPr>
          <p:spPr>
            <a:xfrm>
              <a:off x="8191306" y="3380768"/>
              <a:ext cx="70917" cy="71299"/>
            </a:xfrm>
            <a:custGeom>
              <a:rect b="b" l="l" r="r" t="t"/>
              <a:pathLst>
                <a:path extrusionOk="0" h="2240" w="2228">
                  <a:moveTo>
                    <a:pt x="1108" y="346"/>
                  </a:moveTo>
                  <a:cubicBezTo>
                    <a:pt x="1548" y="346"/>
                    <a:pt x="1882" y="691"/>
                    <a:pt x="1882" y="1120"/>
                  </a:cubicBezTo>
                  <a:cubicBezTo>
                    <a:pt x="1870" y="1549"/>
                    <a:pt x="1525" y="1894"/>
                    <a:pt x="1108" y="1894"/>
                  </a:cubicBezTo>
                  <a:cubicBezTo>
                    <a:pt x="691" y="1894"/>
                    <a:pt x="334" y="1549"/>
                    <a:pt x="334" y="1120"/>
                  </a:cubicBezTo>
                  <a:cubicBezTo>
                    <a:pt x="334" y="703"/>
                    <a:pt x="679" y="346"/>
                    <a:pt x="1108" y="346"/>
                  </a:cubicBezTo>
                  <a:close/>
                  <a:moveTo>
                    <a:pt x="1108" y="1"/>
                  </a:moveTo>
                  <a:cubicBezTo>
                    <a:pt x="489" y="1"/>
                    <a:pt x="1" y="513"/>
                    <a:pt x="1" y="1120"/>
                  </a:cubicBezTo>
                  <a:cubicBezTo>
                    <a:pt x="1" y="1751"/>
                    <a:pt x="501" y="2239"/>
                    <a:pt x="1108" y="2239"/>
                  </a:cubicBezTo>
                  <a:cubicBezTo>
                    <a:pt x="1739" y="2239"/>
                    <a:pt x="2227" y="1727"/>
                    <a:pt x="2227" y="1120"/>
                  </a:cubicBezTo>
                  <a:cubicBezTo>
                    <a:pt x="2227" y="513"/>
                    <a:pt x="1727" y="1"/>
                    <a:pt x="110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9" name="Google Shape;4599;p66"/>
            <p:cNvSpPr/>
            <p:nvPr/>
          </p:nvSpPr>
          <p:spPr>
            <a:xfrm>
              <a:off x="7957483" y="3350848"/>
              <a:ext cx="357387" cy="357387"/>
            </a:xfrm>
            <a:custGeom>
              <a:rect b="b" l="l" r="r" t="t"/>
              <a:pathLst>
                <a:path extrusionOk="0" h="11228" w="11228">
                  <a:moveTo>
                    <a:pt x="8454" y="369"/>
                  </a:moveTo>
                  <a:cubicBezTo>
                    <a:pt x="9525" y="369"/>
                    <a:pt x="10406" y="1238"/>
                    <a:pt x="10406" y="2310"/>
                  </a:cubicBezTo>
                  <a:cubicBezTo>
                    <a:pt x="10406" y="3167"/>
                    <a:pt x="9097" y="4691"/>
                    <a:pt x="8454" y="5370"/>
                  </a:cubicBezTo>
                  <a:cubicBezTo>
                    <a:pt x="7823" y="4691"/>
                    <a:pt x="6513" y="3143"/>
                    <a:pt x="6513" y="2310"/>
                  </a:cubicBezTo>
                  <a:cubicBezTo>
                    <a:pt x="6513" y="1227"/>
                    <a:pt x="7370" y="369"/>
                    <a:pt x="8454" y="369"/>
                  </a:cubicBezTo>
                  <a:close/>
                  <a:moveTo>
                    <a:pt x="5620" y="369"/>
                  </a:moveTo>
                  <a:cubicBezTo>
                    <a:pt x="6073" y="369"/>
                    <a:pt x="6537" y="429"/>
                    <a:pt x="6989" y="548"/>
                  </a:cubicBezTo>
                  <a:cubicBezTo>
                    <a:pt x="6477" y="965"/>
                    <a:pt x="6156" y="1596"/>
                    <a:pt x="6156" y="2310"/>
                  </a:cubicBezTo>
                  <a:cubicBezTo>
                    <a:pt x="6156" y="2524"/>
                    <a:pt x="6215" y="2751"/>
                    <a:pt x="6299" y="2989"/>
                  </a:cubicBezTo>
                  <a:lnTo>
                    <a:pt x="536" y="6977"/>
                  </a:lnTo>
                  <a:cubicBezTo>
                    <a:pt x="417" y="6537"/>
                    <a:pt x="358" y="6084"/>
                    <a:pt x="358" y="5620"/>
                  </a:cubicBezTo>
                  <a:cubicBezTo>
                    <a:pt x="358" y="2715"/>
                    <a:pt x="2715" y="369"/>
                    <a:pt x="5620" y="369"/>
                  </a:cubicBezTo>
                  <a:close/>
                  <a:moveTo>
                    <a:pt x="10359" y="3417"/>
                  </a:moveTo>
                  <a:cubicBezTo>
                    <a:pt x="10668" y="4096"/>
                    <a:pt x="10835" y="4858"/>
                    <a:pt x="10835" y="5620"/>
                  </a:cubicBezTo>
                  <a:cubicBezTo>
                    <a:pt x="10871" y="7418"/>
                    <a:pt x="9966" y="9013"/>
                    <a:pt x="8561" y="9966"/>
                  </a:cubicBezTo>
                  <a:lnTo>
                    <a:pt x="5358" y="5394"/>
                  </a:lnTo>
                  <a:lnTo>
                    <a:pt x="7001" y="4191"/>
                  </a:lnTo>
                  <a:cubicBezTo>
                    <a:pt x="7585" y="4989"/>
                    <a:pt x="8263" y="5679"/>
                    <a:pt x="8311" y="5739"/>
                  </a:cubicBezTo>
                  <a:cubicBezTo>
                    <a:pt x="8335" y="5763"/>
                    <a:pt x="8382" y="5799"/>
                    <a:pt x="8430" y="5799"/>
                  </a:cubicBezTo>
                  <a:cubicBezTo>
                    <a:pt x="8478" y="5799"/>
                    <a:pt x="8513" y="5775"/>
                    <a:pt x="8549" y="5739"/>
                  </a:cubicBezTo>
                  <a:cubicBezTo>
                    <a:pt x="8609" y="5679"/>
                    <a:pt x="9764" y="4513"/>
                    <a:pt x="10359" y="3417"/>
                  </a:cubicBezTo>
                  <a:close/>
                  <a:moveTo>
                    <a:pt x="5096" y="5608"/>
                  </a:moveTo>
                  <a:lnTo>
                    <a:pt x="8275" y="10156"/>
                  </a:lnTo>
                  <a:cubicBezTo>
                    <a:pt x="8025" y="10287"/>
                    <a:pt x="7775" y="10406"/>
                    <a:pt x="7525" y="10513"/>
                  </a:cubicBezTo>
                  <a:lnTo>
                    <a:pt x="4430" y="6096"/>
                  </a:lnTo>
                  <a:lnTo>
                    <a:pt x="5096" y="5608"/>
                  </a:lnTo>
                  <a:close/>
                  <a:moveTo>
                    <a:pt x="6466" y="3310"/>
                  </a:moveTo>
                  <a:cubicBezTo>
                    <a:pt x="6573" y="3501"/>
                    <a:pt x="6692" y="3715"/>
                    <a:pt x="6823" y="3905"/>
                  </a:cubicBezTo>
                  <a:lnTo>
                    <a:pt x="3215" y="6537"/>
                  </a:lnTo>
                  <a:cubicBezTo>
                    <a:pt x="3132" y="6596"/>
                    <a:pt x="3132" y="6739"/>
                    <a:pt x="3203" y="6811"/>
                  </a:cubicBezTo>
                  <a:cubicBezTo>
                    <a:pt x="3236" y="6843"/>
                    <a:pt x="3283" y="6862"/>
                    <a:pt x="3329" y="6862"/>
                  </a:cubicBezTo>
                  <a:cubicBezTo>
                    <a:pt x="3366" y="6862"/>
                    <a:pt x="3403" y="6849"/>
                    <a:pt x="3429" y="6822"/>
                  </a:cubicBezTo>
                  <a:lnTo>
                    <a:pt x="4144" y="6299"/>
                  </a:lnTo>
                  <a:lnTo>
                    <a:pt x="7180" y="10632"/>
                  </a:lnTo>
                  <a:cubicBezTo>
                    <a:pt x="6668" y="10799"/>
                    <a:pt x="6156" y="10871"/>
                    <a:pt x="5620" y="10871"/>
                  </a:cubicBezTo>
                  <a:cubicBezTo>
                    <a:pt x="3751" y="10871"/>
                    <a:pt x="2132" y="9906"/>
                    <a:pt x="1191" y="8442"/>
                  </a:cubicBezTo>
                  <a:lnTo>
                    <a:pt x="2727" y="7334"/>
                  </a:lnTo>
                  <a:cubicBezTo>
                    <a:pt x="2822" y="7275"/>
                    <a:pt x="2822" y="7132"/>
                    <a:pt x="2739" y="7061"/>
                  </a:cubicBezTo>
                  <a:cubicBezTo>
                    <a:pt x="2706" y="7028"/>
                    <a:pt x="2663" y="7010"/>
                    <a:pt x="2620" y="7010"/>
                  </a:cubicBezTo>
                  <a:cubicBezTo>
                    <a:pt x="2585" y="7010"/>
                    <a:pt x="2551" y="7022"/>
                    <a:pt x="2525" y="7049"/>
                  </a:cubicBezTo>
                  <a:lnTo>
                    <a:pt x="1012" y="8144"/>
                  </a:lnTo>
                  <a:cubicBezTo>
                    <a:pt x="870" y="7894"/>
                    <a:pt x="751" y="7608"/>
                    <a:pt x="655" y="7334"/>
                  </a:cubicBezTo>
                  <a:lnTo>
                    <a:pt x="6466" y="3310"/>
                  </a:lnTo>
                  <a:close/>
                  <a:moveTo>
                    <a:pt x="5608" y="0"/>
                  </a:moveTo>
                  <a:cubicBezTo>
                    <a:pt x="4108" y="0"/>
                    <a:pt x="2715" y="584"/>
                    <a:pt x="1643" y="1643"/>
                  </a:cubicBezTo>
                  <a:cubicBezTo>
                    <a:pt x="584" y="2703"/>
                    <a:pt x="0" y="4120"/>
                    <a:pt x="0" y="5620"/>
                  </a:cubicBezTo>
                  <a:cubicBezTo>
                    <a:pt x="0" y="7120"/>
                    <a:pt x="584" y="8525"/>
                    <a:pt x="1643" y="9597"/>
                  </a:cubicBezTo>
                  <a:cubicBezTo>
                    <a:pt x="2691" y="10644"/>
                    <a:pt x="4108" y="11228"/>
                    <a:pt x="5608" y="11228"/>
                  </a:cubicBezTo>
                  <a:cubicBezTo>
                    <a:pt x="7120" y="11228"/>
                    <a:pt x="8513" y="10644"/>
                    <a:pt x="9585" y="9597"/>
                  </a:cubicBezTo>
                  <a:cubicBezTo>
                    <a:pt x="10645" y="8537"/>
                    <a:pt x="11228" y="7120"/>
                    <a:pt x="11228" y="5620"/>
                  </a:cubicBezTo>
                  <a:cubicBezTo>
                    <a:pt x="11228" y="4715"/>
                    <a:pt x="11002" y="3822"/>
                    <a:pt x="10585" y="3012"/>
                  </a:cubicBezTo>
                  <a:cubicBezTo>
                    <a:pt x="10692" y="2762"/>
                    <a:pt x="10752" y="2524"/>
                    <a:pt x="10752" y="2310"/>
                  </a:cubicBezTo>
                  <a:cubicBezTo>
                    <a:pt x="10752" y="1048"/>
                    <a:pt x="9716" y="0"/>
                    <a:pt x="8442" y="0"/>
                  </a:cubicBezTo>
                  <a:cubicBezTo>
                    <a:pt x="8037" y="0"/>
                    <a:pt x="7668" y="107"/>
                    <a:pt x="7358" y="286"/>
                  </a:cubicBezTo>
                  <a:cubicBezTo>
                    <a:pt x="6787" y="107"/>
                    <a:pt x="6204" y="0"/>
                    <a:pt x="560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00" name="Google Shape;4600;p66"/>
          <p:cNvGrpSpPr/>
          <p:nvPr/>
        </p:nvGrpSpPr>
        <p:grpSpPr>
          <a:xfrm>
            <a:off x="6982661" y="3427430"/>
            <a:ext cx="357387" cy="357005"/>
            <a:chOff x="7007771" y="3351230"/>
            <a:chExt cx="357387" cy="357005"/>
          </a:xfrm>
        </p:grpSpPr>
        <p:sp>
          <p:nvSpPr>
            <p:cNvPr id="4601" name="Google Shape;4601;p66"/>
            <p:cNvSpPr/>
            <p:nvPr/>
          </p:nvSpPr>
          <p:spPr>
            <a:xfrm>
              <a:off x="7007771" y="3351230"/>
              <a:ext cx="357387" cy="357005"/>
            </a:xfrm>
            <a:custGeom>
              <a:rect b="b" l="l" r="r" t="t"/>
              <a:pathLst>
                <a:path extrusionOk="0" h="11216" w="11228">
                  <a:moveTo>
                    <a:pt x="5632" y="357"/>
                  </a:moveTo>
                  <a:cubicBezTo>
                    <a:pt x="8525" y="357"/>
                    <a:pt x="10883" y="2703"/>
                    <a:pt x="10883" y="5608"/>
                  </a:cubicBezTo>
                  <a:cubicBezTo>
                    <a:pt x="10883" y="8513"/>
                    <a:pt x="8513" y="10859"/>
                    <a:pt x="5632" y="10859"/>
                  </a:cubicBezTo>
                  <a:cubicBezTo>
                    <a:pt x="2727" y="10859"/>
                    <a:pt x="369" y="8513"/>
                    <a:pt x="369" y="5608"/>
                  </a:cubicBezTo>
                  <a:cubicBezTo>
                    <a:pt x="369" y="2703"/>
                    <a:pt x="2727" y="357"/>
                    <a:pt x="5632" y="357"/>
                  </a:cubicBezTo>
                  <a:close/>
                  <a:moveTo>
                    <a:pt x="5608" y="0"/>
                  </a:moveTo>
                  <a:cubicBezTo>
                    <a:pt x="4108" y="0"/>
                    <a:pt x="2715" y="572"/>
                    <a:pt x="1643" y="1631"/>
                  </a:cubicBezTo>
                  <a:cubicBezTo>
                    <a:pt x="584" y="2691"/>
                    <a:pt x="0" y="4108"/>
                    <a:pt x="0" y="5608"/>
                  </a:cubicBezTo>
                  <a:cubicBezTo>
                    <a:pt x="0" y="7108"/>
                    <a:pt x="584" y="8513"/>
                    <a:pt x="1643" y="9585"/>
                  </a:cubicBezTo>
                  <a:cubicBezTo>
                    <a:pt x="2691" y="10632"/>
                    <a:pt x="4108" y="11216"/>
                    <a:pt x="5608" y="11216"/>
                  </a:cubicBezTo>
                  <a:cubicBezTo>
                    <a:pt x="7120" y="11216"/>
                    <a:pt x="8513" y="10632"/>
                    <a:pt x="9585" y="9585"/>
                  </a:cubicBezTo>
                  <a:cubicBezTo>
                    <a:pt x="10645" y="8525"/>
                    <a:pt x="11228" y="7108"/>
                    <a:pt x="11228" y="5608"/>
                  </a:cubicBezTo>
                  <a:cubicBezTo>
                    <a:pt x="11228" y="4108"/>
                    <a:pt x="10645" y="2703"/>
                    <a:pt x="9585" y="1631"/>
                  </a:cubicBezTo>
                  <a:cubicBezTo>
                    <a:pt x="8525" y="572"/>
                    <a:pt x="7120" y="0"/>
                    <a:pt x="560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2" name="Google Shape;4602;p66"/>
            <p:cNvSpPr/>
            <p:nvPr/>
          </p:nvSpPr>
          <p:spPr>
            <a:xfrm>
              <a:off x="7060450" y="3456206"/>
              <a:ext cx="80371" cy="124710"/>
            </a:xfrm>
            <a:custGeom>
              <a:rect b="b" l="l" r="r" t="t"/>
              <a:pathLst>
                <a:path extrusionOk="0" h="3918" w="2525">
                  <a:moveTo>
                    <a:pt x="536" y="345"/>
                  </a:moveTo>
                  <a:cubicBezTo>
                    <a:pt x="619" y="345"/>
                    <a:pt x="691" y="417"/>
                    <a:pt x="691" y="512"/>
                  </a:cubicBezTo>
                  <a:lnTo>
                    <a:pt x="691" y="1953"/>
                  </a:lnTo>
                  <a:cubicBezTo>
                    <a:pt x="691" y="2024"/>
                    <a:pt x="739" y="2084"/>
                    <a:pt x="798" y="2119"/>
                  </a:cubicBezTo>
                  <a:cubicBezTo>
                    <a:pt x="817" y="2127"/>
                    <a:pt x="839" y="2131"/>
                    <a:pt x="862" y="2131"/>
                  </a:cubicBezTo>
                  <a:cubicBezTo>
                    <a:pt x="912" y="2131"/>
                    <a:pt x="964" y="2112"/>
                    <a:pt x="989" y="2072"/>
                  </a:cubicBezTo>
                  <a:lnTo>
                    <a:pt x="1727" y="1346"/>
                  </a:lnTo>
                  <a:cubicBezTo>
                    <a:pt x="1756" y="1316"/>
                    <a:pt x="1795" y="1301"/>
                    <a:pt x="1834" y="1301"/>
                  </a:cubicBezTo>
                  <a:cubicBezTo>
                    <a:pt x="1873" y="1301"/>
                    <a:pt x="1911" y="1316"/>
                    <a:pt x="1941" y="1346"/>
                  </a:cubicBezTo>
                  <a:cubicBezTo>
                    <a:pt x="2012" y="1405"/>
                    <a:pt x="2012" y="1500"/>
                    <a:pt x="1941" y="1560"/>
                  </a:cubicBezTo>
                  <a:lnTo>
                    <a:pt x="1489" y="2024"/>
                  </a:lnTo>
                  <a:cubicBezTo>
                    <a:pt x="1429" y="2084"/>
                    <a:pt x="1417" y="2191"/>
                    <a:pt x="1477" y="2262"/>
                  </a:cubicBezTo>
                  <a:lnTo>
                    <a:pt x="2084" y="3096"/>
                  </a:lnTo>
                  <a:cubicBezTo>
                    <a:pt x="2108" y="3143"/>
                    <a:pt x="2108" y="3191"/>
                    <a:pt x="2108" y="3227"/>
                  </a:cubicBezTo>
                  <a:cubicBezTo>
                    <a:pt x="2108" y="3274"/>
                    <a:pt x="2084" y="3310"/>
                    <a:pt x="2048" y="3334"/>
                  </a:cubicBezTo>
                  <a:cubicBezTo>
                    <a:pt x="2024" y="3370"/>
                    <a:pt x="1977" y="3370"/>
                    <a:pt x="1929" y="3370"/>
                  </a:cubicBezTo>
                  <a:cubicBezTo>
                    <a:pt x="1893" y="3370"/>
                    <a:pt x="1858" y="3334"/>
                    <a:pt x="1834" y="3310"/>
                  </a:cubicBezTo>
                  <a:lnTo>
                    <a:pt x="1274" y="2548"/>
                  </a:lnTo>
                  <a:cubicBezTo>
                    <a:pt x="1250" y="2500"/>
                    <a:pt x="1203" y="2477"/>
                    <a:pt x="1143" y="2477"/>
                  </a:cubicBezTo>
                  <a:cubicBezTo>
                    <a:pt x="1096" y="2477"/>
                    <a:pt x="1036" y="2489"/>
                    <a:pt x="1012" y="2512"/>
                  </a:cubicBezTo>
                  <a:lnTo>
                    <a:pt x="739" y="2786"/>
                  </a:lnTo>
                  <a:cubicBezTo>
                    <a:pt x="715" y="2810"/>
                    <a:pt x="691" y="2858"/>
                    <a:pt x="691" y="2905"/>
                  </a:cubicBezTo>
                  <a:lnTo>
                    <a:pt x="691" y="3381"/>
                  </a:lnTo>
                  <a:cubicBezTo>
                    <a:pt x="691" y="3465"/>
                    <a:pt x="619" y="3548"/>
                    <a:pt x="536" y="3548"/>
                  </a:cubicBezTo>
                  <a:cubicBezTo>
                    <a:pt x="441" y="3548"/>
                    <a:pt x="369" y="3465"/>
                    <a:pt x="369" y="3381"/>
                  </a:cubicBezTo>
                  <a:lnTo>
                    <a:pt x="369" y="512"/>
                  </a:lnTo>
                  <a:cubicBezTo>
                    <a:pt x="369" y="417"/>
                    <a:pt x="441" y="345"/>
                    <a:pt x="536" y="345"/>
                  </a:cubicBezTo>
                  <a:close/>
                  <a:moveTo>
                    <a:pt x="524" y="0"/>
                  </a:moveTo>
                  <a:cubicBezTo>
                    <a:pt x="238" y="0"/>
                    <a:pt x="0" y="238"/>
                    <a:pt x="0" y="524"/>
                  </a:cubicBezTo>
                  <a:lnTo>
                    <a:pt x="0" y="3393"/>
                  </a:lnTo>
                  <a:cubicBezTo>
                    <a:pt x="0" y="3679"/>
                    <a:pt x="238" y="3917"/>
                    <a:pt x="524" y="3917"/>
                  </a:cubicBezTo>
                  <a:cubicBezTo>
                    <a:pt x="798" y="3917"/>
                    <a:pt x="1036" y="3679"/>
                    <a:pt x="1036" y="3393"/>
                  </a:cubicBezTo>
                  <a:lnTo>
                    <a:pt x="1036" y="2989"/>
                  </a:lnTo>
                  <a:lnTo>
                    <a:pt x="1096" y="2929"/>
                  </a:lnTo>
                  <a:lnTo>
                    <a:pt x="1536" y="3512"/>
                  </a:lnTo>
                  <a:cubicBezTo>
                    <a:pt x="1608" y="3620"/>
                    <a:pt x="1739" y="3691"/>
                    <a:pt x="1870" y="3727"/>
                  </a:cubicBezTo>
                  <a:cubicBezTo>
                    <a:pt x="1888" y="3728"/>
                    <a:pt x="1906" y="3729"/>
                    <a:pt x="1923" y="3729"/>
                  </a:cubicBezTo>
                  <a:cubicBezTo>
                    <a:pt x="2046" y="3729"/>
                    <a:pt x="2159" y="3694"/>
                    <a:pt x="2263" y="3632"/>
                  </a:cubicBezTo>
                  <a:cubicBezTo>
                    <a:pt x="2489" y="3453"/>
                    <a:pt x="2524" y="3131"/>
                    <a:pt x="2370" y="2905"/>
                  </a:cubicBezTo>
                  <a:lnTo>
                    <a:pt x="1846" y="2191"/>
                  </a:lnTo>
                  <a:lnTo>
                    <a:pt x="2203" y="1834"/>
                  </a:lnTo>
                  <a:cubicBezTo>
                    <a:pt x="2393" y="1643"/>
                    <a:pt x="2393" y="1310"/>
                    <a:pt x="2203" y="1107"/>
                  </a:cubicBezTo>
                  <a:cubicBezTo>
                    <a:pt x="2108" y="1006"/>
                    <a:pt x="1977" y="956"/>
                    <a:pt x="1844" y="956"/>
                  </a:cubicBezTo>
                  <a:cubicBezTo>
                    <a:pt x="1712" y="956"/>
                    <a:pt x="1578" y="1006"/>
                    <a:pt x="1477" y="1107"/>
                  </a:cubicBezTo>
                  <a:lnTo>
                    <a:pt x="1036" y="1536"/>
                  </a:lnTo>
                  <a:lnTo>
                    <a:pt x="1036" y="524"/>
                  </a:lnTo>
                  <a:cubicBezTo>
                    <a:pt x="1036" y="238"/>
                    <a:pt x="798" y="0"/>
                    <a:pt x="52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3" name="Google Shape;4603;p66"/>
            <p:cNvSpPr/>
            <p:nvPr/>
          </p:nvSpPr>
          <p:spPr>
            <a:xfrm>
              <a:off x="7203303" y="3456206"/>
              <a:ext cx="80753" cy="124710"/>
            </a:xfrm>
            <a:custGeom>
              <a:rect b="b" l="l" r="r" t="t"/>
              <a:pathLst>
                <a:path extrusionOk="0" h="3918" w="2537">
                  <a:moveTo>
                    <a:pt x="525" y="345"/>
                  </a:moveTo>
                  <a:cubicBezTo>
                    <a:pt x="620" y="345"/>
                    <a:pt x="692" y="417"/>
                    <a:pt x="692" y="512"/>
                  </a:cubicBezTo>
                  <a:lnTo>
                    <a:pt x="692" y="1953"/>
                  </a:lnTo>
                  <a:cubicBezTo>
                    <a:pt x="692" y="2024"/>
                    <a:pt x="727" y="2084"/>
                    <a:pt x="799" y="2119"/>
                  </a:cubicBezTo>
                  <a:cubicBezTo>
                    <a:pt x="818" y="2127"/>
                    <a:pt x="839" y="2131"/>
                    <a:pt x="861" y="2131"/>
                  </a:cubicBezTo>
                  <a:cubicBezTo>
                    <a:pt x="907" y="2131"/>
                    <a:pt x="957" y="2112"/>
                    <a:pt x="989" y="2072"/>
                  </a:cubicBezTo>
                  <a:lnTo>
                    <a:pt x="1715" y="1346"/>
                  </a:lnTo>
                  <a:cubicBezTo>
                    <a:pt x="1745" y="1316"/>
                    <a:pt x="1787" y="1301"/>
                    <a:pt x="1829" y="1301"/>
                  </a:cubicBezTo>
                  <a:cubicBezTo>
                    <a:pt x="1870" y="1301"/>
                    <a:pt x="1912" y="1316"/>
                    <a:pt x="1942" y="1346"/>
                  </a:cubicBezTo>
                  <a:cubicBezTo>
                    <a:pt x="2001" y="1405"/>
                    <a:pt x="2001" y="1500"/>
                    <a:pt x="1942" y="1560"/>
                  </a:cubicBezTo>
                  <a:lnTo>
                    <a:pt x="1477" y="2024"/>
                  </a:lnTo>
                  <a:cubicBezTo>
                    <a:pt x="1418" y="2084"/>
                    <a:pt x="1406" y="2191"/>
                    <a:pt x="1465" y="2262"/>
                  </a:cubicBezTo>
                  <a:lnTo>
                    <a:pt x="2073" y="3096"/>
                  </a:lnTo>
                  <a:cubicBezTo>
                    <a:pt x="2108" y="3143"/>
                    <a:pt x="2120" y="3191"/>
                    <a:pt x="2108" y="3227"/>
                  </a:cubicBezTo>
                  <a:cubicBezTo>
                    <a:pt x="2108" y="3274"/>
                    <a:pt x="2073" y="3310"/>
                    <a:pt x="2049" y="3334"/>
                  </a:cubicBezTo>
                  <a:cubicBezTo>
                    <a:pt x="2013" y="3370"/>
                    <a:pt x="1966" y="3370"/>
                    <a:pt x="1930" y="3370"/>
                  </a:cubicBezTo>
                  <a:cubicBezTo>
                    <a:pt x="1882" y="3370"/>
                    <a:pt x="1846" y="3334"/>
                    <a:pt x="1823" y="3310"/>
                  </a:cubicBezTo>
                  <a:lnTo>
                    <a:pt x="1275" y="2548"/>
                  </a:lnTo>
                  <a:cubicBezTo>
                    <a:pt x="1239" y="2500"/>
                    <a:pt x="1192" y="2477"/>
                    <a:pt x="1132" y="2477"/>
                  </a:cubicBezTo>
                  <a:cubicBezTo>
                    <a:pt x="1096" y="2477"/>
                    <a:pt x="1025" y="2489"/>
                    <a:pt x="1001" y="2512"/>
                  </a:cubicBezTo>
                  <a:lnTo>
                    <a:pt x="727" y="2786"/>
                  </a:lnTo>
                  <a:cubicBezTo>
                    <a:pt x="703" y="2810"/>
                    <a:pt x="692" y="2858"/>
                    <a:pt x="692" y="2905"/>
                  </a:cubicBezTo>
                  <a:lnTo>
                    <a:pt x="692" y="3381"/>
                  </a:lnTo>
                  <a:cubicBezTo>
                    <a:pt x="692" y="3465"/>
                    <a:pt x="620" y="3548"/>
                    <a:pt x="525" y="3548"/>
                  </a:cubicBezTo>
                  <a:cubicBezTo>
                    <a:pt x="442" y="3548"/>
                    <a:pt x="358" y="3465"/>
                    <a:pt x="358" y="3381"/>
                  </a:cubicBezTo>
                  <a:lnTo>
                    <a:pt x="358" y="512"/>
                  </a:lnTo>
                  <a:cubicBezTo>
                    <a:pt x="358" y="417"/>
                    <a:pt x="442" y="345"/>
                    <a:pt x="525" y="345"/>
                  </a:cubicBezTo>
                  <a:close/>
                  <a:moveTo>
                    <a:pt x="525" y="0"/>
                  </a:moveTo>
                  <a:cubicBezTo>
                    <a:pt x="239" y="0"/>
                    <a:pt x="1" y="238"/>
                    <a:pt x="1" y="524"/>
                  </a:cubicBezTo>
                  <a:lnTo>
                    <a:pt x="1" y="3393"/>
                  </a:lnTo>
                  <a:cubicBezTo>
                    <a:pt x="1" y="3679"/>
                    <a:pt x="239" y="3917"/>
                    <a:pt x="525" y="3917"/>
                  </a:cubicBezTo>
                  <a:cubicBezTo>
                    <a:pt x="811" y="3917"/>
                    <a:pt x="1049" y="3679"/>
                    <a:pt x="1049" y="3393"/>
                  </a:cubicBezTo>
                  <a:lnTo>
                    <a:pt x="1049" y="2989"/>
                  </a:lnTo>
                  <a:lnTo>
                    <a:pt x="1108" y="2929"/>
                  </a:lnTo>
                  <a:lnTo>
                    <a:pt x="1537" y="3512"/>
                  </a:lnTo>
                  <a:cubicBezTo>
                    <a:pt x="1608" y="3620"/>
                    <a:pt x="1751" y="3691"/>
                    <a:pt x="1882" y="3727"/>
                  </a:cubicBezTo>
                  <a:cubicBezTo>
                    <a:pt x="1899" y="3728"/>
                    <a:pt x="1915" y="3729"/>
                    <a:pt x="1932" y="3729"/>
                  </a:cubicBezTo>
                  <a:cubicBezTo>
                    <a:pt x="2046" y="3729"/>
                    <a:pt x="2159" y="3694"/>
                    <a:pt x="2263" y="3632"/>
                  </a:cubicBezTo>
                  <a:cubicBezTo>
                    <a:pt x="2489" y="3453"/>
                    <a:pt x="2537" y="3131"/>
                    <a:pt x="2370" y="2905"/>
                  </a:cubicBezTo>
                  <a:lnTo>
                    <a:pt x="1846" y="2191"/>
                  </a:lnTo>
                  <a:lnTo>
                    <a:pt x="2204" y="1834"/>
                  </a:lnTo>
                  <a:cubicBezTo>
                    <a:pt x="2406" y="1643"/>
                    <a:pt x="2406" y="1310"/>
                    <a:pt x="2204" y="1107"/>
                  </a:cubicBezTo>
                  <a:cubicBezTo>
                    <a:pt x="2108" y="1006"/>
                    <a:pt x="1980" y="956"/>
                    <a:pt x="1849" y="956"/>
                  </a:cubicBezTo>
                  <a:cubicBezTo>
                    <a:pt x="1718" y="956"/>
                    <a:pt x="1585" y="1006"/>
                    <a:pt x="1477" y="1107"/>
                  </a:cubicBezTo>
                  <a:lnTo>
                    <a:pt x="1049" y="1536"/>
                  </a:lnTo>
                  <a:lnTo>
                    <a:pt x="1049" y="524"/>
                  </a:lnTo>
                  <a:cubicBezTo>
                    <a:pt x="1049" y="238"/>
                    <a:pt x="811" y="0"/>
                    <a:pt x="52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4" name="Google Shape;4604;p66"/>
            <p:cNvSpPr/>
            <p:nvPr/>
          </p:nvSpPr>
          <p:spPr>
            <a:xfrm>
              <a:off x="7151388" y="3478518"/>
              <a:ext cx="33772" cy="102015"/>
            </a:xfrm>
            <a:custGeom>
              <a:rect b="b" l="l" r="r" t="t"/>
              <a:pathLst>
                <a:path extrusionOk="0" h="3205" w="1061">
                  <a:moveTo>
                    <a:pt x="511" y="0"/>
                  </a:moveTo>
                  <a:cubicBezTo>
                    <a:pt x="230" y="0"/>
                    <a:pt x="1" y="252"/>
                    <a:pt x="1" y="537"/>
                  </a:cubicBezTo>
                  <a:lnTo>
                    <a:pt x="1" y="2645"/>
                  </a:lnTo>
                  <a:cubicBezTo>
                    <a:pt x="1" y="2931"/>
                    <a:pt x="227" y="3181"/>
                    <a:pt x="501" y="3204"/>
                  </a:cubicBezTo>
                  <a:cubicBezTo>
                    <a:pt x="508" y="3205"/>
                    <a:pt x="515" y="3205"/>
                    <a:pt x="521" y="3205"/>
                  </a:cubicBezTo>
                  <a:cubicBezTo>
                    <a:pt x="810" y="3205"/>
                    <a:pt x="1060" y="2959"/>
                    <a:pt x="1060" y="2669"/>
                  </a:cubicBezTo>
                  <a:lnTo>
                    <a:pt x="1060" y="1621"/>
                  </a:lnTo>
                  <a:cubicBezTo>
                    <a:pt x="1060" y="1514"/>
                    <a:pt x="977" y="1442"/>
                    <a:pt x="882" y="1442"/>
                  </a:cubicBezTo>
                  <a:cubicBezTo>
                    <a:pt x="775" y="1442"/>
                    <a:pt x="703" y="1514"/>
                    <a:pt x="703" y="1621"/>
                  </a:cubicBezTo>
                  <a:lnTo>
                    <a:pt x="703" y="2669"/>
                  </a:lnTo>
                  <a:cubicBezTo>
                    <a:pt x="703" y="2752"/>
                    <a:pt x="644" y="2823"/>
                    <a:pt x="549" y="2847"/>
                  </a:cubicBezTo>
                  <a:cubicBezTo>
                    <a:pt x="542" y="2848"/>
                    <a:pt x="536" y="2848"/>
                    <a:pt x="530" y="2848"/>
                  </a:cubicBezTo>
                  <a:cubicBezTo>
                    <a:pt x="432" y="2848"/>
                    <a:pt x="358" y="2758"/>
                    <a:pt x="358" y="2669"/>
                  </a:cubicBezTo>
                  <a:lnTo>
                    <a:pt x="358" y="549"/>
                  </a:lnTo>
                  <a:cubicBezTo>
                    <a:pt x="358" y="454"/>
                    <a:pt x="418" y="383"/>
                    <a:pt x="501" y="371"/>
                  </a:cubicBezTo>
                  <a:cubicBezTo>
                    <a:pt x="508" y="370"/>
                    <a:pt x="515" y="370"/>
                    <a:pt x="521" y="370"/>
                  </a:cubicBezTo>
                  <a:cubicBezTo>
                    <a:pt x="620" y="370"/>
                    <a:pt x="703" y="449"/>
                    <a:pt x="703" y="549"/>
                  </a:cubicBezTo>
                  <a:lnTo>
                    <a:pt x="703" y="775"/>
                  </a:lnTo>
                  <a:cubicBezTo>
                    <a:pt x="703" y="859"/>
                    <a:pt x="775" y="942"/>
                    <a:pt x="882" y="942"/>
                  </a:cubicBezTo>
                  <a:cubicBezTo>
                    <a:pt x="977" y="942"/>
                    <a:pt x="1060" y="859"/>
                    <a:pt x="1060" y="752"/>
                  </a:cubicBezTo>
                  <a:lnTo>
                    <a:pt x="1060" y="549"/>
                  </a:lnTo>
                  <a:cubicBezTo>
                    <a:pt x="1060" y="264"/>
                    <a:pt x="834" y="13"/>
                    <a:pt x="549" y="2"/>
                  </a:cubicBezTo>
                  <a:cubicBezTo>
                    <a:pt x="536" y="1"/>
                    <a:pt x="523" y="0"/>
                    <a:pt x="51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5" name="Google Shape;4605;p66"/>
            <p:cNvSpPr/>
            <p:nvPr/>
          </p:nvSpPr>
          <p:spPr>
            <a:xfrm>
              <a:off x="7293891" y="3508884"/>
              <a:ext cx="41729" cy="41697"/>
            </a:xfrm>
            <a:custGeom>
              <a:rect b="b" l="l" r="r" t="t"/>
              <a:pathLst>
                <a:path extrusionOk="0" h="1310" w="1311">
                  <a:moveTo>
                    <a:pt x="655" y="357"/>
                  </a:moveTo>
                  <a:cubicBezTo>
                    <a:pt x="822" y="357"/>
                    <a:pt x="953" y="488"/>
                    <a:pt x="953" y="655"/>
                  </a:cubicBezTo>
                  <a:cubicBezTo>
                    <a:pt x="953" y="822"/>
                    <a:pt x="810" y="953"/>
                    <a:pt x="655" y="953"/>
                  </a:cubicBezTo>
                  <a:cubicBezTo>
                    <a:pt x="489" y="953"/>
                    <a:pt x="358" y="822"/>
                    <a:pt x="358" y="655"/>
                  </a:cubicBezTo>
                  <a:cubicBezTo>
                    <a:pt x="358" y="488"/>
                    <a:pt x="489" y="357"/>
                    <a:pt x="655" y="357"/>
                  </a:cubicBezTo>
                  <a:close/>
                  <a:moveTo>
                    <a:pt x="655" y="0"/>
                  </a:moveTo>
                  <a:cubicBezTo>
                    <a:pt x="298" y="0"/>
                    <a:pt x="1" y="298"/>
                    <a:pt x="1" y="655"/>
                  </a:cubicBezTo>
                  <a:cubicBezTo>
                    <a:pt x="1" y="1012"/>
                    <a:pt x="298" y="1310"/>
                    <a:pt x="655" y="1310"/>
                  </a:cubicBezTo>
                  <a:cubicBezTo>
                    <a:pt x="1013" y="1310"/>
                    <a:pt x="1310" y="1012"/>
                    <a:pt x="1310" y="655"/>
                  </a:cubicBezTo>
                  <a:cubicBezTo>
                    <a:pt x="1310" y="298"/>
                    <a:pt x="1013" y="0"/>
                    <a:pt x="65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06" name="Google Shape;4606;p66"/>
          <p:cNvGrpSpPr/>
          <p:nvPr/>
        </p:nvGrpSpPr>
        <p:grpSpPr>
          <a:xfrm>
            <a:off x="5083620" y="3427430"/>
            <a:ext cx="357005" cy="357005"/>
            <a:chOff x="5108729" y="3351230"/>
            <a:chExt cx="357005" cy="357005"/>
          </a:xfrm>
        </p:grpSpPr>
        <p:sp>
          <p:nvSpPr>
            <p:cNvPr id="4607" name="Google Shape;4607;p66"/>
            <p:cNvSpPr/>
            <p:nvPr/>
          </p:nvSpPr>
          <p:spPr>
            <a:xfrm>
              <a:off x="5108729" y="3351230"/>
              <a:ext cx="357005" cy="357005"/>
            </a:xfrm>
            <a:custGeom>
              <a:rect b="b" l="l" r="r" t="t"/>
              <a:pathLst>
                <a:path extrusionOk="0" h="11216" w="11216">
                  <a:moveTo>
                    <a:pt x="5620" y="357"/>
                  </a:moveTo>
                  <a:cubicBezTo>
                    <a:pt x="8525" y="357"/>
                    <a:pt x="10882" y="2703"/>
                    <a:pt x="10882" y="5608"/>
                  </a:cubicBezTo>
                  <a:cubicBezTo>
                    <a:pt x="10882" y="8513"/>
                    <a:pt x="8525" y="10859"/>
                    <a:pt x="5620" y="10859"/>
                  </a:cubicBezTo>
                  <a:cubicBezTo>
                    <a:pt x="2727" y="10859"/>
                    <a:pt x="369" y="8513"/>
                    <a:pt x="369" y="5608"/>
                  </a:cubicBezTo>
                  <a:cubicBezTo>
                    <a:pt x="369" y="2703"/>
                    <a:pt x="2727" y="357"/>
                    <a:pt x="5620" y="357"/>
                  </a:cubicBezTo>
                  <a:close/>
                  <a:moveTo>
                    <a:pt x="5608" y="0"/>
                  </a:moveTo>
                  <a:cubicBezTo>
                    <a:pt x="4108" y="0"/>
                    <a:pt x="2703" y="572"/>
                    <a:pt x="1631" y="1631"/>
                  </a:cubicBezTo>
                  <a:cubicBezTo>
                    <a:pt x="584" y="2691"/>
                    <a:pt x="0" y="4108"/>
                    <a:pt x="0" y="5608"/>
                  </a:cubicBezTo>
                  <a:cubicBezTo>
                    <a:pt x="0" y="7108"/>
                    <a:pt x="584" y="8513"/>
                    <a:pt x="1631" y="9585"/>
                  </a:cubicBezTo>
                  <a:cubicBezTo>
                    <a:pt x="2691" y="10632"/>
                    <a:pt x="4108" y="11216"/>
                    <a:pt x="5608" y="11216"/>
                  </a:cubicBezTo>
                  <a:cubicBezTo>
                    <a:pt x="7108" y="11216"/>
                    <a:pt x="8513" y="10632"/>
                    <a:pt x="9585" y="9585"/>
                  </a:cubicBezTo>
                  <a:cubicBezTo>
                    <a:pt x="10656" y="8525"/>
                    <a:pt x="11216" y="7108"/>
                    <a:pt x="11216" y="5608"/>
                  </a:cubicBezTo>
                  <a:cubicBezTo>
                    <a:pt x="11216" y="4108"/>
                    <a:pt x="10656" y="2703"/>
                    <a:pt x="9585" y="1631"/>
                  </a:cubicBezTo>
                  <a:cubicBezTo>
                    <a:pt x="8525" y="572"/>
                    <a:pt x="7108" y="0"/>
                    <a:pt x="560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8" name="Google Shape;4608;p66"/>
            <p:cNvSpPr/>
            <p:nvPr/>
          </p:nvSpPr>
          <p:spPr>
            <a:xfrm>
              <a:off x="5163668" y="3402381"/>
              <a:ext cx="244104" cy="233473"/>
            </a:xfrm>
            <a:custGeom>
              <a:rect b="b" l="l" r="r" t="t"/>
              <a:pathLst>
                <a:path extrusionOk="0" h="7335" w="7669">
                  <a:moveTo>
                    <a:pt x="3775" y="0"/>
                  </a:moveTo>
                  <a:cubicBezTo>
                    <a:pt x="3334" y="24"/>
                    <a:pt x="1846" y="239"/>
                    <a:pt x="1751" y="1882"/>
                  </a:cubicBezTo>
                  <a:lnTo>
                    <a:pt x="1751" y="1905"/>
                  </a:lnTo>
                  <a:lnTo>
                    <a:pt x="1751" y="2834"/>
                  </a:lnTo>
                  <a:lnTo>
                    <a:pt x="1394" y="2739"/>
                  </a:lnTo>
                  <a:cubicBezTo>
                    <a:pt x="1347" y="2725"/>
                    <a:pt x="1299" y="2718"/>
                    <a:pt x="1252" y="2718"/>
                  </a:cubicBezTo>
                  <a:cubicBezTo>
                    <a:pt x="1097" y="2718"/>
                    <a:pt x="949" y="2792"/>
                    <a:pt x="858" y="2929"/>
                  </a:cubicBezTo>
                  <a:cubicBezTo>
                    <a:pt x="763" y="3072"/>
                    <a:pt x="739" y="3263"/>
                    <a:pt x="834" y="3429"/>
                  </a:cubicBezTo>
                  <a:cubicBezTo>
                    <a:pt x="882" y="3525"/>
                    <a:pt x="965" y="3596"/>
                    <a:pt x="1060" y="3656"/>
                  </a:cubicBezTo>
                  <a:lnTo>
                    <a:pt x="1536" y="3894"/>
                  </a:lnTo>
                  <a:cubicBezTo>
                    <a:pt x="1620" y="3941"/>
                    <a:pt x="1667" y="4037"/>
                    <a:pt x="1620" y="4144"/>
                  </a:cubicBezTo>
                  <a:cubicBezTo>
                    <a:pt x="1477" y="4501"/>
                    <a:pt x="1084" y="5144"/>
                    <a:pt x="143" y="5370"/>
                  </a:cubicBezTo>
                  <a:cubicBezTo>
                    <a:pt x="60" y="5382"/>
                    <a:pt x="1" y="5477"/>
                    <a:pt x="12" y="5561"/>
                  </a:cubicBezTo>
                  <a:cubicBezTo>
                    <a:pt x="12" y="5596"/>
                    <a:pt x="120" y="6168"/>
                    <a:pt x="1024" y="6215"/>
                  </a:cubicBezTo>
                  <a:cubicBezTo>
                    <a:pt x="1072" y="6382"/>
                    <a:pt x="1132" y="6585"/>
                    <a:pt x="1203" y="6668"/>
                  </a:cubicBezTo>
                  <a:cubicBezTo>
                    <a:pt x="1238" y="6703"/>
                    <a:pt x="1292" y="6725"/>
                    <a:pt x="1342" y="6725"/>
                  </a:cubicBezTo>
                  <a:cubicBezTo>
                    <a:pt x="1360" y="6725"/>
                    <a:pt x="1378" y="6722"/>
                    <a:pt x="1394" y="6716"/>
                  </a:cubicBezTo>
                  <a:cubicBezTo>
                    <a:pt x="1394" y="6716"/>
                    <a:pt x="1676" y="6624"/>
                    <a:pt x="1983" y="6624"/>
                  </a:cubicBezTo>
                  <a:cubicBezTo>
                    <a:pt x="2060" y="6624"/>
                    <a:pt x="2139" y="6630"/>
                    <a:pt x="2215" y="6644"/>
                  </a:cubicBezTo>
                  <a:cubicBezTo>
                    <a:pt x="2215" y="6644"/>
                    <a:pt x="2679" y="6739"/>
                    <a:pt x="2953" y="7013"/>
                  </a:cubicBezTo>
                  <a:cubicBezTo>
                    <a:pt x="3096" y="7156"/>
                    <a:pt x="3251" y="7239"/>
                    <a:pt x="3441" y="7287"/>
                  </a:cubicBezTo>
                  <a:cubicBezTo>
                    <a:pt x="3537" y="7311"/>
                    <a:pt x="3656" y="7335"/>
                    <a:pt x="3763" y="7335"/>
                  </a:cubicBezTo>
                  <a:cubicBezTo>
                    <a:pt x="3870" y="7335"/>
                    <a:pt x="3989" y="7311"/>
                    <a:pt x="4096" y="7287"/>
                  </a:cubicBezTo>
                  <a:cubicBezTo>
                    <a:pt x="4275" y="7239"/>
                    <a:pt x="4430" y="7156"/>
                    <a:pt x="4573" y="7013"/>
                  </a:cubicBezTo>
                  <a:cubicBezTo>
                    <a:pt x="4846" y="6739"/>
                    <a:pt x="5311" y="6644"/>
                    <a:pt x="5311" y="6644"/>
                  </a:cubicBezTo>
                  <a:cubicBezTo>
                    <a:pt x="5389" y="6630"/>
                    <a:pt x="5469" y="6624"/>
                    <a:pt x="5547" y="6624"/>
                  </a:cubicBezTo>
                  <a:cubicBezTo>
                    <a:pt x="5858" y="6624"/>
                    <a:pt x="6132" y="6716"/>
                    <a:pt x="6132" y="6716"/>
                  </a:cubicBezTo>
                  <a:cubicBezTo>
                    <a:pt x="6153" y="6726"/>
                    <a:pt x="6173" y="6730"/>
                    <a:pt x="6192" y="6730"/>
                  </a:cubicBezTo>
                  <a:cubicBezTo>
                    <a:pt x="6242" y="6730"/>
                    <a:pt x="6289" y="6702"/>
                    <a:pt x="6323" y="6668"/>
                  </a:cubicBezTo>
                  <a:cubicBezTo>
                    <a:pt x="6394" y="6573"/>
                    <a:pt x="6454" y="6370"/>
                    <a:pt x="6501" y="6215"/>
                  </a:cubicBezTo>
                  <a:cubicBezTo>
                    <a:pt x="7394" y="6168"/>
                    <a:pt x="7501" y="5584"/>
                    <a:pt x="7513" y="5561"/>
                  </a:cubicBezTo>
                  <a:cubicBezTo>
                    <a:pt x="7668" y="5501"/>
                    <a:pt x="7609" y="5430"/>
                    <a:pt x="7513" y="5394"/>
                  </a:cubicBezTo>
                  <a:cubicBezTo>
                    <a:pt x="6573" y="5180"/>
                    <a:pt x="6192" y="4537"/>
                    <a:pt x="6037" y="4180"/>
                  </a:cubicBezTo>
                  <a:cubicBezTo>
                    <a:pt x="6001" y="4084"/>
                    <a:pt x="6037" y="3965"/>
                    <a:pt x="6132" y="3929"/>
                  </a:cubicBezTo>
                  <a:lnTo>
                    <a:pt x="6609" y="3691"/>
                  </a:lnTo>
                  <a:cubicBezTo>
                    <a:pt x="6692" y="3644"/>
                    <a:pt x="6787" y="3572"/>
                    <a:pt x="6823" y="3465"/>
                  </a:cubicBezTo>
                  <a:cubicBezTo>
                    <a:pt x="6918" y="3298"/>
                    <a:pt x="6906" y="3108"/>
                    <a:pt x="6799" y="2953"/>
                  </a:cubicBezTo>
                  <a:cubicBezTo>
                    <a:pt x="6708" y="2816"/>
                    <a:pt x="6553" y="2742"/>
                    <a:pt x="6400" y="2742"/>
                  </a:cubicBezTo>
                  <a:cubicBezTo>
                    <a:pt x="6354" y="2742"/>
                    <a:pt x="6307" y="2749"/>
                    <a:pt x="6263" y="2763"/>
                  </a:cubicBezTo>
                  <a:lnTo>
                    <a:pt x="5906" y="2870"/>
                  </a:lnTo>
                  <a:lnTo>
                    <a:pt x="5906" y="2322"/>
                  </a:lnTo>
                  <a:cubicBezTo>
                    <a:pt x="5906" y="2215"/>
                    <a:pt x="5835" y="2144"/>
                    <a:pt x="5727" y="2144"/>
                  </a:cubicBezTo>
                  <a:cubicBezTo>
                    <a:pt x="5620" y="2144"/>
                    <a:pt x="5549" y="2215"/>
                    <a:pt x="5549" y="2322"/>
                  </a:cubicBezTo>
                  <a:lnTo>
                    <a:pt x="5549" y="3108"/>
                  </a:lnTo>
                  <a:cubicBezTo>
                    <a:pt x="5549" y="3144"/>
                    <a:pt x="5561" y="3179"/>
                    <a:pt x="5573" y="3215"/>
                  </a:cubicBezTo>
                  <a:cubicBezTo>
                    <a:pt x="5612" y="3265"/>
                    <a:pt x="5669" y="3290"/>
                    <a:pt x="5734" y="3290"/>
                  </a:cubicBezTo>
                  <a:cubicBezTo>
                    <a:pt x="5748" y="3290"/>
                    <a:pt x="5761" y="3289"/>
                    <a:pt x="5775" y="3287"/>
                  </a:cubicBezTo>
                  <a:lnTo>
                    <a:pt x="6347" y="3120"/>
                  </a:lnTo>
                  <a:cubicBezTo>
                    <a:pt x="6363" y="3117"/>
                    <a:pt x="6379" y="3116"/>
                    <a:pt x="6393" y="3116"/>
                  </a:cubicBezTo>
                  <a:cubicBezTo>
                    <a:pt x="6440" y="3116"/>
                    <a:pt x="6474" y="3131"/>
                    <a:pt x="6501" y="3167"/>
                  </a:cubicBezTo>
                  <a:cubicBezTo>
                    <a:pt x="6525" y="3203"/>
                    <a:pt x="6525" y="3251"/>
                    <a:pt x="6513" y="3275"/>
                  </a:cubicBezTo>
                  <a:cubicBezTo>
                    <a:pt x="6513" y="3298"/>
                    <a:pt x="6489" y="3334"/>
                    <a:pt x="6442" y="3358"/>
                  </a:cubicBezTo>
                  <a:lnTo>
                    <a:pt x="5954" y="3596"/>
                  </a:lnTo>
                  <a:cubicBezTo>
                    <a:pt x="5692" y="3727"/>
                    <a:pt x="5573" y="4025"/>
                    <a:pt x="5680" y="4299"/>
                  </a:cubicBezTo>
                  <a:cubicBezTo>
                    <a:pt x="5847" y="4680"/>
                    <a:pt x="6251" y="5358"/>
                    <a:pt x="7168" y="5668"/>
                  </a:cubicBezTo>
                  <a:cubicBezTo>
                    <a:pt x="7092" y="5766"/>
                    <a:pt x="6907" y="5873"/>
                    <a:pt x="6558" y="5873"/>
                  </a:cubicBezTo>
                  <a:cubicBezTo>
                    <a:pt x="6525" y="5873"/>
                    <a:pt x="6490" y="5872"/>
                    <a:pt x="6454" y="5870"/>
                  </a:cubicBezTo>
                  <a:cubicBezTo>
                    <a:pt x="6370" y="5870"/>
                    <a:pt x="6311" y="5930"/>
                    <a:pt x="6275" y="6013"/>
                  </a:cubicBezTo>
                  <a:cubicBezTo>
                    <a:pt x="6251" y="6132"/>
                    <a:pt x="6204" y="6263"/>
                    <a:pt x="6168" y="6346"/>
                  </a:cubicBezTo>
                  <a:cubicBezTo>
                    <a:pt x="6036" y="6322"/>
                    <a:pt x="5841" y="6285"/>
                    <a:pt x="5618" y="6285"/>
                  </a:cubicBezTo>
                  <a:cubicBezTo>
                    <a:pt x="5520" y="6285"/>
                    <a:pt x="5416" y="6292"/>
                    <a:pt x="5311" y="6311"/>
                  </a:cubicBezTo>
                  <a:cubicBezTo>
                    <a:pt x="5275" y="6311"/>
                    <a:pt x="4739" y="6430"/>
                    <a:pt x="4370" y="6787"/>
                  </a:cubicBezTo>
                  <a:cubicBezTo>
                    <a:pt x="4287" y="6870"/>
                    <a:pt x="4180" y="6930"/>
                    <a:pt x="4061" y="6966"/>
                  </a:cubicBezTo>
                  <a:cubicBezTo>
                    <a:pt x="3989" y="6977"/>
                    <a:pt x="3894" y="6989"/>
                    <a:pt x="3822" y="6989"/>
                  </a:cubicBezTo>
                  <a:cubicBezTo>
                    <a:pt x="3751" y="6989"/>
                    <a:pt x="3656" y="6977"/>
                    <a:pt x="3584" y="6966"/>
                  </a:cubicBezTo>
                  <a:cubicBezTo>
                    <a:pt x="3477" y="6930"/>
                    <a:pt x="3358" y="6870"/>
                    <a:pt x="3275" y="6787"/>
                  </a:cubicBezTo>
                  <a:cubicBezTo>
                    <a:pt x="2918" y="6430"/>
                    <a:pt x="2370" y="6323"/>
                    <a:pt x="2334" y="6311"/>
                  </a:cubicBezTo>
                  <a:cubicBezTo>
                    <a:pt x="2236" y="6292"/>
                    <a:pt x="2135" y="6285"/>
                    <a:pt x="2038" y="6285"/>
                  </a:cubicBezTo>
                  <a:cubicBezTo>
                    <a:pt x="1817" y="6285"/>
                    <a:pt x="1613" y="6322"/>
                    <a:pt x="1489" y="6346"/>
                  </a:cubicBezTo>
                  <a:cubicBezTo>
                    <a:pt x="1453" y="6263"/>
                    <a:pt x="1417" y="6132"/>
                    <a:pt x="1382" y="6013"/>
                  </a:cubicBezTo>
                  <a:cubicBezTo>
                    <a:pt x="1370" y="5930"/>
                    <a:pt x="1298" y="5870"/>
                    <a:pt x="1203" y="5870"/>
                  </a:cubicBezTo>
                  <a:cubicBezTo>
                    <a:pt x="786" y="5870"/>
                    <a:pt x="596" y="5751"/>
                    <a:pt x="489" y="5656"/>
                  </a:cubicBezTo>
                  <a:cubicBezTo>
                    <a:pt x="1429" y="5358"/>
                    <a:pt x="1834" y="4680"/>
                    <a:pt x="1977" y="4287"/>
                  </a:cubicBezTo>
                  <a:cubicBezTo>
                    <a:pt x="2084" y="4013"/>
                    <a:pt x="1977" y="3703"/>
                    <a:pt x="1715" y="3584"/>
                  </a:cubicBezTo>
                  <a:lnTo>
                    <a:pt x="1215" y="3346"/>
                  </a:lnTo>
                  <a:cubicBezTo>
                    <a:pt x="1179" y="3310"/>
                    <a:pt x="1155" y="3287"/>
                    <a:pt x="1144" y="3251"/>
                  </a:cubicBezTo>
                  <a:cubicBezTo>
                    <a:pt x="1144" y="3227"/>
                    <a:pt x="1132" y="3191"/>
                    <a:pt x="1155" y="3144"/>
                  </a:cubicBezTo>
                  <a:cubicBezTo>
                    <a:pt x="1181" y="3118"/>
                    <a:pt x="1218" y="3093"/>
                    <a:pt x="1259" y="3093"/>
                  </a:cubicBezTo>
                  <a:cubicBezTo>
                    <a:pt x="1275" y="3093"/>
                    <a:pt x="1293" y="3097"/>
                    <a:pt x="1310" y="3108"/>
                  </a:cubicBezTo>
                  <a:lnTo>
                    <a:pt x="1894" y="3275"/>
                  </a:lnTo>
                  <a:cubicBezTo>
                    <a:pt x="1908" y="3277"/>
                    <a:pt x="1923" y="3279"/>
                    <a:pt x="1938" y="3279"/>
                  </a:cubicBezTo>
                  <a:cubicBezTo>
                    <a:pt x="1994" y="3279"/>
                    <a:pt x="2046" y="3257"/>
                    <a:pt x="2084" y="3191"/>
                  </a:cubicBezTo>
                  <a:cubicBezTo>
                    <a:pt x="2096" y="3167"/>
                    <a:pt x="2108" y="3120"/>
                    <a:pt x="2108" y="3096"/>
                  </a:cubicBezTo>
                  <a:lnTo>
                    <a:pt x="2108" y="1917"/>
                  </a:lnTo>
                  <a:cubicBezTo>
                    <a:pt x="2191" y="596"/>
                    <a:pt x="3299" y="381"/>
                    <a:pt x="3799" y="346"/>
                  </a:cubicBezTo>
                  <a:cubicBezTo>
                    <a:pt x="4227" y="381"/>
                    <a:pt x="5132" y="548"/>
                    <a:pt x="5406" y="1465"/>
                  </a:cubicBezTo>
                  <a:cubicBezTo>
                    <a:pt x="5418" y="1548"/>
                    <a:pt x="5489" y="1608"/>
                    <a:pt x="5561" y="1608"/>
                  </a:cubicBezTo>
                  <a:cubicBezTo>
                    <a:pt x="5680" y="1608"/>
                    <a:pt x="5775" y="1489"/>
                    <a:pt x="5727" y="1382"/>
                  </a:cubicBezTo>
                  <a:cubicBezTo>
                    <a:pt x="5406" y="191"/>
                    <a:pt x="4192" y="24"/>
                    <a:pt x="379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09" name="Google Shape;4609;p66"/>
          <p:cNvGrpSpPr/>
          <p:nvPr/>
        </p:nvGrpSpPr>
        <p:grpSpPr>
          <a:xfrm>
            <a:off x="5558459" y="3427430"/>
            <a:ext cx="357419" cy="357005"/>
            <a:chOff x="5583569" y="3351230"/>
            <a:chExt cx="357419" cy="357005"/>
          </a:xfrm>
        </p:grpSpPr>
        <p:sp>
          <p:nvSpPr>
            <p:cNvPr id="4610" name="Google Shape;4610;p66"/>
            <p:cNvSpPr/>
            <p:nvPr/>
          </p:nvSpPr>
          <p:spPr>
            <a:xfrm>
              <a:off x="5583569" y="3351230"/>
              <a:ext cx="357419" cy="357005"/>
            </a:xfrm>
            <a:custGeom>
              <a:rect b="b" l="l" r="r" t="t"/>
              <a:pathLst>
                <a:path extrusionOk="0" h="11216" w="11229">
                  <a:moveTo>
                    <a:pt x="5620" y="357"/>
                  </a:moveTo>
                  <a:cubicBezTo>
                    <a:pt x="8514" y="357"/>
                    <a:pt x="10871" y="2703"/>
                    <a:pt x="10871" y="5608"/>
                  </a:cubicBezTo>
                  <a:cubicBezTo>
                    <a:pt x="10871" y="8513"/>
                    <a:pt x="8514" y="10859"/>
                    <a:pt x="5620" y="10859"/>
                  </a:cubicBezTo>
                  <a:cubicBezTo>
                    <a:pt x="2715" y="10859"/>
                    <a:pt x="370" y="8513"/>
                    <a:pt x="370" y="5608"/>
                  </a:cubicBezTo>
                  <a:cubicBezTo>
                    <a:pt x="370" y="2703"/>
                    <a:pt x="2715" y="357"/>
                    <a:pt x="5620" y="357"/>
                  </a:cubicBezTo>
                  <a:close/>
                  <a:moveTo>
                    <a:pt x="5620" y="0"/>
                  </a:moveTo>
                  <a:cubicBezTo>
                    <a:pt x="4108" y="0"/>
                    <a:pt x="2715" y="572"/>
                    <a:pt x="1644" y="1631"/>
                  </a:cubicBezTo>
                  <a:cubicBezTo>
                    <a:pt x="584" y="2691"/>
                    <a:pt x="1" y="4108"/>
                    <a:pt x="1" y="5608"/>
                  </a:cubicBezTo>
                  <a:cubicBezTo>
                    <a:pt x="1" y="7108"/>
                    <a:pt x="584" y="8513"/>
                    <a:pt x="1644" y="9585"/>
                  </a:cubicBezTo>
                  <a:cubicBezTo>
                    <a:pt x="2703" y="10632"/>
                    <a:pt x="4108" y="11216"/>
                    <a:pt x="5620" y="11216"/>
                  </a:cubicBezTo>
                  <a:cubicBezTo>
                    <a:pt x="7121" y="11216"/>
                    <a:pt x="8514" y="10632"/>
                    <a:pt x="9597" y="9585"/>
                  </a:cubicBezTo>
                  <a:cubicBezTo>
                    <a:pt x="10669" y="8525"/>
                    <a:pt x="11228" y="7108"/>
                    <a:pt x="11228" y="5608"/>
                  </a:cubicBezTo>
                  <a:cubicBezTo>
                    <a:pt x="11228" y="4108"/>
                    <a:pt x="10645" y="2703"/>
                    <a:pt x="9597" y="1631"/>
                  </a:cubicBezTo>
                  <a:cubicBezTo>
                    <a:pt x="8537" y="572"/>
                    <a:pt x="7121" y="0"/>
                    <a:pt x="562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1" name="Google Shape;4611;p66"/>
            <p:cNvSpPr/>
            <p:nvPr/>
          </p:nvSpPr>
          <p:spPr>
            <a:xfrm>
              <a:off x="5658625" y="3403527"/>
              <a:ext cx="172073" cy="243690"/>
            </a:xfrm>
            <a:custGeom>
              <a:rect b="b" l="l" r="r" t="t"/>
              <a:pathLst>
                <a:path extrusionOk="0" h="7656" w="5406">
                  <a:moveTo>
                    <a:pt x="1834" y="0"/>
                  </a:moveTo>
                  <a:cubicBezTo>
                    <a:pt x="1727" y="0"/>
                    <a:pt x="1655" y="72"/>
                    <a:pt x="1655" y="179"/>
                  </a:cubicBezTo>
                  <a:cubicBezTo>
                    <a:pt x="1655" y="1000"/>
                    <a:pt x="988" y="1655"/>
                    <a:pt x="179" y="1655"/>
                  </a:cubicBezTo>
                  <a:cubicBezTo>
                    <a:pt x="72" y="1655"/>
                    <a:pt x="0" y="1727"/>
                    <a:pt x="0" y="1834"/>
                  </a:cubicBezTo>
                  <a:lnTo>
                    <a:pt x="0" y="3489"/>
                  </a:lnTo>
                  <a:cubicBezTo>
                    <a:pt x="0" y="3596"/>
                    <a:pt x="72" y="3667"/>
                    <a:pt x="179" y="3667"/>
                  </a:cubicBezTo>
                  <a:lnTo>
                    <a:pt x="1655" y="3667"/>
                  </a:lnTo>
                  <a:lnTo>
                    <a:pt x="1655" y="4453"/>
                  </a:lnTo>
                  <a:cubicBezTo>
                    <a:pt x="1655" y="4560"/>
                    <a:pt x="1727" y="4632"/>
                    <a:pt x="1834" y="4632"/>
                  </a:cubicBezTo>
                  <a:cubicBezTo>
                    <a:pt x="1941" y="4632"/>
                    <a:pt x="2012" y="4560"/>
                    <a:pt x="2012" y="4453"/>
                  </a:cubicBezTo>
                  <a:lnTo>
                    <a:pt x="2012" y="3489"/>
                  </a:lnTo>
                  <a:cubicBezTo>
                    <a:pt x="2012" y="3382"/>
                    <a:pt x="1941" y="3310"/>
                    <a:pt x="1834" y="3310"/>
                  </a:cubicBezTo>
                  <a:lnTo>
                    <a:pt x="357" y="3310"/>
                  </a:lnTo>
                  <a:lnTo>
                    <a:pt x="357" y="2000"/>
                  </a:lnTo>
                  <a:cubicBezTo>
                    <a:pt x="1215" y="1905"/>
                    <a:pt x="1917" y="1226"/>
                    <a:pt x="2012" y="345"/>
                  </a:cubicBezTo>
                  <a:lnTo>
                    <a:pt x="3084" y="345"/>
                  </a:lnTo>
                  <a:lnTo>
                    <a:pt x="3084" y="1822"/>
                  </a:lnTo>
                  <a:cubicBezTo>
                    <a:pt x="3084" y="1929"/>
                    <a:pt x="3155" y="2000"/>
                    <a:pt x="3262" y="2000"/>
                  </a:cubicBezTo>
                  <a:lnTo>
                    <a:pt x="4739" y="2000"/>
                  </a:lnTo>
                  <a:lnTo>
                    <a:pt x="4739" y="3298"/>
                  </a:lnTo>
                  <a:lnTo>
                    <a:pt x="3262" y="3298"/>
                  </a:lnTo>
                  <a:cubicBezTo>
                    <a:pt x="3155" y="3298"/>
                    <a:pt x="3084" y="3370"/>
                    <a:pt x="3084" y="3477"/>
                  </a:cubicBezTo>
                  <a:lnTo>
                    <a:pt x="3084" y="5584"/>
                  </a:lnTo>
                  <a:cubicBezTo>
                    <a:pt x="3084" y="5941"/>
                    <a:pt x="3381" y="6251"/>
                    <a:pt x="3739" y="6251"/>
                  </a:cubicBezTo>
                  <a:cubicBezTo>
                    <a:pt x="3965" y="6251"/>
                    <a:pt x="4155" y="6132"/>
                    <a:pt x="4274" y="5953"/>
                  </a:cubicBezTo>
                  <a:lnTo>
                    <a:pt x="4965" y="6775"/>
                  </a:lnTo>
                  <a:cubicBezTo>
                    <a:pt x="4644" y="7120"/>
                    <a:pt x="4191" y="7311"/>
                    <a:pt x="3703" y="7311"/>
                  </a:cubicBezTo>
                  <a:cubicBezTo>
                    <a:pt x="2774" y="7299"/>
                    <a:pt x="2012" y="6525"/>
                    <a:pt x="2012" y="5572"/>
                  </a:cubicBezTo>
                  <a:lnTo>
                    <a:pt x="2012" y="5287"/>
                  </a:lnTo>
                  <a:cubicBezTo>
                    <a:pt x="2012" y="5179"/>
                    <a:pt x="1929" y="5108"/>
                    <a:pt x="1834" y="5108"/>
                  </a:cubicBezTo>
                  <a:cubicBezTo>
                    <a:pt x="1727" y="5108"/>
                    <a:pt x="1655" y="5179"/>
                    <a:pt x="1655" y="5287"/>
                  </a:cubicBezTo>
                  <a:lnTo>
                    <a:pt x="1655" y="5560"/>
                  </a:lnTo>
                  <a:cubicBezTo>
                    <a:pt x="1655" y="6703"/>
                    <a:pt x="2584" y="7656"/>
                    <a:pt x="3739" y="7656"/>
                  </a:cubicBezTo>
                  <a:cubicBezTo>
                    <a:pt x="4358" y="7656"/>
                    <a:pt x="4941" y="7370"/>
                    <a:pt x="5322" y="6882"/>
                  </a:cubicBezTo>
                  <a:cubicBezTo>
                    <a:pt x="5406" y="6834"/>
                    <a:pt x="5406" y="6751"/>
                    <a:pt x="5346" y="6691"/>
                  </a:cubicBezTo>
                  <a:lnTo>
                    <a:pt x="4489" y="5691"/>
                  </a:lnTo>
                  <a:cubicBezTo>
                    <a:pt x="4435" y="5627"/>
                    <a:pt x="4353" y="5582"/>
                    <a:pt x="4260" y="5582"/>
                  </a:cubicBezTo>
                  <a:cubicBezTo>
                    <a:pt x="4249" y="5582"/>
                    <a:pt x="4238" y="5583"/>
                    <a:pt x="4227" y="5584"/>
                  </a:cubicBezTo>
                  <a:cubicBezTo>
                    <a:pt x="4120" y="5596"/>
                    <a:pt x="4036" y="5656"/>
                    <a:pt x="3989" y="5751"/>
                  </a:cubicBezTo>
                  <a:cubicBezTo>
                    <a:pt x="3941" y="5834"/>
                    <a:pt x="3858" y="5894"/>
                    <a:pt x="3751" y="5918"/>
                  </a:cubicBezTo>
                  <a:cubicBezTo>
                    <a:pt x="3743" y="5918"/>
                    <a:pt x="3736" y="5918"/>
                    <a:pt x="3728" y="5918"/>
                  </a:cubicBezTo>
                  <a:cubicBezTo>
                    <a:pt x="3560" y="5918"/>
                    <a:pt x="3429" y="5791"/>
                    <a:pt x="3429" y="5620"/>
                  </a:cubicBezTo>
                  <a:lnTo>
                    <a:pt x="3429" y="3667"/>
                  </a:lnTo>
                  <a:lnTo>
                    <a:pt x="4894" y="3667"/>
                  </a:lnTo>
                  <a:cubicBezTo>
                    <a:pt x="5001" y="3667"/>
                    <a:pt x="5072" y="3596"/>
                    <a:pt x="5072" y="3489"/>
                  </a:cubicBezTo>
                  <a:lnTo>
                    <a:pt x="5072" y="1834"/>
                  </a:lnTo>
                  <a:cubicBezTo>
                    <a:pt x="5072" y="1727"/>
                    <a:pt x="5001" y="1655"/>
                    <a:pt x="4894" y="1655"/>
                  </a:cubicBezTo>
                  <a:lnTo>
                    <a:pt x="3429" y="1655"/>
                  </a:lnTo>
                  <a:lnTo>
                    <a:pt x="3429" y="179"/>
                  </a:lnTo>
                  <a:cubicBezTo>
                    <a:pt x="3429" y="72"/>
                    <a:pt x="3346" y="0"/>
                    <a:pt x="325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12" name="Google Shape;4612;p66"/>
          <p:cNvGrpSpPr/>
          <p:nvPr/>
        </p:nvGrpSpPr>
        <p:grpSpPr>
          <a:xfrm>
            <a:off x="7457119" y="3427430"/>
            <a:ext cx="357419" cy="357005"/>
            <a:chOff x="7482229" y="3351230"/>
            <a:chExt cx="357419" cy="357005"/>
          </a:xfrm>
        </p:grpSpPr>
        <p:sp>
          <p:nvSpPr>
            <p:cNvPr id="4613" name="Google Shape;4613;p66"/>
            <p:cNvSpPr/>
            <p:nvPr/>
          </p:nvSpPr>
          <p:spPr>
            <a:xfrm>
              <a:off x="7482229" y="3351230"/>
              <a:ext cx="357419" cy="357005"/>
            </a:xfrm>
            <a:custGeom>
              <a:rect b="b" l="l" r="r" t="t"/>
              <a:pathLst>
                <a:path extrusionOk="0" h="11216" w="11229">
                  <a:moveTo>
                    <a:pt x="5633" y="357"/>
                  </a:moveTo>
                  <a:cubicBezTo>
                    <a:pt x="8538" y="357"/>
                    <a:pt x="10883" y="2703"/>
                    <a:pt x="10883" y="5608"/>
                  </a:cubicBezTo>
                  <a:cubicBezTo>
                    <a:pt x="10883" y="8513"/>
                    <a:pt x="8538" y="10859"/>
                    <a:pt x="5633" y="10859"/>
                  </a:cubicBezTo>
                  <a:cubicBezTo>
                    <a:pt x="2728" y="10859"/>
                    <a:pt x="382" y="8513"/>
                    <a:pt x="382" y="5608"/>
                  </a:cubicBezTo>
                  <a:cubicBezTo>
                    <a:pt x="382" y="2703"/>
                    <a:pt x="2728" y="357"/>
                    <a:pt x="5633" y="357"/>
                  </a:cubicBezTo>
                  <a:close/>
                  <a:moveTo>
                    <a:pt x="5621" y="0"/>
                  </a:moveTo>
                  <a:cubicBezTo>
                    <a:pt x="4109" y="0"/>
                    <a:pt x="2716" y="572"/>
                    <a:pt x="1644" y="1631"/>
                  </a:cubicBezTo>
                  <a:cubicBezTo>
                    <a:pt x="584" y="2691"/>
                    <a:pt x="1" y="4108"/>
                    <a:pt x="1" y="5608"/>
                  </a:cubicBezTo>
                  <a:cubicBezTo>
                    <a:pt x="1" y="7108"/>
                    <a:pt x="584" y="8513"/>
                    <a:pt x="1644" y="9585"/>
                  </a:cubicBezTo>
                  <a:cubicBezTo>
                    <a:pt x="2704" y="10632"/>
                    <a:pt x="4109" y="11216"/>
                    <a:pt x="5621" y="11216"/>
                  </a:cubicBezTo>
                  <a:cubicBezTo>
                    <a:pt x="7121" y="11216"/>
                    <a:pt x="8526" y="10632"/>
                    <a:pt x="9597" y="9585"/>
                  </a:cubicBezTo>
                  <a:cubicBezTo>
                    <a:pt x="10645" y="8525"/>
                    <a:pt x="11229" y="7108"/>
                    <a:pt x="11229" y="5608"/>
                  </a:cubicBezTo>
                  <a:cubicBezTo>
                    <a:pt x="11229" y="4108"/>
                    <a:pt x="10669" y="2703"/>
                    <a:pt x="9597" y="1631"/>
                  </a:cubicBezTo>
                  <a:cubicBezTo>
                    <a:pt x="8538" y="572"/>
                    <a:pt x="7121" y="0"/>
                    <a:pt x="562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4" name="Google Shape;4614;p66"/>
            <p:cNvSpPr/>
            <p:nvPr/>
          </p:nvSpPr>
          <p:spPr>
            <a:xfrm>
              <a:off x="7592138" y="3605616"/>
              <a:ext cx="137983" cy="32530"/>
            </a:xfrm>
            <a:custGeom>
              <a:rect b="b" l="l" r="r" t="t"/>
              <a:pathLst>
                <a:path extrusionOk="0" h="1022" w="4335">
                  <a:moveTo>
                    <a:pt x="202" y="1"/>
                  </a:moveTo>
                  <a:cubicBezTo>
                    <a:pt x="147" y="1"/>
                    <a:pt x="94" y="21"/>
                    <a:pt x="60" y="69"/>
                  </a:cubicBezTo>
                  <a:cubicBezTo>
                    <a:pt x="1" y="140"/>
                    <a:pt x="1" y="259"/>
                    <a:pt x="96" y="319"/>
                  </a:cubicBezTo>
                  <a:cubicBezTo>
                    <a:pt x="644" y="783"/>
                    <a:pt x="1370" y="1021"/>
                    <a:pt x="2168" y="1021"/>
                  </a:cubicBezTo>
                  <a:cubicBezTo>
                    <a:pt x="2954" y="1021"/>
                    <a:pt x="3680" y="771"/>
                    <a:pt x="4239" y="319"/>
                  </a:cubicBezTo>
                  <a:cubicBezTo>
                    <a:pt x="4323" y="259"/>
                    <a:pt x="4335" y="140"/>
                    <a:pt x="4263" y="69"/>
                  </a:cubicBezTo>
                  <a:cubicBezTo>
                    <a:pt x="4228" y="26"/>
                    <a:pt x="4170" y="4"/>
                    <a:pt x="4115" y="4"/>
                  </a:cubicBezTo>
                  <a:cubicBezTo>
                    <a:pt x="4078" y="4"/>
                    <a:pt x="4042" y="14"/>
                    <a:pt x="4013" y="33"/>
                  </a:cubicBezTo>
                  <a:cubicBezTo>
                    <a:pt x="3537" y="438"/>
                    <a:pt x="2882" y="664"/>
                    <a:pt x="2168" y="664"/>
                  </a:cubicBezTo>
                  <a:cubicBezTo>
                    <a:pt x="1465" y="664"/>
                    <a:pt x="810" y="438"/>
                    <a:pt x="322" y="33"/>
                  </a:cubicBezTo>
                  <a:cubicBezTo>
                    <a:pt x="286" y="12"/>
                    <a:pt x="244" y="1"/>
                    <a:pt x="20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5" name="Google Shape;4615;p66"/>
            <p:cNvSpPr/>
            <p:nvPr/>
          </p:nvSpPr>
          <p:spPr>
            <a:xfrm>
              <a:off x="7513709" y="3387962"/>
              <a:ext cx="295987" cy="282014"/>
            </a:xfrm>
            <a:custGeom>
              <a:rect b="b" l="l" r="r" t="t"/>
              <a:pathLst>
                <a:path extrusionOk="0" h="8860" w="9299">
                  <a:moveTo>
                    <a:pt x="6060" y="370"/>
                  </a:moveTo>
                  <a:cubicBezTo>
                    <a:pt x="6358" y="370"/>
                    <a:pt x="6596" y="608"/>
                    <a:pt x="6596" y="906"/>
                  </a:cubicBezTo>
                  <a:cubicBezTo>
                    <a:pt x="6596" y="1204"/>
                    <a:pt x="6358" y="1442"/>
                    <a:pt x="6060" y="1442"/>
                  </a:cubicBezTo>
                  <a:cubicBezTo>
                    <a:pt x="5763" y="1442"/>
                    <a:pt x="5525" y="1204"/>
                    <a:pt x="5525" y="906"/>
                  </a:cubicBezTo>
                  <a:cubicBezTo>
                    <a:pt x="5525" y="608"/>
                    <a:pt x="5763" y="370"/>
                    <a:pt x="6060" y="370"/>
                  </a:cubicBezTo>
                  <a:close/>
                  <a:moveTo>
                    <a:pt x="1322" y="2989"/>
                  </a:moveTo>
                  <a:cubicBezTo>
                    <a:pt x="1596" y="2989"/>
                    <a:pt x="1834" y="3097"/>
                    <a:pt x="2012" y="3263"/>
                  </a:cubicBezTo>
                  <a:cubicBezTo>
                    <a:pt x="1477" y="3680"/>
                    <a:pt x="1072" y="4240"/>
                    <a:pt x="881" y="4883"/>
                  </a:cubicBezTo>
                  <a:cubicBezTo>
                    <a:pt x="548" y="4716"/>
                    <a:pt x="334" y="4359"/>
                    <a:pt x="334" y="3990"/>
                  </a:cubicBezTo>
                  <a:cubicBezTo>
                    <a:pt x="334" y="3442"/>
                    <a:pt x="774" y="2989"/>
                    <a:pt x="1322" y="2989"/>
                  </a:cubicBezTo>
                  <a:close/>
                  <a:moveTo>
                    <a:pt x="7954" y="2989"/>
                  </a:moveTo>
                  <a:cubicBezTo>
                    <a:pt x="8501" y="2989"/>
                    <a:pt x="8942" y="3442"/>
                    <a:pt x="8942" y="3990"/>
                  </a:cubicBezTo>
                  <a:cubicBezTo>
                    <a:pt x="8966" y="4359"/>
                    <a:pt x="8739" y="4704"/>
                    <a:pt x="8394" y="4883"/>
                  </a:cubicBezTo>
                  <a:cubicBezTo>
                    <a:pt x="8216" y="4240"/>
                    <a:pt x="7811" y="3680"/>
                    <a:pt x="7263" y="3263"/>
                  </a:cubicBezTo>
                  <a:cubicBezTo>
                    <a:pt x="7442" y="3085"/>
                    <a:pt x="7692" y="2989"/>
                    <a:pt x="7954" y="2989"/>
                  </a:cubicBezTo>
                  <a:close/>
                  <a:moveTo>
                    <a:pt x="6072" y="1"/>
                  </a:moveTo>
                  <a:cubicBezTo>
                    <a:pt x="5632" y="1"/>
                    <a:pt x="5251" y="334"/>
                    <a:pt x="5191" y="763"/>
                  </a:cubicBezTo>
                  <a:lnTo>
                    <a:pt x="4596" y="953"/>
                  </a:lnTo>
                  <a:cubicBezTo>
                    <a:pt x="4525" y="989"/>
                    <a:pt x="4477" y="1049"/>
                    <a:pt x="4477" y="1120"/>
                  </a:cubicBezTo>
                  <a:lnTo>
                    <a:pt x="4477" y="2370"/>
                  </a:lnTo>
                  <a:cubicBezTo>
                    <a:pt x="3679" y="2394"/>
                    <a:pt x="2929" y="2632"/>
                    <a:pt x="2334" y="3025"/>
                  </a:cubicBezTo>
                  <a:cubicBezTo>
                    <a:pt x="2084" y="2751"/>
                    <a:pt x="1727" y="2608"/>
                    <a:pt x="1358" y="2608"/>
                  </a:cubicBezTo>
                  <a:cubicBezTo>
                    <a:pt x="607" y="2608"/>
                    <a:pt x="0" y="3216"/>
                    <a:pt x="0" y="3966"/>
                  </a:cubicBezTo>
                  <a:cubicBezTo>
                    <a:pt x="0" y="4513"/>
                    <a:pt x="345" y="5002"/>
                    <a:pt x="834" y="5216"/>
                  </a:cubicBezTo>
                  <a:cubicBezTo>
                    <a:pt x="822" y="5347"/>
                    <a:pt x="798" y="5478"/>
                    <a:pt x="798" y="5609"/>
                  </a:cubicBezTo>
                  <a:cubicBezTo>
                    <a:pt x="798" y="7395"/>
                    <a:pt x="2524" y="8859"/>
                    <a:pt x="4667" y="8859"/>
                  </a:cubicBezTo>
                  <a:cubicBezTo>
                    <a:pt x="5763" y="8859"/>
                    <a:pt x="6739" y="8490"/>
                    <a:pt x="7442" y="7871"/>
                  </a:cubicBezTo>
                  <a:cubicBezTo>
                    <a:pt x="7513" y="7811"/>
                    <a:pt x="7513" y="7692"/>
                    <a:pt x="7454" y="7621"/>
                  </a:cubicBezTo>
                  <a:cubicBezTo>
                    <a:pt x="7421" y="7588"/>
                    <a:pt x="7374" y="7570"/>
                    <a:pt x="7326" y="7570"/>
                  </a:cubicBezTo>
                  <a:cubicBezTo>
                    <a:pt x="7287" y="7570"/>
                    <a:pt x="7248" y="7582"/>
                    <a:pt x="7215" y="7609"/>
                  </a:cubicBezTo>
                  <a:cubicBezTo>
                    <a:pt x="6572" y="8157"/>
                    <a:pt x="5668" y="8514"/>
                    <a:pt x="4667" y="8514"/>
                  </a:cubicBezTo>
                  <a:cubicBezTo>
                    <a:pt x="2739" y="8514"/>
                    <a:pt x="1167" y="7216"/>
                    <a:pt x="1167" y="5633"/>
                  </a:cubicBezTo>
                  <a:cubicBezTo>
                    <a:pt x="1167" y="4037"/>
                    <a:pt x="2739" y="2739"/>
                    <a:pt x="4667" y="2739"/>
                  </a:cubicBezTo>
                  <a:cubicBezTo>
                    <a:pt x="6608" y="2739"/>
                    <a:pt x="8180" y="4037"/>
                    <a:pt x="8180" y="5633"/>
                  </a:cubicBezTo>
                  <a:cubicBezTo>
                    <a:pt x="8180" y="6133"/>
                    <a:pt x="8037" y="6597"/>
                    <a:pt x="7751" y="7014"/>
                  </a:cubicBezTo>
                  <a:cubicBezTo>
                    <a:pt x="7704" y="7085"/>
                    <a:pt x="7727" y="7169"/>
                    <a:pt x="7787" y="7228"/>
                  </a:cubicBezTo>
                  <a:cubicBezTo>
                    <a:pt x="7818" y="7264"/>
                    <a:pt x="7859" y="7280"/>
                    <a:pt x="7902" y="7280"/>
                  </a:cubicBezTo>
                  <a:cubicBezTo>
                    <a:pt x="7958" y="7280"/>
                    <a:pt x="8015" y="7252"/>
                    <a:pt x="8049" y="7204"/>
                  </a:cubicBezTo>
                  <a:cubicBezTo>
                    <a:pt x="8358" y="6740"/>
                    <a:pt x="8537" y="6192"/>
                    <a:pt x="8537" y="5621"/>
                  </a:cubicBezTo>
                  <a:cubicBezTo>
                    <a:pt x="8537" y="5490"/>
                    <a:pt x="8525" y="5359"/>
                    <a:pt x="8513" y="5228"/>
                  </a:cubicBezTo>
                  <a:cubicBezTo>
                    <a:pt x="8978" y="5014"/>
                    <a:pt x="9299" y="4525"/>
                    <a:pt x="9299" y="3978"/>
                  </a:cubicBezTo>
                  <a:cubicBezTo>
                    <a:pt x="9299" y="3228"/>
                    <a:pt x="8692" y="2620"/>
                    <a:pt x="7954" y="2620"/>
                  </a:cubicBezTo>
                  <a:cubicBezTo>
                    <a:pt x="7573" y="2620"/>
                    <a:pt x="7215" y="2775"/>
                    <a:pt x="6965" y="3037"/>
                  </a:cubicBezTo>
                  <a:cubicBezTo>
                    <a:pt x="6358" y="2656"/>
                    <a:pt x="5632" y="2406"/>
                    <a:pt x="4822" y="2382"/>
                  </a:cubicBezTo>
                  <a:lnTo>
                    <a:pt x="4822" y="1263"/>
                  </a:lnTo>
                  <a:lnTo>
                    <a:pt x="5215" y="1132"/>
                  </a:lnTo>
                  <a:cubicBezTo>
                    <a:pt x="5303" y="1507"/>
                    <a:pt x="5647" y="1780"/>
                    <a:pt x="6048" y="1780"/>
                  </a:cubicBezTo>
                  <a:cubicBezTo>
                    <a:pt x="6080" y="1780"/>
                    <a:pt x="6112" y="1779"/>
                    <a:pt x="6144" y="1775"/>
                  </a:cubicBezTo>
                  <a:cubicBezTo>
                    <a:pt x="6584" y="1727"/>
                    <a:pt x="6918" y="1382"/>
                    <a:pt x="6953" y="953"/>
                  </a:cubicBezTo>
                  <a:cubicBezTo>
                    <a:pt x="6977" y="430"/>
                    <a:pt x="6584" y="1"/>
                    <a:pt x="607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6" name="Google Shape;4616;p66"/>
            <p:cNvSpPr/>
            <p:nvPr/>
          </p:nvSpPr>
          <p:spPr>
            <a:xfrm>
              <a:off x="7580393" y="3516460"/>
              <a:ext cx="56880" cy="56880"/>
            </a:xfrm>
            <a:custGeom>
              <a:rect b="b" l="l" r="r" t="t"/>
              <a:pathLst>
                <a:path extrusionOk="0" h="1787" w="1787">
                  <a:moveTo>
                    <a:pt x="894" y="345"/>
                  </a:moveTo>
                  <a:cubicBezTo>
                    <a:pt x="1191" y="345"/>
                    <a:pt x="1429" y="584"/>
                    <a:pt x="1429" y="881"/>
                  </a:cubicBezTo>
                  <a:cubicBezTo>
                    <a:pt x="1418" y="1179"/>
                    <a:pt x="1179" y="1417"/>
                    <a:pt x="894" y="1417"/>
                  </a:cubicBezTo>
                  <a:cubicBezTo>
                    <a:pt x="596" y="1417"/>
                    <a:pt x="358" y="1179"/>
                    <a:pt x="358" y="881"/>
                  </a:cubicBezTo>
                  <a:cubicBezTo>
                    <a:pt x="358" y="584"/>
                    <a:pt x="596" y="345"/>
                    <a:pt x="894" y="345"/>
                  </a:cubicBezTo>
                  <a:close/>
                  <a:moveTo>
                    <a:pt x="894" y="0"/>
                  </a:moveTo>
                  <a:cubicBezTo>
                    <a:pt x="406" y="0"/>
                    <a:pt x="1" y="405"/>
                    <a:pt x="1" y="893"/>
                  </a:cubicBezTo>
                  <a:cubicBezTo>
                    <a:pt x="1" y="1381"/>
                    <a:pt x="406" y="1786"/>
                    <a:pt x="894" y="1786"/>
                  </a:cubicBezTo>
                  <a:cubicBezTo>
                    <a:pt x="1394" y="1786"/>
                    <a:pt x="1787" y="1381"/>
                    <a:pt x="1787" y="893"/>
                  </a:cubicBezTo>
                  <a:cubicBezTo>
                    <a:pt x="1775" y="405"/>
                    <a:pt x="1394" y="0"/>
                    <a:pt x="89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7" name="Google Shape;4617;p66"/>
            <p:cNvSpPr/>
            <p:nvPr/>
          </p:nvSpPr>
          <p:spPr>
            <a:xfrm>
              <a:off x="7685750" y="3516460"/>
              <a:ext cx="56880" cy="56880"/>
            </a:xfrm>
            <a:custGeom>
              <a:rect b="b" l="l" r="r" t="t"/>
              <a:pathLst>
                <a:path extrusionOk="0" h="1787" w="1787">
                  <a:moveTo>
                    <a:pt x="894" y="345"/>
                  </a:moveTo>
                  <a:cubicBezTo>
                    <a:pt x="1191" y="345"/>
                    <a:pt x="1429" y="584"/>
                    <a:pt x="1429" y="881"/>
                  </a:cubicBezTo>
                  <a:cubicBezTo>
                    <a:pt x="1429" y="1179"/>
                    <a:pt x="1191" y="1417"/>
                    <a:pt x="894" y="1417"/>
                  </a:cubicBezTo>
                  <a:cubicBezTo>
                    <a:pt x="596" y="1417"/>
                    <a:pt x="358" y="1179"/>
                    <a:pt x="358" y="881"/>
                  </a:cubicBezTo>
                  <a:cubicBezTo>
                    <a:pt x="358" y="584"/>
                    <a:pt x="596" y="345"/>
                    <a:pt x="894" y="345"/>
                  </a:cubicBezTo>
                  <a:close/>
                  <a:moveTo>
                    <a:pt x="894" y="0"/>
                  </a:moveTo>
                  <a:cubicBezTo>
                    <a:pt x="405" y="0"/>
                    <a:pt x="1" y="405"/>
                    <a:pt x="1" y="893"/>
                  </a:cubicBezTo>
                  <a:cubicBezTo>
                    <a:pt x="1" y="1381"/>
                    <a:pt x="405" y="1786"/>
                    <a:pt x="894" y="1786"/>
                  </a:cubicBezTo>
                  <a:cubicBezTo>
                    <a:pt x="1382" y="1786"/>
                    <a:pt x="1787" y="1381"/>
                    <a:pt x="1787" y="893"/>
                  </a:cubicBezTo>
                  <a:cubicBezTo>
                    <a:pt x="1775" y="405"/>
                    <a:pt x="1382" y="0"/>
                    <a:pt x="89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18" name="Google Shape;4618;p66"/>
          <p:cNvGrpSpPr/>
          <p:nvPr/>
        </p:nvGrpSpPr>
        <p:grpSpPr>
          <a:xfrm>
            <a:off x="3739375" y="2966882"/>
            <a:ext cx="222874" cy="345737"/>
            <a:chOff x="3764485" y="2890682"/>
            <a:chExt cx="222874" cy="345737"/>
          </a:xfrm>
        </p:grpSpPr>
        <p:sp>
          <p:nvSpPr>
            <p:cNvPr id="4619" name="Google Shape;4619;p66"/>
            <p:cNvSpPr/>
            <p:nvPr/>
          </p:nvSpPr>
          <p:spPr>
            <a:xfrm>
              <a:off x="3764485" y="2890682"/>
              <a:ext cx="222874" cy="345737"/>
            </a:xfrm>
            <a:custGeom>
              <a:rect b="b" l="l" r="r" t="t"/>
              <a:pathLst>
                <a:path extrusionOk="0" h="10862" w="7002">
                  <a:moveTo>
                    <a:pt x="3596" y="348"/>
                  </a:moveTo>
                  <a:lnTo>
                    <a:pt x="3727" y="396"/>
                  </a:lnTo>
                  <a:cubicBezTo>
                    <a:pt x="3882" y="467"/>
                    <a:pt x="4001" y="610"/>
                    <a:pt x="4073" y="801"/>
                  </a:cubicBezTo>
                  <a:cubicBezTo>
                    <a:pt x="3894" y="777"/>
                    <a:pt x="3739" y="753"/>
                    <a:pt x="3596" y="729"/>
                  </a:cubicBezTo>
                  <a:lnTo>
                    <a:pt x="3596" y="348"/>
                  </a:lnTo>
                  <a:close/>
                  <a:moveTo>
                    <a:pt x="6168" y="8504"/>
                  </a:moveTo>
                  <a:cubicBezTo>
                    <a:pt x="6275" y="8504"/>
                    <a:pt x="6347" y="8587"/>
                    <a:pt x="6347" y="8683"/>
                  </a:cubicBezTo>
                  <a:lnTo>
                    <a:pt x="6347" y="8861"/>
                  </a:lnTo>
                  <a:lnTo>
                    <a:pt x="6168" y="8861"/>
                  </a:lnTo>
                  <a:cubicBezTo>
                    <a:pt x="6085" y="8861"/>
                    <a:pt x="6001" y="8945"/>
                    <a:pt x="6001" y="9028"/>
                  </a:cubicBezTo>
                  <a:cubicBezTo>
                    <a:pt x="6001" y="9123"/>
                    <a:pt x="6085" y="9195"/>
                    <a:pt x="6168" y="9195"/>
                  </a:cubicBezTo>
                  <a:lnTo>
                    <a:pt x="6513" y="9195"/>
                  </a:lnTo>
                  <a:cubicBezTo>
                    <a:pt x="6621" y="9195"/>
                    <a:pt x="6692" y="9266"/>
                    <a:pt x="6692" y="9373"/>
                  </a:cubicBezTo>
                  <a:lnTo>
                    <a:pt x="6692" y="10397"/>
                  </a:lnTo>
                  <a:cubicBezTo>
                    <a:pt x="6680" y="10504"/>
                    <a:pt x="6597" y="10576"/>
                    <a:pt x="6501" y="10576"/>
                  </a:cubicBezTo>
                  <a:lnTo>
                    <a:pt x="1394" y="10576"/>
                  </a:lnTo>
                  <a:cubicBezTo>
                    <a:pt x="1287" y="10576"/>
                    <a:pt x="1215" y="10504"/>
                    <a:pt x="1215" y="10397"/>
                  </a:cubicBezTo>
                  <a:lnTo>
                    <a:pt x="1215" y="9373"/>
                  </a:lnTo>
                  <a:cubicBezTo>
                    <a:pt x="1215" y="9266"/>
                    <a:pt x="1287" y="9195"/>
                    <a:pt x="1394" y="9195"/>
                  </a:cubicBezTo>
                  <a:lnTo>
                    <a:pt x="5489" y="9195"/>
                  </a:lnTo>
                  <a:cubicBezTo>
                    <a:pt x="5573" y="9195"/>
                    <a:pt x="5644" y="9123"/>
                    <a:pt x="5644" y="9028"/>
                  </a:cubicBezTo>
                  <a:cubicBezTo>
                    <a:pt x="5644" y="8945"/>
                    <a:pt x="5573" y="8861"/>
                    <a:pt x="5489" y="8861"/>
                  </a:cubicBezTo>
                  <a:lnTo>
                    <a:pt x="1560" y="8861"/>
                  </a:lnTo>
                  <a:lnTo>
                    <a:pt x="1560" y="8683"/>
                  </a:lnTo>
                  <a:cubicBezTo>
                    <a:pt x="1560" y="8587"/>
                    <a:pt x="1632" y="8504"/>
                    <a:pt x="1739" y="8504"/>
                  </a:cubicBezTo>
                  <a:close/>
                  <a:moveTo>
                    <a:pt x="3471" y="1"/>
                  </a:moveTo>
                  <a:cubicBezTo>
                    <a:pt x="3436" y="1"/>
                    <a:pt x="3413" y="3"/>
                    <a:pt x="3406" y="3"/>
                  </a:cubicBezTo>
                  <a:cubicBezTo>
                    <a:pt x="3311" y="3"/>
                    <a:pt x="3251" y="74"/>
                    <a:pt x="3251" y="158"/>
                  </a:cubicBezTo>
                  <a:lnTo>
                    <a:pt x="3251" y="682"/>
                  </a:lnTo>
                  <a:cubicBezTo>
                    <a:pt x="3184" y="678"/>
                    <a:pt x="3123" y="676"/>
                    <a:pt x="3071" y="676"/>
                  </a:cubicBezTo>
                  <a:cubicBezTo>
                    <a:pt x="2968" y="676"/>
                    <a:pt x="2902" y="682"/>
                    <a:pt x="2894" y="682"/>
                  </a:cubicBezTo>
                  <a:cubicBezTo>
                    <a:pt x="2811" y="682"/>
                    <a:pt x="2751" y="753"/>
                    <a:pt x="2751" y="848"/>
                  </a:cubicBezTo>
                  <a:cubicBezTo>
                    <a:pt x="2751" y="932"/>
                    <a:pt x="2822" y="991"/>
                    <a:pt x="2906" y="991"/>
                  </a:cubicBezTo>
                  <a:cubicBezTo>
                    <a:pt x="2909" y="991"/>
                    <a:pt x="2939" y="990"/>
                    <a:pt x="2991" y="990"/>
                  </a:cubicBezTo>
                  <a:cubicBezTo>
                    <a:pt x="3356" y="990"/>
                    <a:pt x="4811" y="1045"/>
                    <a:pt x="5728" y="1920"/>
                  </a:cubicBezTo>
                  <a:cubicBezTo>
                    <a:pt x="6228" y="2408"/>
                    <a:pt x="6501" y="3063"/>
                    <a:pt x="6501" y="3896"/>
                  </a:cubicBezTo>
                  <a:cubicBezTo>
                    <a:pt x="6501" y="4789"/>
                    <a:pt x="6299" y="5361"/>
                    <a:pt x="6097" y="5968"/>
                  </a:cubicBezTo>
                  <a:cubicBezTo>
                    <a:pt x="5882" y="6575"/>
                    <a:pt x="5668" y="7194"/>
                    <a:pt x="5644" y="8171"/>
                  </a:cubicBezTo>
                  <a:lnTo>
                    <a:pt x="1989" y="8171"/>
                  </a:lnTo>
                  <a:cubicBezTo>
                    <a:pt x="1941" y="8075"/>
                    <a:pt x="1882" y="7909"/>
                    <a:pt x="1882" y="7647"/>
                  </a:cubicBezTo>
                  <a:cubicBezTo>
                    <a:pt x="1882" y="7230"/>
                    <a:pt x="2132" y="6266"/>
                    <a:pt x="3882" y="4515"/>
                  </a:cubicBezTo>
                  <a:cubicBezTo>
                    <a:pt x="3918" y="4480"/>
                    <a:pt x="3942" y="4385"/>
                    <a:pt x="3906" y="4325"/>
                  </a:cubicBezTo>
                  <a:cubicBezTo>
                    <a:pt x="3886" y="4275"/>
                    <a:pt x="3825" y="4251"/>
                    <a:pt x="3764" y="4251"/>
                  </a:cubicBezTo>
                  <a:cubicBezTo>
                    <a:pt x="3751" y="4251"/>
                    <a:pt x="3739" y="4252"/>
                    <a:pt x="3727" y="4254"/>
                  </a:cubicBezTo>
                  <a:cubicBezTo>
                    <a:pt x="3727" y="4254"/>
                    <a:pt x="3635" y="4276"/>
                    <a:pt x="3486" y="4276"/>
                  </a:cubicBezTo>
                  <a:cubicBezTo>
                    <a:pt x="3292" y="4276"/>
                    <a:pt x="3001" y="4238"/>
                    <a:pt x="2691" y="4063"/>
                  </a:cubicBezTo>
                  <a:cubicBezTo>
                    <a:pt x="2620" y="4020"/>
                    <a:pt x="2540" y="4000"/>
                    <a:pt x="2460" y="4000"/>
                  </a:cubicBezTo>
                  <a:cubicBezTo>
                    <a:pt x="2341" y="4000"/>
                    <a:pt x="2220" y="4044"/>
                    <a:pt x="2120" y="4123"/>
                  </a:cubicBezTo>
                  <a:cubicBezTo>
                    <a:pt x="1924" y="4281"/>
                    <a:pt x="1552" y="4499"/>
                    <a:pt x="998" y="4499"/>
                  </a:cubicBezTo>
                  <a:cubicBezTo>
                    <a:pt x="846" y="4499"/>
                    <a:pt x="680" y="4482"/>
                    <a:pt x="501" y="4444"/>
                  </a:cubicBezTo>
                  <a:lnTo>
                    <a:pt x="370" y="3777"/>
                  </a:lnTo>
                  <a:lnTo>
                    <a:pt x="2001" y="2146"/>
                  </a:lnTo>
                  <a:cubicBezTo>
                    <a:pt x="2037" y="2110"/>
                    <a:pt x="2049" y="2063"/>
                    <a:pt x="2049" y="2027"/>
                  </a:cubicBezTo>
                  <a:lnTo>
                    <a:pt x="2049" y="1813"/>
                  </a:lnTo>
                  <a:cubicBezTo>
                    <a:pt x="2049" y="1729"/>
                    <a:pt x="2120" y="1634"/>
                    <a:pt x="2215" y="1634"/>
                  </a:cubicBezTo>
                  <a:cubicBezTo>
                    <a:pt x="2327" y="1626"/>
                    <a:pt x="2501" y="1615"/>
                    <a:pt x="2715" y="1615"/>
                  </a:cubicBezTo>
                  <a:cubicBezTo>
                    <a:pt x="3115" y="1615"/>
                    <a:pt x="3656" y="1654"/>
                    <a:pt x="4192" y="1825"/>
                  </a:cubicBezTo>
                  <a:cubicBezTo>
                    <a:pt x="4211" y="1833"/>
                    <a:pt x="4231" y="1837"/>
                    <a:pt x="4250" y="1837"/>
                  </a:cubicBezTo>
                  <a:cubicBezTo>
                    <a:pt x="4314" y="1837"/>
                    <a:pt x="4373" y="1794"/>
                    <a:pt x="4382" y="1729"/>
                  </a:cubicBezTo>
                  <a:cubicBezTo>
                    <a:pt x="4418" y="1634"/>
                    <a:pt x="4370" y="1539"/>
                    <a:pt x="4275" y="1527"/>
                  </a:cubicBezTo>
                  <a:cubicBezTo>
                    <a:pt x="3701" y="1346"/>
                    <a:pt x="3117" y="1300"/>
                    <a:pt x="2687" y="1300"/>
                  </a:cubicBezTo>
                  <a:cubicBezTo>
                    <a:pt x="2465" y="1300"/>
                    <a:pt x="2285" y="1312"/>
                    <a:pt x="2168" y="1325"/>
                  </a:cubicBezTo>
                  <a:cubicBezTo>
                    <a:pt x="1906" y="1348"/>
                    <a:pt x="1715" y="1563"/>
                    <a:pt x="1715" y="1813"/>
                  </a:cubicBezTo>
                  <a:lnTo>
                    <a:pt x="1715" y="1968"/>
                  </a:lnTo>
                  <a:lnTo>
                    <a:pt x="60" y="3611"/>
                  </a:lnTo>
                  <a:cubicBezTo>
                    <a:pt x="24" y="3658"/>
                    <a:pt x="1" y="3706"/>
                    <a:pt x="24" y="3765"/>
                  </a:cubicBezTo>
                  <a:lnTo>
                    <a:pt x="179" y="4611"/>
                  </a:lnTo>
                  <a:cubicBezTo>
                    <a:pt x="203" y="4670"/>
                    <a:pt x="239" y="4718"/>
                    <a:pt x="298" y="4730"/>
                  </a:cubicBezTo>
                  <a:cubicBezTo>
                    <a:pt x="542" y="4788"/>
                    <a:pt x="764" y="4813"/>
                    <a:pt x="967" y="4813"/>
                  </a:cubicBezTo>
                  <a:cubicBezTo>
                    <a:pt x="1627" y="4813"/>
                    <a:pt x="2071" y="4552"/>
                    <a:pt x="2299" y="4361"/>
                  </a:cubicBezTo>
                  <a:cubicBezTo>
                    <a:pt x="2338" y="4329"/>
                    <a:pt x="2389" y="4313"/>
                    <a:pt x="2435" y="4313"/>
                  </a:cubicBezTo>
                  <a:cubicBezTo>
                    <a:pt x="2459" y="4313"/>
                    <a:pt x="2481" y="4317"/>
                    <a:pt x="2501" y="4325"/>
                  </a:cubicBezTo>
                  <a:cubicBezTo>
                    <a:pt x="2822" y="4504"/>
                    <a:pt x="3120" y="4563"/>
                    <a:pt x="3334" y="4587"/>
                  </a:cubicBezTo>
                  <a:cubicBezTo>
                    <a:pt x="1846" y="6135"/>
                    <a:pt x="1537" y="7099"/>
                    <a:pt x="1537" y="7635"/>
                  </a:cubicBezTo>
                  <a:cubicBezTo>
                    <a:pt x="1537" y="7861"/>
                    <a:pt x="1584" y="8040"/>
                    <a:pt x="1608" y="8159"/>
                  </a:cubicBezTo>
                  <a:cubicBezTo>
                    <a:pt x="1370" y="8195"/>
                    <a:pt x="1191" y="8397"/>
                    <a:pt x="1191" y="8647"/>
                  </a:cubicBezTo>
                  <a:lnTo>
                    <a:pt x="1191" y="8849"/>
                  </a:lnTo>
                  <a:cubicBezTo>
                    <a:pt x="1001" y="8909"/>
                    <a:pt x="858" y="9111"/>
                    <a:pt x="858" y="9326"/>
                  </a:cubicBezTo>
                  <a:lnTo>
                    <a:pt x="858" y="10361"/>
                  </a:lnTo>
                  <a:cubicBezTo>
                    <a:pt x="858" y="10635"/>
                    <a:pt x="1072" y="10861"/>
                    <a:pt x="1358" y="10861"/>
                  </a:cubicBezTo>
                  <a:lnTo>
                    <a:pt x="6501" y="10861"/>
                  </a:lnTo>
                  <a:cubicBezTo>
                    <a:pt x="6775" y="10861"/>
                    <a:pt x="7002" y="10635"/>
                    <a:pt x="7002" y="10361"/>
                  </a:cubicBezTo>
                  <a:lnTo>
                    <a:pt x="7002" y="9326"/>
                  </a:lnTo>
                  <a:cubicBezTo>
                    <a:pt x="7002" y="9171"/>
                    <a:pt x="6859" y="8968"/>
                    <a:pt x="6656" y="8897"/>
                  </a:cubicBezTo>
                  <a:lnTo>
                    <a:pt x="6656" y="8695"/>
                  </a:lnTo>
                  <a:cubicBezTo>
                    <a:pt x="6656" y="8409"/>
                    <a:pt x="6442" y="8183"/>
                    <a:pt x="6156" y="8183"/>
                  </a:cubicBezTo>
                  <a:lnTo>
                    <a:pt x="5978" y="8183"/>
                  </a:lnTo>
                  <a:cubicBezTo>
                    <a:pt x="5990" y="7266"/>
                    <a:pt x="6204" y="6671"/>
                    <a:pt x="6406" y="6087"/>
                  </a:cubicBezTo>
                  <a:cubicBezTo>
                    <a:pt x="6621" y="5492"/>
                    <a:pt x="6823" y="4861"/>
                    <a:pt x="6823" y="3908"/>
                  </a:cubicBezTo>
                  <a:cubicBezTo>
                    <a:pt x="6823" y="2991"/>
                    <a:pt x="6525" y="2241"/>
                    <a:pt x="5966" y="1694"/>
                  </a:cubicBezTo>
                  <a:cubicBezTo>
                    <a:pt x="5501" y="1265"/>
                    <a:pt x="4930" y="1015"/>
                    <a:pt x="4418" y="860"/>
                  </a:cubicBezTo>
                  <a:cubicBezTo>
                    <a:pt x="4311" y="396"/>
                    <a:pt x="4061" y="182"/>
                    <a:pt x="3846" y="86"/>
                  </a:cubicBezTo>
                  <a:cubicBezTo>
                    <a:pt x="3690" y="12"/>
                    <a:pt x="3550" y="1"/>
                    <a:pt x="347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0" name="Google Shape;4620;p66"/>
            <p:cNvSpPr/>
            <p:nvPr/>
          </p:nvSpPr>
          <p:spPr>
            <a:xfrm>
              <a:off x="3913799" y="2948231"/>
              <a:ext cx="20499" cy="14960"/>
            </a:xfrm>
            <a:custGeom>
              <a:rect b="b" l="l" r="r" t="t"/>
              <a:pathLst>
                <a:path extrusionOk="0" h="470" w="644">
                  <a:moveTo>
                    <a:pt x="184" y="0"/>
                  </a:moveTo>
                  <a:cubicBezTo>
                    <a:pt x="126" y="0"/>
                    <a:pt x="73" y="27"/>
                    <a:pt x="48" y="76"/>
                  </a:cubicBezTo>
                  <a:cubicBezTo>
                    <a:pt x="1" y="148"/>
                    <a:pt x="36" y="255"/>
                    <a:pt x="108" y="291"/>
                  </a:cubicBezTo>
                  <a:cubicBezTo>
                    <a:pt x="203" y="326"/>
                    <a:pt x="286" y="386"/>
                    <a:pt x="358" y="433"/>
                  </a:cubicBezTo>
                  <a:cubicBezTo>
                    <a:pt x="394" y="445"/>
                    <a:pt x="417" y="469"/>
                    <a:pt x="453" y="469"/>
                  </a:cubicBezTo>
                  <a:cubicBezTo>
                    <a:pt x="501" y="469"/>
                    <a:pt x="560" y="433"/>
                    <a:pt x="584" y="386"/>
                  </a:cubicBezTo>
                  <a:cubicBezTo>
                    <a:pt x="644" y="326"/>
                    <a:pt x="620" y="231"/>
                    <a:pt x="537" y="183"/>
                  </a:cubicBezTo>
                  <a:cubicBezTo>
                    <a:pt x="453" y="124"/>
                    <a:pt x="358" y="64"/>
                    <a:pt x="263" y="17"/>
                  </a:cubicBezTo>
                  <a:cubicBezTo>
                    <a:pt x="237" y="6"/>
                    <a:pt x="210" y="0"/>
                    <a:pt x="18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1" name="Google Shape;4621;p66"/>
            <p:cNvSpPr/>
            <p:nvPr/>
          </p:nvSpPr>
          <p:spPr>
            <a:xfrm>
              <a:off x="3841418" y="2956315"/>
              <a:ext cx="10631" cy="15947"/>
            </a:xfrm>
            <a:custGeom>
              <a:rect b="b" l="l" r="r" t="t"/>
              <a:pathLst>
                <a:path extrusionOk="0" h="501" w="334">
                  <a:moveTo>
                    <a:pt x="167" y="1"/>
                  </a:moveTo>
                  <a:cubicBezTo>
                    <a:pt x="72" y="1"/>
                    <a:pt x="1" y="72"/>
                    <a:pt x="1" y="167"/>
                  </a:cubicBezTo>
                  <a:lnTo>
                    <a:pt x="1" y="334"/>
                  </a:lnTo>
                  <a:cubicBezTo>
                    <a:pt x="1" y="418"/>
                    <a:pt x="72" y="501"/>
                    <a:pt x="167" y="501"/>
                  </a:cubicBezTo>
                  <a:cubicBezTo>
                    <a:pt x="251" y="501"/>
                    <a:pt x="334" y="418"/>
                    <a:pt x="334" y="334"/>
                  </a:cubicBezTo>
                  <a:lnTo>
                    <a:pt x="334" y="167"/>
                  </a:lnTo>
                  <a:cubicBezTo>
                    <a:pt x="334" y="72"/>
                    <a:pt x="251" y="1"/>
                    <a:pt x="1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22" name="Google Shape;4622;p66"/>
          <p:cNvGrpSpPr/>
          <p:nvPr/>
        </p:nvGrpSpPr>
        <p:grpSpPr>
          <a:xfrm>
            <a:off x="2213507" y="2984331"/>
            <a:ext cx="422596" cy="310382"/>
            <a:chOff x="2278533" y="2937377"/>
            <a:chExt cx="346788" cy="254704"/>
          </a:xfrm>
        </p:grpSpPr>
        <p:sp>
          <p:nvSpPr>
            <p:cNvPr id="4623" name="Google Shape;4623;p66"/>
            <p:cNvSpPr/>
            <p:nvPr/>
          </p:nvSpPr>
          <p:spPr>
            <a:xfrm>
              <a:off x="2317557" y="2958607"/>
              <a:ext cx="270619" cy="184200"/>
            </a:xfrm>
            <a:custGeom>
              <a:rect b="b" l="l" r="r" t="t"/>
              <a:pathLst>
                <a:path extrusionOk="0" h="5787" w="8502">
                  <a:moveTo>
                    <a:pt x="2691" y="1179"/>
                  </a:moveTo>
                  <a:cubicBezTo>
                    <a:pt x="2882" y="1179"/>
                    <a:pt x="3049" y="1346"/>
                    <a:pt x="3049" y="1536"/>
                  </a:cubicBezTo>
                  <a:lnTo>
                    <a:pt x="3049" y="1881"/>
                  </a:lnTo>
                  <a:cubicBezTo>
                    <a:pt x="3049" y="2167"/>
                    <a:pt x="2810" y="2405"/>
                    <a:pt x="2525" y="2405"/>
                  </a:cubicBezTo>
                  <a:cubicBezTo>
                    <a:pt x="2227" y="2405"/>
                    <a:pt x="1989" y="2167"/>
                    <a:pt x="1989" y="1881"/>
                  </a:cubicBezTo>
                  <a:lnTo>
                    <a:pt x="1989" y="1536"/>
                  </a:lnTo>
                  <a:cubicBezTo>
                    <a:pt x="1989" y="1346"/>
                    <a:pt x="2156" y="1179"/>
                    <a:pt x="2346" y="1179"/>
                  </a:cubicBezTo>
                  <a:close/>
                  <a:moveTo>
                    <a:pt x="6787" y="1036"/>
                  </a:moveTo>
                  <a:cubicBezTo>
                    <a:pt x="6894" y="1036"/>
                    <a:pt x="6966" y="1108"/>
                    <a:pt x="6966" y="1215"/>
                  </a:cubicBezTo>
                  <a:lnTo>
                    <a:pt x="6966" y="1715"/>
                  </a:lnTo>
                  <a:cubicBezTo>
                    <a:pt x="6966" y="1774"/>
                    <a:pt x="6930" y="1834"/>
                    <a:pt x="6871" y="1870"/>
                  </a:cubicBezTo>
                  <a:cubicBezTo>
                    <a:pt x="6835" y="1893"/>
                    <a:pt x="6799" y="1941"/>
                    <a:pt x="6799" y="2000"/>
                  </a:cubicBezTo>
                  <a:lnTo>
                    <a:pt x="6799" y="2251"/>
                  </a:lnTo>
                  <a:cubicBezTo>
                    <a:pt x="6799" y="2334"/>
                    <a:pt x="6847" y="2381"/>
                    <a:pt x="6918" y="2405"/>
                  </a:cubicBezTo>
                  <a:lnTo>
                    <a:pt x="7335" y="2512"/>
                  </a:lnTo>
                  <a:cubicBezTo>
                    <a:pt x="7406" y="2524"/>
                    <a:pt x="7466" y="2596"/>
                    <a:pt x="7466" y="2691"/>
                  </a:cubicBezTo>
                  <a:lnTo>
                    <a:pt x="7466" y="2727"/>
                  </a:lnTo>
                  <a:lnTo>
                    <a:pt x="5739" y="2727"/>
                  </a:lnTo>
                  <a:lnTo>
                    <a:pt x="5739" y="2691"/>
                  </a:lnTo>
                  <a:cubicBezTo>
                    <a:pt x="5739" y="2596"/>
                    <a:pt x="5799" y="2536"/>
                    <a:pt x="5870" y="2512"/>
                  </a:cubicBezTo>
                  <a:lnTo>
                    <a:pt x="6287" y="2405"/>
                  </a:lnTo>
                  <a:cubicBezTo>
                    <a:pt x="6370" y="2381"/>
                    <a:pt x="6406" y="2334"/>
                    <a:pt x="6406" y="2251"/>
                  </a:cubicBezTo>
                  <a:lnTo>
                    <a:pt x="6406" y="2000"/>
                  </a:lnTo>
                  <a:cubicBezTo>
                    <a:pt x="6430" y="1941"/>
                    <a:pt x="6394" y="1893"/>
                    <a:pt x="6359" y="1870"/>
                  </a:cubicBezTo>
                  <a:cubicBezTo>
                    <a:pt x="6299" y="1834"/>
                    <a:pt x="6263" y="1774"/>
                    <a:pt x="6263" y="1715"/>
                  </a:cubicBezTo>
                  <a:lnTo>
                    <a:pt x="6263" y="1215"/>
                  </a:lnTo>
                  <a:cubicBezTo>
                    <a:pt x="6263" y="1108"/>
                    <a:pt x="6335" y="1036"/>
                    <a:pt x="6442" y="1036"/>
                  </a:cubicBezTo>
                  <a:close/>
                  <a:moveTo>
                    <a:pt x="8144" y="334"/>
                  </a:moveTo>
                  <a:lnTo>
                    <a:pt x="8144" y="2751"/>
                  </a:lnTo>
                  <a:lnTo>
                    <a:pt x="7787" y="2751"/>
                  </a:lnTo>
                  <a:lnTo>
                    <a:pt x="7787" y="2703"/>
                  </a:lnTo>
                  <a:cubicBezTo>
                    <a:pt x="7787" y="2477"/>
                    <a:pt x="7633" y="2274"/>
                    <a:pt x="7406" y="2215"/>
                  </a:cubicBezTo>
                  <a:lnTo>
                    <a:pt x="7109" y="2131"/>
                  </a:lnTo>
                  <a:lnTo>
                    <a:pt x="7109" y="2096"/>
                  </a:lnTo>
                  <a:cubicBezTo>
                    <a:pt x="7216" y="2000"/>
                    <a:pt x="7275" y="1870"/>
                    <a:pt x="7275" y="1715"/>
                  </a:cubicBezTo>
                  <a:lnTo>
                    <a:pt x="7275" y="1215"/>
                  </a:lnTo>
                  <a:cubicBezTo>
                    <a:pt x="7275" y="929"/>
                    <a:pt x="7049" y="703"/>
                    <a:pt x="6775" y="703"/>
                  </a:cubicBezTo>
                  <a:lnTo>
                    <a:pt x="6430" y="703"/>
                  </a:lnTo>
                  <a:cubicBezTo>
                    <a:pt x="6144" y="703"/>
                    <a:pt x="5918" y="929"/>
                    <a:pt x="5918" y="1215"/>
                  </a:cubicBezTo>
                  <a:lnTo>
                    <a:pt x="5918" y="1715"/>
                  </a:lnTo>
                  <a:cubicBezTo>
                    <a:pt x="5918" y="1870"/>
                    <a:pt x="5978" y="2000"/>
                    <a:pt x="6085" y="2096"/>
                  </a:cubicBezTo>
                  <a:lnTo>
                    <a:pt x="6085" y="2131"/>
                  </a:lnTo>
                  <a:lnTo>
                    <a:pt x="5787" y="2215"/>
                  </a:lnTo>
                  <a:cubicBezTo>
                    <a:pt x="5561" y="2274"/>
                    <a:pt x="5418" y="2465"/>
                    <a:pt x="5418" y="2703"/>
                  </a:cubicBezTo>
                  <a:lnTo>
                    <a:pt x="5418" y="2751"/>
                  </a:lnTo>
                  <a:lnTo>
                    <a:pt x="5061" y="2751"/>
                  </a:lnTo>
                  <a:lnTo>
                    <a:pt x="5061" y="334"/>
                  </a:lnTo>
                  <a:close/>
                  <a:moveTo>
                    <a:pt x="2691" y="2715"/>
                  </a:moveTo>
                  <a:lnTo>
                    <a:pt x="2691" y="2786"/>
                  </a:lnTo>
                  <a:cubicBezTo>
                    <a:pt x="2703" y="2846"/>
                    <a:pt x="2727" y="2905"/>
                    <a:pt x="2751" y="2965"/>
                  </a:cubicBezTo>
                  <a:lnTo>
                    <a:pt x="2525" y="3191"/>
                  </a:lnTo>
                  <a:lnTo>
                    <a:pt x="2513" y="3191"/>
                  </a:lnTo>
                  <a:lnTo>
                    <a:pt x="2287" y="2965"/>
                  </a:lnTo>
                  <a:cubicBezTo>
                    <a:pt x="2322" y="2929"/>
                    <a:pt x="2334" y="2870"/>
                    <a:pt x="2334" y="2810"/>
                  </a:cubicBezTo>
                  <a:lnTo>
                    <a:pt x="2334" y="2715"/>
                  </a:lnTo>
                  <a:close/>
                  <a:moveTo>
                    <a:pt x="3037" y="3143"/>
                  </a:moveTo>
                  <a:lnTo>
                    <a:pt x="3346" y="3263"/>
                  </a:lnTo>
                  <a:cubicBezTo>
                    <a:pt x="3477" y="3310"/>
                    <a:pt x="3572" y="3441"/>
                    <a:pt x="3572" y="3596"/>
                  </a:cubicBezTo>
                  <a:lnTo>
                    <a:pt x="3572" y="4608"/>
                  </a:lnTo>
                  <a:cubicBezTo>
                    <a:pt x="3572" y="4715"/>
                    <a:pt x="3501" y="4787"/>
                    <a:pt x="3394" y="4787"/>
                  </a:cubicBezTo>
                  <a:lnTo>
                    <a:pt x="2691" y="4787"/>
                  </a:lnTo>
                  <a:lnTo>
                    <a:pt x="2691" y="4596"/>
                  </a:lnTo>
                  <a:lnTo>
                    <a:pt x="3049" y="4596"/>
                  </a:lnTo>
                  <a:cubicBezTo>
                    <a:pt x="3144" y="4596"/>
                    <a:pt x="3215" y="4513"/>
                    <a:pt x="3215" y="4429"/>
                  </a:cubicBezTo>
                  <a:lnTo>
                    <a:pt x="3215" y="3917"/>
                  </a:lnTo>
                  <a:cubicBezTo>
                    <a:pt x="3215" y="3834"/>
                    <a:pt x="3144" y="3763"/>
                    <a:pt x="3049" y="3763"/>
                  </a:cubicBezTo>
                  <a:cubicBezTo>
                    <a:pt x="2965" y="3763"/>
                    <a:pt x="2882" y="3834"/>
                    <a:pt x="2882" y="3917"/>
                  </a:cubicBezTo>
                  <a:lnTo>
                    <a:pt x="2882" y="4275"/>
                  </a:lnTo>
                  <a:lnTo>
                    <a:pt x="2191" y="4275"/>
                  </a:lnTo>
                  <a:lnTo>
                    <a:pt x="2191" y="3917"/>
                  </a:lnTo>
                  <a:cubicBezTo>
                    <a:pt x="2191" y="3834"/>
                    <a:pt x="2108" y="3763"/>
                    <a:pt x="2025" y="3763"/>
                  </a:cubicBezTo>
                  <a:cubicBezTo>
                    <a:pt x="1929" y="3763"/>
                    <a:pt x="1858" y="3834"/>
                    <a:pt x="1858" y="3917"/>
                  </a:cubicBezTo>
                  <a:lnTo>
                    <a:pt x="1858" y="4429"/>
                  </a:lnTo>
                  <a:cubicBezTo>
                    <a:pt x="1858" y="4513"/>
                    <a:pt x="1929" y="4596"/>
                    <a:pt x="2025" y="4596"/>
                  </a:cubicBezTo>
                  <a:lnTo>
                    <a:pt x="2382" y="4596"/>
                  </a:lnTo>
                  <a:lnTo>
                    <a:pt x="2382" y="4787"/>
                  </a:lnTo>
                  <a:lnTo>
                    <a:pt x="1679" y="4787"/>
                  </a:lnTo>
                  <a:cubicBezTo>
                    <a:pt x="1572" y="4787"/>
                    <a:pt x="1501" y="4715"/>
                    <a:pt x="1501" y="4608"/>
                  </a:cubicBezTo>
                  <a:lnTo>
                    <a:pt x="1501" y="3596"/>
                  </a:lnTo>
                  <a:lnTo>
                    <a:pt x="1489" y="3596"/>
                  </a:lnTo>
                  <a:cubicBezTo>
                    <a:pt x="1489" y="3441"/>
                    <a:pt x="1572" y="3310"/>
                    <a:pt x="1715" y="3263"/>
                  </a:cubicBezTo>
                  <a:lnTo>
                    <a:pt x="2025" y="3143"/>
                  </a:lnTo>
                  <a:lnTo>
                    <a:pt x="2287" y="3417"/>
                  </a:lnTo>
                  <a:cubicBezTo>
                    <a:pt x="2346" y="3477"/>
                    <a:pt x="2441" y="3501"/>
                    <a:pt x="2525" y="3501"/>
                  </a:cubicBezTo>
                  <a:cubicBezTo>
                    <a:pt x="2620" y="3501"/>
                    <a:pt x="2691" y="3477"/>
                    <a:pt x="2763" y="3417"/>
                  </a:cubicBezTo>
                  <a:lnTo>
                    <a:pt x="3037" y="3143"/>
                  </a:lnTo>
                  <a:close/>
                  <a:moveTo>
                    <a:pt x="4727" y="4763"/>
                  </a:moveTo>
                  <a:lnTo>
                    <a:pt x="4727" y="5465"/>
                  </a:lnTo>
                  <a:lnTo>
                    <a:pt x="298" y="5465"/>
                  </a:lnTo>
                  <a:lnTo>
                    <a:pt x="298" y="4763"/>
                  </a:lnTo>
                  <a:lnTo>
                    <a:pt x="1191" y="4763"/>
                  </a:lnTo>
                  <a:cubicBezTo>
                    <a:pt x="1251" y="4965"/>
                    <a:pt x="1441" y="5108"/>
                    <a:pt x="1667" y="5108"/>
                  </a:cubicBezTo>
                  <a:lnTo>
                    <a:pt x="3358" y="5108"/>
                  </a:lnTo>
                  <a:cubicBezTo>
                    <a:pt x="3584" y="5108"/>
                    <a:pt x="3763" y="4965"/>
                    <a:pt x="3834" y="4763"/>
                  </a:cubicBezTo>
                  <a:close/>
                  <a:moveTo>
                    <a:pt x="6763" y="3775"/>
                  </a:moveTo>
                  <a:cubicBezTo>
                    <a:pt x="6871" y="3775"/>
                    <a:pt x="6942" y="3846"/>
                    <a:pt x="6942" y="3953"/>
                  </a:cubicBezTo>
                  <a:lnTo>
                    <a:pt x="6942" y="4453"/>
                  </a:lnTo>
                  <a:cubicBezTo>
                    <a:pt x="6942" y="4513"/>
                    <a:pt x="6918" y="4572"/>
                    <a:pt x="6859" y="4608"/>
                  </a:cubicBezTo>
                  <a:cubicBezTo>
                    <a:pt x="6811" y="4632"/>
                    <a:pt x="6787" y="4679"/>
                    <a:pt x="6787" y="4739"/>
                  </a:cubicBezTo>
                  <a:lnTo>
                    <a:pt x="6787" y="4989"/>
                  </a:lnTo>
                  <a:cubicBezTo>
                    <a:pt x="6787" y="5060"/>
                    <a:pt x="6823" y="5120"/>
                    <a:pt x="6906" y="5144"/>
                  </a:cubicBezTo>
                  <a:lnTo>
                    <a:pt x="7323" y="5251"/>
                  </a:lnTo>
                  <a:cubicBezTo>
                    <a:pt x="7394" y="5263"/>
                    <a:pt x="7454" y="5334"/>
                    <a:pt x="7454" y="5429"/>
                  </a:cubicBezTo>
                  <a:lnTo>
                    <a:pt x="7454" y="5465"/>
                  </a:lnTo>
                  <a:lnTo>
                    <a:pt x="5739" y="5465"/>
                  </a:lnTo>
                  <a:lnTo>
                    <a:pt x="5739" y="5429"/>
                  </a:lnTo>
                  <a:cubicBezTo>
                    <a:pt x="5739" y="5334"/>
                    <a:pt x="5799" y="5275"/>
                    <a:pt x="5882" y="5251"/>
                  </a:cubicBezTo>
                  <a:lnTo>
                    <a:pt x="6287" y="5144"/>
                  </a:lnTo>
                  <a:cubicBezTo>
                    <a:pt x="6370" y="5120"/>
                    <a:pt x="6406" y="5060"/>
                    <a:pt x="6406" y="4989"/>
                  </a:cubicBezTo>
                  <a:lnTo>
                    <a:pt x="6406" y="4739"/>
                  </a:lnTo>
                  <a:cubicBezTo>
                    <a:pt x="6406" y="4679"/>
                    <a:pt x="6382" y="4632"/>
                    <a:pt x="6335" y="4608"/>
                  </a:cubicBezTo>
                  <a:cubicBezTo>
                    <a:pt x="6275" y="4572"/>
                    <a:pt x="6251" y="4513"/>
                    <a:pt x="6251" y="4453"/>
                  </a:cubicBezTo>
                  <a:lnTo>
                    <a:pt x="6251" y="3953"/>
                  </a:lnTo>
                  <a:cubicBezTo>
                    <a:pt x="6251" y="3846"/>
                    <a:pt x="6323" y="3775"/>
                    <a:pt x="6430" y="3775"/>
                  </a:cubicBezTo>
                  <a:close/>
                  <a:moveTo>
                    <a:pt x="8156" y="3060"/>
                  </a:moveTo>
                  <a:lnTo>
                    <a:pt x="8156" y="5465"/>
                  </a:lnTo>
                  <a:lnTo>
                    <a:pt x="7799" y="5465"/>
                  </a:lnTo>
                  <a:lnTo>
                    <a:pt x="7799" y="5429"/>
                  </a:lnTo>
                  <a:cubicBezTo>
                    <a:pt x="7799" y="5203"/>
                    <a:pt x="7644" y="4989"/>
                    <a:pt x="7430" y="4929"/>
                  </a:cubicBezTo>
                  <a:lnTo>
                    <a:pt x="7132" y="4858"/>
                  </a:lnTo>
                  <a:lnTo>
                    <a:pt x="7132" y="4810"/>
                  </a:lnTo>
                  <a:cubicBezTo>
                    <a:pt x="7228" y="4727"/>
                    <a:pt x="7287" y="4596"/>
                    <a:pt x="7287" y="4441"/>
                  </a:cubicBezTo>
                  <a:lnTo>
                    <a:pt x="7287" y="3941"/>
                  </a:lnTo>
                  <a:cubicBezTo>
                    <a:pt x="7287" y="3655"/>
                    <a:pt x="7073" y="3429"/>
                    <a:pt x="6787" y="3429"/>
                  </a:cubicBezTo>
                  <a:lnTo>
                    <a:pt x="6442" y="3429"/>
                  </a:lnTo>
                  <a:cubicBezTo>
                    <a:pt x="6156" y="3429"/>
                    <a:pt x="5942" y="3655"/>
                    <a:pt x="5942" y="3941"/>
                  </a:cubicBezTo>
                  <a:lnTo>
                    <a:pt x="5942" y="4441"/>
                  </a:lnTo>
                  <a:cubicBezTo>
                    <a:pt x="5942" y="4596"/>
                    <a:pt x="6001" y="4727"/>
                    <a:pt x="6097" y="4810"/>
                  </a:cubicBezTo>
                  <a:lnTo>
                    <a:pt x="6097" y="4858"/>
                  </a:lnTo>
                  <a:lnTo>
                    <a:pt x="5799" y="4929"/>
                  </a:lnTo>
                  <a:cubicBezTo>
                    <a:pt x="5585" y="4989"/>
                    <a:pt x="5430" y="5191"/>
                    <a:pt x="5430" y="5429"/>
                  </a:cubicBezTo>
                  <a:lnTo>
                    <a:pt x="5430" y="5465"/>
                  </a:lnTo>
                  <a:lnTo>
                    <a:pt x="5073" y="5465"/>
                  </a:lnTo>
                  <a:lnTo>
                    <a:pt x="5073" y="3060"/>
                  </a:lnTo>
                  <a:close/>
                  <a:moveTo>
                    <a:pt x="167" y="0"/>
                  </a:moveTo>
                  <a:cubicBezTo>
                    <a:pt x="72" y="0"/>
                    <a:pt x="1" y="84"/>
                    <a:pt x="1" y="167"/>
                  </a:cubicBezTo>
                  <a:lnTo>
                    <a:pt x="1" y="5620"/>
                  </a:lnTo>
                  <a:cubicBezTo>
                    <a:pt x="1" y="5703"/>
                    <a:pt x="72" y="5787"/>
                    <a:pt x="167" y="5787"/>
                  </a:cubicBezTo>
                  <a:lnTo>
                    <a:pt x="8335" y="5787"/>
                  </a:lnTo>
                  <a:cubicBezTo>
                    <a:pt x="8418" y="5787"/>
                    <a:pt x="8502" y="5703"/>
                    <a:pt x="8502" y="5620"/>
                  </a:cubicBezTo>
                  <a:lnTo>
                    <a:pt x="8502" y="167"/>
                  </a:lnTo>
                  <a:cubicBezTo>
                    <a:pt x="8466" y="84"/>
                    <a:pt x="8395" y="24"/>
                    <a:pt x="8311" y="24"/>
                  </a:cubicBezTo>
                  <a:lnTo>
                    <a:pt x="1334" y="24"/>
                  </a:lnTo>
                  <a:cubicBezTo>
                    <a:pt x="1251" y="24"/>
                    <a:pt x="1167" y="95"/>
                    <a:pt x="1167" y="191"/>
                  </a:cubicBezTo>
                  <a:cubicBezTo>
                    <a:pt x="1167" y="274"/>
                    <a:pt x="1251" y="346"/>
                    <a:pt x="1334" y="346"/>
                  </a:cubicBezTo>
                  <a:lnTo>
                    <a:pt x="4763" y="346"/>
                  </a:lnTo>
                  <a:lnTo>
                    <a:pt x="4763" y="4453"/>
                  </a:lnTo>
                  <a:lnTo>
                    <a:pt x="3882" y="4453"/>
                  </a:lnTo>
                  <a:lnTo>
                    <a:pt x="3882" y="3608"/>
                  </a:lnTo>
                  <a:cubicBezTo>
                    <a:pt x="3882" y="3346"/>
                    <a:pt x="3703" y="3084"/>
                    <a:pt x="3453" y="2977"/>
                  </a:cubicBezTo>
                  <a:lnTo>
                    <a:pt x="3037" y="2822"/>
                  </a:lnTo>
                  <a:lnTo>
                    <a:pt x="3037" y="2798"/>
                  </a:lnTo>
                  <a:lnTo>
                    <a:pt x="3037" y="2572"/>
                  </a:lnTo>
                  <a:cubicBezTo>
                    <a:pt x="3239" y="2417"/>
                    <a:pt x="3382" y="2167"/>
                    <a:pt x="3382" y="1893"/>
                  </a:cubicBezTo>
                  <a:lnTo>
                    <a:pt x="3382" y="1560"/>
                  </a:lnTo>
                  <a:cubicBezTo>
                    <a:pt x="3382" y="1179"/>
                    <a:pt x="3084" y="881"/>
                    <a:pt x="2703" y="881"/>
                  </a:cubicBezTo>
                  <a:lnTo>
                    <a:pt x="2370" y="881"/>
                  </a:lnTo>
                  <a:cubicBezTo>
                    <a:pt x="1989" y="881"/>
                    <a:pt x="1691" y="1179"/>
                    <a:pt x="1691" y="1560"/>
                  </a:cubicBezTo>
                  <a:lnTo>
                    <a:pt x="1691" y="1893"/>
                  </a:lnTo>
                  <a:cubicBezTo>
                    <a:pt x="1691" y="2179"/>
                    <a:pt x="1834" y="2417"/>
                    <a:pt x="2037" y="2572"/>
                  </a:cubicBezTo>
                  <a:lnTo>
                    <a:pt x="2037" y="2810"/>
                  </a:lnTo>
                  <a:lnTo>
                    <a:pt x="2037" y="2822"/>
                  </a:lnTo>
                  <a:lnTo>
                    <a:pt x="1620" y="2989"/>
                  </a:lnTo>
                  <a:cubicBezTo>
                    <a:pt x="1370" y="3084"/>
                    <a:pt x="1191" y="3346"/>
                    <a:pt x="1191" y="3608"/>
                  </a:cubicBezTo>
                  <a:lnTo>
                    <a:pt x="1191" y="4453"/>
                  </a:lnTo>
                  <a:lnTo>
                    <a:pt x="310" y="4453"/>
                  </a:lnTo>
                  <a:lnTo>
                    <a:pt x="310" y="334"/>
                  </a:lnTo>
                  <a:lnTo>
                    <a:pt x="667" y="334"/>
                  </a:lnTo>
                  <a:cubicBezTo>
                    <a:pt x="763" y="334"/>
                    <a:pt x="834" y="262"/>
                    <a:pt x="834" y="167"/>
                  </a:cubicBezTo>
                  <a:cubicBezTo>
                    <a:pt x="834" y="84"/>
                    <a:pt x="763" y="0"/>
                    <a:pt x="6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4" name="Google Shape;4624;p66"/>
            <p:cNvSpPr/>
            <p:nvPr/>
          </p:nvSpPr>
          <p:spPr>
            <a:xfrm>
              <a:off x="2278533" y="2937377"/>
              <a:ext cx="346788" cy="254704"/>
            </a:xfrm>
            <a:custGeom>
              <a:rect b="b" l="l" r="r" t="t"/>
              <a:pathLst>
                <a:path extrusionOk="0" h="8002" w="10895">
                  <a:moveTo>
                    <a:pt x="9871" y="310"/>
                  </a:moveTo>
                  <a:cubicBezTo>
                    <a:pt x="9978" y="310"/>
                    <a:pt x="10049" y="393"/>
                    <a:pt x="10049" y="489"/>
                  </a:cubicBezTo>
                  <a:lnTo>
                    <a:pt x="10049" y="6799"/>
                  </a:lnTo>
                  <a:lnTo>
                    <a:pt x="9692" y="6799"/>
                  </a:lnTo>
                  <a:cubicBezTo>
                    <a:pt x="9609" y="6799"/>
                    <a:pt x="9525" y="6882"/>
                    <a:pt x="9525" y="6966"/>
                  </a:cubicBezTo>
                  <a:cubicBezTo>
                    <a:pt x="9525" y="7061"/>
                    <a:pt x="9609" y="7132"/>
                    <a:pt x="9692" y="7132"/>
                  </a:cubicBezTo>
                  <a:lnTo>
                    <a:pt x="10537" y="7132"/>
                  </a:lnTo>
                  <a:cubicBezTo>
                    <a:pt x="10537" y="7132"/>
                    <a:pt x="10561" y="7132"/>
                    <a:pt x="10561" y="7144"/>
                  </a:cubicBezTo>
                  <a:lnTo>
                    <a:pt x="10561" y="7490"/>
                  </a:lnTo>
                  <a:cubicBezTo>
                    <a:pt x="10573" y="7585"/>
                    <a:pt x="10478" y="7668"/>
                    <a:pt x="10394" y="7668"/>
                  </a:cubicBezTo>
                  <a:lnTo>
                    <a:pt x="512" y="7668"/>
                  </a:lnTo>
                  <a:cubicBezTo>
                    <a:pt x="405" y="7668"/>
                    <a:pt x="334" y="7597"/>
                    <a:pt x="334" y="7490"/>
                  </a:cubicBezTo>
                  <a:lnTo>
                    <a:pt x="334" y="7144"/>
                  </a:lnTo>
                  <a:cubicBezTo>
                    <a:pt x="334" y="7144"/>
                    <a:pt x="334" y="7132"/>
                    <a:pt x="346" y="7132"/>
                  </a:cubicBezTo>
                  <a:lnTo>
                    <a:pt x="9037" y="7132"/>
                  </a:lnTo>
                  <a:cubicBezTo>
                    <a:pt x="9132" y="7132"/>
                    <a:pt x="9204" y="7061"/>
                    <a:pt x="9204" y="6966"/>
                  </a:cubicBezTo>
                  <a:cubicBezTo>
                    <a:pt x="9204" y="6882"/>
                    <a:pt x="9132" y="6799"/>
                    <a:pt x="9037" y="6799"/>
                  </a:cubicBezTo>
                  <a:lnTo>
                    <a:pt x="858" y="6799"/>
                  </a:lnTo>
                  <a:lnTo>
                    <a:pt x="858" y="489"/>
                  </a:lnTo>
                  <a:cubicBezTo>
                    <a:pt x="858" y="393"/>
                    <a:pt x="929" y="310"/>
                    <a:pt x="1036" y="310"/>
                  </a:cubicBezTo>
                  <a:close/>
                  <a:moveTo>
                    <a:pt x="1012" y="0"/>
                  </a:moveTo>
                  <a:cubicBezTo>
                    <a:pt x="738" y="0"/>
                    <a:pt x="512" y="227"/>
                    <a:pt x="512" y="512"/>
                  </a:cubicBezTo>
                  <a:lnTo>
                    <a:pt x="512" y="6823"/>
                  </a:lnTo>
                  <a:lnTo>
                    <a:pt x="334" y="6823"/>
                  </a:lnTo>
                  <a:cubicBezTo>
                    <a:pt x="155" y="6823"/>
                    <a:pt x="0" y="6966"/>
                    <a:pt x="0" y="7144"/>
                  </a:cubicBezTo>
                  <a:lnTo>
                    <a:pt x="0" y="7490"/>
                  </a:lnTo>
                  <a:cubicBezTo>
                    <a:pt x="0" y="7775"/>
                    <a:pt x="226" y="8001"/>
                    <a:pt x="512" y="8001"/>
                  </a:cubicBezTo>
                  <a:lnTo>
                    <a:pt x="10394" y="8001"/>
                  </a:lnTo>
                  <a:cubicBezTo>
                    <a:pt x="10680" y="8001"/>
                    <a:pt x="10894" y="7775"/>
                    <a:pt x="10894" y="7490"/>
                  </a:cubicBezTo>
                  <a:lnTo>
                    <a:pt x="10894" y="7144"/>
                  </a:lnTo>
                  <a:cubicBezTo>
                    <a:pt x="10883" y="6966"/>
                    <a:pt x="10728" y="6823"/>
                    <a:pt x="10561" y="6823"/>
                  </a:cubicBezTo>
                  <a:lnTo>
                    <a:pt x="10383" y="6823"/>
                  </a:lnTo>
                  <a:lnTo>
                    <a:pt x="10383" y="512"/>
                  </a:lnTo>
                  <a:cubicBezTo>
                    <a:pt x="10383" y="227"/>
                    <a:pt x="10156" y="0"/>
                    <a:pt x="987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625" name="Google Shape;4625;p66"/>
          <p:cNvSpPr/>
          <p:nvPr/>
        </p:nvSpPr>
        <p:spPr>
          <a:xfrm>
            <a:off x="3202753" y="2967328"/>
            <a:ext cx="347552" cy="346438"/>
          </a:xfrm>
          <a:custGeom>
            <a:rect b="b" l="l" r="r" t="t"/>
            <a:pathLst>
              <a:path extrusionOk="0" h="10884" w="10919">
                <a:moveTo>
                  <a:pt x="9561" y="561"/>
                </a:moveTo>
                <a:lnTo>
                  <a:pt x="9561" y="1203"/>
                </a:lnTo>
                <a:cubicBezTo>
                  <a:pt x="9561" y="1299"/>
                  <a:pt x="9633" y="1370"/>
                  <a:pt x="9728" y="1370"/>
                </a:cubicBezTo>
                <a:lnTo>
                  <a:pt x="10359" y="1370"/>
                </a:lnTo>
                <a:lnTo>
                  <a:pt x="8966" y="2739"/>
                </a:lnTo>
                <a:lnTo>
                  <a:pt x="8394" y="2739"/>
                </a:lnTo>
                <a:lnTo>
                  <a:pt x="9323" y="1811"/>
                </a:lnTo>
                <a:cubicBezTo>
                  <a:pt x="9383" y="1751"/>
                  <a:pt x="9383" y="1644"/>
                  <a:pt x="9323" y="1584"/>
                </a:cubicBezTo>
                <a:cubicBezTo>
                  <a:pt x="9293" y="1555"/>
                  <a:pt x="9252" y="1540"/>
                  <a:pt x="9210" y="1540"/>
                </a:cubicBezTo>
                <a:cubicBezTo>
                  <a:pt x="9168" y="1540"/>
                  <a:pt x="9127" y="1555"/>
                  <a:pt x="9097" y="1584"/>
                </a:cubicBezTo>
                <a:lnTo>
                  <a:pt x="8180" y="2513"/>
                </a:lnTo>
                <a:lnTo>
                  <a:pt x="8180" y="1954"/>
                </a:lnTo>
                <a:lnTo>
                  <a:pt x="9561" y="561"/>
                </a:lnTo>
                <a:close/>
                <a:moveTo>
                  <a:pt x="4441" y="2382"/>
                </a:moveTo>
                <a:cubicBezTo>
                  <a:pt x="5513" y="2382"/>
                  <a:pt x="6489" y="2799"/>
                  <a:pt x="7228" y="3466"/>
                </a:cubicBezTo>
                <a:lnTo>
                  <a:pt x="4334" y="6347"/>
                </a:lnTo>
                <a:cubicBezTo>
                  <a:pt x="4275" y="6406"/>
                  <a:pt x="4275" y="6514"/>
                  <a:pt x="4334" y="6573"/>
                </a:cubicBezTo>
                <a:cubicBezTo>
                  <a:pt x="4370" y="6609"/>
                  <a:pt x="4406" y="6621"/>
                  <a:pt x="4453" y="6621"/>
                </a:cubicBezTo>
                <a:cubicBezTo>
                  <a:pt x="4501" y="6621"/>
                  <a:pt x="4525" y="6609"/>
                  <a:pt x="4572" y="6573"/>
                </a:cubicBezTo>
                <a:lnTo>
                  <a:pt x="5287" y="5859"/>
                </a:lnTo>
                <a:cubicBezTo>
                  <a:pt x="5418" y="6037"/>
                  <a:pt x="5477" y="6252"/>
                  <a:pt x="5477" y="6478"/>
                </a:cubicBezTo>
                <a:cubicBezTo>
                  <a:pt x="5477" y="7038"/>
                  <a:pt x="5013" y="7502"/>
                  <a:pt x="4453" y="7502"/>
                </a:cubicBezTo>
                <a:cubicBezTo>
                  <a:pt x="3894" y="7502"/>
                  <a:pt x="3429" y="7038"/>
                  <a:pt x="3429" y="6478"/>
                </a:cubicBezTo>
                <a:cubicBezTo>
                  <a:pt x="3429" y="5906"/>
                  <a:pt x="3894" y="5442"/>
                  <a:pt x="4453" y="5442"/>
                </a:cubicBezTo>
                <a:cubicBezTo>
                  <a:pt x="4513" y="5442"/>
                  <a:pt x="4584" y="5442"/>
                  <a:pt x="4644" y="5466"/>
                </a:cubicBezTo>
                <a:cubicBezTo>
                  <a:pt x="4652" y="5467"/>
                  <a:pt x="4660" y="5467"/>
                  <a:pt x="4668" y="5467"/>
                </a:cubicBezTo>
                <a:cubicBezTo>
                  <a:pt x="4751" y="5467"/>
                  <a:pt x="4813" y="5410"/>
                  <a:pt x="4834" y="5323"/>
                </a:cubicBezTo>
                <a:cubicBezTo>
                  <a:pt x="4858" y="5240"/>
                  <a:pt x="4799" y="5168"/>
                  <a:pt x="4703" y="5133"/>
                </a:cubicBezTo>
                <a:cubicBezTo>
                  <a:pt x="4620" y="5121"/>
                  <a:pt x="4537" y="5109"/>
                  <a:pt x="4453" y="5109"/>
                </a:cubicBezTo>
                <a:cubicBezTo>
                  <a:pt x="3703" y="5109"/>
                  <a:pt x="3096" y="5716"/>
                  <a:pt x="3096" y="6454"/>
                </a:cubicBezTo>
                <a:cubicBezTo>
                  <a:pt x="3096" y="7204"/>
                  <a:pt x="3703" y="7811"/>
                  <a:pt x="4453" y="7811"/>
                </a:cubicBezTo>
                <a:cubicBezTo>
                  <a:pt x="5192" y="7811"/>
                  <a:pt x="5811" y="7204"/>
                  <a:pt x="5811" y="6454"/>
                </a:cubicBezTo>
                <a:cubicBezTo>
                  <a:pt x="5811" y="6145"/>
                  <a:pt x="5704" y="5859"/>
                  <a:pt x="5525" y="5621"/>
                </a:cubicBezTo>
                <a:lnTo>
                  <a:pt x="6025" y="5121"/>
                </a:lnTo>
                <a:cubicBezTo>
                  <a:pt x="6346" y="5490"/>
                  <a:pt x="6525" y="5966"/>
                  <a:pt x="6525" y="6454"/>
                </a:cubicBezTo>
                <a:cubicBezTo>
                  <a:pt x="6525" y="7585"/>
                  <a:pt x="5596" y="8514"/>
                  <a:pt x="4465" y="8514"/>
                </a:cubicBezTo>
                <a:cubicBezTo>
                  <a:pt x="3334" y="8514"/>
                  <a:pt x="2417" y="7585"/>
                  <a:pt x="2417" y="6454"/>
                </a:cubicBezTo>
                <a:cubicBezTo>
                  <a:pt x="2417" y="5323"/>
                  <a:pt x="3334" y="4406"/>
                  <a:pt x="4465" y="4406"/>
                </a:cubicBezTo>
                <a:cubicBezTo>
                  <a:pt x="4811" y="4406"/>
                  <a:pt x="5156" y="4490"/>
                  <a:pt x="5453" y="4656"/>
                </a:cubicBezTo>
                <a:cubicBezTo>
                  <a:pt x="5476" y="4671"/>
                  <a:pt x="5502" y="4678"/>
                  <a:pt x="5528" y="4678"/>
                </a:cubicBezTo>
                <a:cubicBezTo>
                  <a:pt x="5585" y="4678"/>
                  <a:pt x="5643" y="4646"/>
                  <a:pt x="5668" y="4597"/>
                </a:cubicBezTo>
                <a:cubicBezTo>
                  <a:pt x="5715" y="4525"/>
                  <a:pt x="5692" y="4418"/>
                  <a:pt x="5608" y="4371"/>
                </a:cubicBezTo>
                <a:cubicBezTo>
                  <a:pt x="5275" y="4180"/>
                  <a:pt x="4882" y="4097"/>
                  <a:pt x="4477" y="4097"/>
                </a:cubicBezTo>
                <a:cubicBezTo>
                  <a:pt x="3167" y="4097"/>
                  <a:pt x="2120" y="5168"/>
                  <a:pt x="2120" y="6454"/>
                </a:cubicBezTo>
                <a:cubicBezTo>
                  <a:pt x="2120" y="7764"/>
                  <a:pt x="3191" y="8823"/>
                  <a:pt x="4477" y="8823"/>
                </a:cubicBezTo>
                <a:cubicBezTo>
                  <a:pt x="5787" y="8823"/>
                  <a:pt x="6847" y="7752"/>
                  <a:pt x="6847" y="6454"/>
                </a:cubicBezTo>
                <a:cubicBezTo>
                  <a:pt x="6847" y="5883"/>
                  <a:pt x="6644" y="5323"/>
                  <a:pt x="6263" y="4894"/>
                </a:cubicBezTo>
                <a:lnTo>
                  <a:pt x="6763" y="4406"/>
                </a:lnTo>
                <a:cubicBezTo>
                  <a:pt x="7263" y="4966"/>
                  <a:pt x="7549" y="5704"/>
                  <a:pt x="7549" y="6454"/>
                </a:cubicBezTo>
                <a:cubicBezTo>
                  <a:pt x="7549" y="8157"/>
                  <a:pt x="6168" y="9538"/>
                  <a:pt x="4465" y="9538"/>
                </a:cubicBezTo>
                <a:cubicBezTo>
                  <a:pt x="2775" y="9538"/>
                  <a:pt x="1382" y="8157"/>
                  <a:pt x="1382" y="6454"/>
                </a:cubicBezTo>
                <a:cubicBezTo>
                  <a:pt x="1382" y="4763"/>
                  <a:pt x="2775" y="3382"/>
                  <a:pt x="4465" y="3382"/>
                </a:cubicBezTo>
                <a:cubicBezTo>
                  <a:pt x="5061" y="3382"/>
                  <a:pt x="5632" y="3537"/>
                  <a:pt x="6132" y="3870"/>
                </a:cubicBezTo>
                <a:cubicBezTo>
                  <a:pt x="6157" y="3887"/>
                  <a:pt x="6187" y="3895"/>
                  <a:pt x="6217" y="3895"/>
                </a:cubicBezTo>
                <a:cubicBezTo>
                  <a:pt x="6272" y="3895"/>
                  <a:pt x="6328" y="3869"/>
                  <a:pt x="6358" y="3823"/>
                </a:cubicBezTo>
                <a:cubicBezTo>
                  <a:pt x="6406" y="3751"/>
                  <a:pt x="6382" y="3644"/>
                  <a:pt x="6311" y="3597"/>
                </a:cubicBezTo>
                <a:cubicBezTo>
                  <a:pt x="5763" y="3239"/>
                  <a:pt x="5132" y="3061"/>
                  <a:pt x="4477" y="3061"/>
                </a:cubicBezTo>
                <a:cubicBezTo>
                  <a:pt x="2608" y="3061"/>
                  <a:pt x="1084" y="4585"/>
                  <a:pt x="1084" y="6454"/>
                </a:cubicBezTo>
                <a:cubicBezTo>
                  <a:pt x="1084" y="8335"/>
                  <a:pt x="2608" y="9847"/>
                  <a:pt x="4477" y="9847"/>
                </a:cubicBezTo>
                <a:cubicBezTo>
                  <a:pt x="6358" y="9847"/>
                  <a:pt x="7870" y="8335"/>
                  <a:pt x="7870" y="6454"/>
                </a:cubicBezTo>
                <a:cubicBezTo>
                  <a:pt x="7870" y="5609"/>
                  <a:pt x="7561" y="4811"/>
                  <a:pt x="7001" y="4168"/>
                </a:cubicBezTo>
                <a:lnTo>
                  <a:pt x="7489" y="3680"/>
                </a:lnTo>
                <a:cubicBezTo>
                  <a:pt x="8120" y="4418"/>
                  <a:pt x="8537" y="5394"/>
                  <a:pt x="8537" y="6478"/>
                </a:cubicBezTo>
                <a:cubicBezTo>
                  <a:pt x="8537" y="8740"/>
                  <a:pt x="6692" y="10562"/>
                  <a:pt x="4441" y="10562"/>
                </a:cubicBezTo>
                <a:cubicBezTo>
                  <a:pt x="2191" y="10562"/>
                  <a:pt x="346" y="8716"/>
                  <a:pt x="346" y="6478"/>
                </a:cubicBezTo>
                <a:cubicBezTo>
                  <a:pt x="346" y="4228"/>
                  <a:pt x="2191" y="2382"/>
                  <a:pt x="4441" y="2382"/>
                </a:cubicBezTo>
                <a:close/>
                <a:moveTo>
                  <a:pt x="9701" y="1"/>
                </a:moveTo>
                <a:cubicBezTo>
                  <a:pt x="9659" y="1"/>
                  <a:pt x="9617" y="17"/>
                  <a:pt x="9585" y="49"/>
                </a:cubicBezTo>
                <a:lnTo>
                  <a:pt x="7894" y="1739"/>
                </a:lnTo>
                <a:cubicBezTo>
                  <a:pt x="7859" y="1775"/>
                  <a:pt x="7847" y="1811"/>
                  <a:pt x="7847" y="1858"/>
                </a:cubicBezTo>
                <a:lnTo>
                  <a:pt x="7847" y="2811"/>
                </a:lnTo>
                <a:lnTo>
                  <a:pt x="7430" y="3228"/>
                </a:lnTo>
                <a:cubicBezTo>
                  <a:pt x="6644" y="2501"/>
                  <a:pt x="5584" y="2037"/>
                  <a:pt x="4430" y="2037"/>
                </a:cubicBezTo>
                <a:cubicBezTo>
                  <a:pt x="1989" y="2037"/>
                  <a:pt x="0" y="4013"/>
                  <a:pt x="0" y="6454"/>
                </a:cubicBezTo>
                <a:cubicBezTo>
                  <a:pt x="0" y="8895"/>
                  <a:pt x="1989" y="10883"/>
                  <a:pt x="4430" y="10883"/>
                </a:cubicBezTo>
                <a:cubicBezTo>
                  <a:pt x="6870" y="10883"/>
                  <a:pt x="8847" y="8895"/>
                  <a:pt x="8847" y="6454"/>
                </a:cubicBezTo>
                <a:cubicBezTo>
                  <a:pt x="8847" y="5299"/>
                  <a:pt x="8394" y="4240"/>
                  <a:pt x="7656" y="3454"/>
                </a:cubicBezTo>
                <a:lnTo>
                  <a:pt x="8073" y="3037"/>
                </a:lnTo>
                <a:lnTo>
                  <a:pt x="9025" y="3037"/>
                </a:lnTo>
                <a:cubicBezTo>
                  <a:pt x="9073" y="3037"/>
                  <a:pt x="9109" y="3013"/>
                  <a:pt x="9144" y="2989"/>
                </a:cubicBezTo>
                <a:lnTo>
                  <a:pt x="10835" y="1299"/>
                </a:lnTo>
                <a:cubicBezTo>
                  <a:pt x="10895" y="1251"/>
                  <a:pt x="10918" y="1192"/>
                  <a:pt x="10883" y="1132"/>
                </a:cubicBezTo>
                <a:cubicBezTo>
                  <a:pt x="10859" y="1072"/>
                  <a:pt x="10799" y="1025"/>
                  <a:pt x="10740" y="1025"/>
                </a:cubicBezTo>
                <a:lnTo>
                  <a:pt x="9871" y="1025"/>
                </a:lnTo>
                <a:lnTo>
                  <a:pt x="9871" y="168"/>
                </a:lnTo>
                <a:cubicBezTo>
                  <a:pt x="9871" y="108"/>
                  <a:pt x="9823" y="49"/>
                  <a:pt x="9764" y="13"/>
                </a:cubicBezTo>
                <a:cubicBezTo>
                  <a:pt x="9744" y="5"/>
                  <a:pt x="9723" y="1"/>
                  <a:pt x="970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626" name="Google Shape;4626;p66"/>
          <p:cNvGrpSpPr/>
          <p:nvPr/>
        </p:nvGrpSpPr>
        <p:grpSpPr>
          <a:xfrm>
            <a:off x="1811527" y="2967710"/>
            <a:ext cx="286152" cy="346438"/>
            <a:chOff x="1836637" y="2891510"/>
            <a:chExt cx="286152" cy="346438"/>
          </a:xfrm>
        </p:grpSpPr>
        <p:sp>
          <p:nvSpPr>
            <p:cNvPr id="4627" name="Google Shape;4627;p66"/>
            <p:cNvSpPr/>
            <p:nvPr/>
          </p:nvSpPr>
          <p:spPr>
            <a:xfrm>
              <a:off x="1836637" y="3059413"/>
              <a:ext cx="286152" cy="178534"/>
            </a:xfrm>
            <a:custGeom>
              <a:rect b="b" l="l" r="r" t="t"/>
              <a:pathLst>
                <a:path extrusionOk="0" h="5609" w="8990">
                  <a:moveTo>
                    <a:pt x="3072" y="322"/>
                  </a:moveTo>
                  <a:cubicBezTo>
                    <a:pt x="3156" y="322"/>
                    <a:pt x="3251" y="357"/>
                    <a:pt x="3322" y="429"/>
                  </a:cubicBezTo>
                  <a:cubicBezTo>
                    <a:pt x="3382" y="488"/>
                    <a:pt x="3430" y="572"/>
                    <a:pt x="3430" y="679"/>
                  </a:cubicBezTo>
                  <a:lnTo>
                    <a:pt x="3430" y="1108"/>
                  </a:lnTo>
                  <a:cubicBezTo>
                    <a:pt x="3406" y="1286"/>
                    <a:pt x="3311" y="1453"/>
                    <a:pt x="3144" y="1560"/>
                  </a:cubicBezTo>
                  <a:cubicBezTo>
                    <a:pt x="3096" y="1584"/>
                    <a:pt x="3072" y="1631"/>
                    <a:pt x="3072" y="1691"/>
                  </a:cubicBezTo>
                  <a:lnTo>
                    <a:pt x="3072" y="1870"/>
                  </a:lnTo>
                  <a:lnTo>
                    <a:pt x="2715" y="1870"/>
                  </a:lnTo>
                  <a:lnTo>
                    <a:pt x="2715" y="1691"/>
                  </a:lnTo>
                  <a:cubicBezTo>
                    <a:pt x="2715" y="1631"/>
                    <a:pt x="2679" y="1584"/>
                    <a:pt x="2632" y="1560"/>
                  </a:cubicBezTo>
                  <a:cubicBezTo>
                    <a:pt x="2477" y="1465"/>
                    <a:pt x="2370" y="1286"/>
                    <a:pt x="2370" y="1108"/>
                  </a:cubicBezTo>
                  <a:lnTo>
                    <a:pt x="2370" y="679"/>
                  </a:lnTo>
                  <a:cubicBezTo>
                    <a:pt x="2370" y="488"/>
                    <a:pt x="2537" y="322"/>
                    <a:pt x="2727" y="322"/>
                  </a:cubicBezTo>
                  <a:close/>
                  <a:moveTo>
                    <a:pt x="6132" y="322"/>
                  </a:moveTo>
                  <a:cubicBezTo>
                    <a:pt x="6228" y="322"/>
                    <a:pt x="6311" y="357"/>
                    <a:pt x="6382" y="429"/>
                  </a:cubicBezTo>
                  <a:cubicBezTo>
                    <a:pt x="6442" y="488"/>
                    <a:pt x="6489" y="572"/>
                    <a:pt x="6489" y="679"/>
                  </a:cubicBezTo>
                  <a:lnTo>
                    <a:pt x="6489" y="1108"/>
                  </a:lnTo>
                  <a:cubicBezTo>
                    <a:pt x="6478" y="1286"/>
                    <a:pt x="6370" y="1453"/>
                    <a:pt x="6204" y="1560"/>
                  </a:cubicBezTo>
                  <a:cubicBezTo>
                    <a:pt x="6168" y="1584"/>
                    <a:pt x="6132" y="1631"/>
                    <a:pt x="6132" y="1691"/>
                  </a:cubicBezTo>
                  <a:lnTo>
                    <a:pt x="6132" y="1870"/>
                  </a:lnTo>
                  <a:lnTo>
                    <a:pt x="5775" y="1870"/>
                  </a:lnTo>
                  <a:lnTo>
                    <a:pt x="5775" y="1691"/>
                  </a:lnTo>
                  <a:cubicBezTo>
                    <a:pt x="5775" y="1631"/>
                    <a:pt x="5751" y="1584"/>
                    <a:pt x="5704" y="1560"/>
                  </a:cubicBezTo>
                  <a:cubicBezTo>
                    <a:pt x="5537" y="1465"/>
                    <a:pt x="5430" y="1286"/>
                    <a:pt x="5430" y="1108"/>
                  </a:cubicBezTo>
                  <a:lnTo>
                    <a:pt x="5430" y="679"/>
                  </a:lnTo>
                  <a:cubicBezTo>
                    <a:pt x="5430" y="488"/>
                    <a:pt x="5597" y="322"/>
                    <a:pt x="5787" y="322"/>
                  </a:cubicBezTo>
                  <a:close/>
                  <a:moveTo>
                    <a:pt x="1536" y="2024"/>
                  </a:moveTo>
                  <a:cubicBezTo>
                    <a:pt x="1620" y="2024"/>
                    <a:pt x="1715" y="2048"/>
                    <a:pt x="1787" y="2120"/>
                  </a:cubicBezTo>
                  <a:cubicBezTo>
                    <a:pt x="1846" y="2179"/>
                    <a:pt x="1894" y="2274"/>
                    <a:pt x="1894" y="2382"/>
                  </a:cubicBezTo>
                  <a:lnTo>
                    <a:pt x="1894" y="2810"/>
                  </a:lnTo>
                  <a:lnTo>
                    <a:pt x="1882" y="2810"/>
                  </a:lnTo>
                  <a:cubicBezTo>
                    <a:pt x="1882" y="2989"/>
                    <a:pt x="1775" y="3167"/>
                    <a:pt x="1608" y="3251"/>
                  </a:cubicBezTo>
                  <a:cubicBezTo>
                    <a:pt x="1560" y="3286"/>
                    <a:pt x="1536" y="3334"/>
                    <a:pt x="1536" y="3382"/>
                  </a:cubicBezTo>
                  <a:lnTo>
                    <a:pt x="1536" y="3572"/>
                  </a:lnTo>
                  <a:lnTo>
                    <a:pt x="1179" y="3572"/>
                  </a:lnTo>
                  <a:lnTo>
                    <a:pt x="1179" y="3382"/>
                  </a:lnTo>
                  <a:cubicBezTo>
                    <a:pt x="1179" y="3334"/>
                    <a:pt x="1144" y="3286"/>
                    <a:pt x="1108" y="3251"/>
                  </a:cubicBezTo>
                  <a:cubicBezTo>
                    <a:pt x="941" y="3167"/>
                    <a:pt x="834" y="2989"/>
                    <a:pt x="834" y="2810"/>
                  </a:cubicBezTo>
                  <a:lnTo>
                    <a:pt x="834" y="2382"/>
                  </a:lnTo>
                  <a:cubicBezTo>
                    <a:pt x="834" y="2179"/>
                    <a:pt x="1001" y="2024"/>
                    <a:pt x="1191" y="2024"/>
                  </a:cubicBezTo>
                  <a:close/>
                  <a:moveTo>
                    <a:pt x="4596" y="2024"/>
                  </a:moveTo>
                  <a:cubicBezTo>
                    <a:pt x="4692" y="2024"/>
                    <a:pt x="4775" y="2048"/>
                    <a:pt x="4858" y="2120"/>
                  </a:cubicBezTo>
                  <a:cubicBezTo>
                    <a:pt x="4918" y="2179"/>
                    <a:pt x="4954" y="2274"/>
                    <a:pt x="4954" y="2382"/>
                  </a:cubicBezTo>
                  <a:lnTo>
                    <a:pt x="4954" y="2810"/>
                  </a:lnTo>
                  <a:cubicBezTo>
                    <a:pt x="4942" y="3001"/>
                    <a:pt x="4835" y="3167"/>
                    <a:pt x="4680" y="3251"/>
                  </a:cubicBezTo>
                  <a:cubicBezTo>
                    <a:pt x="4632" y="3286"/>
                    <a:pt x="4596" y="3334"/>
                    <a:pt x="4596" y="3382"/>
                  </a:cubicBezTo>
                  <a:lnTo>
                    <a:pt x="4596" y="3572"/>
                  </a:lnTo>
                  <a:lnTo>
                    <a:pt x="4239" y="3572"/>
                  </a:lnTo>
                  <a:lnTo>
                    <a:pt x="4239" y="3382"/>
                  </a:lnTo>
                  <a:cubicBezTo>
                    <a:pt x="4239" y="3334"/>
                    <a:pt x="4215" y="3286"/>
                    <a:pt x="4168" y="3251"/>
                  </a:cubicBezTo>
                  <a:cubicBezTo>
                    <a:pt x="4001" y="3167"/>
                    <a:pt x="3906" y="2989"/>
                    <a:pt x="3906" y="2810"/>
                  </a:cubicBezTo>
                  <a:lnTo>
                    <a:pt x="3906" y="2382"/>
                  </a:lnTo>
                  <a:cubicBezTo>
                    <a:pt x="3906" y="2179"/>
                    <a:pt x="4061" y="2024"/>
                    <a:pt x="4263" y="2024"/>
                  </a:cubicBezTo>
                  <a:close/>
                  <a:moveTo>
                    <a:pt x="7668" y="2024"/>
                  </a:moveTo>
                  <a:cubicBezTo>
                    <a:pt x="7752" y="2024"/>
                    <a:pt x="7847" y="2048"/>
                    <a:pt x="7918" y="2120"/>
                  </a:cubicBezTo>
                  <a:cubicBezTo>
                    <a:pt x="7978" y="2179"/>
                    <a:pt x="8025" y="2274"/>
                    <a:pt x="8025" y="2382"/>
                  </a:cubicBezTo>
                  <a:lnTo>
                    <a:pt x="8025" y="2810"/>
                  </a:lnTo>
                  <a:cubicBezTo>
                    <a:pt x="8013" y="3001"/>
                    <a:pt x="7906" y="3167"/>
                    <a:pt x="7740" y="3251"/>
                  </a:cubicBezTo>
                  <a:cubicBezTo>
                    <a:pt x="7692" y="3286"/>
                    <a:pt x="7668" y="3334"/>
                    <a:pt x="7668" y="3382"/>
                  </a:cubicBezTo>
                  <a:lnTo>
                    <a:pt x="7668" y="3572"/>
                  </a:lnTo>
                  <a:lnTo>
                    <a:pt x="7311" y="3572"/>
                  </a:lnTo>
                  <a:lnTo>
                    <a:pt x="7311" y="3382"/>
                  </a:lnTo>
                  <a:cubicBezTo>
                    <a:pt x="7311" y="3334"/>
                    <a:pt x="7275" y="3286"/>
                    <a:pt x="7240" y="3251"/>
                  </a:cubicBezTo>
                  <a:cubicBezTo>
                    <a:pt x="7073" y="3167"/>
                    <a:pt x="6966" y="2989"/>
                    <a:pt x="6966" y="2810"/>
                  </a:cubicBezTo>
                  <a:lnTo>
                    <a:pt x="6966" y="2382"/>
                  </a:lnTo>
                  <a:cubicBezTo>
                    <a:pt x="6966" y="2179"/>
                    <a:pt x="7132" y="2024"/>
                    <a:pt x="7323" y="2024"/>
                  </a:cubicBezTo>
                  <a:close/>
                  <a:moveTo>
                    <a:pt x="2715" y="0"/>
                  </a:moveTo>
                  <a:cubicBezTo>
                    <a:pt x="2334" y="0"/>
                    <a:pt x="2037" y="298"/>
                    <a:pt x="2037" y="667"/>
                  </a:cubicBezTo>
                  <a:lnTo>
                    <a:pt x="2037" y="1096"/>
                  </a:lnTo>
                  <a:cubicBezTo>
                    <a:pt x="2037" y="1370"/>
                    <a:pt x="2179" y="1620"/>
                    <a:pt x="2382" y="1762"/>
                  </a:cubicBezTo>
                  <a:lnTo>
                    <a:pt x="2382" y="1917"/>
                  </a:lnTo>
                  <a:lnTo>
                    <a:pt x="2096" y="2036"/>
                  </a:lnTo>
                  <a:cubicBezTo>
                    <a:pt x="2072" y="1989"/>
                    <a:pt x="2037" y="1941"/>
                    <a:pt x="2001" y="1905"/>
                  </a:cubicBezTo>
                  <a:cubicBezTo>
                    <a:pt x="1858" y="1786"/>
                    <a:pt x="1703" y="1703"/>
                    <a:pt x="1525" y="1703"/>
                  </a:cubicBezTo>
                  <a:lnTo>
                    <a:pt x="1179" y="1703"/>
                  </a:lnTo>
                  <a:cubicBezTo>
                    <a:pt x="810" y="1703"/>
                    <a:pt x="513" y="2001"/>
                    <a:pt x="513" y="2382"/>
                  </a:cubicBezTo>
                  <a:lnTo>
                    <a:pt x="513" y="2810"/>
                  </a:lnTo>
                  <a:cubicBezTo>
                    <a:pt x="513" y="3072"/>
                    <a:pt x="644" y="3334"/>
                    <a:pt x="846" y="3477"/>
                  </a:cubicBezTo>
                  <a:lnTo>
                    <a:pt x="846" y="3632"/>
                  </a:lnTo>
                  <a:lnTo>
                    <a:pt x="417" y="3810"/>
                  </a:lnTo>
                  <a:cubicBezTo>
                    <a:pt x="167" y="3906"/>
                    <a:pt x="1" y="4144"/>
                    <a:pt x="1" y="4429"/>
                  </a:cubicBezTo>
                  <a:lnTo>
                    <a:pt x="1" y="5441"/>
                  </a:lnTo>
                  <a:cubicBezTo>
                    <a:pt x="1" y="5537"/>
                    <a:pt x="72" y="5608"/>
                    <a:pt x="167" y="5608"/>
                  </a:cubicBezTo>
                  <a:cubicBezTo>
                    <a:pt x="251" y="5608"/>
                    <a:pt x="334" y="5537"/>
                    <a:pt x="334" y="5441"/>
                  </a:cubicBezTo>
                  <a:lnTo>
                    <a:pt x="334" y="4429"/>
                  </a:lnTo>
                  <a:cubicBezTo>
                    <a:pt x="334" y="4287"/>
                    <a:pt x="417" y="4167"/>
                    <a:pt x="548" y="4108"/>
                  </a:cubicBezTo>
                  <a:lnTo>
                    <a:pt x="1060" y="3906"/>
                  </a:lnTo>
                  <a:lnTo>
                    <a:pt x="1679" y="3906"/>
                  </a:lnTo>
                  <a:lnTo>
                    <a:pt x="2191" y="4108"/>
                  </a:lnTo>
                  <a:cubicBezTo>
                    <a:pt x="2322" y="4167"/>
                    <a:pt x="2418" y="4287"/>
                    <a:pt x="2418" y="4429"/>
                  </a:cubicBezTo>
                  <a:lnTo>
                    <a:pt x="2418" y="5441"/>
                  </a:lnTo>
                  <a:cubicBezTo>
                    <a:pt x="2418" y="5537"/>
                    <a:pt x="2489" y="5608"/>
                    <a:pt x="2572" y="5608"/>
                  </a:cubicBezTo>
                  <a:cubicBezTo>
                    <a:pt x="2668" y="5608"/>
                    <a:pt x="2739" y="5537"/>
                    <a:pt x="2739" y="5441"/>
                  </a:cubicBezTo>
                  <a:lnTo>
                    <a:pt x="2739" y="4429"/>
                  </a:lnTo>
                  <a:cubicBezTo>
                    <a:pt x="2739" y="4144"/>
                    <a:pt x="2572" y="3906"/>
                    <a:pt x="2322" y="3810"/>
                  </a:cubicBezTo>
                  <a:lnTo>
                    <a:pt x="1894" y="3632"/>
                  </a:lnTo>
                  <a:lnTo>
                    <a:pt x="1894" y="3477"/>
                  </a:lnTo>
                  <a:cubicBezTo>
                    <a:pt x="2096" y="3310"/>
                    <a:pt x="2239" y="3072"/>
                    <a:pt x="2239" y="2810"/>
                  </a:cubicBezTo>
                  <a:lnTo>
                    <a:pt x="2239" y="2382"/>
                  </a:lnTo>
                  <a:lnTo>
                    <a:pt x="2239" y="2346"/>
                  </a:lnTo>
                  <a:lnTo>
                    <a:pt x="2620" y="2191"/>
                  </a:lnTo>
                  <a:lnTo>
                    <a:pt x="3251" y="2191"/>
                  </a:lnTo>
                  <a:lnTo>
                    <a:pt x="3632" y="2346"/>
                  </a:lnTo>
                  <a:lnTo>
                    <a:pt x="3632" y="2382"/>
                  </a:lnTo>
                  <a:lnTo>
                    <a:pt x="3632" y="2810"/>
                  </a:lnTo>
                  <a:cubicBezTo>
                    <a:pt x="3632" y="3072"/>
                    <a:pt x="3763" y="3334"/>
                    <a:pt x="3977" y="3477"/>
                  </a:cubicBezTo>
                  <a:lnTo>
                    <a:pt x="3977" y="3632"/>
                  </a:lnTo>
                  <a:lnTo>
                    <a:pt x="3549" y="3810"/>
                  </a:lnTo>
                  <a:cubicBezTo>
                    <a:pt x="3287" y="3906"/>
                    <a:pt x="3132" y="4144"/>
                    <a:pt x="3132" y="4429"/>
                  </a:cubicBezTo>
                  <a:lnTo>
                    <a:pt x="3132" y="5441"/>
                  </a:lnTo>
                  <a:cubicBezTo>
                    <a:pt x="3132" y="5537"/>
                    <a:pt x="3203" y="5608"/>
                    <a:pt x="3287" y="5608"/>
                  </a:cubicBezTo>
                  <a:cubicBezTo>
                    <a:pt x="3382" y="5608"/>
                    <a:pt x="3453" y="5537"/>
                    <a:pt x="3453" y="5441"/>
                  </a:cubicBezTo>
                  <a:lnTo>
                    <a:pt x="3453" y="4429"/>
                  </a:lnTo>
                  <a:cubicBezTo>
                    <a:pt x="3453" y="4287"/>
                    <a:pt x="3549" y="4167"/>
                    <a:pt x="3680" y="4108"/>
                  </a:cubicBezTo>
                  <a:lnTo>
                    <a:pt x="4180" y="3906"/>
                  </a:lnTo>
                  <a:lnTo>
                    <a:pt x="4811" y="3906"/>
                  </a:lnTo>
                  <a:lnTo>
                    <a:pt x="5311" y="4108"/>
                  </a:lnTo>
                  <a:cubicBezTo>
                    <a:pt x="5454" y="4167"/>
                    <a:pt x="5537" y="4287"/>
                    <a:pt x="5537" y="4429"/>
                  </a:cubicBezTo>
                  <a:lnTo>
                    <a:pt x="5537" y="5441"/>
                  </a:lnTo>
                  <a:cubicBezTo>
                    <a:pt x="5537" y="5537"/>
                    <a:pt x="5608" y="5608"/>
                    <a:pt x="5704" y="5608"/>
                  </a:cubicBezTo>
                  <a:cubicBezTo>
                    <a:pt x="5787" y="5608"/>
                    <a:pt x="5870" y="5537"/>
                    <a:pt x="5870" y="5441"/>
                  </a:cubicBezTo>
                  <a:lnTo>
                    <a:pt x="5870" y="4429"/>
                  </a:lnTo>
                  <a:cubicBezTo>
                    <a:pt x="5870" y="4144"/>
                    <a:pt x="5704" y="3906"/>
                    <a:pt x="5454" y="3810"/>
                  </a:cubicBezTo>
                  <a:lnTo>
                    <a:pt x="5013" y="3632"/>
                  </a:lnTo>
                  <a:lnTo>
                    <a:pt x="5013" y="3477"/>
                  </a:lnTo>
                  <a:cubicBezTo>
                    <a:pt x="5227" y="3310"/>
                    <a:pt x="5358" y="3072"/>
                    <a:pt x="5358" y="2810"/>
                  </a:cubicBezTo>
                  <a:lnTo>
                    <a:pt x="5358" y="2382"/>
                  </a:lnTo>
                  <a:lnTo>
                    <a:pt x="5358" y="2346"/>
                  </a:lnTo>
                  <a:lnTo>
                    <a:pt x="5751" y="2191"/>
                  </a:lnTo>
                  <a:lnTo>
                    <a:pt x="6370" y="2191"/>
                  </a:lnTo>
                  <a:lnTo>
                    <a:pt x="6763" y="2346"/>
                  </a:lnTo>
                  <a:lnTo>
                    <a:pt x="6763" y="2382"/>
                  </a:lnTo>
                  <a:lnTo>
                    <a:pt x="6763" y="2810"/>
                  </a:lnTo>
                  <a:cubicBezTo>
                    <a:pt x="6763" y="3072"/>
                    <a:pt x="6894" y="3334"/>
                    <a:pt x="7097" y="3477"/>
                  </a:cubicBezTo>
                  <a:lnTo>
                    <a:pt x="7097" y="3632"/>
                  </a:lnTo>
                  <a:lnTo>
                    <a:pt x="6668" y="3810"/>
                  </a:lnTo>
                  <a:cubicBezTo>
                    <a:pt x="6418" y="3906"/>
                    <a:pt x="6251" y="4144"/>
                    <a:pt x="6251" y="4429"/>
                  </a:cubicBezTo>
                  <a:lnTo>
                    <a:pt x="6251" y="5441"/>
                  </a:lnTo>
                  <a:cubicBezTo>
                    <a:pt x="6251" y="5537"/>
                    <a:pt x="6323" y="5608"/>
                    <a:pt x="6418" y="5608"/>
                  </a:cubicBezTo>
                  <a:cubicBezTo>
                    <a:pt x="6501" y="5608"/>
                    <a:pt x="6585" y="5537"/>
                    <a:pt x="6585" y="5441"/>
                  </a:cubicBezTo>
                  <a:lnTo>
                    <a:pt x="6585" y="4429"/>
                  </a:lnTo>
                  <a:cubicBezTo>
                    <a:pt x="6585" y="4287"/>
                    <a:pt x="6668" y="4167"/>
                    <a:pt x="6799" y="4108"/>
                  </a:cubicBezTo>
                  <a:lnTo>
                    <a:pt x="7311" y="3906"/>
                  </a:lnTo>
                  <a:lnTo>
                    <a:pt x="7930" y="3906"/>
                  </a:lnTo>
                  <a:lnTo>
                    <a:pt x="8442" y="4108"/>
                  </a:lnTo>
                  <a:cubicBezTo>
                    <a:pt x="8573" y="4167"/>
                    <a:pt x="8668" y="4287"/>
                    <a:pt x="8668" y="4429"/>
                  </a:cubicBezTo>
                  <a:lnTo>
                    <a:pt x="8668" y="5441"/>
                  </a:lnTo>
                  <a:cubicBezTo>
                    <a:pt x="8668" y="5537"/>
                    <a:pt x="8740" y="5608"/>
                    <a:pt x="8823" y="5608"/>
                  </a:cubicBezTo>
                  <a:cubicBezTo>
                    <a:pt x="8918" y="5608"/>
                    <a:pt x="8990" y="5537"/>
                    <a:pt x="8990" y="5441"/>
                  </a:cubicBezTo>
                  <a:lnTo>
                    <a:pt x="8990" y="4429"/>
                  </a:lnTo>
                  <a:cubicBezTo>
                    <a:pt x="8823" y="4144"/>
                    <a:pt x="8668" y="3906"/>
                    <a:pt x="8406" y="3810"/>
                  </a:cubicBezTo>
                  <a:lnTo>
                    <a:pt x="7978" y="3632"/>
                  </a:lnTo>
                  <a:lnTo>
                    <a:pt x="7978" y="3477"/>
                  </a:lnTo>
                  <a:cubicBezTo>
                    <a:pt x="8192" y="3310"/>
                    <a:pt x="8323" y="3072"/>
                    <a:pt x="8323" y="2810"/>
                  </a:cubicBezTo>
                  <a:lnTo>
                    <a:pt x="8323" y="2382"/>
                  </a:lnTo>
                  <a:cubicBezTo>
                    <a:pt x="8323" y="2191"/>
                    <a:pt x="8252" y="2036"/>
                    <a:pt x="8133" y="1893"/>
                  </a:cubicBezTo>
                  <a:cubicBezTo>
                    <a:pt x="7990" y="1786"/>
                    <a:pt x="7835" y="1703"/>
                    <a:pt x="7656" y="1703"/>
                  </a:cubicBezTo>
                  <a:lnTo>
                    <a:pt x="7311" y="1703"/>
                  </a:lnTo>
                  <a:cubicBezTo>
                    <a:pt x="7073" y="1703"/>
                    <a:pt x="6847" y="1846"/>
                    <a:pt x="6728" y="2036"/>
                  </a:cubicBezTo>
                  <a:lnTo>
                    <a:pt x="6442" y="1917"/>
                  </a:lnTo>
                  <a:lnTo>
                    <a:pt x="6442" y="1762"/>
                  </a:lnTo>
                  <a:cubicBezTo>
                    <a:pt x="6656" y="1608"/>
                    <a:pt x="6787" y="1370"/>
                    <a:pt x="6787" y="1096"/>
                  </a:cubicBezTo>
                  <a:lnTo>
                    <a:pt x="6787" y="667"/>
                  </a:lnTo>
                  <a:cubicBezTo>
                    <a:pt x="6787" y="488"/>
                    <a:pt x="6716" y="322"/>
                    <a:pt x="6597" y="191"/>
                  </a:cubicBezTo>
                  <a:cubicBezTo>
                    <a:pt x="6466" y="72"/>
                    <a:pt x="6299" y="0"/>
                    <a:pt x="6120" y="0"/>
                  </a:cubicBezTo>
                  <a:lnTo>
                    <a:pt x="5775" y="0"/>
                  </a:lnTo>
                  <a:cubicBezTo>
                    <a:pt x="5406" y="0"/>
                    <a:pt x="5108" y="298"/>
                    <a:pt x="5108" y="667"/>
                  </a:cubicBezTo>
                  <a:lnTo>
                    <a:pt x="5108" y="1096"/>
                  </a:lnTo>
                  <a:cubicBezTo>
                    <a:pt x="5108" y="1370"/>
                    <a:pt x="5239" y="1620"/>
                    <a:pt x="5454" y="1762"/>
                  </a:cubicBezTo>
                  <a:lnTo>
                    <a:pt x="5454" y="1917"/>
                  </a:lnTo>
                  <a:lnTo>
                    <a:pt x="5168" y="2036"/>
                  </a:lnTo>
                  <a:cubicBezTo>
                    <a:pt x="5132" y="1989"/>
                    <a:pt x="5108" y="1941"/>
                    <a:pt x="5061" y="1905"/>
                  </a:cubicBezTo>
                  <a:cubicBezTo>
                    <a:pt x="4930" y="1786"/>
                    <a:pt x="4763" y="1703"/>
                    <a:pt x="4584" y="1703"/>
                  </a:cubicBezTo>
                  <a:lnTo>
                    <a:pt x="4239" y="1703"/>
                  </a:lnTo>
                  <a:cubicBezTo>
                    <a:pt x="4001" y="1703"/>
                    <a:pt x="3787" y="1846"/>
                    <a:pt x="3668" y="2036"/>
                  </a:cubicBezTo>
                  <a:lnTo>
                    <a:pt x="3382" y="1917"/>
                  </a:lnTo>
                  <a:lnTo>
                    <a:pt x="3382" y="1762"/>
                  </a:lnTo>
                  <a:cubicBezTo>
                    <a:pt x="3584" y="1608"/>
                    <a:pt x="3727" y="1370"/>
                    <a:pt x="3727" y="1096"/>
                  </a:cubicBezTo>
                  <a:lnTo>
                    <a:pt x="3727" y="667"/>
                  </a:lnTo>
                  <a:cubicBezTo>
                    <a:pt x="3727" y="488"/>
                    <a:pt x="3644" y="322"/>
                    <a:pt x="3525" y="191"/>
                  </a:cubicBezTo>
                  <a:cubicBezTo>
                    <a:pt x="3394" y="72"/>
                    <a:pt x="3227" y="0"/>
                    <a:pt x="304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8" name="Google Shape;4628;p66"/>
            <p:cNvSpPr/>
            <p:nvPr/>
          </p:nvSpPr>
          <p:spPr>
            <a:xfrm>
              <a:off x="1917740" y="2891510"/>
              <a:ext cx="119394" cy="161474"/>
            </a:xfrm>
            <a:custGeom>
              <a:rect b="b" l="l" r="r" t="t"/>
              <a:pathLst>
                <a:path extrusionOk="0" h="5073" w="3751">
                  <a:moveTo>
                    <a:pt x="2036" y="310"/>
                  </a:moveTo>
                  <a:cubicBezTo>
                    <a:pt x="2227" y="310"/>
                    <a:pt x="2394" y="477"/>
                    <a:pt x="2394" y="668"/>
                  </a:cubicBezTo>
                  <a:lnTo>
                    <a:pt x="2394" y="1013"/>
                  </a:lnTo>
                  <a:cubicBezTo>
                    <a:pt x="2394" y="1299"/>
                    <a:pt x="2156" y="1537"/>
                    <a:pt x="1870" y="1537"/>
                  </a:cubicBezTo>
                  <a:cubicBezTo>
                    <a:pt x="1596" y="1537"/>
                    <a:pt x="1334" y="1299"/>
                    <a:pt x="1334" y="1013"/>
                  </a:cubicBezTo>
                  <a:lnTo>
                    <a:pt x="1334" y="668"/>
                  </a:lnTo>
                  <a:cubicBezTo>
                    <a:pt x="1334" y="477"/>
                    <a:pt x="1501" y="310"/>
                    <a:pt x="1691" y="310"/>
                  </a:cubicBezTo>
                  <a:close/>
                  <a:moveTo>
                    <a:pt x="2036" y="1834"/>
                  </a:moveTo>
                  <a:lnTo>
                    <a:pt x="2036" y="1918"/>
                  </a:lnTo>
                  <a:cubicBezTo>
                    <a:pt x="2048" y="1977"/>
                    <a:pt x="2072" y="2037"/>
                    <a:pt x="2096" y="2084"/>
                  </a:cubicBezTo>
                  <a:lnTo>
                    <a:pt x="1870" y="2311"/>
                  </a:lnTo>
                  <a:lnTo>
                    <a:pt x="1858" y="2311"/>
                  </a:lnTo>
                  <a:lnTo>
                    <a:pt x="1632" y="2084"/>
                  </a:lnTo>
                  <a:cubicBezTo>
                    <a:pt x="1667" y="2037"/>
                    <a:pt x="1679" y="1977"/>
                    <a:pt x="1679" y="1918"/>
                  </a:cubicBezTo>
                  <a:lnTo>
                    <a:pt x="1679" y="1834"/>
                  </a:lnTo>
                  <a:cubicBezTo>
                    <a:pt x="1739" y="1846"/>
                    <a:pt x="1798" y="1846"/>
                    <a:pt x="1858" y="1846"/>
                  </a:cubicBezTo>
                  <a:cubicBezTo>
                    <a:pt x="1917" y="1846"/>
                    <a:pt x="1977" y="1846"/>
                    <a:pt x="2036" y="1834"/>
                  </a:cubicBezTo>
                  <a:close/>
                  <a:moveTo>
                    <a:pt x="2382" y="2275"/>
                  </a:moveTo>
                  <a:lnTo>
                    <a:pt x="2668" y="2406"/>
                  </a:lnTo>
                  <a:cubicBezTo>
                    <a:pt x="2715" y="2442"/>
                    <a:pt x="2763" y="2501"/>
                    <a:pt x="2763" y="2573"/>
                  </a:cubicBezTo>
                  <a:lnTo>
                    <a:pt x="2763" y="2894"/>
                  </a:lnTo>
                  <a:lnTo>
                    <a:pt x="1036" y="2894"/>
                  </a:lnTo>
                  <a:lnTo>
                    <a:pt x="1036" y="2573"/>
                  </a:lnTo>
                  <a:lnTo>
                    <a:pt x="1013" y="2573"/>
                  </a:lnTo>
                  <a:cubicBezTo>
                    <a:pt x="1013" y="2501"/>
                    <a:pt x="1060" y="2442"/>
                    <a:pt x="1120" y="2406"/>
                  </a:cubicBezTo>
                  <a:lnTo>
                    <a:pt x="1394" y="2275"/>
                  </a:lnTo>
                  <a:lnTo>
                    <a:pt x="1655" y="2537"/>
                  </a:lnTo>
                  <a:cubicBezTo>
                    <a:pt x="1703" y="2596"/>
                    <a:pt x="1798" y="2620"/>
                    <a:pt x="1894" y="2620"/>
                  </a:cubicBezTo>
                  <a:cubicBezTo>
                    <a:pt x="1977" y="2620"/>
                    <a:pt x="2048" y="2596"/>
                    <a:pt x="2132" y="2537"/>
                  </a:cubicBezTo>
                  <a:lnTo>
                    <a:pt x="2382" y="2275"/>
                  </a:lnTo>
                  <a:close/>
                  <a:moveTo>
                    <a:pt x="3299" y="3216"/>
                  </a:moveTo>
                  <a:lnTo>
                    <a:pt x="3120" y="3573"/>
                  </a:lnTo>
                  <a:lnTo>
                    <a:pt x="596" y="3573"/>
                  </a:lnTo>
                  <a:lnTo>
                    <a:pt x="417" y="3216"/>
                  </a:lnTo>
                  <a:close/>
                  <a:moveTo>
                    <a:pt x="1691" y="1"/>
                  </a:moveTo>
                  <a:cubicBezTo>
                    <a:pt x="1322" y="1"/>
                    <a:pt x="1024" y="298"/>
                    <a:pt x="1024" y="668"/>
                  </a:cubicBezTo>
                  <a:lnTo>
                    <a:pt x="1024" y="1013"/>
                  </a:lnTo>
                  <a:cubicBezTo>
                    <a:pt x="1024" y="1299"/>
                    <a:pt x="1155" y="1537"/>
                    <a:pt x="1370" y="1680"/>
                  </a:cubicBezTo>
                  <a:lnTo>
                    <a:pt x="1370" y="1918"/>
                  </a:lnTo>
                  <a:lnTo>
                    <a:pt x="1370" y="1942"/>
                  </a:lnTo>
                  <a:lnTo>
                    <a:pt x="965" y="2132"/>
                  </a:lnTo>
                  <a:cubicBezTo>
                    <a:pt x="798" y="2215"/>
                    <a:pt x="679" y="2382"/>
                    <a:pt x="679" y="2573"/>
                  </a:cubicBezTo>
                  <a:lnTo>
                    <a:pt x="679" y="2894"/>
                  </a:lnTo>
                  <a:lnTo>
                    <a:pt x="167" y="2894"/>
                  </a:lnTo>
                  <a:cubicBezTo>
                    <a:pt x="108" y="2894"/>
                    <a:pt x="60" y="2918"/>
                    <a:pt x="24" y="2965"/>
                  </a:cubicBezTo>
                  <a:cubicBezTo>
                    <a:pt x="1" y="3001"/>
                    <a:pt x="1" y="3073"/>
                    <a:pt x="24" y="3108"/>
                  </a:cubicBezTo>
                  <a:lnTo>
                    <a:pt x="370" y="3799"/>
                  </a:lnTo>
                  <a:cubicBezTo>
                    <a:pt x="405" y="3858"/>
                    <a:pt x="465" y="3882"/>
                    <a:pt x="524" y="3882"/>
                  </a:cubicBezTo>
                  <a:lnTo>
                    <a:pt x="703" y="3882"/>
                  </a:lnTo>
                  <a:lnTo>
                    <a:pt x="703" y="4918"/>
                  </a:lnTo>
                  <a:cubicBezTo>
                    <a:pt x="703" y="5001"/>
                    <a:pt x="774" y="5073"/>
                    <a:pt x="858" y="5073"/>
                  </a:cubicBezTo>
                  <a:cubicBezTo>
                    <a:pt x="953" y="5073"/>
                    <a:pt x="1024" y="5001"/>
                    <a:pt x="1024" y="4918"/>
                  </a:cubicBezTo>
                  <a:lnTo>
                    <a:pt x="1024" y="3882"/>
                  </a:lnTo>
                  <a:lnTo>
                    <a:pt x="2751" y="3882"/>
                  </a:lnTo>
                  <a:lnTo>
                    <a:pt x="2751" y="4918"/>
                  </a:lnTo>
                  <a:cubicBezTo>
                    <a:pt x="2751" y="5001"/>
                    <a:pt x="2822" y="5073"/>
                    <a:pt x="2918" y="5073"/>
                  </a:cubicBezTo>
                  <a:cubicBezTo>
                    <a:pt x="3001" y="5073"/>
                    <a:pt x="3084" y="5001"/>
                    <a:pt x="3084" y="4918"/>
                  </a:cubicBezTo>
                  <a:lnTo>
                    <a:pt x="3084" y="3882"/>
                  </a:lnTo>
                  <a:lnTo>
                    <a:pt x="3263" y="3882"/>
                  </a:lnTo>
                  <a:cubicBezTo>
                    <a:pt x="3322" y="3882"/>
                    <a:pt x="3382" y="3858"/>
                    <a:pt x="3406" y="3799"/>
                  </a:cubicBezTo>
                  <a:lnTo>
                    <a:pt x="3751" y="3108"/>
                  </a:lnTo>
                  <a:cubicBezTo>
                    <a:pt x="3739" y="3073"/>
                    <a:pt x="3739" y="3001"/>
                    <a:pt x="3703" y="2965"/>
                  </a:cubicBezTo>
                  <a:cubicBezTo>
                    <a:pt x="3680" y="2918"/>
                    <a:pt x="3632" y="2894"/>
                    <a:pt x="3572" y="2894"/>
                  </a:cubicBezTo>
                  <a:lnTo>
                    <a:pt x="3049" y="2894"/>
                  </a:lnTo>
                  <a:lnTo>
                    <a:pt x="3049" y="2573"/>
                  </a:lnTo>
                  <a:cubicBezTo>
                    <a:pt x="3049" y="2382"/>
                    <a:pt x="2941" y="2215"/>
                    <a:pt x="2763" y="2132"/>
                  </a:cubicBezTo>
                  <a:lnTo>
                    <a:pt x="2370" y="1942"/>
                  </a:lnTo>
                  <a:lnTo>
                    <a:pt x="2370" y="1918"/>
                  </a:lnTo>
                  <a:lnTo>
                    <a:pt x="2370" y="1680"/>
                  </a:lnTo>
                  <a:cubicBezTo>
                    <a:pt x="2572" y="1537"/>
                    <a:pt x="2703" y="1275"/>
                    <a:pt x="2703" y="1013"/>
                  </a:cubicBezTo>
                  <a:lnTo>
                    <a:pt x="2703" y="668"/>
                  </a:lnTo>
                  <a:cubicBezTo>
                    <a:pt x="2703" y="298"/>
                    <a:pt x="2406" y="1"/>
                    <a:pt x="203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9" name="Google Shape;4629;p66"/>
            <p:cNvSpPr/>
            <p:nvPr/>
          </p:nvSpPr>
          <p:spPr>
            <a:xfrm>
              <a:off x="1960933" y="3027201"/>
              <a:ext cx="32244" cy="10249"/>
            </a:xfrm>
            <a:custGeom>
              <a:rect b="b" l="l" r="r" t="t"/>
              <a:pathLst>
                <a:path extrusionOk="0" h="322" w="1013">
                  <a:moveTo>
                    <a:pt x="156" y="0"/>
                  </a:moveTo>
                  <a:cubicBezTo>
                    <a:pt x="72" y="0"/>
                    <a:pt x="1" y="72"/>
                    <a:pt x="1" y="155"/>
                  </a:cubicBezTo>
                  <a:cubicBezTo>
                    <a:pt x="1" y="250"/>
                    <a:pt x="72" y="322"/>
                    <a:pt x="156" y="322"/>
                  </a:cubicBezTo>
                  <a:lnTo>
                    <a:pt x="846" y="322"/>
                  </a:lnTo>
                  <a:cubicBezTo>
                    <a:pt x="930" y="322"/>
                    <a:pt x="1013" y="250"/>
                    <a:pt x="1013" y="155"/>
                  </a:cubicBezTo>
                  <a:cubicBezTo>
                    <a:pt x="1013" y="72"/>
                    <a:pt x="930" y="0"/>
                    <a:pt x="84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30" name="Google Shape;4630;p66"/>
          <p:cNvGrpSpPr/>
          <p:nvPr/>
        </p:nvGrpSpPr>
        <p:grpSpPr>
          <a:xfrm>
            <a:off x="5560751" y="2982129"/>
            <a:ext cx="379764" cy="337684"/>
            <a:chOff x="5585861" y="2905929"/>
            <a:chExt cx="379764" cy="337684"/>
          </a:xfrm>
        </p:grpSpPr>
        <p:sp>
          <p:nvSpPr>
            <p:cNvPr id="4631" name="Google Shape;4631;p66"/>
            <p:cNvSpPr/>
            <p:nvPr/>
          </p:nvSpPr>
          <p:spPr>
            <a:xfrm>
              <a:off x="5609734" y="3198096"/>
              <a:ext cx="11395" cy="45517"/>
            </a:xfrm>
            <a:custGeom>
              <a:rect b="b" l="l" r="r" t="t"/>
              <a:pathLst>
                <a:path extrusionOk="0" h="1430" w="358">
                  <a:moveTo>
                    <a:pt x="179" y="1"/>
                  </a:moveTo>
                  <a:cubicBezTo>
                    <a:pt x="95" y="1"/>
                    <a:pt x="0" y="72"/>
                    <a:pt x="0" y="180"/>
                  </a:cubicBezTo>
                  <a:lnTo>
                    <a:pt x="0" y="1251"/>
                  </a:lnTo>
                  <a:cubicBezTo>
                    <a:pt x="0" y="1334"/>
                    <a:pt x="72" y="1430"/>
                    <a:pt x="179" y="1430"/>
                  </a:cubicBezTo>
                  <a:cubicBezTo>
                    <a:pt x="286" y="1430"/>
                    <a:pt x="357" y="1358"/>
                    <a:pt x="357" y="1251"/>
                  </a:cubicBezTo>
                  <a:lnTo>
                    <a:pt x="357" y="180"/>
                  </a:lnTo>
                  <a:cubicBezTo>
                    <a:pt x="345" y="84"/>
                    <a:pt x="274" y="1"/>
                    <a:pt x="17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2" name="Google Shape;4632;p66"/>
            <p:cNvSpPr/>
            <p:nvPr/>
          </p:nvSpPr>
          <p:spPr>
            <a:xfrm>
              <a:off x="5585861" y="3048431"/>
              <a:ext cx="205431" cy="195182"/>
            </a:xfrm>
            <a:custGeom>
              <a:rect b="b" l="l" r="r" t="t"/>
              <a:pathLst>
                <a:path extrusionOk="0" h="6132" w="6454">
                  <a:moveTo>
                    <a:pt x="5965" y="964"/>
                  </a:moveTo>
                  <a:lnTo>
                    <a:pt x="6025" y="1238"/>
                  </a:lnTo>
                  <a:cubicBezTo>
                    <a:pt x="6048" y="1298"/>
                    <a:pt x="6025" y="1369"/>
                    <a:pt x="5977" y="1417"/>
                  </a:cubicBezTo>
                  <a:lnTo>
                    <a:pt x="5870" y="1512"/>
                  </a:lnTo>
                  <a:lnTo>
                    <a:pt x="5632" y="1274"/>
                  </a:lnTo>
                  <a:lnTo>
                    <a:pt x="5965" y="964"/>
                  </a:lnTo>
                  <a:close/>
                  <a:moveTo>
                    <a:pt x="1834" y="333"/>
                  </a:moveTo>
                  <a:cubicBezTo>
                    <a:pt x="2119" y="333"/>
                    <a:pt x="2405" y="452"/>
                    <a:pt x="2608" y="667"/>
                  </a:cubicBezTo>
                  <a:cubicBezTo>
                    <a:pt x="2822" y="869"/>
                    <a:pt x="2941" y="1167"/>
                    <a:pt x="2977" y="1488"/>
                  </a:cubicBezTo>
                  <a:cubicBezTo>
                    <a:pt x="2989" y="1595"/>
                    <a:pt x="3000" y="1738"/>
                    <a:pt x="3012" y="1905"/>
                  </a:cubicBezTo>
                  <a:cubicBezTo>
                    <a:pt x="2822" y="1584"/>
                    <a:pt x="2524" y="1345"/>
                    <a:pt x="2119" y="1214"/>
                  </a:cubicBezTo>
                  <a:cubicBezTo>
                    <a:pt x="1822" y="1115"/>
                    <a:pt x="1565" y="1107"/>
                    <a:pt x="1481" y="1107"/>
                  </a:cubicBezTo>
                  <a:cubicBezTo>
                    <a:pt x="1465" y="1107"/>
                    <a:pt x="1455" y="1107"/>
                    <a:pt x="1453" y="1107"/>
                  </a:cubicBezTo>
                  <a:cubicBezTo>
                    <a:pt x="1405" y="1107"/>
                    <a:pt x="1369" y="1131"/>
                    <a:pt x="1334" y="1167"/>
                  </a:cubicBezTo>
                  <a:lnTo>
                    <a:pt x="1024" y="1500"/>
                  </a:lnTo>
                  <a:cubicBezTo>
                    <a:pt x="953" y="1572"/>
                    <a:pt x="965" y="1679"/>
                    <a:pt x="1024" y="1750"/>
                  </a:cubicBezTo>
                  <a:cubicBezTo>
                    <a:pt x="1058" y="1784"/>
                    <a:pt x="1100" y="1799"/>
                    <a:pt x="1143" y="1799"/>
                  </a:cubicBezTo>
                  <a:cubicBezTo>
                    <a:pt x="1190" y="1799"/>
                    <a:pt x="1237" y="1781"/>
                    <a:pt x="1274" y="1750"/>
                  </a:cubicBezTo>
                  <a:lnTo>
                    <a:pt x="1548" y="1488"/>
                  </a:lnTo>
                  <a:cubicBezTo>
                    <a:pt x="1762" y="1500"/>
                    <a:pt x="2500" y="1572"/>
                    <a:pt x="2774" y="2203"/>
                  </a:cubicBezTo>
                  <a:cubicBezTo>
                    <a:pt x="2715" y="2643"/>
                    <a:pt x="2334" y="2988"/>
                    <a:pt x="1857" y="2988"/>
                  </a:cubicBezTo>
                  <a:cubicBezTo>
                    <a:pt x="1334" y="2988"/>
                    <a:pt x="905" y="2560"/>
                    <a:pt x="905" y="2036"/>
                  </a:cubicBezTo>
                  <a:cubicBezTo>
                    <a:pt x="905" y="1941"/>
                    <a:pt x="822" y="1857"/>
                    <a:pt x="726" y="1857"/>
                  </a:cubicBezTo>
                  <a:cubicBezTo>
                    <a:pt x="703" y="1857"/>
                    <a:pt x="679" y="1857"/>
                    <a:pt x="667" y="1869"/>
                  </a:cubicBezTo>
                  <a:cubicBezTo>
                    <a:pt x="679" y="1726"/>
                    <a:pt x="691" y="1595"/>
                    <a:pt x="703" y="1488"/>
                  </a:cubicBezTo>
                  <a:cubicBezTo>
                    <a:pt x="726" y="1167"/>
                    <a:pt x="857" y="869"/>
                    <a:pt x="1060" y="667"/>
                  </a:cubicBezTo>
                  <a:cubicBezTo>
                    <a:pt x="1274" y="452"/>
                    <a:pt x="1560" y="333"/>
                    <a:pt x="1834" y="333"/>
                  </a:cubicBezTo>
                  <a:close/>
                  <a:moveTo>
                    <a:pt x="607" y="2346"/>
                  </a:moveTo>
                  <a:cubicBezTo>
                    <a:pt x="679" y="2667"/>
                    <a:pt x="869" y="2929"/>
                    <a:pt x="1131" y="3108"/>
                  </a:cubicBezTo>
                  <a:lnTo>
                    <a:pt x="1131" y="3298"/>
                  </a:lnTo>
                  <a:cubicBezTo>
                    <a:pt x="798" y="3239"/>
                    <a:pt x="560" y="3155"/>
                    <a:pt x="417" y="3096"/>
                  </a:cubicBezTo>
                  <a:cubicBezTo>
                    <a:pt x="393" y="3096"/>
                    <a:pt x="417" y="3084"/>
                    <a:pt x="417" y="3084"/>
                  </a:cubicBezTo>
                  <a:cubicBezTo>
                    <a:pt x="488" y="2881"/>
                    <a:pt x="548" y="2619"/>
                    <a:pt x="607" y="2346"/>
                  </a:cubicBezTo>
                  <a:close/>
                  <a:moveTo>
                    <a:pt x="3120" y="2346"/>
                  </a:moveTo>
                  <a:cubicBezTo>
                    <a:pt x="3167" y="2584"/>
                    <a:pt x="3227" y="2810"/>
                    <a:pt x="3286" y="3000"/>
                  </a:cubicBezTo>
                  <a:lnTo>
                    <a:pt x="2977" y="3298"/>
                  </a:lnTo>
                  <a:cubicBezTo>
                    <a:pt x="2941" y="3334"/>
                    <a:pt x="2881" y="3358"/>
                    <a:pt x="2834" y="3358"/>
                  </a:cubicBezTo>
                  <a:lnTo>
                    <a:pt x="2786" y="3358"/>
                  </a:lnTo>
                  <a:cubicBezTo>
                    <a:pt x="2691" y="3358"/>
                    <a:pt x="2596" y="3274"/>
                    <a:pt x="2596" y="3167"/>
                  </a:cubicBezTo>
                  <a:lnTo>
                    <a:pt x="2596" y="3108"/>
                  </a:lnTo>
                  <a:cubicBezTo>
                    <a:pt x="2858" y="2929"/>
                    <a:pt x="3048" y="2667"/>
                    <a:pt x="3120" y="2346"/>
                  </a:cubicBezTo>
                  <a:close/>
                  <a:moveTo>
                    <a:pt x="2262" y="3274"/>
                  </a:moveTo>
                  <a:cubicBezTo>
                    <a:pt x="2274" y="3381"/>
                    <a:pt x="2334" y="3465"/>
                    <a:pt x="2393" y="3524"/>
                  </a:cubicBezTo>
                  <a:lnTo>
                    <a:pt x="2119" y="3774"/>
                  </a:lnTo>
                  <a:cubicBezTo>
                    <a:pt x="2048" y="3852"/>
                    <a:pt x="1953" y="3890"/>
                    <a:pt x="1856" y="3890"/>
                  </a:cubicBezTo>
                  <a:cubicBezTo>
                    <a:pt x="1759" y="3890"/>
                    <a:pt x="1661" y="3852"/>
                    <a:pt x="1584" y="3774"/>
                  </a:cubicBezTo>
                  <a:lnTo>
                    <a:pt x="1429" y="3631"/>
                  </a:lnTo>
                  <a:cubicBezTo>
                    <a:pt x="1453" y="3584"/>
                    <a:pt x="1465" y="3524"/>
                    <a:pt x="1465" y="3465"/>
                  </a:cubicBezTo>
                  <a:lnTo>
                    <a:pt x="1465" y="3274"/>
                  </a:lnTo>
                  <a:cubicBezTo>
                    <a:pt x="1584" y="3322"/>
                    <a:pt x="1727" y="3334"/>
                    <a:pt x="1857" y="3334"/>
                  </a:cubicBezTo>
                  <a:cubicBezTo>
                    <a:pt x="1988" y="3334"/>
                    <a:pt x="2119" y="3322"/>
                    <a:pt x="2262" y="3274"/>
                  </a:cubicBezTo>
                  <a:close/>
                  <a:moveTo>
                    <a:pt x="1857" y="0"/>
                  </a:moveTo>
                  <a:cubicBezTo>
                    <a:pt x="1072" y="0"/>
                    <a:pt x="429" y="619"/>
                    <a:pt x="369" y="1464"/>
                  </a:cubicBezTo>
                  <a:cubicBezTo>
                    <a:pt x="333" y="1810"/>
                    <a:pt x="214" y="2536"/>
                    <a:pt x="72" y="2941"/>
                  </a:cubicBezTo>
                  <a:cubicBezTo>
                    <a:pt x="0" y="3119"/>
                    <a:pt x="83" y="3310"/>
                    <a:pt x="262" y="3405"/>
                  </a:cubicBezTo>
                  <a:cubicBezTo>
                    <a:pt x="393" y="3465"/>
                    <a:pt x="595" y="3536"/>
                    <a:pt x="857" y="3596"/>
                  </a:cubicBezTo>
                  <a:lnTo>
                    <a:pt x="405" y="3822"/>
                  </a:lnTo>
                  <a:cubicBezTo>
                    <a:pt x="155" y="3941"/>
                    <a:pt x="12" y="4191"/>
                    <a:pt x="12" y="4477"/>
                  </a:cubicBezTo>
                  <a:lnTo>
                    <a:pt x="12" y="5953"/>
                  </a:lnTo>
                  <a:cubicBezTo>
                    <a:pt x="12" y="6036"/>
                    <a:pt x="83" y="6132"/>
                    <a:pt x="191" y="6132"/>
                  </a:cubicBezTo>
                  <a:cubicBezTo>
                    <a:pt x="274" y="6132"/>
                    <a:pt x="369" y="6048"/>
                    <a:pt x="369" y="5953"/>
                  </a:cubicBezTo>
                  <a:lnTo>
                    <a:pt x="369" y="4477"/>
                  </a:lnTo>
                  <a:cubicBezTo>
                    <a:pt x="369" y="4322"/>
                    <a:pt x="441" y="4191"/>
                    <a:pt x="572" y="4131"/>
                  </a:cubicBezTo>
                  <a:lnTo>
                    <a:pt x="1155" y="3834"/>
                  </a:lnTo>
                  <a:lnTo>
                    <a:pt x="1369" y="4024"/>
                  </a:lnTo>
                  <a:cubicBezTo>
                    <a:pt x="1512" y="4167"/>
                    <a:pt x="1691" y="4239"/>
                    <a:pt x="1869" y="4239"/>
                  </a:cubicBezTo>
                  <a:cubicBezTo>
                    <a:pt x="2048" y="4239"/>
                    <a:pt x="2238" y="4167"/>
                    <a:pt x="2381" y="4024"/>
                  </a:cubicBezTo>
                  <a:lnTo>
                    <a:pt x="2715" y="3691"/>
                  </a:lnTo>
                  <a:lnTo>
                    <a:pt x="2834" y="3691"/>
                  </a:lnTo>
                  <a:cubicBezTo>
                    <a:pt x="2977" y="3691"/>
                    <a:pt x="3108" y="3631"/>
                    <a:pt x="3215" y="3536"/>
                  </a:cubicBezTo>
                  <a:lnTo>
                    <a:pt x="5382" y="1488"/>
                  </a:lnTo>
                  <a:lnTo>
                    <a:pt x="5632" y="1738"/>
                  </a:lnTo>
                  <a:lnTo>
                    <a:pt x="2893" y="4477"/>
                  </a:lnTo>
                  <a:cubicBezTo>
                    <a:pt x="2715" y="4655"/>
                    <a:pt x="2631" y="4882"/>
                    <a:pt x="2631" y="5132"/>
                  </a:cubicBezTo>
                  <a:lnTo>
                    <a:pt x="2631" y="5929"/>
                  </a:lnTo>
                  <a:cubicBezTo>
                    <a:pt x="2631" y="6025"/>
                    <a:pt x="2703" y="6108"/>
                    <a:pt x="2810" y="6108"/>
                  </a:cubicBezTo>
                  <a:cubicBezTo>
                    <a:pt x="2893" y="6108"/>
                    <a:pt x="2989" y="6036"/>
                    <a:pt x="2989" y="5929"/>
                  </a:cubicBezTo>
                  <a:lnTo>
                    <a:pt x="2989" y="5132"/>
                  </a:lnTo>
                  <a:cubicBezTo>
                    <a:pt x="2989" y="4977"/>
                    <a:pt x="3048" y="4834"/>
                    <a:pt x="3155" y="4727"/>
                  </a:cubicBezTo>
                  <a:lnTo>
                    <a:pt x="6227" y="1643"/>
                  </a:lnTo>
                  <a:cubicBezTo>
                    <a:pt x="6370" y="1512"/>
                    <a:pt x="6429" y="1310"/>
                    <a:pt x="6382" y="1131"/>
                  </a:cubicBezTo>
                  <a:lnTo>
                    <a:pt x="6263" y="679"/>
                  </a:lnTo>
                  <a:lnTo>
                    <a:pt x="6382" y="572"/>
                  </a:lnTo>
                  <a:cubicBezTo>
                    <a:pt x="6453" y="512"/>
                    <a:pt x="6453" y="393"/>
                    <a:pt x="6382" y="321"/>
                  </a:cubicBezTo>
                  <a:cubicBezTo>
                    <a:pt x="6352" y="286"/>
                    <a:pt x="6307" y="268"/>
                    <a:pt x="6261" y="268"/>
                  </a:cubicBezTo>
                  <a:cubicBezTo>
                    <a:pt x="6215" y="268"/>
                    <a:pt x="6168" y="286"/>
                    <a:pt x="6132" y="321"/>
                  </a:cubicBezTo>
                  <a:lnTo>
                    <a:pt x="3572" y="2738"/>
                  </a:lnTo>
                  <a:cubicBezTo>
                    <a:pt x="3453" y="2322"/>
                    <a:pt x="3358" y="1750"/>
                    <a:pt x="3346" y="1464"/>
                  </a:cubicBezTo>
                  <a:cubicBezTo>
                    <a:pt x="3286" y="631"/>
                    <a:pt x="2643" y="0"/>
                    <a:pt x="185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3" name="Google Shape;4633;p66"/>
            <p:cNvSpPr/>
            <p:nvPr/>
          </p:nvSpPr>
          <p:spPr>
            <a:xfrm>
              <a:off x="5740078" y="2905929"/>
              <a:ext cx="225547" cy="189516"/>
            </a:xfrm>
            <a:custGeom>
              <a:rect b="b" l="l" r="r" t="t"/>
              <a:pathLst>
                <a:path extrusionOk="0" h="5954" w="7086">
                  <a:moveTo>
                    <a:pt x="549" y="0"/>
                  </a:moveTo>
                  <a:cubicBezTo>
                    <a:pt x="251" y="0"/>
                    <a:pt x="1" y="250"/>
                    <a:pt x="1" y="548"/>
                  </a:cubicBezTo>
                  <a:lnTo>
                    <a:pt x="1" y="5072"/>
                  </a:lnTo>
                  <a:cubicBezTo>
                    <a:pt x="1" y="5156"/>
                    <a:pt x="72" y="5251"/>
                    <a:pt x="180" y="5251"/>
                  </a:cubicBezTo>
                  <a:cubicBezTo>
                    <a:pt x="263" y="5251"/>
                    <a:pt x="358" y="5179"/>
                    <a:pt x="358" y="5072"/>
                  </a:cubicBezTo>
                  <a:lnTo>
                    <a:pt x="358" y="548"/>
                  </a:lnTo>
                  <a:cubicBezTo>
                    <a:pt x="358" y="441"/>
                    <a:pt x="441" y="357"/>
                    <a:pt x="549" y="357"/>
                  </a:cubicBezTo>
                  <a:lnTo>
                    <a:pt x="6537" y="357"/>
                  </a:lnTo>
                  <a:cubicBezTo>
                    <a:pt x="6645" y="357"/>
                    <a:pt x="6728" y="441"/>
                    <a:pt x="6728" y="548"/>
                  </a:cubicBezTo>
                  <a:lnTo>
                    <a:pt x="6728" y="5394"/>
                  </a:lnTo>
                  <a:cubicBezTo>
                    <a:pt x="6728" y="5501"/>
                    <a:pt x="6645" y="5596"/>
                    <a:pt x="6537" y="5596"/>
                  </a:cubicBezTo>
                  <a:lnTo>
                    <a:pt x="2108" y="5596"/>
                  </a:lnTo>
                  <a:cubicBezTo>
                    <a:pt x="2025" y="5596"/>
                    <a:pt x="1930" y="5668"/>
                    <a:pt x="1930" y="5775"/>
                  </a:cubicBezTo>
                  <a:cubicBezTo>
                    <a:pt x="1930" y="5870"/>
                    <a:pt x="2013" y="5953"/>
                    <a:pt x="2108" y="5953"/>
                  </a:cubicBezTo>
                  <a:lnTo>
                    <a:pt x="6537" y="5953"/>
                  </a:lnTo>
                  <a:cubicBezTo>
                    <a:pt x="6835" y="5953"/>
                    <a:pt x="7085" y="5691"/>
                    <a:pt x="7085" y="5394"/>
                  </a:cubicBezTo>
                  <a:lnTo>
                    <a:pt x="7085" y="548"/>
                  </a:lnTo>
                  <a:cubicBezTo>
                    <a:pt x="7085" y="238"/>
                    <a:pt x="6847" y="0"/>
                    <a:pt x="653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4" name="Google Shape;4634;p66"/>
            <p:cNvSpPr/>
            <p:nvPr/>
          </p:nvSpPr>
          <p:spPr>
            <a:xfrm>
              <a:off x="5793902" y="2928464"/>
              <a:ext cx="131553" cy="130598"/>
            </a:xfrm>
            <a:custGeom>
              <a:rect b="b" l="l" r="r" t="t"/>
              <a:pathLst>
                <a:path extrusionOk="0" h="4103" w="4133">
                  <a:moveTo>
                    <a:pt x="1870" y="757"/>
                  </a:moveTo>
                  <a:cubicBezTo>
                    <a:pt x="2227" y="757"/>
                    <a:pt x="2537" y="876"/>
                    <a:pt x="2811" y="1090"/>
                  </a:cubicBezTo>
                  <a:lnTo>
                    <a:pt x="1751" y="2150"/>
                  </a:lnTo>
                  <a:cubicBezTo>
                    <a:pt x="1679" y="2221"/>
                    <a:pt x="1679" y="2328"/>
                    <a:pt x="1751" y="2400"/>
                  </a:cubicBezTo>
                  <a:cubicBezTo>
                    <a:pt x="1775" y="2424"/>
                    <a:pt x="1822" y="2447"/>
                    <a:pt x="1870" y="2447"/>
                  </a:cubicBezTo>
                  <a:cubicBezTo>
                    <a:pt x="1918" y="2447"/>
                    <a:pt x="1953" y="2424"/>
                    <a:pt x="1989" y="2400"/>
                  </a:cubicBezTo>
                  <a:lnTo>
                    <a:pt x="2513" y="1876"/>
                  </a:lnTo>
                  <a:cubicBezTo>
                    <a:pt x="2584" y="1995"/>
                    <a:pt x="2632" y="2126"/>
                    <a:pt x="2632" y="2281"/>
                  </a:cubicBezTo>
                  <a:cubicBezTo>
                    <a:pt x="2632" y="2697"/>
                    <a:pt x="2287" y="3043"/>
                    <a:pt x="1870" y="3043"/>
                  </a:cubicBezTo>
                  <a:cubicBezTo>
                    <a:pt x="1453" y="3043"/>
                    <a:pt x="1108" y="2697"/>
                    <a:pt x="1108" y="2281"/>
                  </a:cubicBezTo>
                  <a:cubicBezTo>
                    <a:pt x="1108" y="1864"/>
                    <a:pt x="1453" y="1519"/>
                    <a:pt x="1870" y="1519"/>
                  </a:cubicBezTo>
                  <a:cubicBezTo>
                    <a:pt x="1953" y="1519"/>
                    <a:pt x="2049" y="1447"/>
                    <a:pt x="2049" y="1340"/>
                  </a:cubicBezTo>
                  <a:cubicBezTo>
                    <a:pt x="2049" y="1233"/>
                    <a:pt x="1977" y="1162"/>
                    <a:pt x="1870" y="1162"/>
                  </a:cubicBezTo>
                  <a:cubicBezTo>
                    <a:pt x="1263" y="1162"/>
                    <a:pt x="763" y="1650"/>
                    <a:pt x="763" y="2269"/>
                  </a:cubicBezTo>
                  <a:cubicBezTo>
                    <a:pt x="763" y="2876"/>
                    <a:pt x="1263" y="3364"/>
                    <a:pt x="1870" y="3364"/>
                  </a:cubicBezTo>
                  <a:cubicBezTo>
                    <a:pt x="2477" y="3364"/>
                    <a:pt x="2965" y="2876"/>
                    <a:pt x="2965" y="2269"/>
                  </a:cubicBezTo>
                  <a:cubicBezTo>
                    <a:pt x="2965" y="2031"/>
                    <a:pt x="2894" y="1804"/>
                    <a:pt x="2763" y="1614"/>
                  </a:cubicBezTo>
                  <a:lnTo>
                    <a:pt x="3049" y="1328"/>
                  </a:lnTo>
                  <a:cubicBezTo>
                    <a:pt x="3251" y="1578"/>
                    <a:pt x="3370" y="1912"/>
                    <a:pt x="3370" y="2269"/>
                  </a:cubicBezTo>
                  <a:cubicBezTo>
                    <a:pt x="3370" y="3102"/>
                    <a:pt x="2703" y="3769"/>
                    <a:pt x="1870" y="3769"/>
                  </a:cubicBezTo>
                  <a:cubicBezTo>
                    <a:pt x="1036" y="3769"/>
                    <a:pt x="370" y="3102"/>
                    <a:pt x="370" y="2269"/>
                  </a:cubicBezTo>
                  <a:cubicBezTo>
                    <a:pt x="370" y="1435"/>
                    <a:pt x="1036" y="757"/>
                    <a:pt x="1870" y="757"/>
                  </a:cubicBezTo>
                  <a:close/>
                  <a:moveTo>
                    <a:pt x="3924" y="1"/>
                  </a:moveTo>
                  <a:cubicBezTo>
                    <a:pt x="3879" y="1"/>
                    <a:pt x="3834" y="19"/>
                    <a:pt x="3799" y="54"/>
                  </a:cubicBezTo>
                  <a:lnTo>
                    <a:pt x="3537" y="328"/>
                  </a:lnTo>
                  <a:lnTo>
                    <a:pt x="3537" y="197"/>
                  </a:lnTo>
                  <a:cubicBezTo>
                    <a:pt x="3537" y="102"/>
                    <a:pt x="3453" y="19"/>
                    <a:pt x="3358" y="19"/>
                  </a:cubicBezTo>
                  <a:cubicBezTo>
                    <a:pt x="3263" y="19"/>
                    <a:pt x="3180" y="90"/>
                    <a:pt x="3180" y="197"/>
                  </a:cubicBezTo>
                  <a:lnTo>
                    <a:pt x="3180" y="685"/>
                  </a:lnTo>
                  <a:lnTo>
                    <a:pt x="3037" y="816"/>
                  </a:lnTo>
                  <a:cubicBezTo>
                    <a:pt x="2715" y="554"/>
                    <a:pt x="2310" y="388"/>
                    <a:pt x="1870" y="388"/>
                  </a:cubicBezTo>
                  <a:cubicBezTo>
                    <a:pt x="834" y="388"/>
                    <a:pt x="1" y="1221"/>
                    <a:pt x="1" y="2245"/>
                  </a:cubicBezTo>
                  <a:cubicBezTo>
                    <a:pt x="1" y="3269"/>
                    <a:pt x="834" y="4102"/>
                    <a:pt x="1870" y="4102"/>
                  </a:cubicBezTo>
                  <a:cubicBezTo>
                    <a:pt x="2894" y="4102"/>
                    <a:pt x="3727" y="3269"/>
                    <a:pt x="3727" y="2245"/>
                  </a:cubicBezTo>
                  <a:cubicBezTo>
                    <a:pt x="3727" y="1804"/>
                    <a:pt x="3561" y="1388"/>
                    <a:pt x="3299" y="1066"/>
                  </a:cubicBezTo>
                  <a:lnTo>
                    <a:pt x="3430" y="935"/>
                  </a:lnTo>
                  <a:lnTo>
                    <a:pt x="3918" y="935"/>
                  </a:lnTo>
                  <a:cubicBezTo>
                    <a:pt x="4013" y="935"/>
                    <a:pt x="4096" y="864"/>
                    <a:pt x="4096" y="757"/>
                  </a:cubicBezTo>
                  <a:cubicBezTo>
                    <a:pt x="4084" y="673"/>
                    <a:pt x="4013" y="578"/>
                    <a:pt x="3918" y="578"/>
                  </a:cubicBezTo>
                  <a:lnTo>
                    <a:pt x="3787" y="578"/>
                  </a:lnTo>
                  <a:lnTo>
                    <a:pt x="4049" y="316"/>
                  </a:lnTo>
                  <a:cubicBezTo>
                    <a:pt x="4132" y="245"/>
                    <a:pt x="4132" y="138"/>
                    <a:pt x="4049" y="54"/>
                  </a:cubicBezTo>
                  <a:cubicBezTo>
                    <a:pt x="4013" y="19"/>
                    <a:pt x="3968" y="1"/>
                    <a:pt x="392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35" name="Google Shape;4635;p66"/>
          <p:cNvGrpSpPr/>
          <p:nvPr/>
        </p:nvGrpSpPr>
        <p:grpSpPr>
          <a:xfrm>
            <a:off x="1302566" y="2986680"/>
            <a:ext cx="347934" cy="310024"/>
            <a:chOff x="1327676" y="2910480"/>
            <a:chExt cx="347934" cy="310024"/>
          </a:xfrm>
        </p:grpSpPr>
        <p:sp>
          <p:nvSpPr>
            <p:cNvPr id="4636" name="Google Shape;4636;p66"/>
            <p:cNvSpPr/>
            <p:nvPr/>
          </p:nvSpPr>
          <p:spPr>
            <a:xfrm>
              <a:off x="1367081" y="3067370"/>
              <a:ext cx="43257" cy="15565"/>
            </a:xfrm>
            <a:custGeom>
              <a:rect b="b" l="l" r="r" t="t"/>
              <a:pathLst>
                <a:path extrusionOk="0" h="489" w="1359">
                  <a:moveTo>
                    <a:pt x="167" y="0"/>
                  </a:moveTo>
                  <a:cubicBezTo>
                    <a:pt x="72" y="0"/>
                    <a:pt x="1" y="72"/>
                    <a:pt x="1" y="167"/>
                  </a:cubicBezTo>
                  <a:cubicBezTo>
                    <a:pt x="1" y="250"/>
                    <a:pt x="72" y="322"/>
                    <a:pt x="167" y="322"/>
                  </a:cubicBezTo>
                  <a:cubicBezTo>
                    <a:pt x="346" y="322"/>
                    <a:pt x="870" y="358"/>
                    <a:pt x="1120" y="477"/>
                  </a:cubicBezTo>
                  <a:cubicBezTo>
                    <a:pt x="1144" y="488"/>
                    <a:pt x="1168" y="488"/>
                    <a:pt x="1191" y="488"/>
                  </a:cubicBezTo>
                  <a:cubicBezTo>
                    <a:pt x="1251" y="488"/>
                    <a:pt x="1310" y="465"/>
                    <a:pt x="1346" y="405"/>
                  </a:cubicBezTo>
                  <a:cubicBezTo>
                    <a:pt x="1358" y="322"/>
                    <a:pt x="1334" y="238"/>
                    <a:pt x="1251" y="191"/>
                  </a:cubicBezTo>
                  <a:cubicBezTo>
                    <a:pt x="882" y="12"/>
                    <a:pt x="191" y="0"/>
                    <a:pt x="1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7" name="Google Shape;4637;p66"/>
            <p:cNvSpPr/>
            <p:nvPr/>
          </p:nvSpPr>
          <p:spPr>
            <a:xfrm>
              <a:off x="1350402" y="3170436"/>
              <a:ext cx="10663" cy="48541"/>
            </a:xfrm>
            <a:custGeom>
              <a:rect b="b" l="l" r="r" t="t"/>
              <a:pathLst>
                <a:path extrusionOk="0" h="1525" w="335">
                  <a:moveTo>
                    <a:pt x="168" y="1"/>
                  </a:moveTo>
                  <a:cubicBezTo>
                    <a:pt x="84" y="1"/>
                    <a:pt x="1" y="84"/>
                    <a:pt x="1" y="168"/>
                  </a:cubicBezTo>
                  <a:lnTo>
                    <a:pt x="1" y="1358"/>
                  </a:lnTo>
                  <a:cubicBezTo>
                    <a:pt x="1" y="1453"/>
                    <a:pt x="84" y="1525"/>
                    <a:pt x="168" y="1525"/>
                  </a:cubicBezTo>
                  <a:cubicBezTo>
                    <a:pt x="263" y="1525"/>
                    <a:pt x="334" y="1453"/>
                    <a:pt x="334" y="1358"/>
                  </a:cubicBezTo>
                  <a:lnTo>
                    <a:pt x="334" y="168"/>
                  </a:lnTo>
                  <a:cubicBezTo>
                    <a:pt x="334" y="84"/>
                    <a:pt x="263" y="1"/>
                    <a:pt x="16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8" name="Google Shape;4638;p66"/>
            <p:cNvSpPr/>
            <p:nvPr/>
          </p:nvSpPr>
          <p:spPr>
            <a:xfrm>
              <a:off x="1327676" y="3040187"/>
              <a:ext cx="201643" cy="180317"/>
            </a:xfrm>
            <a:custGeom>
              <a:rect b="b" l="l" r="r" t="t"/>
              <a:pathLst>
                <a:path extrusionOk="0" h="5665" w="6335">
                  <a:moveTo>
                    <a:pt x="5894" y="628"/>
                  </a:moveTo>
                  <a:lnTo>
                    <a:pt x="5954" y="866"/>
                  </a:lnTo>
                  <a:cubicBezTo>
                    <a:pt x="5977" y="926"/>
                    <a:pt x="5966" y="997"/>
                    <a:pt x="5918" y="1045"/>
                  </a:cubicBezTo>
                  <a:lnTo>
                    <a:pt x="5823" y="1140"/>
                  </a:lnTo>
                  <a:lnTo>
                    <a:pt x="5596" y="914"/>
                  </a:lnTo>
                  <a:lnTo>
                    <a:pt x="5894" y="628"/>
                  </a:lnTo>
                  <a:close/>
                  <a:moveTo>
                    <a:pt x="2941" y="307"/>
                  </a:moveTo>
                  <a:lnTo>
                    <a:pt x="2941" y="961"/>
                  </a:lnTo>
                  <a:cubicBezTo>
                    <a:pt x="2941" y="1057"/>
                    <a:pt x="2906" y="1164"/>
                    <a:pt x="2870" y="1271"/>
                  </a:cubicBezTo>
                  <a:lnTo>
                    <a:pt x="2787" y="1438"/>
                  </a:lnTo>
                  <a:cubicBezTo>
                    <a:pt x="2775" y="1450"/>
                    <a:pt x="2775" y="1473"/>
                    <a:pt x="2775" y="1509"/>
                  </a:cubicBezTo>
                  <a:lnTo>
                    <a:pt x="2775" y="1854"/>
                  </a:lnTo>
                  <a:cubicBezTo>
                    <a:pt x="2775" y="2104"/>
                    <a:pt x="2667" y="2331"/>
                    <a:pt x="2513" y="2485"/>
                  </a:cubicBezTo>
                  <a:cubicBezTo>
                    <a:pt x="2363" y="2635"/>
                    <a:pt x="2165" y="2727"/>
                    <a:pt x="1954" y="2727"/>
                  </a:cubicBezTo>
                  <a:cubicBezTo>
                    <a:pt x="1930" y="2727"/>
                    <a:pt x="1906" y="2726"/>
                    <a:pt x="1882" y="2724"/>
                  </a:cubicBezTo>
                  <a:cubicBezTo>
                    <a:pt x="1417" y="2712"/>
                    <a:pt x="1048" y="2307"/>
                    <a:pt x="1048" y="1819"/>
                  </a:cubicBezTo>
                  <a:lnTo>
                    <a:pt x="1048" y="1521"/>
                  </a:lnTo>
                  <a:cubicBezTo>
                    <a:pt x="1048" y="1497"/>
                    <a:pt x="1048" y="1473"/>
                    <a:pt x="1036" y="1450"/>
                  </a:cubicBezTo>
                  <a:lnTo>
                    <a:pt x="929" y="1259"/>
                  </a:lnTo>
                  <a:cubicBezTo>
                    <a:pt x="905" y="1176"/>
                    <a:pt x="870" y="1104"/>
                    <a:pt x="870" y="1021"/>
                  </a:cubicBezTo>
                  <a:lnTo>
                    <a:pt x="870" y="997"/>
                  </a:lnTo>
                  <a:cubicBezTo>
                    <a:pt x="870" y="616"/>
                    <a:pt x="1179" y="307"/>
                    <a:pt x="1572" y="307"/>
                  </a:cubicBezTo>
                  <a:close/>
                  <a:moveTo>
                    <a:pt x="2275" y="2986"/>
                  </a:moveTo>
                  <a:cubicBezTo>
                    <a:pt x="2286" y="3045"/>
                    <a:pt x="2298" y="3081"/>
                    <a:pt x="2310" y="3117"/>
                  </a:cubicBezTo>
                  <a:lnTo>
                    <a:pt x="2167" y="3259"/>
                  </a:lnTo>
                  <a:cubicBezTo>
                    <a:pt x="2102" y="3325"/>
                    <a:pt x="2013" y="3358"/>
                    <a:pt x="1923" y="3358"/>
                  </a:cubicBezTo>
                  <a:cubicBezTo>
                    <a:pt x="1834" y="3358"/>
                    <a:pt x="1745" y="3325"/>
                    <a:pt x="1679" y="3259"/>
                  </a:cubicBezTo>
                  <a:lnTo>
                    <a:pt x="1536" y="3128"/>
                  </a:lnTo>
                  <a:cubicBezTo>
                    <a:pt x="1560" y="3081"/>
                    <a:pt x="1572" y="3045"/>
                    <a:pt x="1572" y="2986"/>
                  </a:cubicBezTo>
                  <a:cubicBezTo>
                    <a:pt x="1679" y="3009"/>
                    <a:pt x="1775" y="3045"/>
                    <a:pt x="1882" y="3045"/>
                  </a:cubicBezTo>
                  <a:lnTo>
                    <a:pt x="1917" y="3045"/>
                  </a:lnTo>
                  <a:cubicBezTo>
                    <a:pt x="2036" y="3045"/>
                    <a:pt x="2167" y="3021"/>
                    <a:pt x="2275" y="2986"/>
                  </a:cubicBezTo>
                  <a:close/>
                  <a:moveTo>
                    <a:pt x="6162" y="0"/>
                  </a:moveTo>
                  <a:cubicBezTo>
                    <a:pt x="6120" y="0"/>
                    <a:pt x="6079" y="15"/>
                    <a:pt x="6049" y="45"/>
                  </a:cubicBezTo>
                  <a:lnTo>
                    <a:pt x="2906" y="3021"/>
                  </a:lnTo>
                  <a:cubicBezTo>
                    <a:pt x="2882" y="3057"/>
                    <a:pt x="2834" y="3069"/>
                    <a:pt x="2787" y="3069"/>
                  </a:cubicBezTo>
                  <a:lnTo>
                    <a:pt x="2763" y="3069"/>
                  </a:lnTo>
                  <a:cubicBezTo>
                    <a:pt x="2656" y="3069"/>
                    <a:pt x="2584" y="2997"/>
                    <a:pt x="2584" y="2890"/>
                  </a:cubicBezTo>
                  <a:lnTo>
                    <a:pt x="2584" y="2843"/>
                  </a:lnTo>
                  <a:cubicBezTo>
                    <a:pt x="2644" y="2819"/>
                    <a:pt x="2679" y="2771"/>
                    <a:pt x="2727" y="2724"/>
                  </a:cubicBezTo>
                  <a:cubicBezTo>
                    <a:pt x="2965" y="2497"/>
                    <a:pt x="3084" y="2200"/>
                    <a:pt x="3084" y="1878"/>
                  </a:cubicBezTo>
                  <a:lnTo>
                    <a:pt x="3084" y="1581"/>
                  </a:lnTo>
                  <a:lnTo>
                    <a:pt x="3144" y="1450"/>
                  </a:lnTo>
                  <a:cubicBezTo>
                    <a:pt x="3215" y="1307"/>
                    <a:pt x="3251" y="1152"/>
                    <a:pt x="3251" y="997"/>
                  </a:cubicBezTo>
                  <a:lnTo>
                    <a:pt x="3251" y="176"/>
                  </a:lnTo>
                  <a:cubicBezTo>
                    <a:pt x="3251" y="92"/>
                    <a:pt x="3179" y="21"/>
                    <a:pt x="3084" y="21"/>
                  </a:cubicBezTo>
                  <a:lnTo>
                    <a:pt x="1548" y="21"/>
                  </a:lnTo>
                  <a:cubicBezTo>
                    <a:pt x="1001" y="21"/>
                    <a:pt x="536" y="461"/>
                    <a:pt x="536" y="1033"/>
                  </a:cubicBezTo>
                  <a:lnTo>
                    <a:pt x="536" y="1045"/>
                  </a:lnTo>
                  <a:cubicBezTo>
                    <a:pt x="536" y="1176"/>
                    <a:pt x="572" y="1295"/>
                    <a:pt x="632" y="1414"/>
                  </a:cubicBezTo>
                  <a:lnTo>
                    <a:pt x="703" y="1581"/>
                  </a:lnTo>
                  <a:lnTo>
                    <a:pt x="703" y="1831"/>
                  </a:lnTo>
                  <a:cubicBezTo>
                    <a:pt x="703" y="2247"/>
                    <a:pt x="917" y="2616"/>
                    <a:pt x="1215" y="2843"/>
                  </a:cubicBezTo>
                  <a:lnTo>
                    <a:pt x="1215" y="2997"/>
                  </a:lnTo>
                  <a:cubicBezTo>
                    <a:pt x="1215" y="3069"/>
                    <a:pt x="1155" y="3140"/>
                    <a:pt x="1072" y="3176"/>
                  </a:cubicBezTo>
                  <a:lnTo>
                    <a:pt x="501" y="3343"/>
                  </a:lnTo>
                  <a:cubicBezTo>
                    <a:pt x="215" y="3414"/>
                    <a:pt x="0" y="3676"/>
                    <a:pt x="0" y="3974"/>
                  </a:cubicBezTo>
                  <a:lnTo>
                    <a:pt x="0" y="5462"/>
                  </a:lnTo>
                  <a:cubicBezTo>
                    <a:pt x="0" y="5557"/>
                    <a:pt x="84" y="5629"/>
                    <a:pt x="167" y="5629"/>
                  </a:cubicBezTo>
                  <a:cubicBezTo>
                    <a:pt x="262" y="5629"/>
                    <a:pt x="334" y="5557"/>
                    <a:pt x="334" y="5462"/>
                  </a:cubicBezTo>
                  <a:lnTo>
                    <a:pt x="334" y="3974"/>
                  </a:lnTo>
                  <a:cubicBezTo>
                    <a:pt x="334" y="3831"/>
                    <a:pt x="441" y="3676"/>
                    <a:pt x="584" y="3640"/>
                  </a:cubicBezTo>
                  <a:lnTo>
                    <a:pt x="1167" y="3474"/>
                  </a:lnTo>
                  <a:cubicBezTo>
                    <a:pt x="1215" y="3450"/>
                    <a:pt x="1251" y="3438"/>
                    <a:pt x="1298" y="3414"/>
                  </a:cubicBezTo>
                  <a:lnTo>
                    <a:pt x="1405" y="3521"/>
                  </a:lnTo>
                  <a:cubicBezTo>
                    <a:pt x="1536" y="3652"/>
                    <a:pt x="1703" y="3712"/>
                    <a:pt x="1882" y="3712"/>
                  </a:cubicBezTo>
                  <a:cubicBezTo>
                    <a:pt x="2060" y="3712"/>
                    <a:pt x="2227" y="3652"/>
                    <a:pt x="2358" y="3521"/>
                  </a:cubicBezTo>
                  <a:lnTo>
                    <a:pt x="2501" y="3367"/>
                  </a:lnTo>
                  <a:cubicBezTo>
                    <a:pt x="2584" y="3402"/>
                    <a:pt x="2656" y="3426"/>
                    <a:pt x="2727" y="3426"/>
                  </a:cubicBezTo>
                  <a:lnTo>
                    <a:pt x="2763" y="3426"/>
                  </a:lnTo>
                  <a:cubicBezTo>
                    <a:pt x="2894" y="3426"/>
                    <a:pt x="3013" y="3378"/>
                    <a:pt x="3096" y="3295"/>
                  </a:cubicBezTo>
                  <a:lnTo>
                    <a:pt x="5334" y="1176"/>
                  </a:lnTo>
                  <a:lnTo>
                    <a:pt x="5561" y="1402"/>
                  </a:lnTo>
                  <a:lnTo>
                    <a:pt x="2965" y="3986"/>
                  </a:lnTo>
                  <a:cubicBezTo>
                    <a:pt x="2798" y="4152"/>
                    <a:pt x="2715" y="4367"/>
                    <a:pt x="2715" y="4581"/>
                  </a:cubicBezTo>
                  <a:lnTo>
                    <a:pt x="2715" y="5498"/>
                  </a:lnTo>
                  <a:cubicBezTo>
                    <a:pt x="2715" y="5581"/>
                    <a:pt x="2787" y="5664"/>
                    <a:pt x="2882" y="5664"/>
                  </a:cubicBezTo>
                  <a:cubicBezTo>
                    <a:pt x="2965" y="5664"/>
                    <a:pt x="3037" y="5581"/>
                    <a:pt x="3037" y="5498"/>
                  </a:cubicBezTo>
                  <a:lnTo>
                    <a:pt x="3037" y="4581"/>
                  </a:lnTo>
                  <a:cubicBezTo>
                    <a:pt x="3037" y="4450"/>
                    <a:pt x="3096" y="4319"/>
                    <a:pt x="3191" y="4212"/>
                  </a:cubicBezTo>
                  <a:lnTo>
                    <a:pt x="6096" y="1307"/>
                  </a:lnTo>
                  <a:cubicBezTo>
                    <a:pt x="6216" y="1200"/>
                    <a:pt x="6275" y="997"/>
                    <a:pt x="6227" y="831"/>
                  </a:cubicBezTo>
                  <a:lnTo>
                    <a:pt x="6168" y="378"/>
                  </a:lnTo>
                  <a:lnTo>
                    <a:pt x="6275" y="271"/>
                  </a:lnTo>
                  <a:cubicBezTo>
                    <a:pt x="6335" y="211"/>
                    <a:pt x="6335" y="104"/>
                    <a:pt x="6275" y="45"/>
                  </a:cubicBezTo>
                  <a:cubicBezTo>
                    <a:pt x="6245" y="15"/>
                    <a:pt x="6204" y="0"/>
                    <a:pt x="616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39" name="Google Shape;4639;p66"/>
            <p:cNvSpPr/>
            <p:nvPr/>
          </p:nvSpPr>
          <p:spPr>
            <a:xfrm>
              <a:off x="1470179" y="2910480"/>
              <a:ext cx="205431" cy="173601"/>
            </a:xfrm>
            <a:custGeom>
              <a:rect b="b" l="l" r="r" t="t"/>
              <a:pathLst>
                <a:path extrusionOk="0" h="5454" w="6454">
                  <a:moveTo>
                    <a:pt x="500" y="0"/>
                  </a:moveTo>
                  <a:cubicBezTo>
                    <a:pt x="215" y="0"/>
                    <a:pt x="0" y="226"/>
                    <a:pt x="0" y="512"/>
                  </a:cubicBezTo>
                  <a:lnTo>
                    <a:pt x="0" y="4822"/>
                  </a:lnTo>
                  <a:cubicBezTo>
                    <a:pt x="0" y="4917"/>
                    <a:pt x="72" y="4989"/>
                    <a:pt x="155" y="4989"/>
                  </a:cubicBezTo>
                  <a:cubicBezTo>
                    <a:pt x="250" y="4989"/>
                    <a:pt x="322" y="4917"/>
                    <a:pt x="322" y="4822"/>
                  </a:cubicBezTo>
                  <a:lnTo>
                    <a:pt x="322" y="512"/>
                  </a:lnTo>
                  <a:cubicBezTo>
                    <a:pt x="322" y="405"/>
                    <a:pt x="393" y="322"/>
                    <a:pt x="500" y="322"/>
                  </a:cubicBezTo>
                  <a:lnTo>
                    <a:pt x="5953" y="322"/>
                  </a:lnTo>
                  <a:cubicBezTo>
                    <a:pt x="6049" y="322"/>
                    <a:pt x="6132" y="405"/>
                    <a:pt x="6132" y="512"/>
                  </a:cubicBezTo>
                  <a:lnTo>
                    <a:pt x="6132" y="4941"/>
                  </a:lnTo>
                  <a:cubicBezTo>
                    <a:pt x="6132" y="5048"/>
                    <a:pt x="6049" y="5120"/>
                    <a:pt x="5953" y="5120"/>
                  </a:cubicBezTo>
                  <a:lnTo>
                    <a:pt x="2298" y="5120"/>
                  </a:lnTo>
                  <a:cubicBezTo>
                    <a:pt x="2215" y="5120"/>
                    <a:pt x="2131" y="5191"/>
                    <a:pt x="2131" y="5287"/>
                  </a:cubicBezTo>
                  <a:cubicBezTo>
                    <a:pt x="2131" y="5370"/>
                    <a:pt x="2215" y="5453"/>
                    <a:pt x="2298" y="5453"/>
                  </a:cubicBezTo>
                  <a:lnTo>
                    <a:pt x="5953" y="5453"/>
                  </a:lnTo>
                  <a:cubicBezTo>
                    <a:pt x="6227" y="5453"/>
                    <a:pt x="6453" y="5227"/>
                    <a:pt x="6453" y="4941"/>
                  </a:cubicBezTo>
                  <a:lnTo>
                    <a:pt x="6453" y="512"/>
                  </a:lnTo>
                  <a:cubicBezTo>
                    <a:pt x="6453" y="226"/>
                    <a:pt x="6215" y="0"/>
                    <a:pt x="595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0" name="Google Shape;4640;p66"/>
            <p:cNvSpPr/>
            <p:nvPr/>
          </p:nvSpPr>
          <p:spPr>
            <a:xfrm>
              <a:off x="1497075" y="2942692"/>
              <a:ext cx="152370" cy="96668"/>
            </a:xfrm>
            <a:custGeom>
              <a:rect b="b" l="l" r="r" t="t"/>
              <a:pathLst>
                <a:path extrusionOk="0" h="3037" w="4787">
                  <a:moveTo>
                    <a:pt x="3751" y="0"/>
                  </a:moveTo>
                  <a:cubicBezTo>
                    <a:pt x="3656" y="0"/>
                    <a:pt x="3584" y="72"/>
                    <a:pt x="3584" y="167"/>
                  </a:cubicBezTo>
                  <a:cubicBezTo>
                    <a:pt x="3584" y="250"/>
                    <a:pt x="3656" y="334"/>
                    <a:pt x="3751" y="334"/>
                  </a:cubicBezTo>
                  <a:lnTo>
                    <a:pt x="4215" y="334"/>
                  </a:lnTo>
                  <a:lnTo>
                    <a:pt x="2465" y="2072"/>
                  </a:lnTo>
                  <a:lnTo>
                    <a:pt x="1727" y="1322"/>
                  </a:lnTo>
                  <a:cubicBezTo>
                    <a:pt x="1697" y="1292"/>
                    <a:pt x="1656" y="1277"/>
                    <a:pt x="1614" y="1277"/>
                  </a:cubicBezTo>
                  <a:cubicBezTo>
                    <a:pt x="1572" y="1277"/>
                    <a:pt x="1531" y="1292"/>
                    <a:pt x="1501" y="1322"/>
                  </a:cubicBezTo>
                  <a:lnTo>
                    <a:pt x="60" y="2774"/>
                  </a:lnTo>
                  <a:cubicBezTo>
                    <a:pt x="1" y="2834"/>
                    <a:pt x="1" y="2929"/>
                    <a:pt x="60" y="2989"/>
                  </a:cubicBezTo>
                  <a:cubicBezTo>
                    <a:pt x="84" y="3024"/>
                    <a:pt x="132" y="3036"/>
                    <a:pt x="179" y="3036"/>
                  </a:cubicBezTo>
                  <a:cubicBezTo>
                    <a:pt x="227" y="3036"/>
                    <a:pt x="251" y="3024"/>
                    <a:pt x="298" y="2989"/>
                  </a:cubicBezTo>
                  <a:lnTo>
                    <a:pt x="1632" y="1655"/>
                  </a:lnTo>
                  <a:lnTo>
                    <a:pt x="2382" y="2393"/>
                  </a:lnTo>
                  <a:cubicBezTo>
                    <a:pt x="2412" y="2423"/>
                    <a:pt x="2453" y="2438"/>
                    <a:pt x="2495" y="2438"/>
                  </a:cubicBezTo>
                  <a:cubicBezTo>
                    <a:pt x="2537" y="2438"/>
                    <a:pt x="2578" y="2423"/>
                    <a:pt x="2608" y="2393"/>
                  </a:cubicBezTo>
                  <a:lnTo>
                    <a:pt x="4465" y="536"/>
                  </a:lnTo>
                  <a:lnTo>
                    <a:pt x="4465" y="1000"/>
                  </a:lnTo>
                  <a:cubicBezTo>
                    <a:pt x="4465" y="1084"/>
                    <a:pt x="4537" y="1167"/>
                    <a:pt x="4632" y="1167"/>
                  </a:cubicBezTo>
                  <a:cubicBezTo>
                    <a:pt x="4715" y="1167"/>
                    <a:pt x="4787" y="1084"/>
                    <a:pt x="4787" y="1000"/>
                  </a:cubicBezTo>
                  <a:lnTo>
                    <a:pt x="4787" y="155"/>
                  </a:lnTo>
                  <a:cubicBezTo>
                    <a:pt x="4751" y="72"/>
                    <a:pt x="4692" y="0"/>
                    <a:pt x="459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641" name="Google Shape;4641;p66"/>
          <p:cNvSpPr/>
          <p:nvPr/>
        </p:nvSpPr>
        <p:spPr>
          <a:xfrm>
            <a:off x="2760857" y="3271272"/>
            <a:ext cx="10663" cy="32244"/>
          </a:xfrm>
          <a:custGeom>
            <a:rect b="b" l="l" r="r" t="t"/>
            <a:pathLst>
              <a:path extrusionOk="0" h="1013" w="335">
                <a:moveTo>
                  <a:pt x="167" y="1"/>
                </a:moveTo>
                <a:cubicBezTo>
                  <a:pt x="72" y="1"/>
                  <a:pt x="1" y="84"/>
                  <a:pt x="1" y="167"/>
                </a:cubicBezTo>
                <a:lnTo>
                  <a:pt x="1" y="858"/>
                </a:lnTo>
                <a:cubicBezTo>
                  <a:pt x="1" y="941"/>
                  <a:pt x="72" y="1013"/>
                  <a:pt x="167" y="1013"/>
                </a:cubicBezTo>
                <a:cubicBezTo>
                  <a:pt x="251" y="1013"/>
                  <a:pt x="334" y="941"/>
                  <a:pt x="334" y="858"/>
                </a:cubicBezTo>
                <a:lnTo>
                  <a:pt x="334" y="167"/>
                </a:lnTo>
                <a:cubicBezTo>
                  <a:pt x="334" y="60"/>
                  <a:pt x="251" y="1"/>
                  <a:pt x="1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642" name="Google Shape;4642;p66"/>
          <p:cNvGrpSpPr/>
          <p:nvPr/>
        </p:nvGrpSpPr>
        <p:grpSpPr>
          <a:xfrm>
            <a:off x="2728291" y="2945764"/>
            <a:ext cx="382828" cy="358601"/>
            <a:chOff x="2753373" y="2902523"/>
            <a:chExt cx="347552" cy="325557"/>
          </a:xfrm>
        </p:grpSpPr>
        <p:sp>
          <p:nvSpPr>
            <p:cNvPr id="4643" name="Google Shape;4643;p66"/>
            <p:cNvSpPr/>
            <p:nvPr/>
          </p:nvSpPr>
          <p:spPr>
            <a:xfrm>
              <a:off x="2807962" y="3018575"/>
              <a:ext cx="86418" cy="29506"/>
            </a:xfrm>
            <a:custGeom>
              <a:rect b="b" l="l" r="r" t="t"/>
              <a:pathLst>
                <a:path extrusionOk="0" h="927" w="2715">
                  <a:moveTo>
                    <a:pt x="1070" y="0"/>
                  </a:moveTo>
                  <a:cubicBezTo>
                    <a:pt x="752" y="0"/>
                    <a:pt x="464" y="31"/>
                    <a:pt x="274" y="57"/>
                  </a:cubicBezTo>
                  <a:cubicBezTo>
                    <a:pt x="107" y="93"/>
                    <a:pt x="0" y="224"/>
                    <a:pt x="0" y="390"/>
                  </a:cubicBezTo>
                  <a:lnTo>
                    <a:pt x="0" y="759"/>
                  </a:lnTo>
                  <a:cubicBezTo>
                    <a:pt x="0" y="843"/>
                    <a:pt x="72" y="926"/>
                    <a:pt x="155" y="926"/>
                  </a:cubicBezTo>
                  <a:cubicBezTo>
                    <a:pt x="250" y="926"/>
                    <a:pt x="322" y="843"/>
                    <a:pt x="322" y="759"/>
                  </a:cubicBezTo>
                  <a:lnTo>
                    <a:pt x="322" y="390"/>
                  </a:lnTo>
                  <a:cubicBezTo>
                    <a:pt x="322" y="390"/>
                    <a:pt x="322" y="367"/>
                    <a:pt x="334" y="367"/>
                  </a:cubicBezTo>
                  <a:cubicBezTo>
                    <a:pt x="493" y="349"/>
                    <a:pt x="758" y="318"/>
                    <a:pt x="1059" y="318"/>
                  </a:cubicBezTo>
                  <a:cubicBezTo>
                    <a:pt x="1163" y="318"/>
                    <a:pt x="1271" y="322"/>
                    <a:pt x="1381" y="331"/>
                  </a:cubicBezTo>
                  <a:cubicBezTo>
                    <a:pt x="1870" y="355"/>
                    <a:pt x="2239" y="486"/>
                    <a:pt x="2453" y="700"/>
                  </a:cubicBezTo>
                  <a:cubicBezTo>
                    <a:pt x="2483" y="730"/>
                    <a:pt x="2524" y="745"/>
                    <a:pt x="2566" y="745"/>
                  </a:cubicBezTo>
                  <a:cubicBezTo>
                    <a:pt x="2608" y="745"/>
                    <a:pt x="2649" y="730"/>
                    <a:pt x="2679" y="700"/>
                  </a:cubicBezTo>
                  <a:cubicBezTo>
                    <a:pt x="2715" y="640"/>
                    <a:pt x="2715" y="533"/>
                    <a:pt x="2655" y="474"/>
                  </a:cubicBezTo>
                  <a:cubicBezTo>
                    <a:pt x="2276" y="95"/>
                    <a:pt x="1627" y="0"/>
                    <a:pt x="107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4" name="Google Shape;4644;p66"/>
            <p:cNvSpPr/>
            <p:nvPr/>
          </p:nvSpPr>
          <p:spPr>
            <a:xfrm>
              <a:off x="2753373" y="2973376"/>
              <a:ext cx="195213" cy="254704"/>
            </a:xfrm>
            <a:custGeom>
              <a:rect b="b" l="l" r="r" t="t"/>
              <a:pathLst>
                <a:path extrusionOk="0" h="8002" w="6133">
                  <a:moveTo>
                    <a:pt x="4787" y="298"/>
                  </a:moveTo>
                  <a:lnTo>
                    <a:pt x="4787" y="1846"/>
                  </a:lnTo>
                  <a:cubicBezTo>
                    <a:pt x="4787" y="2084"/>
                    <a:pt x="4751" y="2310"/>
                    <a:pt x="4644" y="2513"/>
                  </a:cubicBezTo>
                  <a:cubicBezTo>
                    <a:pt x="4632" y="2537"/>
                    <a:pt x="4632" y="2560"/>
                    <a:pt x="4632" y="2596"/>
                  </a:cubicBezTo>
                  <a:lnTo>
                    <a:pt x="4632" y="3037"/>
                  </a:lnTo>
                  <a:cubicBezTo>
                    <a:pt x="4632" y="3465"/>
                    <a:pt x="4442" y="3870"/>
                    <a:pt x="4132" y="4168"/>
                  </a:cubicBezTo>
                  <a:cubicBezTo>
                    <a:pt x="3852" y="4437"/>
                    <a:pt x="3484" y="4590"/>
                    <a:pt x="3099" y="4590"/>
                  </a:cubicBezTo>
                  <a:cubicBezTo>
                    <a:pt x="3059" y="4590"/>
                    <a:pt x="3018" y="4588"/>
                    <a:pt x="2977" y="4584"/>
                  </a:cubicBezTo>
                  <a:cubicBezTo>
                    <a:pt x="2156" y="4525"/>
                    <a:pt x="1513" y="3811"/>
                    <a:pt x="1513" y="2977"/>
                  </a:cubicBezTo>
                  <a:lnTo>
                    <a:pt x="1513" y="2572"/>
                  </a:lnTo>
                  <a:cubicBezTo>
                    <a:pt x="1513" y="2549"/>
                    <a:pt x="1513" y="2537"/>
                    <a:pt x="1501" y="2501"/>
                  </a:cubicBezTo>
                  <a:cubicBezTo>
                    <a:pt x="1394" y="2298"/>
                    <a:pt x="1358" y="2072"/>
                    <a:pt x="1358" y="1834"/>
                  </a:cubicBezTo>
                  <a:lnTo>
                    <a:pt x="1358" y="1513"/>
                  </a:lnTo>
                  <a:cubicBezTo>
                    <a:pt x="1358" y="834"/>
                    <a:pt x="1894" y="298"/>
                    <a:pt x="2561" y="298"/>
                  </a:cubicBezTo>
                  <a:close/>
                  <a:moveTo>
                    <a:pt x="3930" y="4680"/>
                  </a:moveTo>
                  <a:lnTo>
                    <a:pt x="3930" y="4977"/>
                  </a:lnTo>
                  <a:lnTo>
                    <a:pt x="3061" y="5573"/>
                  </a:lnTo>
                  <a:lnTo>
                    <a:pt x="2203" y="4977"/>
                  </a:lnTo>
                  <a:lnTo>
                    <a:pt x="2203" y="4680"/>
                  </a:lnTo>
                  <a:cubicBezTo>
                    <a:pt x="2430" y="4799"/>
                    <a:pt x="2680" y="4870"/>
                    <a:pt x="2942" y="4882"/>
                  </a:cubicBezTo>
                  <a:lnTo>
                    <a:pt x="3061" y="4882"/>
                  </a:lnTo>
                  <a:cubicBezTo>
                    <a:pt x="3358" y="4882"/>
                    <a:pt x="3656" y="4811"/>
                    <a:pt x="3930" y="4680"/>
                  </a:cubicBezTo>
                  <a:close/>
                  <a:moveTo>
                    <a:pt x="2084" y="5275"/>
                  </a:moveTo>
                  <a:lnTo>
                    <a:pt x="2846" y="5787"/>
                  </a:lnTo>
                  <a:lnTo>
                    <a:pt x="2430" y="6180"/>
                  </a:lnTo>
                  <a:lnTo>
                    <a:pt x="2406" y="6180"/>
                  </a:lnTo>
                  <a:lnTo>
                    <a:pt x="1918" y="5442"/>
                  </a:lnTo>
                  <a:lnTo>
                    <a:pt x="2084" y="5275"/>
                  </a:lnTo>
                  <a:close/>
                  <a:moveTo>
                    <a:pt x="4073" y="5251"/>
                  </a:moveTo>
                  <a:lnTo>
                    <a:pt x="4239" y="5418"/>
                  </a:lnTo>
                  <a:lnTo>
                    <a:pt x="3739" y="6180"/>
                  </a:lnTo>
                  <a:lnTo>
                    <a:pt x="3716" y="6180"/>
                  </a:lnTo>
                  <a:lnTo>
                    <a:pt x="3311" y="5775"/>
                  </a:lnTo>
                  <a:lnTo>
                    <a:pt x="4073" y="5251"/>
                  </a:lnTo>
                  <a:close/>
                  <a:moveTo>
                    <a:pt x="2549" y="1"/>
                  </a:moveTo>
                  <a:cubicBezTo>
                    <a:pt x="1715" y="1"/>
                    <a:pt x="1025" y="691"/>
                    <a:pt x="1025" y="1525"/>
                  </a:cubicBezTo>
                  <a:lnTo>
                    <a:pt x="1025" y="1870"/>
                  </a:lnTo>
                  <a:cubicBezTo>
                    <a:pt x="1025" y="2132"/>
                    <a:pt x="1084" y="2406"/>
                    <a:pt x="1191" y="2644"/>
                  </a:cubicBezTo>
                  <a:lnTo>
                    <a:pt x="1191" y="3001"/>
                  </a:lnTo>
                  <a:cubicBezTo>
                    <a:pt x="1191" y="3596"/>
                    <a:pt x="1453" y="4132"/>
                    <a:pt x="1870" y="4489"/>
                  </a:cubicBezTo>
                  <a:lnTo>
                    <a:pt x="1870" y="5025"/>
                  </a:lnTo>
                  <a:lnTo>
                    <a:pt x="1572" y="5335"/>
                  </a:lnTo>
                  <a:cubicBezTo>
                    <a:pt x="1549" y="5358"/>
                    <a:pt x="1537" y="5406"/>
                    <a:pt x="1537" y="5454"/>
                  </a:cubicBezTo>
                  <a:lnTo>
                    <a:pt x="548" y="5811"/>
                  </a:lnTo>
                  <a:cubicBezTo>
                    <a:pt x="227" y="5930"/>
                    <a:pt x="1" y="6239"/>
                    <a:pt x="1" y="6597"/>
                  </a:cubicBezTo>
                  <a:lnTo>
                    <a:pt x="1" y="7823"/>
                  </a:lnTo>
                  <a:cubicBezTo>
                    <a:pt x="1" y="7906"/>
                    <a:pt x="72" y="7978"/>
                    <a:pt x="167" y="7978"/>
                  </a:cubicBezTo>
                  <a:cubicBezTo>
                    <a:pt x="251" y="7978"/>
                    <a:pt x="322" y="7906"/>
                    <a:pt x="322" y="7823"/>
                  </a:cubicBezTo>
                  <a:lnTo>
                    <a:pt x="322" y="6597"/>
                  </a:lnTo>
                  <a:cubicBezTo>
                    <a:pt x="322" y="6370"/>
                    <a:pt x="465" y="6180"/>
                    <a:pt x="668" y="6108"/>
                  </a:cubicBezTo>
                  <a:lnTo>
                    <a:pt x="1691" y="5739"/>
                  </a:lnTo>
                  <a:lnTo>
                    <a:pt x="2120" y="6370"/>
                  </a:lnTo>
                  <a:cubicBezTo>
                    <a:pt x="2180" y="6466"/>
                    <a:pt x="2275" y="6501"/>
                    <a:pt x="2358" y="6525"/>
                  </a:cubicBezTo>
                  <a:lnTo>
                    <a:pt x="2394" y="6525"/>
                  </a:lnTo>
                  <a:cubicBezTo>
                    <a:pt x="2489" y="6525"/>
                    <a:pt x="2561" y="6489"/>
                    <a:pt x="2632" y="6430"/>
                  </a:cubicBezTo>
                  <a:lnTo>
                    <a:pt x="2906" y="6168"/>
                  </a:lnTo>
                  <a:lnTo>
                    <a:pt x="2906" y="7835"/>
                  </a:lnTo>
                  <a:cubicBezTo>
                    <a:pt x="2906" y="7918"/>
                    <a:pt x="2977" y="8002"/>
                    <a:pt x="3061" y="8002"/>
                  </a:cubicBezTo>
                  <a:cubicBezTo>
                    <a:pt x="3156" y="8002"/>
                    <a:pt x="3227" y="7918"/>
                    <a:pt x="3227" y="7835"/>
                  </a:cubicBezTo>
                  <a:lnTo>
                    <a:pt x="3227" y="6168"/>
                  </a:lnTo>
                  <a:lnTo>
                    <a:pt x="3501" y="6430"/>
                  </a:lnTo>
                  <a:cubicBezTo>
                    <a:pt x="3549" y="6489"/>
                    <a:pt x="3644" y="6525"/>
                    <a:pt x="3739" y="6525"/>
                  </a:cubicBezTo>
                  <a:lnTo>
                    <a:pt x="3763" y="6525"/>
                  </a:lnTo>
                  <a:cubicBezTo>
                    <a:pt x="3870" y="6501"/>
                    <a:pt x="3954" y="6466"/>
                    <a:pt x="4001" y="6370"/>
                  </a:cubicBezTo>
                  <a:lnTo>
                    <a:pt x="4430" y="5739"/>
                  </a:lnTo>
                  <a:lnTo>
                    <a:pt x="5466" y="6108"/>
                  </a:lnTo>
                  <a:cubicBezTo>
                    <a:pt x="5668" y="6180"/>
                    <a:pt x="5799" y="6370"/>
                    <a:pt x="5799" y="6597"/>
                  </a:cubicBezTo>
                  <a:lnTo>
                    <a:pt x="5799" y="7823"/>
                  </a:lnTo>
                  <a:cubicBezTo>
                    <a:pt x="5799" y="7906"/>
                    <a:pt x="5882" y="7978"/>
                    <a:pt x="5966" y="7978"/>
                  </a:cubicBezTo>
                  <a:cubicBezTo>
                    <a:pt x="6061" y="7978"/>
                    <a:pt x="6133" y="7906"/>
                    <a:pt x="6133" y="7823"/>
                  </a:cubicBezTo>
                  <a:lnTo>
                    <a:pt x="6133" y="6597"/>
                  </a:lnTo>
                  <a:cubicBezTo>
                    <a:pt x="6121" y="6228"/>
                    <a:pt x="5894" y="5918"/>
                    <a:pt x="5561" y="5787"/>
                  </a:cubicBezTo>
                  <a:lnTo>
                    <a:pt x="4585" y="5442"/>
                  </a:lnTo>
                  <a:cubicBezTo>
                    <a:pt x="4585" y="5394"/>
                    <a:pt x="4561" y="5346"/>
                    <a:pt x="4537" y="5323"/>
                  </a:cubicBezTo>
                  <a:lnTo>
                    <a:pt x="4239" y="5001"/>
                  </a:lnTo>
                  <a:lnTo>
                    <a:pt x="4239" y="4489"/>
                  </a:lnTo>
                  <a:cubicBezTo>
                    <a:pt x="4275" y="4454"/>
                    <a:pt x="4299" y="4430"/>
                    <a:pt x="4335" y="4406"/>
                  </a:cubicBezTo>
                  <a:cubicBezTo>
                    <a:pt x="4704" y="4049"/>
                    <a:pt x="4930" y="3561"/>
                    <a:pt x="4930" y="3060"/>
                  </a:cubicBezTo>
                  <a:lnTo>
                    <a:pt x="4930" y="2644"/>
                  </a:lnTo>
                  <a:cubicBezTo>
                    <a:pt x="5037" y="2382"/>
                    <a:pt x="5085" y="2132"/>
                    <a:pt x="5085" y="1870"/>
                  </a:cubicBezTo>
                  <a:lnTo>
                    <a:pt x="5085" y="167"/>
                  </a:lnTo>
                  <a:cubicBezTo>
                    <a:pt x="5085" y="84"/>
                    <a:pt x="5013" y="1"/>
                    <a:pt x="493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5" name="Google Shape;4645;p66"/>
            <p:cNvSpPr/>
            <p:nvPr/>
          </p:nvSpPr>
          <p:spPr>
            <a:xfrm>
              <a:off x="2905361" y="3195072"/>
              <a:ext cx="10631" cy="32244"/>
            </a:xfrm>
            <a:custGeom>
              <a:rect b="b" l="l" r="r" t="t"/>
              <a:pathLst>
                <a:path extrusionOk="0" h="1013" w="334">
                  <a:moveTo>
                    <a:pt x="167" y="1"/>
                  </a:moveTo>
                  <a:cubicBezTo>
                    <a:pt x="72" y="1"/>
                    <a:pt x="0" y="84"/>
                    <a:pt x="0" y="167"/>
                  </a:cubicBezTo>
                  <a:lnTo>
                    <a:pt x="0" y="858"/>
                  </a:lnTo>
                  <a:cubicBezTo>
                    <a:pt x="0" y="941"/>
                    <a:pt x="72" y="1013"/>
                    <a:pt x="167" y="1013"/>
                  </a:cubicBezTo>
                  <a:cubicBezTo>
                    <a:pt x="250" y="1013"/>
                    <a:pt x="334" y="941"/>
                    <a:pt x="334" y="858"/>
                  </a:cubicBezTo>
                  <a:lnTo>
                    <a:pt x="334" y="167"/>
                  </a:lnTo>
                  <a:cubicBezTo>
                    <a:pt x="334" y="60"/>
                    <a:pt x="250" y="1"/>
                    <a:pt x="1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6" name="Google Shape;4646;p66"/>
            <p:cNvSpPr/>
            <p:nvPr/>
          </p:nvSpPr>
          <p:spPr>
            <a:xfrm>
              <a:off x="2939069" y="2934735"/>
              <a:ext cx="161856" cy="169049"/>
            </a:xfrm>
            <a:custGeom>
              <a:rect b="b" l="l" r="r" t="t"/>
              <a:pathLst>
                <a:path extrusionOk="0" h="5311" w="5085">
                  <a:moveTo>
                    <a:pt x="668" y="0"/>
                  </a:moveTo>
                  <a:cubicBezTo>
                    <a:pt x="299" y="0"/>
                    <a:pt x="1" y="298"/>
                    <a:pt x="1" y="667"/>
                  </a:cubicBezTo>
                  <a:lnTo>
                    <a:pt x="1" y="3393"/>
                  </a:lnTo>
                  <a:cubicBezTo>
                    <a:pt x="1" y="3763"/>
                    <a:pt x="299" y="4060"/>
                    <a:pt x="668" y="4060"/>
                  </a:cubicBezTo>
                  <a:lnTo>
                    <a:pt x="977" y="4060"/>
                  </a:lnTo>
                  <a:lnTo>
                    <a:pt x="739" y="5001"/>
                  </a:lnTo>
                  <a:cubicBezTo>
                    <a:pt x="715" y="5108"/>
                    <a:pt x="763" y="5203"/>
                    <a:pt x="846" y="5263"/>
                  </a:cubicBezTo>
                  <a:cubicBezTo>
                    <a:pt x="894" y="5298"/>
                    <a:pt x="941" y="5310"/>
                    <a:pt x="977" y="5310"/>
                  </a:cubicBezTo>
                  <a:cubicBezTo>
                    <a:pt x="1025" y="5310"/>
                    <a:pt x="1084" y="5298"/>
                    <a:pt x="1132" y="5263"/>
                  </a:cubicBezTo>
                  <a:lnTo>
                    <a:pt x="2763" y="4072"/>
                  </a:lnTo>
                  <a:lnTo>
                    <a:pt x="4418" y="4072"/>
                  </a:lnTo>
                  <a:cubicBezTo>
                    <a:pt x="4787" y="4072"/>
                    <a:pt x="5085" y="3774"/>
                    <a:pt x="5085" y="3405"/>
                  </a:cubicBezTo>
                  <a:lnTo>
                    <a:pt x="5085" y="679"/>
                  </a:lnTo>
                  <a:cubicBezTo>
                    <a:pt x="5061" y="298"/>
                    <a:pt x="4751" y="0"/>
                    <a:pt x="4394" y="0"/>
                  </a:cubicBezTo>
                  <a:lnTo>
                    <a:pt x="3537" y="0"/>
                  </a:lnTo>
                  <a:cubicBezTo>
                    <a:pt x="3454" y="0"/>
                    <a:pt x="3370" y="72"/>
                    <a:pt x="3370" y="167"/>
                  </a:cubicBezTo>
                  <a:cubicBezTo>
                    <a:pt x="3370" y="250"/>
                    <a:pt x="3454" y="322"/>
                    <a:pt x="3537" y="322"/>
                  </a:cubicBezTo>
                  <a:lnTo>
                    <a:pt x="4394" y="322"/>
                  </a:lnTo>
                  <a:cubicBezTo>
                    <a:pt x="4585" y="322"/>
                    <a:pt x="4751" y="488"/>
                    <a:pt x="4751" y="679"/>
                  </a:cubicBezTo>
                  <a:lnTo>
                    <a:pt x="4751" y="3405"/>
                  </a:lnTo>
                  <a:cubicBezTo>
                    <a:pt x="4751" y="3596"/>
                    <a:pt x="4585" y="3763"/>
                    <a:pt x="4394" y="3763"/>
                  </a:cubicBezTo>
                  <a:lnTo>
                    <a:pt x="2692" y="3763"/>
                  </a:lnTo>
                  <a:cubicBezTo>
                    <a:pt x="2668" y="3763"/>
                    <a:pt x="2632" y="3774"/>
                    <a:pt x="2608" y="3798"/>
                  </a:cubicBezTo>
                  <a:lnTo>
                    <a:pt x="1084" y="4894"/>
                  </a:lnTo>
                  <a:lnTo>
                    <a:pt x="1322" y="3953"/>
                  </a:lnTo>
                  <a:cubicBezTo>
                    <a:pt x="1334" y="3917"/>
                    <a:pt x="1322" y="3858"/>
                    <a:pt x="1287" y="3822"/>
                  </a:cubicBezTo>
                  <a:cubicBezTo>
                    <a:pt x="1263" y="3774"/>
                    <a:pt x="1215" y="3763"/>
                    <a:pt x="1180" y="3763"/>
                  </a:cubicBezTo>
                  <a:lnTo>
                    <a:pt x="668" y="3763"/>
                  </a:lnTo>
                  <a:cubicBezTo>
                    <a:pt x="477" y="3763"/>
                    <a:pt x="310" y="3596"/>
                    <a:pt x="310" y="3405"/>
                  </a:cubicBezTo>
                  <a:lnTo>
                    <a:pt x="310" y="679"/>
                  </a:lnTo>
                  <a:cubicBezTo>
                    <a:pt x="310" y="488"/>
                    <a:pt x="477" y="322"/>
                    <a:pt x="668" y="322"/>
                  </a:cubicBezTo>
                  <a:lnTo>
                    <a:pt x="1513" y="322"/>
                  </a:lnTo>
                  <a:cubicBezTo>
                    <a:pt x="1608" y="322"/>
                    <a:pt x="1680" y="250"/>
                    <a:pt x="1680" y="167"/>
                  </a:cubicBezTo>
                  <a:cubicBezTo>
                    <a:pt x="1680" y="72"/>
                    <a:pt x="1608" y="0"/>
                    <a:pt x="151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7" name="Google Shape;4647;p66"/>
            <p:cNvSpPr/>
            <p:nvPr/>
          </p:nvSpPr>
          <p:spPr>
            <a:xfrm>
              <a:off x="3002379" y="2902523"/>
              <a:ext cx="32244" cy="96668"/>
            </a:xfrm>
            <a:custGeom>
              <a:rect b="b" l="l" r="r" t="t"/>
              <a:pathLst>
                <a:path extrusionOk="0" h="3037" w="1013">
                  <a:moveTo>
                    <a:pt x="691" y="310"/>
                  </a:moveTo>
                  <a:lnTo>
                    <a:pt x="536" y="2727"/>
                  </a:lnTo>
                  <a:lnTo>
                    <a:pt x="500" y="2727"/>
                  </a:lnTo>
                  <a:lnTo>
                    <a:pt x="345" y="310"/>
                  </a:lnTo>
                  <a:close/>
                  <a:moveTo>
                    <a:pt x="167" y="0"/>
                  </a:moveTo>
                  <a:cubicBezTo>
                    <a:pt x="119" y="0"/>
                    <a:pt x="84" y="12"/>
                    <a:pt x="48" y="48"/>
                  </a:cubicBezTo>
                  <a:cubicBezTo>
                    <a:pt x="24" y="72"/>
                    <a:pt x="0" y="119"/>
                    <a:pt x="0" y="167"/>
                  </a:cubicBezTo>
                  <a:lnTo>
                    <a:pt x="167" y="2881"/>
                  </a:lnTo>
                  <a:cubicBezTo>
                    <a:pt x="167" y="2977"/>
                    <a:pt x="238" y="3036"/>
                    <a:pt x="334" y="3036"/>
                  </a:cubicBezTo>
                  <a:lnTo>
                    <a:pt x="679" y="3036"/>
                  </a:lnTo>
                  <a:cubicBezTo>
                    <a:pt x="762" y="3036"/>
                    <a:pt x="822" y="2977"/>
                    <a:pt x="834" y="2881"/>
                  </a:cubicBezTo>
                  <a:lnTo>
                    <a:pt x="1000" y="167"/>
                  </a:lnTo>
                  <a:cubicBezTo>
                    <a:pt x="1012" y="119"/>
                    <a:pt x="1000" y="72"/>
                    <a:pt x="977" y="48"/>
                  </a:cubicBezTo>
                  <a:cubicBezTo>
                    <a:pt x="941" y="12"/>
                    <a:pt x="893" y="0"/>
                    <a:pt x="85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48" name="Google Shape;4648;p66"/>
            <p:cNvSpPr/>
            <p:nvPr/>
          </p:nvSpPr>
          <p:spPr>
            <a:xfrm>
              <a:off x="3003143" y="3005206"/>
              <a:ext cx="32244" cy="32244"/>
            </a:xfrm>
            <a:custGeom>
              <a:rect b="b" l="l" r="r" t="t"/>
              <a:pathLst>
                <a:path extrusionOk="0" h="1013" w="1013">
                  <a:moveTo>
                    <a:pt x="500" y="322"/>
                  </a:moveTo>
                  <a:cubicBezTo>
                    <a:pt x="607" y="322"/>
                    <a:pt x="679" y="406"/>
                    <a:pt x="679" y="513"/>
                  </a:cubicBezTo>
                  <a:cubicBezTo>
                    <a:pt x="679" y="608"/>
                    <a:pt x="595" y="691"/>
                    <a:pt x="500" y="691"/>
                  </a:cubicBezTo>
                  <a:cubicBezTo>
                    <a:pt x="393" y="691"/>
                    <a:pt x="321" y="608"/>
                    <a:pt x="321" y="513"/>
                  </a:cubicBezTo>
                  <a:cubicBezTo>
                    <a:pt x="321" y="406"/>
                    <a:pt x="393" y="322"/>
                    <a:pt x="500" y="322"/>
                  </a:cubicBezTo>
                  <a:close/>
                  <a:moveTo>
                    <a:pt x="500" y="1"/>
                  </a:moveTo>
                  <a:cubicBezTo>
                    <a:pt x="214" y="1"/>
                    <a:pt x="0" y="227"/>
                    <a:pt x="0" y="513"/>
                  </a:cubicBezTo>
                  <a:cubicBezTo>
                    <a:pt x="0" y="787"/>
                    <a:pt x="214" y="1013"/>
                    <a:pt x="500" y="1013"/>
                  </a:cubicBezTo>
                  <a:cubicBezTo>
                    <a:pt x="786" y="1013"/>
                    <a:pt x="1012" y="787"/>
                    <a:pt x="1012" y="513"/>
                  </a:cubicBezTo>
                  <a:cubicBezTo>
                    <a:pt x="988" y="227"/>
                    <a:pt x="762" y="1"/>
                    <a:pt x="50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49" name="Google Shape;4649;p66"/>
          <p:cNvGrpSpPr/>
          <p:nvPr/>
        </p:nvGrpSpPr>
        <p:grpSpPr>
          <a:xfrm>
            <a:off x="823906" y="2979455"/>
            <a:ext cx="356655" cy="335425"/>
            <a:chOff x="849016" y="2903255"/>
            <a:chExt cx="356655" cy="335425"/>
          </a:xfrm>
        </p:grpSpPr>
        <p:sp>
          <p:nvSpPr>
            <p:cNvPr id="4650" name="Google Shape;4650;p66"/>
            <p:cNvSpPr/>
            <p:nvPr/>
          </p:nvSpPr>
          <p:spPr>
            <a:xfrm>
              <a:off x="849016" y="2903255"/>
              <a:ext cx="356655" cy="335425"/>
            </a:xfrm>
            <a:custGeom>
              <a:rect b="b" l="l" r="r" t="t"/>
              <a:pathLst>
                <a:path extrusionOk="0" h="10538" w="11205">
                  <a:moveTo>
                    <a:pt x="9835" y="3192"/>
                  </a:moveTo>
                  <a:lnTo>
                    <a:pt x="9835" y="3680"/>
                  </a:lnTo>
                  <a:lnTo>
                    <a:pt x="2692" y="3680"/>
                  </a:lnTo>
                  <a:cubicBezTo>
                    <a:pt x="2608" y="3680"/>
                    <a:pt x="2525" y="3751"/>
                    <a:pt x="2525" y="3847"/>
                  </a:cubicBezTo>
                  <a:cubicBezTo>
                    <a:pt x="2525" y="3930"/>
                    <a:pt x="2608" y="4013"/>
                    <a:pt x="2692" y="4013"/>
                  </a:cubicBezTo>
                  <a:lnTo>
                    <a:pt x="10824" y="4013"/>
                  </a:lnTo>
                  <a:cubicBezTo>
                    <a:pt x="10847" y="4013"/>
                    <a:pt x="10883" y="4037"/>
                    <a:pt x="10883" y="4073"/>
                  </a:cubicBezTo>
                  <a:lnTo>
                    <a:pt x="10883" y="6478"/>
                  </a:lnTo>
                  <a:cubicBezTo>
                    <a:pt x="10883" y="6514"/>
                    <a:pt x="10847" y="6537"/>
                    <a:pt x="10824" y="6537"/>
                  </a:cubicBezTo>
                  <a:lnTo>
                    <a:pt x="382" y="6537"/>
                  </a:lnTo>
                  <a:cubicBezTo>
                    <a:pt x="358" y="6537"/>
                    <a:pt x="322" y="6502"/>
                    <a:pt x="322" y="6478"/>
                  </a:cubicBezTo>
                  <a:lnTo>
                    <a:pt x="322" y="4073"/>
                  </a:lnTo>
                  <a:cubicBezTo>
                    <a:pt x="322" y="4037"/>
                    <a:pt x="358" y="4013"/>
                    <a:pt x="382" y="4013"/>
                  </a:cubicBezTo>
                  <a:lnTo>
                    <a:pt x="2025" y="4013"/>
                  </a:lnTo>
                  <a:cubicBezTo>
                    <a:pt x="2108" y="4013"/>
                    <a:pt x="2192" y="3930"/>
                    <a:pt x="2192" y="3847"/>
                  </a:cubicBezTo>
                  <a:cubicBezTo>
                    <a:pt x="2192" y="3751"/>
                    <a:pt x="2108" y="3680"/>
                    <a:pt x="2025" y="3680"/>
                  </a:cubicBezTo>
                  <a:lnTo>
                    <a:pt x="1394" y="3680"/>
                  </a:lnTo>
                  <a:lnTo>
                    <a:pt x="1394" y="3192"/>
                  </a:lnTo>
                  <a:close/>
                  <a:moveTo>
                    <a:pt x="9824" y="6871"/>
                  </a:moveTo>
                  <a:lnTo>
                    <a:pt x="9824" y="7359"/>
                  </a:lnTo>
                  <a:lnTo>
                    <a:pt x="1382" y="7359"/>
                  </a:lnTo>
                  <a:lnTo>
                    <a:pt x="1382" y="6871"/>
                  </a:lnTo>
                  <a:close/>
                  <a:moveTo>
                    <a:pt x="382" y="1"/>
                  </a:moveTo>
                  <a:cubicBezTo>
                    <a:pt x="179" y="1"/>
                    <a:pt x="1" y="180"/>
                    <a:pt x="1" y="394"/>
                  </a:cubicBezTo>
                  <a:lnTo>
                    <a:pt x="1" y="2799"/>
                  </a:lnTo>
                  <a:cubicBezTo>
                    <a:pt x="1" y="3013"/>
                    <a:pt x="179" y="3192"/>
                    <a:pt x="382" y="3192"/>
                  </a:cubicBezTo>
                  <a:lnTo>
                    <a:pt x="1061" y="3192"/>
                  </a:lnTo>
                  <a:lnTo>
                    <a:pt x="1061" y="3680"/>
                  </a:lnTo>
                  <a:lnTo>
                    <a:pt x="382" y="3680"/>
                  </a:lnTo>
                  <a:cubicBezTo>
                    <a:pt x="179" y="3680"/>
                    <a:pt x="1" y="3859"/>
                    <a:pt x="1" y="4073"/>
                  </a:cubicBezTo>
                  <a:lnTo>
                    <a:pt x="1" y="6478"/>
                  </a:lnTo>
                  <a:cubicBezTo>
                    <a:pt x="1" y="6692"/>
                    <a:pt x="179" y="6871"/>
                    <a:pt x="382" y="6871"/>
                  </a:cubicBezTo>
                  <a:lnTo>
                    <a:pt x="1061" y="6871"/>
                  </a:lnTo>
                  <a:lnTo>
                    <a:pt x="1061" y="7359"/>
                  </a:lnTo>
                  <a:lnTo>
                    <a:pt x="382" y="7359"/>
                  </a:lnTo>
                  <a:cubicBezTo>
                    <a:pt x="179" y="7359"/>
                    <a:pt x="1" y="7538"/>
                    <a:pt x="1" y="7740"/>
                  </a:cubicBezTo>
                  <a:lnTo>
                    <a:pt x="1" y="10157"/>
                  </a:lnTo>
                  <a:cubicBezTo>
                    <a:pt x="1" y="10359"/>
                    <a:pt x="179" y="10538"/>
                    <a:pt x="382" y="10538"/>
                  </a:cubicBezTo>
                  <a:lnTo>
                    <a:pt x="5002" y="10538"/>
                  </a:lnTo>
                  <a:cubicBezTo>
                    <a:pt x="5085" y="10538"/>
                    <a:pt x="5168" y="10466"/>
                    <a:pt x="5168" y="10383"/>
                  </a:cubicBezTo>
                  <a:cubicBezTo>
                    <a:pt x="5168" y="10288"/>
                    <a:pt x="5085" y="10216"/>
                    <a:pt x="5002" y="10216"/>
                  </a:cubicBezTo>
                  <a:lnTo>
                    <a:pt x="382" y="10216"/>
                  </a:lnTo>
                  <a:cubicBezTo>
                    <a:pt x="358" y="10216"/>
                    <a:pt x="322" y="10181"/>
                    <a:pt x="322" y="10157"/>
                  </a:cubicBezTo>
                  <a:lnTo>
                    <a:pt x="322" y="7740"/>
                  </a:lnTo>
                  <a:cubicBezTo>
                    <a:pt x="322" y="7716"/>
                    <a:pt x="358" y="7680"/>
                    <a:pt x="382" y="7680"/>
                  </a:cubicBezTo>
                  <a:lnTo>
                    <a:pt x="10824" y="7680"/>
                  </a:lnTo>
                  <a:cubicBezTo>
                    <a:pt x="10847" y="7680"/>
                    <a:pt x="10883" y="7716"/>
                    <a:pt x="10883" y="7740"/>
                  </a:cubicBezTo>
                  <a:lnTo>
                    <a:pt x="10883" y="10157"/>
                  </a:lnTo>
                  <a:cubicBezTo>
                    <a:pt x="10883" y="10181"/>
                    <a:pt x="10847" y="10216"/>
                    <a:pt x="10824" y="10216"/>
                  </a:cubicBezTo>
                  <a:lnTo>
                    <a:pt x="5716" y="10216"/>
                  </a:lnTo>
                  <a:cubicBezTo>
                    <a:pt x="5621" y="10216"/>
                    <a:pt x="5549" y="10288"/>
                    <a:pt x="5549" y="10383"/>
                  </a:cubicBezTo>
                  <a:cubicBezTo>
                    <a:pt x="5549" y="10466"/>
                    <a:pt x="5621" y="10538"/>
                    <a:pt x="5716" y="10538"/>
                  </a:cubicBezTo>
                  <a:lnTo>
                    <a:pt x="10824" y="10538"/>
                  </a:lnTo>
                  <a:cubicBezTo>
                    <a:pt x="11026" y="10538"/>
                    <a:pt x="11205" y="10359"/>
                    <a:pt x="11205" y="10157"/>
                  </a:cubicBezTo>
                  <a:lnTo>
                    <a:pt x="11205" y="7740"/>
                  </a:lnTo>
                  <a:cubicBezTo>
                    <a:pt x="11205" y="7538"/>
                    <a:pt x="11026" y="7359"/>
                    <a:pt x="10824" y="7359"/>
                  </a:cubicBezTo>
                  <a:lnTo>
                    <a:pt x="10145" y="7359"/>
                  </a:lnTo>
                  <a:lnTo>
                    <a:pt x="10145" y="6871"/>
                  </a:lnTo>
                  <a:lnTo>
                    <a:pt x="10824" y="6871"/>
                  </a:lnTo>
                  <a:cubicBezTo>
                    <a:pt x="11026" y="6871"/>
                    <a:pt x="11205" y="6692"/>
                    <a:pt x="11205" y="6478"/>
                  </a:cubicBezTo>
                  <a:lnTo>
                    <a:pt x="11205" y="4073"/>
                  </a:lnTo>
                  <a:cubicBezTo>
                    <a:pt x="11205" y="3859"/>
                    <a:pt x="11026" y="3680"/>
                    <a:pt x="10824" y="3680"/>
                  </a:cubicBezTo>
                  <a:lnTo>
                    <a:pt x="10145" y="3680"/>
                  </a:lnTo>
                  <a:lnTo>
                    <a:pt x="10145" y="3192"/>
                  </a:lnTo>
                  <a:lnTo>
                    <a:pt x="10824" y="3192"/>
                  </a:lnTo>
                  <a:cubicBezTo>
                    <a:pt x="11026" y="3192"/>
                    <a:pt x="11205" y="3013"/>
                    <a:pt x="11205" y="2799"/>
                  </a:cubicBezTo>
                  <a:lnTo>
                    <a:pt x="11205" y="394"/>
                  </a:lnTo>
                  <a:cubicBezTo>
                    <a:pt x="11205" y="180"/>
                    <a:pt x="11026" y="1"/>
                    <a:pt x="10824" y="1"/>
                  </a:cubicBezTo>
                  <a:lnTo>
                    <a:pt x="9716" y="1"/>
                  </a:lnTo>
                  <a:cubicBezTo>
                    <a:pt x="9633" y="1"/>
                    <a:pt x="9550" y="72"/>
                    <a:pt x="9550" y="168"/>
                  </a:cubicBezTo>
                  <a:cubicBezTo>
                    <a:pt x="9550" y="251"/>
                    <a:pt x="9633" y="334"/>
                    <a:pt x="9716" y="334"/>
                  </a:cubicBezTo>
                  <a:lnTo>
                    <a:pt x="10824" y="334"/>
                  </a:lnTo>
                  <a:cubicBezTo>
                    <a:pt x="10847" y="334"/>
                    <a:pt x="10883" y="358"/>
                    <a:pt x="10883" y="394"/>
                  </a:cubicBezTo>
                  <a:lnTo>
                    <a:pt x="10883" y="2799"/>
                  </a:lnTo>
                  <a:cubicBezTo>
                    <a:pt x="10883" y="2835"/>
                    <a:pt x="10847" y="2858"/>
                    <a:pt x="10824" y="2858"/>
                  </a:cubicBezTo>
                  <a:lnTo>
                    <a:pt x="382" y="2858"/>
                  </a:lnTo>
                  <a:cubicBezTo>
                    <a:pt x="358" y="2858"/>
                    <a:pt x="322" y="2835"/>
                    <a:pt x="322" y="2799"/>
                  </a:cubicBezTo>
                  <a:lnTo>
                    <a:pt x="322" y="394"/>
                  </a:lnTo>
                  <a:cubicBezTo>
                    <a:pt x="322" y="358"/>
                    <a:pt x="358" y="334"/>
                    <a:pt x="382" y="334"/>
                  </a:cubicBezTo>
                  <a:lnTo>
                    <a:pt x="9062" y="334"/>
                  </a:lnTo>
                  <a:cubicBezTo>
                    <a:pt x="9157" y="334"/>
                    <a:pt x="9228" y="251"/>
                    <a:pt x="9228" y="168"/>
                  </a:cubicBezTo>
                  <a:cubicBezTo>
                    <a:pt x="9228" y="72"/>
                    <a:pt x="9157" y="1"/>
                    <a:pt x="906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1" name="Google Shape;4651;p66"/>
            <p:cNvSpPr/>
            <p:nvPr/>
          </p:nvSpPr>
          <p:spPr>
            <a:xfrm>
              <a:off x="1137046" y="2932825"/>
              <a:ext cx="43607" cy="43607"/>
            </a:xfrm>
            <a:custGeom>
              <a:rect b="b" l="l" r="r" t="t"/>
              <a:pathLst>
                <a:path extrusionOk="0" h="1370" w="1370">
                  <a:moveTo>
                    <a:pt x="679" y="322"/>
                  </a:moveTo>
                  <a:cubicBezTo>
                    <a:pt x="882" y="322"/>
                    <a:pt x="1036" y="489"/>
                    <a:pt x="1036" y="679"/>
                  </a:cubicBezTo>
                  <a:cubicBezTo>
                    <a:pt x="1036" y="882"/>
                    <a:pt x="882" y="1036"/>
                    <a:pt x="679" y="1036"/>
                  </a:cubicBezTo>
                  <a:cubicBezTo>
                    <a:pt x="489" y="1036"/>
                    <a:pt x="322" y="870"/>
                    <a:pt x="322" y="679"/>
                  </a:cubicBezTo>
                  <a:cubicBezTo>
                    <a:pt x="322" y="489"/>
                    <a:pt x="489" y="322"/>
                    <a:pt x="679" y="322"/>
                  </a:cubicBezTo>
                  <a:close/>
                  <a:moveTo>
                    <a:pt x="679" y="1"/>
                  </a:moveTo>
                  <a:cubicBezTo>
                    <a:pt x="310" y="1"/>
                    <a:pt x="1" y="310"/>
                    <a:pt x="1" y="679"/>
                  </a:cubicBezTo>
                  <a:cubicBezTo>
                    <a:pt x="1" y="1060"/>
                    <a:pt x="310" y="1370"/>
                    <a:pt x="679" y="1370"/>
                  </a:cubicBezTo>
                  <a:cubicBezTo>
                    <a:pt x="1060" y="1370"/>
                    <a:pt x="1370" y="1060"/>
                    <a:pt x="1370" y="679"/>
                  </a:cubicBezTo>
                  <a:cubicBezTo>
                    <a:pt x="1370" y="310"/>
                    <a:pt x="1060" y="1"/>
                    <a:pt x="67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2" name="Google Shape;4652;p66"/>
            <p:cNvSpPr/>
            <p:nvPr/>
          </p:nvSpPr>
          <p:spPr>
            <a:xfrm>
              <a:off x="1080579" y="2932825"/>
              <a:ext cx="43607" cy="43607"/>
            </a:xfrm>
            <a:custGeom>
              <a:rect b="b" l="l" r="r" t="t"/>
              <a:pathLst>
                <a:path extrusionOk="0" h="1370" w="1370">
                  <a:moveTo>
                    <a:pt x="691" y="322"/>
                  </a:moveTo>
                  <a:cubicBezTo>
                    <a:pt x="882" y="322"/>
                    <a:pt x="1048" y="489"/>
                    <a:pt x="1048" y="679"/>
                  </a:cubicBezTo>
                  <a:cubicBezTo>
                    <a:pt x="1048" y="882"/>
                    <a:pt x="882" y="1036"/>
                    <a:pt x="691" y="1036"/>
                  </a:cubicBezTo>
                  <a:cubicBezTo>
                    <a:pt x="489" y="1036"/>
                    <a:pt x="334" y="870"/>
                    <a:pt x="334" y="679"/>
                  </a:cubicBezTo>
                  <a:cubicBezTo>
                    <a:pt x="334" y="489"/>
                    <a:pt x="489" y="322"/>
                    <a:pt x="691" y="322"/>
                  </a:cubicBezTo>
                  <a:close/>
                  <a:moveTo>
                    <a:pt x="691" y="1"/>
                  </a:moveTo>
                  <a:cubicBezTo>
                    <a:pt x="310" y="1"/>
                    <a:pt x="1" y="310"/>
                    <a:pt x="1" y="679"/>
                  </a:cubicBezTo>
                  <a:cubicBezTo>
                    <a:pt x="1" y="1060"/>
                    <a:pt x="310" y="1370"/>
                    <a:pt x="691" y="1370"/>
                  </a:cubicBezTo>
                  <a:cubicBezTo>
                    <a:pt x="1060" y="1370"/>
                    <a:pt x="1370" y="1060"/>
                    <a:pt x="1370" y="679"/>
                  </a:cubicBezTo>
                  <a:cubicBezTo>
                    <a:pt x="1370" y="310"/>
                    <a:pt x="1072" y="1"/>
                    <a:pt x="69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3" name="Google Shape;4653;p66"/>
            <p:cNvSpPr/>
            <p:nvPr/>
          </p:nvSpPr>
          <p:spPr>
            <a:xfrm>
              <a:off x="879350" y="2949122"/>
              <a:ext cx="187988" cy="10631"/>
            </a:xfrm>
            <a:custGeom>
              <a:rect b="b" l="l" r="r" t="t"/>
              <a:pathLst>
                <a:path extrusionOk="0" h="334" w="5906">
                  <a:moveTo>
                    <a:pt x="167" y="1"/>
                  </a:moveTo>
                  <a:cubicBezTo>
                    <a:pt x="72" y="1"/>
                    <a:pt x="0" y="84"/>
                    <a:pt x="0" y="167"/>
                  </a:cubicBezTo>
                  <a:cubicBezTo>
                    <a:pt x="0" y="263"/>
                    <a:pt x="72" y="334"/>
                    <a:pt x="167" y="334"/>
                  </a:cubicBezTo>
                  <a:lnTo>
                    <a:pt x="5739" y="334"/>
                  </a:lnTo>
                  <a:cubicBezTo>
                    <a:pt x="5834" y="334"/>
                    <a:pt x="5906" y="263"/>
                    <a:pt x="5906" y="167"/>
                  </a:cubicBezTo>
                  <a:cubicBezTo>
                    <a:pt x="5906" y="84"/>
                    <a:pt x="5834" y="1"/>
                    <a:pt x="573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4" name="Google Shape;4654;p66"/>
            <p:cNvSpPr/>
            <p:nvPr/>
          </p:nvSpPr>
          <p:spPr>
            <a:xfrm>
              <a:off x="1137046" y="3050309"/>
              <a:ext cx="43607" cy="43607"/>
            </a:xfrm>
            <a:custGeom>
              <a:rect b="b" l="l" r="r" t="t"/>
              <a:pathLst>
                <a:path extrusionOk="0" h="1370" w="1370">
                  <a:moveTo>
                    <a:pt x="679" y="322"/>
                  </a:moveTo>
                  <a:cubicBezTo>
                    <a:pt x="882" y="322"/>
                    <a:pt x="1036" y="489"/>
                    <a:pt x="1036" y="679"/>
                  </a:cubicBezTo>
                  <a:cubicBezTo>
                    <a:pt x="1036" y="882"/>
                    <a:pt x="882" y="1036"/>
                    <a:pt x="679" y="1036"/>
                  </a:cubicBezTo>
                  <a:cubicBezTo>
                    <a:pt x="489" y="1036"/>
                    <a:pt x="322" y="882"/>
                    <a:pt x="322" y="679"/>
                  </a:cubicBezTo>
                  <a:cubicBezTo>
                    <a:pt x="322" y="489"/>
                    <a:pt x="489" y="322"/>
                    <a:pt x="679" y="322"/>
                  </a:cubicBezTo>
                  <a:close/>
                  <a:moveTo>
                    <a:pt x="679" y="1"/>
                  </a:moveTo>
                  <a:cubicBezTo>
                    <a:pt x="310" y="1"/>
                    <a:pt x="1" y="310"/>
                    <a:pt x="1" y="679"/>
                  </a:cubicBezTo>
                  <a:cubicBezTo>
                    <a:pt x="1" y="1060"/>
                    <a:pt x="310" y="1370"/>
                    <a:pt x="679" y="1370"/>
                  </a:cubicBezTo>
                  <a:cubicBezTo>
                    <a:pt x="1060" y="1370"/>
                    <a:pt x="1370" y="1060"/>
                    <a:pt x="1370" y="679"/>
                  </a:cubicBezTo>
                  <a:cubicBezTo>
                    <a:pt x="1370" y="310"/>
                    <a:pt x="1060" y="1"/>
                    <a:pt x="67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5" name="Google Shape;4655;p66"/>
            <p:cNvSpPr/>
            <p:nvPr/>
          </p:nvSpPr>
          <p:spPr>
            <a:xfrm>
              <a:off x="1080579" y="3050309"/>
              <a:ext cx="43607" cy="43607"/>
            </a:xfrm>
            <a:custGeom>
              <a:rect b="b" l="l" r="r" t="t"/>
              <a:pathLst>
                <a:path extrusionOk="0" h="1370" w="1370">
                  <a:moveTo>
                    <a:pt x="691" y="322"/>
                  </a:moveTo>
                  <a:cubicBezTo>
                    <a:pt x="882" y="322"/>
                    <a:pt x="1048" y="489"/>
                    <a:pt x="1048" y="679"/>
                  </a:cubicBezTo>
                  <a:cubicBezTo>
                    <a:pt x="1048" y="882"/>
                    <a:pt x="882" y="1036"/>
                    <a:pt x="691" y="1036"/>
                  </a:cubicBezTo>
                  <a:cubicBezTo>
                    <a:pt x="489" y="1036"/>
                    <a:pt x="334" y="882"/>
                    <a:pt x="334" y="679"/>
                  </a:cubicBezTo>
                  <a:cubicBezTo>
                    <a:pt x="334" y="489"/>
                    <a:pt x="489" y="322"/>
                    <a:pt x="691" y="322"/>
                  </a:cubicBezTo>
                  <a:close/>
                  <a:moveTo>
                    <a:pt x="691" y="1"/>
                  </a:moveTo>
                  <a:cubicBezTo>
                    <a:pt x="310" y="1"/>
                    <a:pt x="1" y="310"/>
                    <a:pt x="1" y="679"/>
                  </a:cubicBezTo>
                  <a:cubicBezTo>
                    <a:pt x="1" y="1060"/>
                    <a:pt x="310" y="1370"/>
                    <a:pt x="691" y="1370"/>
                  </a:cubicBezTo>
                  <a:cubicBezTo>
                    <a:pt x="1060" y="1370"/>
                    <a:pt x="1370" y="1060"/>
                    <a:pt x="1370" y="679"/>
                  </a:cubicBezTo>
                  <a:cubicBezTo>
                    <a:pt x="1370" y="310"/>
                    <a:pt x="1072" y="1"/>
                    <a:pt x="69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6" name="Google Shape;4656;p66"/>
            <p:cNvSpPr/>
            <p:nvPr/>
          </p:nvSpPr>
          <p:spPr>
            <a:xfrm>
              <a:off x="879350" y="3066988"/>
              <a:ext cx="187988" cy="10249"/>
            </a:xfrm>
            <a:custGeom>
              <a:rect b="b" l="l" r="r" t="t"/>
              <a:pathLst>
                <a:path extrusionOk="0" h="322" w="5906">
                  <a:moveTo>
                    <a:pt x="167" y="0"/>
                  </a:moveTo>
                  <a:cubicBezTo>
                    <a:pt x="72" y="0"/>
                    <a:pt x="0" y="72"/>
                    <a:pt x="0" y="155"/>
                  </a:cubicBezTo>
                  <a:cubicBezTo>
                    <a:pt x="0" y="250"/>
                    <a:pt x="72" y="322"/>
                    <a:pt x="167" y="322"/>
                  </a:cubicBezTo>
                  <a:lnTo>
                    <a:pt x="5739" y="322"/>
                  </a:lnTo>
                  <a:cubicBezTo>
                    <a:pt x="5834" y="322"/>
                    <a:pt x="5906" y="250"/>
                    <a:pt x="5906" y="155"/>
                  </a:cubicBezTo>
                  <a:cubicBezTo>
                    <a:pt x="5906" y="72"/>
                    <a:pt x="5834" y="0"/>
                    <a:pt x="573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7" name="Google Shape;4657;p66"/>
            <p:cNvSpPr/>
            <p:nvPr/>
          </p:nvSpPr>
          <p:spPr>
            <a:xfrm>
              <a:off x="1137046" y="3167794"/>
              <a:ext cx="43607" cy="43607"/>
            </a:xfrm>
            <a:custGeom>
              <a:rect b="b" l="l" r="r" t="t"/>
              <a:pathLst>
                <a:path extrusionOk="0" h="1370" w="1370">
                  <a:moveTo>
                    <a:pt x="679" y="310"/>
                  </a:moveTo>
                  <a:cubicBezTo>
                    <a:pt x="882" y="310"/>
                    <a:pt x="1036" y="477"/>
                    <a:pt x="1036" y="667"/>
                  </a:cubicBezTo>
                  <a:cubicBezTo>
                    <a:pt x="1036" y="870"/>
                    <a:pt x="882" y="1024"/>
                    <a:pt x="679" y="1024"/>
                  </a:cubicBezTo>
                  <a:cubicBezTo>
                    <a:pt x="489" y="1024"/>
                    <a:pt x="322" y="858"/>
                    <a:pt x="322" y="667"/>
                  </a:cubicBezTo>
                  <a:cubicBezTo>
                    <a:pt x="322" y="477"/>
                    <a:pt x="489" y="310"/>
                    <a:pt x="679" y="310"/>
                  </a:cubicBezTo>
                  <a:close/>
                  <a:moveTo>
                    <a:pt x="679" y="0"/>
                  </a:moveTo>
                  <a:cubicBezTo>
                    <a:pt x="310" y="0"/>
                    <a:pt x="1" y="310"/>
                    <a:pt x="1" y="679"/>
                  </a:cubicBezTo>
                  <a:cubicBezTo>
                    <a:pt x="1" y="1060"/>
                    <a:pt x="310" y="1370"/>
                    <a:pt x="679" y="1370"/>
                  </a:cubicBezTo>
                  <a:cubicBezTo>
                    <a:pt x="1060" y="1370"/>
                    <a:pt x="1370" y="1060"/>
                    <a:pt x="1370" y="679"/>
                  </a:cubicBezTo>
                  <a:cubicBezTo>
                    <a:pt x="1370" y="298"/>
                    <a:pt x="1060" y="0"/>
                    <a:pt x="67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8" name="Google Shape;4658;p66"/>
            <p:cNvSpPr/>
            <p:nvPr/>
          </p:nvSpPr>
          <p:spPr>
            <a:xfrm>
              <a:off x="1080579" y="3167794"/>
              <a:ext cx="43607" cy="43607"/>
            </a:xfrm>
            <a:custGeom>
              <a:rect b="b" l="l" r="r" t="t"/>
              <a:pathLst>
                <a:path extrusionOk="0" h="1370" w="1370">
                  <a:moveTo>
                    <a:pt x="691" y="310"/>
                  </a:moveTo>
                  <a:cubicBezTo>
                    <a:pt x="882" y="310"/>
                    <a:pt x="1048" y="477"/>
                    <a:pt x="1048" y="667"/>
                  </a:cubicBezTo>
                  <a:cubicBezTo>
                    <a:pt x="1048" y="870"/>
                    <a:pt x="882" y="1024"/>
                    <a:pt x="691" y="1024"/>
                  </a:cubicBezTo>
                  <a:cubicBezTo>
                    <a:pt x="489" y="1024"/>
                    <a:pt x="334" y="858"/>
                    <a:pt x="334" y="667"/>
                  </a:cubicBezTo>
                  <a:cubicBezTo>
                    <a:pt x="334" y="477"/>
                    <a:pt x="489" y="310"/>
                    <a:pt x="691" y="310"/>
                  </a:cubicBezTo>
                  <a:close/>
                  <a:moveTo>
                    <a:pt x="691" y="0"/>
                  </a:moveTo>
                  <a:cubicBezTo>
                    <a:pt x="310" y="0"/>
                    <a:pt x="1" y="310"/>
                    <a:pt x="1" y="679"/>
                  </a:cubicBezTo>
                  <a:cubicBezTo>
                    <a:pt x="1" y="1060"/>
                    <a:pt x="310" y="1370"/>
                    <a:pt x="691" y="1370"/>
                  </a:cubicBezTo>
                  <a:cubicBezTo>
                    <a:pt x="1060" y="1370"/>
                    <a:pt x="1370" y="1060"/>
                    <a:pt x="1370" y="679"/>
                  </a:cubicBezTo>
                  <a:cubicBezTo>
                    <a:pt x="1370" y="298"/>
                    <a:pt x="1072" y="0"/>
                    <a:pt x="69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9" name="Google Shape;4659;p66"/>
            <p:cNvSpPr/>
            <p:nvPr/>
          </p:nvSpPr>
          <p:spPr>
            <a:xfrm>
              <a:off x="879350" y="3184473"/>
              <a:ext cx="187988" cy="10249"/>
            </a:xfrm>
            <a:custGeom>
              <a:rect b="b" l="l" r="r" t="t"/>
              <a:pathLst>
                <a:path extrusionOk="0" h="322" w="5906">
                  <a:moveTo>
                    <a:pt x="167" y="0"/>
                  </a:moveTo>
                  <a:cubicBezTo>
                    <a:pt x="72" y="0"/>
                    <a:pt x="0" y="72"/>
                    <a:pt x="0" y="155"/>
                  </a:cubicBezTo>
                  <a:cubicBezTo>
                    <a:pt x="0" y="250"/>
                    <a:pt x="72" y="322"/>
                    <a:pt x="167" y="322"/>
                  </a:cubicBezTo>
                  <a:lnTo>
                    <a:pt x="5739" y="322"/>
                  </a:lnTo>
                  <a:cubicBezTo>
                    <a:pt x="5834" y="322"/>
                    <a:pt x="5906" y="250"/>
                    <a:pt x="5906" y="155"/>
                  </a:cubicBezTo>
                  <a:cubicBezTo>
                    <a:pt x="5906" y="48"/>
                    <a:pt x="5834" y="0"/>
                    <a:pt x="573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0" name="Google Shape;4660;p66"/>
            <p:cNvSpPr/>
            <p:nvPr/>
          </p:nvSpPr>
          <p:spPr>
            <a:xfrm>
              <a:off x="879350" y="3083285"/>
              <a:ext cx="25432" cy="10631"/>
            </a:xfrm>
            <a:custGeom>
              <a:rect b="b" l="l" r="r" t="t"/>
              <a:pathLst>
                <a:path extrusionOk="0" h="334" w="799">
                  <a:moveTo>
                    <a:pt x="167" y="0"/>
                  </a:moveTo>
                  <a:cubicBezTo>
                    <a:pt x="72" y="0"/>
                    <a:pt x="0" y="84"/>
                    <a:pt x="0" y="167"/>
                  </a:cubicBezTo>
                  <a:cubicBezTo>
                    <a:pt x="0" y="262"/>
                    <a:pt x="72" y="334"/>
                    <a:pt x="167" y="334"/>
                  </a:cubicBezTo>
                  <a:lnTo>
                    <a:pt x="643" y="334"/>
                  </a:lnTo>
                  <a:cubicBezTo>
                    <a:pt x="727" y="334"/>
                    <a:pt x="798" y="262"/>
                    <a:pt x="798" y="167"/>
                  </a:cubicBezTo>
                  <a:cubicBezTo>
                    <a:pt x="798" y="84"/>
                    <a:pt x="727" y="0"/>
                    <a:pt x="64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61" name="Google Shape;4661;p66"/>
          <p:cNvGrpSpPr/>
          <p:nvPr/>
        </p:nvGrpSpPr>
        <p:grpSpPr>
          <a:xfrm>
            <a:off x="4185823" y="3002977"/>
            <a:ext cx="280072" cy="275520"/>
            <a:chOff x="4210933" y="2926777"/>
            <a:chExt cx="280072" cy="275520"/>
          </a:xfrm>
        </p:grpSpPr>
        <p:sp>
          <p:nvSpPr>
            <p:cNvPr id="4662" name="Google Shape;4662;p66"/>
            <p:cNvSpPr/>
            <p:nvPr/>
          </p:nvSpPr>
          <p:spPr>
            <a:xfrm>
              <a:off x="4490623" y="2970352"/>
              <a:ext cx="32" cy="414"/>
            </a:xfrm>
            <a:custGeom>
              <a:rect b="b" l="l" r="r" t="t"/>
              <a:pathLst>
                <a:path extrusionOk="0" h="13" w="1">
                  <a:moveTo>
                    <a:pt x="0" y="0"/>
                  </a:moveTo>
                  <a:cubicBezTo>
                    <a:pt x="0" y="12"/>
                    <a:pt x="0" y="0"/>
                    <a:pt x="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3" name="Google Shape;4663;p66"/>
            <p:cNvSpPr/>
            <p:nvPr/>
          </p:nvSpPr>
          <p:spPr>
            <a:xfrm>
              <a:off x="4489859" y="2969589"/>
              <a:ext cx="32" cy="32"/>
            </a:xfrm>
            <a:custGeom>
              <a:rect b="b" l="l" r="r" t="t"/>
              <a:pathLst>
                <a:path extrusionOk="0" h="1" w="1">
                  <a:moveTo>
                    <a:pt x="0" y="1"/>
                  </a:move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4" name="Google Shape;4664;p66"/>
            <p:cNvSpPr/>
            <p:nvPr/>
          </p:nvSpPr>
          <p:spPr>
            <a:xfrm>
              <a:off x="4210933" y="2944952"/>
              <a:ext cx="280072" cy="257346"/>
            </a:xfrm>
            <a:custGeom>
              <a:rect b="b" l="l" r="r" t="t"/>
              <a:pathLst>
                <a:path extrusionOk="0" h="8085" w="8799">
                  <a:moveTo>
                    <a:pt x="7549" y="620"/>
                  </a:moveTo>
                  <a:lnTo>
                    <a:pt x="6596" y="6382"/>
                  </a:lnTo>
                  <a:lnTo>
                    <a:pt x="6596" y="620"/>
                  </a:lnTo>
                  <a:close/>
                  <a:moveTo>
                    <a:pt x="4965" y="1"/>
                  </a:moveTo>
                  <a:cubicBezTo>
                    <a:pt x="4894" y="1"/>
                    <a:pt x="4834" y="60"/>
                    <a:pt x="4834" y="143"/>
                  </a:cubicBezTo>
                  <a:cubicBezTo>
                    <a:pt x="4834" y="215"/>
                    <a:pt x="4894" y="274"/>
                    <a:pt x="4965" y="274"/>
                  </a:cubicBezTo>
                  <a:lnTo>
                    <a:pt x="6322" y="274"/>
                  </a:lnTo>
                  <a:lnTo>
                    <a:pt x="6322" y="7835"/>
                  </a:lnTo>
                  <a:lnTo>
                    <a:pt x="262" y="7835"/>
                  </a:lnTo>
                  <a:lnTo>
                    <a:pt x="262" y="7192"/>
                  </a:lnTo>
                  <a:cubicBezTo>
                    <a:pt x="262" y="7121"/>
                    <a:pt x="203" y="7061"/>
                    <a:pt x="131" y="7061"/>
                  </a:cubicBezTo>
                  <a:cubicBezTo>
                    <a:pt x="60" y="7061"/>
                    <a:pt x="0" y="7121"/>
                    <a:pt x="0" y="7192"/>
                  </a:cubicBezTo>
                  <a:lnTo>
                    <a:pt x="0" y="7954"/>
                  </a:lnTo>
                  <a:cubicBezTo>
                    <a:pt x="0" y="8025"/>
                    <a:pt x="60" y="8085"/>
                    <a:pt x="131" y="8085"/>
                  </a:cubicBezTo>
                  <a:lnTo>
                    <a:pt x="6465" y="8085"/>
                  </a:lnTo>
                  <a:cubicBezTo>
                    <a:pt x="6525" y="8085"/>
                    <a:pt x="6561" y="8037"/>
                    <a:pt x="6584" y="8002"/>
                  </a:cubicBezTo>
                  <a:lnTo>
                    <a:pt x="7906" y="3715"/>
                  </a:lnTo>
                  <a:cubicBezTo>
                    <a:pt x="7918" y="3632"/>
                    <a:pt x="7882" y="3572"/>
                    <a:pt x="7811" y="3549"/>
                  </a:cubicBezTo>
                  <a:cubicBezTo>
                    <a:pt x="7799" y="3547"/>
                    <a:pt x="7788" y="3546"/>
                    <a:pt x="7777" y="3546"/>
                  </a:cubicBezTo>
                  <a:cubicBezTo>
                    <a:pt x="7721" y="3546"/>
                    <a:pt x="7674" y="3572"/>
                    <a:pt x="7644" y="3632"/>
                  </a:cubicBezTo>
                  <a:lnTo>
                    <a:pt x="6870" y="6132"/>
                  </a:lnTo>
                  <a:lnTo>
                    <a:pt x="7727" y="989"/>
                  </a:lnTo>
                  <a:lnTo>
                    <a:pt x="8466" y="989"/>
                  </a:lnTo>
                  <a:lnTo>
                    <a:pt x="7799" y="3144"/>
                  </a:lnTo>
                  <a:cubicBezTo>
                    <a:pt x="7787" y="3215"/>
                    <a:pt x="7811" y="3275"/>
                    <a:pt x="7882" y="3311"/>
                  </a:cubicBezTo>
                  <a:lnTo>
                    <a:pt x="7930" y="3311"/>
                  </a:lnTo>
                  <a:cubicBezTo>
                    <a:pt x="7989" y="3311"/>
                    <a:pt x="8037" y="3275"/>
                    <a:pt x="8049" y="3215"/>
                  </a:cubicBezTo>
                  <a:lnTo>
                    <a:pt x="8763" y="894"/>
                  </a:lnTo>
                  <a:cubicBezTo>
                    <a:pt x="8799" y="870"/>
                    <a:pt x="8799" y="822"/>
                    <a:pt x="8763" y="798"/>
                  </a:cubicBezTo>
                  <a:cubicBezTo>
                    <a:pt x="8739" y="763"/>
                    <a:pt x="8704" y="739"/>
                    <a:pt x="8668" y="739"/>
                  </a:cubicBezTo>
                  <a:lnTo>
                    <a:pt x="7787" y="739"/>
                  </a:lnTo>
                  <a:lnTo>
                    <a:pt x="7835" y="501"/>
                  </a:lnTo>
                  <a:cubicBezTo>
                    <a:pt x="7835" y="453"/>
                    <a:pt x="7835" y="417"/>
                    <a:pt x="7799" y="394"/>
                  </a:cubicBezTo>
                  <a:cubicBezTo>
                    <a:pt x="7763" y="358"/>
                    <a:pt x="7739" y="346"/>
                    <a:pt x="7692" y="346"/>
                  </a:cubicBezTo>
                  <a:lnTo>
                    <a:pt x="6596" y="346"/>
                  </a:lnTo>
                  <a:lnTo>
                    <a:pt x="6596" y="143"/>
                  </a:lnTo>
                  <a:cubicBezTo>
                    <a:pt x="6596" y="60"/>
                    <a:pt x="6537" y="1"/>
                    <a:pt x="645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5" name="Google Shape;4665;p66"/>
            <p:cNvSpPr/>
            <p:nvPr/>
          </p:nvSpPr>
          <p:spPr>
            <a:xfrm>
              <a:off x="4212047" y="2926777"/>
              <a:ext cx="144826" cy="234619"/>
            </a:xfrm>
            <a:custGeom>
              <a:rect b="b" l="l" r="r" t="t"/>
              <a:pathLst>
                <a:path extrusionOk="0" h="7371" w="4550">
                  <a:moveTo>
                    <a:pt x="132" y="0"/>
                  </a:moveTo>
                  <a:cubicBezTo>
                    <a:pt x="60" y="0"/>
                    <a:pt x="1" y="60"/>
                    <a:pt x="1" y="131"/>
                  </a:cubicBezTo>
                  <a:lnTo>
                    <a:pt x="1" y="7239"/>
                  </a:lnTo>
                  <a:cubicBezTo>
                    <a:pt x="1" y="7311"/>
                    <a:pt x="60" y="7370"/>
                    <a:pt x="132" y="7370"/>
                  </a:cubicBezTo>
                  <a:cubicBezTo>
                    <a:pt x="203" y="7370"/>
                    <a:pt x="263" y="7311"/>
                    <a:pt x="263" y="7239"/>
                  </a:cubicBezTo>
                  <a:lnTo>
                    <a:pt x="263" y="262"/>
                  </a:lnTo>
                  <a:lnTo>
                    <a:pt x="1763" y="262"/>
                  </a:lnTo>
                  <a:lnTo>
                    <a:pt x="2299" y="810"/>
                  </a:lnTo>
                  <a:cubicBezTo>
                    <a:pt x="2335" y="845"/>
                    <a:pt x="2358" y="857"/>
                    <a:pt x="2394" y="857"/>
                  </a:cubicBezTo>
                  <a:lnTo>
                    <a:pt x="4418" y="857"/>
                  </a:lnTo>
                  <a:cubicBezTo>
                    <a:pt x="4490" y="857"/>
                    <a:pt x="4549" y="798"/>
                    <a:pt x="4549" y="726"/>
                  </a:cubicBezTo>
                  <a:cubicBezTo>
                    <a:pt x="4537" y="655"/>
                    <a:pt x="4478" y="595"/>
                    <a:pt x="4418" y="595"/>
                  </a:cubicBezTo>
                  <a:lnTo>
                    <a:pt x="2454" y="595"/>
                  </a:lnTo>
                  <a:lnTo>
                    <a:pt x="1918" y="36"/>
                  </a:lnTo>
                  <a:cubicBezTo>
                    <a:pt x="1882" y="12"/>
                    <a:pt x="1858" y="0"/>
                    <a:pt x="182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6" name="Google Shape;4666;p66"/>
            <p:cNvSpPr/>
            <p:nvPr/>
          </p:nvSpPr>
          <p:spPr>
            <a:xfrm>
              <a:off x="4246550" y="2996103"/>
              <a:ext cx="28074" cy="28106"/>
            </a:xfrm>
            <a:custGeom>
              <a:rect b="b" l="l" r="r" t="t"/>
              <a:pathLst>
                <a:path extrusionOk="0" h="883" w="882">
                  <a:moveTo>
                    <a:pt x="620" y="263"/>
                  </a:moveTo>
                  <a:lnTo>
                    <a:pt x="620" y="608"/>
                  </a:lnTo>
                  <a:lnTo>
                    <a:pt x="262" y="608"/>
                  </a:lnTo>
                  <a:lnTo>
                    <a:pt x="262" y="263"/>
                  </a:lnTo>
                  <a:close/>
                  <a:moveTo>
                    <a:pt x="131" y="1"/>
                  </a:moveTo>
                  <a:cubicBezTo>
                    <a:pt x="60" y="1"/>
                    <a:pt x="0" y="60"/>
                    <a:pt x="0" y="144"/>
                  </a:cubicBezTo>
                  <a:lnTo>
                    <a:pt x="0" y="751"/>
                  </a:lnTo>
                  <a:cubicBezTo>
                    <a:pt x="0" y="822"/>
                    <a:pt x="60" y="882"/>
                    <a:pt x="131" y="882"/>
                  </a:cubicBezTo>
                  <a:lnTo>
                    <a:pt x="739" y="882"/>
                  </a:lnTo>
                  <a:cubicBezTo>
                    <a:pt x="822" y="882"/>
                    <a:pt x="881" y="822"/>
                    <a:pt x="881" y="751"/>
                  </a:cubicBezTo>
                  <a:lnTo>
                    <a:pt x="881" y="144"/>
                  </a:lnTo>
                  <a:cubicBezTo>
                    <a:pt x="881" y="60"/>
                    <a:pt x="822" y="1"/>
                    <a:pt x="73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7" name="Google Shape;4667;p66"/>
            <p:cNvSpPr/>
            <p:nvPr/>
          </p:nvSpPr>
          <p:spPr>
            <a:xfrm>
              <a:off x="4285956" y="3015456"/>
              <a:ext cx="97814" cy="8753"/>
            </a:xfrm>
            <a:custGeom>
              <a:rect b="b" l="l" r="r" t="t"/>
              <a:pathLst>
                <a:path extrusionOk="0" h="275" w="3073">
                  <a:moveTo>
                    <a:pt x="132" y="0"/>
                  </a:moveTo>
                  <a:cubicBezTo>
                    <a:pt x="60" y="0"/>
                    <a:pt x="1" y="60"/>
                    <a:pt x="1" y="143"/>
                  </a:cubicBezTo>
                  <a:cubicBezTo>
                    <a:pt x="1" y="214"/>
                    <a:pt x="60" y="274"/>
                    <a:pt x="132" y="274"/>
                  </a:cubicBezTo>
                  <a:lnTo>
                    <a:pt x="2942" y="274"/>
                  </a:lnTo>
                  <a:cubicBezTo>
                    <a:pt x="3013" y="274"/>
                    <a:pt x="3072" y="214"/>
                    <a:pt x="3072" y="143"/>
                  </a:cubicBezTo>
                  <a:cubicBezTo>
                    <a:pt x="3072" y="72"/>
                    <a:pt x="3013" y="0"/>
                    <a:pt x="294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8" name="Google Shape;4668;p66"/>
            <p:cNvSpPr/>
            <p:nvPr/>
          </p:nvSpPr>
          <p:spPr>
            <a:xfrm>
              <a:off x="4285956" y="3001800"/>
              <a:ext cx="30366" cy="8753"/>
            </a:xfrm>
            <a:custGeom>
              <a:rect b="b" l="l" r="r" t="t"/>
              <a:pathLst>
                <a:path extrusionOk="0" h="275" w="954">
                  <a:moveTo>
                    <a:pt x="132" y="1"/>
                  </a:moveTo>
                  <a:cubicBezTo>
                    <a:pt x="60" y="1"/>
                    <a:pt x="1" y="60"/>
                    <a:pt x="1" y="132"/>
                  </a:cubicBezTo>
                  <a:cubicBezTo>
                    <a:pt x="1" y="215"/>
                    <a:pt x="60" y="274"/>
                    <a:pt x="132" y="274"/>
                  </a:cubicBezTo>
                  <a:lnTo>
                    <a:pt x="810" y="274"/>
                  </a:lnTo>
                  <a:cubicBezTo>
                    <a:pt x="894" y="274"/>
                    <a:pt x="953" y="215"/>
                    <a:pt x="953" y="132"/>
                  </a:cubicBezTo>
                  <a:cubicBezTo>
                    <a:pt x="953" y="60"/>
                    <a:pt x="894" y="1"/>
                    <a:pt x="81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9" name="Google Shape;4669;p66"/>
            <p:cNvSpPr/>
            <p:nvPr/>
          </p:nvSpPr>
          <p:spPr>
            <a:xfrm>
              <a:off x="4246550" y="3060177"/>
              <a:ext cx="28074" cy="28074"/>
            </a:xfrm>
            <a:custGeom>
              <a:rect b="b" l="l" r="r" t="t"/>
              <a:pathLst>
                <a:path extrusionOk="0" h="882" w="882">
                  <a:moveTo>
                    <a:pt x="620" y="274"/>
                  </a:moveTo>
                  <a:lnTo>
                    <a:pt x="620" y="631"/>
                  </a:lnTo>
                  <a:lnTo>
                    <a:pt x="262" y="631"/>
                  </a:lnTo>
                  <a:lnTo>
                    <a:pt x="262" y="274"/>
                  </a:lnTo>
                  <a:close/>
                  <a:moveTo>
                    <a:pt x="131" y="0"/>
                  </a:moveTo>
                  <a:cubicBezTo>
                    <a:pt x="60" y="0"/>
                    <a:pt x="0" y="60"/>
                    <a:pt x="0" y="131"/>
                  </a:cubicBezTo>
                  <a:lnTo>
                    <a:pt x="0" y="750"/>
                  </a:lnTo>
                  <a:cubicBezTo>
                    <a:pt x="0" y="822"/>
                    <a:pt x="60" y="881"/>
                    <a:pt x="131" y="881"/>
                  </a:cubicBezTo>
                  <a:lnTo>
                    <a:pt x="739" y="881"/>
                  </a:lnTo>
                  <a:cubicBezTo>
                    <a:pt x="822" y="881"/>
                    <a:pt x="881" y="822"/>
                    <a:pt x="881" y="750"/>
                  </a:cubicBezTo>
                  <a:lnTo>
                    <a:pt x="881" y="131"/>
                  </a:lnTo>
                  <a:cubicBezTo>
                    <a:pt x="881" y="60"/>
                    <a:pt x="822" y="0"/>
                    <a:pt x="73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0" name="Google Shape;4670;p66"/>
            <p:cNvSpPr/>
            <p:nvPr/>
          </p:nvSpPr>
          <p:spPr>
            <a:xfrm>
              <a:off x="4285956" y="3080261"/>
              <a:ext cx="97814" cy="8371"/>
            </a:xfrm>
            <a:custGeom>
              <a:rect b="b" l="l" r="r" t="t"/>
              <a:pathLst>
                <a:path extrusionOk="0" h="263" w="3073">
                  <a:moveTo>
                    <a:pt x="132" y="0"/>
                  </a:moveTo>
                  <a:cubicBezTo>
                    <a:pt x="60" y="0"/>
                    <a:pt x="1" y="48"/>
                    <a:pt x="1" y="131"/>
                  </a:cubicBezTo>
                  <a:cubicBezTo>
                    <a:pt x="1" y="203"/>
                    <a:pt x="60" y="262"/>
                    <a:pt x="132" y="262"/>
                  </a:cubicBezTo>
                  <a:lnTo>
                    <a:pt x="2942" y="262"/>
                  </a:lnTo>
                  <a:cubicBezTo>
                    <a:pt x="3013" y="262"/>
                    <a:pt x="3072" y="203"/>
                    <a:pt x="3072" y="131"/>
                  </a:cubicBezTo>
                  <a:cubicBezTo>
                    <a:pt x="3072" y="48"/>
                    <a:pt x="3013" y="0"/>
                    <a:pt x="294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1" name="Google Shape;4671;p66"/>
            <p:cNvSpPr/>
            <p:nvPr/>
          </p:nvSpPr>
          <p:spPr>
            <a:xfrm>
              <a:off x="4285956" y="3066224"/>
              <a:ext cx="30366" cy="8753"/>
            </a:xfrm>
            <a:custGeom>
              <a:rect b="b" l="l" r="r" t="t"/>
              <a:pathLst>
                <a:path extrusionOk="0" h="275" w="954">
                  <a:moveTo>
                    <a:pt x="132" y="1"/>
                  </a:moveTo>
                  <a:cubicBezTo>
                    <a:pt x="60" y="1"/>
                    <a:pt x="1" y="60"/>
                    <a:pt x="1" y="143"/>
                  </a:cubicBezTo>
                  <a:cubicBezTo>
                    <a:pt x="1" y="215"/>
                    <a:pt x="60" y="274"/>
                    <a:pt x="132" y="274"/>
                  </a:cubicBezTo>
                  <a:lnTo>
                    <a:pt x="810" y="274"/>
                  </a:lnTo>
                  <a:cubicBezTo>
                    <a:pt x="894" y="274"/>
                    <a:pt x="953" y="215"/>
                    <a:pt x="953" y="143"/>
                  </a:cubicBezTo>
                  <a:cubicBezTo>
                    <a:pt x="953" y="60"/>
                    <a:pt x="894" y="1"/>
                    <a:pt x="81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2" name="Google Shape;4672;p66"/>
            <p:cNvSpPr/>
            <p:nvPr/>
          </p:nvSpPr>
          <p:spPr>
            <a:xfrm>
              <a:off x="4246550" y="3124601"/>
              <a:ext cx="28074" cy="28074"/>
            </a:xfrm>
            <a:custGeom>
              <a:rect b="b" l="l" r="r" t="t"/>
              <a:pathLst>
                <a:path extrusionOk="0" h="882" w="882">
                  <a:moveTo>
                    <a:pt x="620" y="250"/>
                  </a:moveTo>
                  <a:lnTo>
                    <a:pt x="620" y="607"/>
                  </a:lnTo>
                  <a:lnTo>
                    <a:pt x="262" y="607"/>
                  </a:lnTo>
                  <a:lnTo>
                    <a:pt x="262" y="250"/>
                  </a:lnTo>
                  <a:close/>
                  <a:moveTo>
                    <a:pt x="131" y="0"/>
                  </a:moveTo>
                  <a:cubicBezTo>
                    <a:pt x="60" y="0"/>
                    <a:pt x="0" y="60"/>
                    <a:pt x="0" y="131"/>
                  </a:cubicBezTo>
                  <a:lnTo>
                    <a:pt x="0" y="738"/>
                  </a:lnTo>
                  <a:cubicBezTo>
                    <a:pt x="0" y="822"/>
                    <a:pt x="60" y="881"/>
                    <a:pt x="131" y="881"/>
                  </a:cubicBezTo>
                  <a:lnTo>
                    <a:pt x="739" y="881"/>
                  </a:lnTo>
                  <a:cubicBezTo>
                    <a:pt x="822" y="881"/>
                    <a:pt x="881" y="822"/>
                    <a:pt x="881" y="738"/>
                  </a:cubicBezTo>
                  <a:lnTo>
                    <a:pt x="881" y="131"/>
                  </a:lnTo>
                  <a:cubicBezTo>
                    <a:pt x="881" y="60"/>
                    <a:pt x="822" y="0"/>
                    <a:pt x="73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3" name="Google Shape;4673;p66"/>
            <p:cNvSpPr/>
            <p:nvPr/>
          </p:nvSpPr>
          <p:spPr>
            <a:xfrm>
              <a:off x="4285956" y="3143921"/>
              <a:ext cx="97814" cy="8753"/>
            </a:xfrm>
            <a:custGeom>
              <a:rect b="b" l="l" r="r" t="t"/>
              <a:pathLst>
                <a:path extrusionOk="0" h="275" w="3073">
                  <a:moveTo>
                    <a:pt x="132" y="0"/>
                  </a:moveTo>
                  <a:cubicBezTo>
                    <a:pt x="60" y="0"/>
                    <a:pt x="1" y="60"/>
                    <a:pt x="1" y="131"/>
                  </a:cubicBezTo>
                  <a:cubicBezTo>
                    <a:pt x="1" y="215"/>
                    <a:pt x="60" y="274"/>
                    <a:pt x="132" y="274"/>
                  </a:cubicBezTo>
                  <a:lnTo>
                    <a:pt x="2942" y="274"/>
                  </a:lnTo>
                  <a:cubicBezTo>
                    <a:pt x="3013" y="274"/>
                    <a:pt x="3072" y="215"/>
                    <a:pt x="3072" y="131"/>
                  </a:cubicBezTo>
                  <a:cubicBezTo>
                    <a:pt x="3072" y="60"/>
                    <a:pt x="3013" y="0"/>
                    <a:pt x="294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4" name="Google Shape;4674;p66"/>
            <p:cNvSpPr/>
            <p:nvPr/>
          </p:nvSpPr>
          <p:spPr>
            <a:xfrm>
              <a:off x="4285956" y="3130266"/>
              <a:ext cx="30366" cy="8371"/>
            </a:xfrm>
            <a:custGeom>
              <a:rect b="b" l="l" r="r" t="t"/>
              <a:pathLst>
                <a:path extrusionOk="0" h="263" w="954">
                  <a:moveTo>
                    <a:pt x="132" y="1"/>
                  </a:moveTo>
                  <a:cubicBezTo>
                    <a:pt x="60" y="1"/>
                    <a:pt x="1" y="60"/>
                    <a:pt x="1" y="132"/>
                  </a:cubicBezTo>
                  <a:cubicBezTo>
                    <a:pt x="1" y="215"/>
                    <a:pt x="60" y="263"/>
                    <a:pt x="132" y="263"/>
                  </a:cubicBezTo>
                  <a:lnTo>
                    <a:pt x="810" y="263"/>
                  </a:lnTo>
                  <a:cubicBezTo>
                    <a:pt x="894" y="263"/>
                    <a:pt x="953" y="215"/>
                    <a:pt x="953" y="132"/>
                  </a:cubicBezTo>
                  <a:cubicBezTo>
                    <a:pt x="953" y="60"/>
                    <a:pt x="894" y="1"/>
                    <a:pt x="81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75" name="Google Shape;4675;p66"/>
          <p:cNvGrpSpPr/>
          <p:nvPr/>
        </p:nvGrpSpPr>
        <p:grpSpPr>
          <a:xfrm>
            <a:off x="4642106" y="2991582"/>
            <a:ext cx="320273" cy="318395"/>
            <a:chOff x="4667216" y="2915382"/>
            <a:chExt cx="320273" cy="318395"/>
          </a:xfrm>
        </p:grpSpPr>
        <p:sp>
          <p:nvSpPr>
            <p:cNvPr id="4676" name="Google Shape;4676;p66"/>
            <p:cNvSpPr/>
            <p:nvPr/>
          </p:nvSpPr>
          <p:spPr>
            <a:xfrm>
              <a:off x="4686154" y="2938140"/>
              <a:ext cx="166789" cy="163734"/>
            </a:xfrm>
            <a:custGeom>
              <a:rect b="b" l="l" r="r" t="t"/>
              <a:pathLst>
                <a:path extrusionOk="0" h="5144" w="5240">
                  <a:moveTo>
                    <a:pt x="2668" y="0"/>
                  </a:moveTo>
                  <a:cubicBezTo>
                    <a:pt x="2013" y="0"/>
                    <a:pt x="1358" y="250"/>
                    <a:pt x="858" y="750"/>
                  </a:cubicBezTo>
                  <a:cubicBezTo>
                    <a:pt x="620" y="989"/>
                    <a:pt x="429" y="1286"/>
                    <a:pt x="298" y="1608"/>
                  </a:cubicBezTo>
                  <a:cubicBezTo>
                    <a:pt x="263" y="1679"/>
                    <a:pt x="298" y="1762"/>
                    <a:pt x="370" y="1798"/>
                  </a:cubicBezTo>
                  <a:cubicBezTo>
                    <a:pt x="388" y="1804"/>
                    <a:pt x="407" y="1807"/>
                    <a:pt x="426" y="1807"/>
                  </a:cubicBezTo>
                  <a:cubicBezTo>
                    <a:pt x="484" y="1807"/>
                    <a:pt x="542" y="1780"/>
                    <a:pt x="560" y="1727"/>
                  </a:cubicBezTo>
                  <a:cubicBezTo>
                    <a:pt x="679" y="1441"/>
                    <a:pt x="846" y="1191"/>
                    <a:pt x="1060" y="977"/>
                  </a:cubicBezTo>
                  <a:cubicBezTo>
                    <a:pt x="1495" y="536"/>
                    <a:pt x="2075" y="316"/>
                    <a:pt x="2656" y="316"/>
                  </a:cubicBezTo>
                  <a:cubicBezTo>
                    <a:pt x="3236" y="316"/>
                    <a:pt x="3817" y="536"/>
                    <a:pt x="4251" y="977"/>
                  </a:cubicBezTo>
                  <a:cubicBezTo>
                    <a:pt x="4692" y="1405"/>
                    <a:pt x="4930" y="1977"/>
                    <a:pt x="4930" y="2584"/>
                  </a:cubicBezTo>
                  <a:cubicBezTo>
                    <a:pt x="4930" y="3191"/>
                    <a:pt x="4692" y="3763"/>
                    <a:pt x="4251" y="4191"/>
                  </a:cubicBezTo>
                  <a:cubicBezTo>
                    <a:pt x="3823" y="4620"/>
                    <a:pt x="3263" y="4858"/>
                    <a:pt x="2644" y="4858"/>
                  </a:cubicBezTo>
                  <a:cubicBezTo>
                    <a:pt x="2037" y="4858"/>
                    <a:pt x="1477" y="4620"/>
                    <a:pt x="1037" y="4191"/>
                  </a:cubicBezTo>
                  <a:cubicBezTo>
                    <a:pt x="536" y="3679"/>
                    <a:pt x="298" y="2989"/>
                    <a:pt x="405" y="2274"/>
                  </a:cubicBezTo>
                  <a:cubicBezTo>
                    <a:pt x="417" y="2191"/>
                    <a:pt x="358" y="2120"/>
                    <a:pt x="286" y="2108"/>
                  </a:cubicBezTo>
                  <a:cubicBezTo>
                    <a:pt x="279" y="2107"/>
                    <a:pt x="272" y="2106"/>
                    <a:pt x="265" y="2106"/>
                  </a:cubicBezTo>
                  <a:cubicBezTo>
                    <a:pt x="191" y="2106"/>
                    <a:pt x="131" y="2162"/>
                    <a:pt x="120" y="2227"/>
                  </a:cubicBezTo>
                  <a:cubicBezTo>
                    <a:pt x="1" y="3024"/>
                    <a:pt x="263" y="3822"/>
                    <a:pt x="846" y="4394"/>
                  </a:cubicBezTo>
                  <a:cubicBezTo>
                    <a:pt x="1334" y="4894"/>
                    <a:pt x="1977" y="5144"/>
                    <a:pt x="2668" y="5144"/>
                  </a:cubicBezTo>
                  <a:cubicBezTo>
                    <a:pt x="3346" y="5144"/>
                    <a:pt x="3989" y="4870"/>
                    <a:pt x="4477" y="4394"/>
                  </a:cubicBezTo>
                  <a:cubicBezTo>
                    <a:pt x="4966" y="3906"/>
                    <a:pt x="5228" y="3263"/>
                    <a:pt x="5228" y="2584"/>
                  </a:cubicBezTo>
                  <a:cubicBezTo>
                    <a:pt x="5239" y="1870"/>
                    <a:pt x="4966" y="1227"/>
                    <a:pt x="4477" y="750"/>
                  </a:cubicBezTo>
                  <a:cubicBezTo>
                    <a:pt x="3977" y="250"/>
                    <a:pt x="3323" y="0"/>
                    <a:pt x="266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7" name="Google Shape;4677;p66"/>
            <p:cNvSpPr/>
            <p:nvPr/>
          </p:nvSpPr>
          <p:spPr>
            <a:xfrm>
              <a:off x="4667216" y="2915382"/>
              <a:ext cx="320273" cy="318395"/>
            </a:xfrm>
            <a:custGeom>
              <a:rect b="b" l="l" r="r" t="t"/>
              <a:pathLst>
                <a:path extrusionOk="0" h="10003" w="10062">
                  <a:moveTo>
                    <a:pt x="5668" y="5502"/>
                  </a:moveTo>
                  <a:lnTo>
                    <a:pt x="5977" y="5811"/>
                  </a:lnTo>
                  <a:lnTo>
                    <a:pt x="5799" y="5990"/>
                  </a:lnTo>
                  <a:lnTo>
                    <a:pt x="5489" y="5680"/>
                  </a:lnTo>
                  <a:lnTo>
                    <a:pt x="5584" y="5585"/>
                  </a:lnTo>
                  <a:lnTo>
                    <a:pt x="5668" y="5502"/>
                  </a:lnTo>
                  <a:close/>
                  <a:moveTo>
                    <a:pt x="8347" y="7597"/>
                  </a:moveTo>
                  <a:lnTo>
                    <a:pt x="8501" y="7752"/>
                  </a:lnTo>
                  <a:lnTo>
                    <a:pt x="7739" y="8502"/>
                  </a:lnTo>
                  <a:lnTo>
                    <a:pt x="7585" y="8359"/>
                  </a:lnTo>
                  <a:lnTo>
                    <a:pt x="8347" y="7597"/>
                  </a:lnTo>
                  <a:close/>
                  <a:moveTo>
                    <a:pt x="8704" y="7954"/>
                  </a:moveTo>
                  <a:lnTo>
                    <a:pt x="8894" y="8157"/>
                  </a:lnTo>
                  <a:lnTo>
                    <a:pt x="8132" y="8907"/>
                  </a:lnTo>
                  <a:lnTo>
                    <a:pt x="7989" y="8764"/>
                  </a:lnTo>
                  <a:lnTo>
                    <a:pt x="7942" y="8716"/>
                  </a:lnTo>
                  <a:lnTo>
                    <a:pt x="8704" y="7954"/>
                  </a:lnTo>
                  <a:close/>
                  <a:moveTo>
                    <a:pt x="9097" y="8359"/>
                  </a:moveTo>
                  <a:lnTo>
                    <a:pt x="9621" y="8895"/>
                  </a:lnTo>
                  <a:cubicBezTo>
                    <a:pt x="9728" y="8966"/>
                    <a:pt x="9728" y="9121"/>
                    <a:pt x="9644" y="9228"/>
                  </a:cubicBezTo>
                  <a:lnTo>
                    <a:pt x="9216" y="9657"/>
                  </a:lnTo>
                  <a:cubicBezTo>
                    <a:pt x="9168" y="9699"/>
                    <a:pt x="9109" y="9719"/>
                    <a:pt x="9048" y="9719"/>
                  </a:cubicBezTo>
                  <a:cubicBezTo>
                    <a:pt x="8987" y="9719"/>
                    <a:pt x="8924" y="9699"/>
                    <a:pt x="8871" y="9657"/>
                  </a:cubicBezTo>
                  <a:lnTo>
                    <a:pt x="8335" y="9121"/>
                  </a:lnTo>
                  <a:lnTo>
                    <a:pt x="9097" y="8359"/>
                  </a:lnTo>
                  <a:close/>
                  <a:moveTo>
                    <a:pt x="3282" y="1"/>
                  </a:moveTo>
                  <a:cubicBezTo>
                    <a:pt x="2441" y="1"/>
                    <a:pt x="1602" y="322"/>
                    <a:pt x="965" y="965"/>
                  </a:cubicBezTo>
                  <a:cubicBezTo>
                    <a:pt x="334" y="1584"/>
                    <a:pt x="0" y="2406"/>
                    <a:pt x="0" y="3287"/>
                  </a:cubicBezTo>
                  <a:cubicBezTo>
                    <a:pt x="0" y="4156"/>
                    <a:pt x="334" y="4978"/>
                    <a:pt x="965" y="5609"/>
                  </a:cubicBezTo>
                  <a:cubicBezTo>
                    <a:pt x="1608" y="6240"/>
                    <a:pt x="2441" y="6573"/>
                    <a:pt x="3286" y="6573"/>
                  </a:cubicBezTo>
                  <a:cubicBezTo>
                    <a:pt x="3989" y="6573"/>
                    <a:pt x="4703" y="6347"/>
                    <a:pt x="5275" y="5883"/>
                  </a:cubicBezTo>
                  <a:lnTo>
                    <a:pt x="5608" y="6216"/>
                  </a:lnTo>
                  <a:cubicBezTo>
                    <a:pt x="5477" y="6418"/>
                    <a:pt x="5501" y="6692"/>
                    <a:pt x="5680" y="6871"/>
                  </a:cubicBezTo>
                  <a:lnTo>
                    <a:pt x="6370" y="7561"/>
                  </a:lnTo>
                  <a:cubicBezTo>
                    <a:pt x="6400" y="7585"/>
                    <a:pt x="6436" y="7597"/>
                    <a:pt x="6471" y="7597"/>
                  </a:cubicBezTo>
                  <a:cubicBezTo>
                    <a:pt x="6507" y="7597"/>
                    <a:pt x="6543" y="7585"/>
                    <a:pt x="6573" y="7561"/>
                  </a:cubicBezTo>
                  <a:cubicBezTo>
                    <a:pt x="6632" y="7502"/>
                    <a:pt x="6632" y="7407"/>
                    <a:pt x="6573" y="7347"/>
                  </a:cubicBezTo>
                  <a:lnTo>
                    <a:pt x="5894" y="6668"/>
                  </a:lnTo>
                  <a:cubicBezTo>
                    <a:pt x="5799" y="6573"/>
                    <a:pt x="5799" y="6418"/>
                    <a:pt x="5894" y="6323"/>
                  </a:cubicBezTo>
                  <a:lnTo>
                    <a:pt x="6323" y="5895"/>
                  </a:lnTo>
                  <a:cubicBezTo>
                    <a:pt x="6370" y="5847"/>
                    <a:pt x="6430" y="5811"/>
                    <a:pt x="6489" y="5811"/>
                  </a:cubicBezTo>
                  <a:cubicBezTo>
                    <a:pt x="6549" y="5811"/>
                    <a:pt x="6608" y="5847"/>
                    <a:pt x="6644" y="5895"/>
                  </a:cubicBezTo>
                  <a:lnTo>
                    <a:pt x="8156" y="7395"/>
                  </a:lnTo>
                  <a:lnTo>
                    <a:pt x="7394" y="8157"/>
                  </a:lnTo>
                  <a:lnTo>
                    <a:pt x="6966" y="7716"/>
                  </a:lnTo>
                  <a:cubicBezTo>
                    <a:pt x="6936" y="7686"/>
                    <a:pt x="6897" y="7672"/>
                    <a:pt x="6858" y="7672"/>
                  </a:cubicBezTo>
                  <a:cubicBezTo>
                    <a:pt x="6820" y="7672"/>
                    <a:pt x="6781" y="7686"/>
                    <a:pt x="6751" y="7716"/>
                  </a:cubicBezTo>
                  <a:cubicBezTo>
                    <a:pt x="6692" y="7776"/>
                    <a:pt x="6692" y="7871"/>
                    <a:pt x="6751" y="7930"/>
                  </a:cubicBezTo>
                  <a:lnTo>
                    <a:pt x="8668" y="9847"/>
                  </a:lnTo>
                  <a:cubicBezTo>
                    <a:pt x="8775" y="9955"/>
                    <a:pt x="8906" y="10002"/>
                    <a:pt x="9049" y="10002"/>
                  </a:cubicBezTo>
                  <a:cubicBezTo>
                    <a:pt x="9180" y="10002"/>
                    <a:pt x="9311" y="9955"/>
                    <a:pt x="9418" y="9847"/>
                  </a:cubicBezTo>
                  <a:lnTo>
                    <a:pt x="9847" y="9419"/>
                  </a:lnTo>
                  <a:cubicBezTo>
                    <a:pt x="10061" y="9228"/>
                    <a:pt x="10061" y="8883"/>
                    <a:pt x="9847" y="8669"/>
                  </a:cubicBezTo>
                  <a:lnTo>
                    <a:pt x="6858" y="5680"/>
                  </a:lnTo>
                  <a:cubicBezTo>
                    <a:pt x="6751" y="5573"/>
                    <a:pt x="6620" y="5525"/>
                    <a:pt x="6489" y="5525"/>
                  </a:cubicBezTo>
                  <a:cubicBezTo>
                    <a:pt x="6382" y="5525"/>
                    <a:pt x="6299" y="5561"/>
                    <a:pt x="6204" y="5609"/>
                  </a:cubicBezTo>
                  <a:lnTo>
                    <a:pt x="5870" y="5275"/>
                  </a:lnTo>
                  <a:cubicBezTo>
                    <a:pt x="6144" y="4930"/>
                    <a:pt x="6334" y="4537"/>
                    <a:pt x="6454" y="4097"/>
                  </a:cubicBezTo>
                  <a:cubicBezTo>
                    <a:pt x="6465" y="4025"/>
                    <a:pt x="6430" y="3942"/>
                    <a:pt x="6346" y="3918"/>
                  </a:cubicBezTo>
                  <a:cubicBezTo>
                    <a:pt x="6339" y="3917"/>
                    <a:pt x="6332" y="3916"/>
                    <a:pt x="6324" y="3916"/>
                  </a:cubicBezTo>
                  <a:cubicBezTo>
                    <a:pt x="6258" y="3916"/>
                    <a:pt x="6189" y="3961"/>
                    <a:pt x="6168" y="4025"/>
                  </a:cubicBezTo>
                  <a:cubicBezTo>
                    <a:pt x="6037" y="4537"/>
                    <a:pt x="5775" y="5013"/>
                    <a:pt x="5394" y="5383"/>
                  </a:cubicBezTo>
                  <a:cubicBezTo>
                    <a:pt x="4816" y="5960"/>
                    <a:pt x="4051" y="6249"/>
                    <a:pt x="3285" y="6249"/>
                  </a:cubicBezTo>
                  <a:cubicBezTo>
                    <a:pt x="2519" y="6249"/>
                    <a:pt x="1751" y="5960"/>
                    <a:pt x="1167" y="5383"/>
                  </a:cubicBezTo>
                  <a:cubicBezTo>
                    <a:pt x="608" y="4823"/>
                    <a:pt x="298" y="4073"/>
                    <a:pt x="298" y="3263"/>
                  </a:cubicBezTo>
                  <a:cubicBezTo>
                    <a:pt x="298" y="2466"/>
                    <a:pt x="608" y="1715"/>
                    <a:pt x="1167" y="1156"/>
                  </a:cubicBezTo>
                  <a:cubicBezTo>
                    <a:pt x="1751" y="572"/>
                    <a:pt x="2519" y="281"/>
                    <a:pt x="3285" y="281"/>
                  </a:cubicBezTo>
                  <a:cubicBezTo>
                    <a:pt x="4051" y="281"/>
                    <a:pt x="4816" y="572"/>
                    <a:pt x="5394" y="1156"/>
                  </a:cubicBezTo>
                  <a:cubicBezTo>
                    <a:pt x="6013" y="1763"/>
                    <a:pt x="6323" y="2608"/>
                    <a:pt x="6263" y="3478"/>
                  </a:cubicBezTo>
                  <a:cubicBezTo>
                    <a:pt x="6263" y="3549"/>
                    <a:pt x="6323" y="3620"/>
                    <a:pt x="6394" y="3644"/>
                  </a:cubicBezTo>
                  <a:cubicBezTo>
                    <a:pt x="6465" y="3644"/>
                    <a:pt x="6549" y="3585"/>
                    <a:pt x="6561" y="3501"/>
                  </a:cubicBezTo>
                  <a:cubicBezTo>
                    <a:pt x="6620" y="2549"/>
                    <a:pt x="6275" y="1632"/>
                    <a:pt x="5608" y="965"/>
                  </a:cubicBezTo>
                  <a:cubicBezTo>
                    <a:pt x="4965" y="322"/>
                    <a:pt x="4123" y="1"/>
                    <a:pt x="328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8" name="Google Shape;4678;p66"/>
            <p:cNvSpPr/>
            <p:nvPr/>
          </p:nvSpPr>
          <p:spPr>
            <a:xfrm>
              <a:off x="4733899" y="2960772"/>
              <a:ext cx="75469" cy="86546"/>
            </a:xfrm>
            <a:custGeom>
              <a:rect b="b" l="l" r="r" t="t"/>
              <a:pathLst>
                <a:path extrusionOk="0" h="2719" w="2371">
                  <a:moveTo>
                    <a:pt x="1218" y="276"/>
                  </a:moveTo>
                  <a:cubicBezTo>
                    <a:pt x="1233" y="276"/>
                    <a:pt x="1248" y="277"/>
                    <a:pt x="1263" y="278"/>
                  </a:cubicBezTo>
                  <a:cubicBezTo>
                    <a:pt x="1703" y="313"/>
                    <a:pt x="2061" y="647"/>
                    <a:pt x="2084" y="1099"/>
                  </a:cubicBezTo>
                  <a:cubicBezTo>
                    <a:pt x="2073" y="1456"/>
                    <a:pt x="1858" y="1802"/>
                    <a:pt x="1537" y="1944"/>
                  </a:cubicBezTo>
                  <a:cubicBezTo>
                    <a:pt x="1430" y="1992"/>
                    <a:pt x="1370" y="2099"/>
                    <a:pt x="1370" y="2218"/>
                  </a:cubicBezTo>
                  <a:cubicBezTo>
                    <a:pt x="1370" y="2313"/>
                    <a:pt x="1275" y="2409"/>
                    <a:pt x="1180" y="2409"/>
                  </a:cubicBezTo>
                  <a:cubicBezTo>
                    <a:pt x="1072" y="2409"/>
                    <a:pt x="989" y="2313"/>
                    <a:pt x="989" y="2218"/>
                  </a:cubicBezTo>
                  <a:cubicBezTo>
                    <a:pt x="989" y="1944"/>
                    <a:pt x="1132" y="1694"/>
                    <a:pt x="1382" y="1587"/>
                  </a:cubicBezTo>
                  <a:cubicBezTo>
                    <a:pt x="1561" y="1504"/>
                    <a:pt x="1680" y="1325"/>
                    <a:pt x="1668" y="1111"/>
                  </a:cubicBezTo>
                  <a:cubicBezTo>
                    <a:pt x="1656" y="873"/>
                    <a:pt x="1465" y="682"/>
                    <a:pt x="1227" y="670"/>
                  </a:cubicBezTo>
                  <a:lnTo>
                    <a:pt x="1191" y="670"/>
                  </a:lnTo>
                  <a:cubicBezTo>
                    <a:pt x="1072" y="670"/>
                    <a:pt x="953" y="706"/>
                    <a:pt x="870" y="801"/>
                  </a:cubicBezTo>
                  <a:cubicBezTo>
                    <a:pt x="763" y="885"/>
                    <a:pt x="715" y="1028"/>
                    <a:pt x="715" y="1159"/>
                  </a:cubicBezTo>
                  <a:cubicBezTo>
                    <a:pt x="715" y="1266"/>
                    <a:pt x="632" y="1349"/>
                    <a:pt x="525" y="1349"/>
                  </a:cubicBezTo>
                  <a:cubicBezTo>
                    <a:pt x="418" y="1349"/>
                    <a:pt x="334" y="1266"/>
                    <a:pt x="334" y="1159"/>
                  </a:cubicBezTo>
                  <a:cubicBezTo>
                    <a:pt x="334" y="920"/>
                    <a:pt x="429" y="682"/>
                    <a:pt x="608" y="516"/>
                  </a:cubicBezTo>
                  <a:cubicBezTo>
                    <a:pt x="775" y="359"/>
                    <a:pt x="995" y="276"/>
                    <a:pt x="1218" y="276"/>
                  </a:cubicBezTo>
                  <a:close/>
                  <a:moveTo>
                    <a:pt x="1163" y="0"/>
                  </a:moveTo>
                  <a:cubicBezTo>
                    <a:pt x="872" y="0"/>
                    <a:pt x="586" y="108"/>
                    <a:pt x="370" y="313"/>
                  </a:cubicBezTo>
                  <a:cubicBezTo>
                    <a:pt x="132" y="539"/>
                    <a:pt x="1" y="849"/>
                    <a:pt x="1" y="1159"/>
                  </a:cubicBezTo>
                  <a:cubicBezTo>
                    <a:pt x="1" y="1432"/>
                    <a:pt x="227" y="1647"/>
                    <a:pt x="489" y="1647"/>
                  </a:cubicBezTo>
                  <a:cubicBezTo>
                    <a:pt x="763" y="1647"/>
                    <a:pt x="989" y="1432"/>
                    <a:pt x="989" y="1159"/>
                  </a:cubicBezTo>
                  <a:cubicBezTo>
                    <a:pt x="989" y="1099"/>
                    <a:pt x="1001" y="1051"/>
                    <a:pt x="1049" y="1028"/>
                  </a:cubicBezTo>
                  <a:cubicBezTo>
                    <a:pt x="1078" y="998"/>
                    <a:pt x="1115" y="977"/>
                    <a:pt x="1161" y="977"/>
                  </a:cubicBezTo>
                  <a:cubicBezTo>
                    <a:pt x="1171" y="977"/>
                    <a:pt x="1181" y="978"/>
                    <a:pt x="1191" y="980"/>
                  </a:cubicBezTo>
                  <a:cubicBezTo>
                    <a:pt x="1287" y="980"/>
                    <a:pt x="1358" y="1075"/>
                    <a:pt x="1370" y="1159"/>
                  </a:cubicBezTo>
                  <a:cubicBezTo>
                    <a:pt x="1370" y="1230"/>
                    <a:pt x="1322" y="1313"/>
                    <a:pt x="1263" y="1337"/>
                  </a:cubicBezTo>
                  <a:cubicBezTo>
                    <a:pt x="930" y="1504"/>
                    <a:pt x="703" y="1849"/>
                    <a:pt x="703" y="2230"/>
                  </a:cubicBezTo>
                  <a:cubicBezTo>
                    <a:pt x="703" y="2504"/>
                    <a:pt x="930" y="2718"/>
                    <a:pt x="1191" y="2718"/>
                  </a:cubicBezTo>
                  <a:cubicBezTo>
                    <a:pt x="1465" y="2718"/>
                    <a:pt x="1680" y="2504"/>
                    <a:pt x="1680" y="2230"/>
                  </a:cubicBezTo>
                  <a:lnTo>
                    <a:pt x="1680" y="2218"/>
                  </a:lnTo>
                  <a:cubicBezTo>
                    <a:pt x="2096" y="2004"/>
                    <a:pt x="2370" y="1563"/>
                    <a:pt x="2334" y="1087"/>
                  </a:cubicBezTo>
                  <a:cubicBezTo>
                    <a:pt x="2311" y="504"/>
                    <a:pt x="1834" y="27"/>
                    <a:pt x="1251" y="4"/>
                  </a:cubicBezTo>
                  <a:cubicBezTo>
                    <a:pt x="1222" y="1"/>
                    <a:pt x="1192" y="0"/>
                    <a:pt x="116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9" name="Google Shape;4679;p66"/>
            <p:cNvSpPr/>
            <p:nvPr/>
          </p:nvSpPr>
          <p:spPr>
            <a:xfrm>
              <a:off x="4755894" y="3048431"/>
              <a:ext cx="31098" cy="32244"/>
            </a:xfrm>
            <a:custGeom>
              <a:rect b="b" l="l" r="r" t="t"/>
              <a:pathLst>
                <a:path extrusionOk="0" h="1013" w="977">
                  <a:moveTo>
                    <a:pt x="489" y="298"/>
                  </a:moveTo>
                  <a:cubicBezTo>
                    <a:pt x="596" y="298"/>
                    <a:pt x="679" y="381"/>
                    <a:pt x="679" y="488"/>
                  </a:cubicBezTo>
                  <a:lnTo>
                    <a:pt x="679" y="500"/>
                  </a:lnTo>
                  <a:cubicBezTo>
                    <a:pt x="679" y="607"/>
                    <a:pt x="596" y="702"/>
                    <a:pt x="489" y="702"/>
                  </a:cubicBezTo>
                  <a:cubicBezTo>
                    <a:pt x="381" y="702"/>
                    <a:pt x="298" y="607"/>
                    <a:pt x="298" y="500"/>
                  </a:cubicBezTo>
                  <a:lnTo>
                    <a:pt x="298" y="488"/>
                  </a:lnTo>
                  <a:cubicBezTo>
                    <a:pt x="298" y="381"/>
                    <a:pt x="381" y="298"/>
                    <a:pt x="489" y="298"/>
                  </a:cubicBezTo>
                  <a:close/>
                  <a:moveTo>
                    <a:pt x="489" y="0"/>
                  </a:moveTo>
                  <a:cubicBezTo>
                    <a:pt x="215" y="0"/>
                    <a:pt x="0" y="226"/>
                    <a:pt x="0" y="488"/>
                  </a:cubicBezTo>
                  <a:lnTo>
                    <a:pt x="0" y="524"/>
                  </a:lnTo>
                  <a:cubicBezTo>
                    <a:pt x="0" y="786"/>
                    <a:pt x="215" y="1012"/>
                    <a:pt x="489" y="1012"/>
                  </a:cubicBezTo>
                  <a:cubicBezTo>
                    <a:pt x="751" y="1012"/>
                    <a:pt x="977" y="786"/>
                    <a:pt x="977" y="524"/>
                  </a:cubicBezTo>
                  <a:lnTo>
                    <a:pt x="977" y="488"/>
                  </a:lnTo>
                  <a:cubicBezTo>
                    <a:pt x="977" y="226"/>
                    <a:pt x="751" y="0"/>
                    <a:pt x="48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80" name="Google Shape;4680;p66"/>
          <p:cNvGrpSpPr/>
          <p:nvPr/>
        </p:nvGrpSpPr>
        <p:grpSpPr>
          <a:xfrm>
            <a:off x="5145370" y="3010839"/>
            <a:ext cx="261929" cy="280550"/>
            <a:chOff x="5170480" y="2934639"/>
            <a:chExt cx="261929" cy="280550"/>
          </a:xfrm>
        </p:grpSpPr>
        <p:sp>
          <p:nvSpPr>
            <p:cNvPr id="4681" name="Google Shape;4681;p66"/>
            <p:cNvSpPr/>
            <p:nvPr/>
          </p:nvSpPr>
          <p:spPr>
            <a:xfrm>
              <a:off x="5170480" y="2934639"/>
              <a:ext cx="243340" cy="280550"/>
            </a:xfrm>
            <a:custGeom>
              <a:rect b="b" l="l" r="r" t="t"/>
              <a:pathLst>
                <a:path extrusionOk="0" h="8814" w="7645">
                  <a:moveTo>
                    <a:pt x="4192" y="301"/>
                  </a:moveTo>
                  <a:lnTo>
                    <a:pt x="5228" y="1337"/>
                  </a:lnTo>
                  <a:lnTo>
                    <a:pt x="3144" y="1337"/>
                  </a:lnTo>
                  <a:lnTo>
                    <a:pt x="4192" y="301"/>
                  </a:lnTo>
                  <a:close/>
                  <a:moveTo>
                    <a:pt x="4190" y="0"/>
                  </a:moveTo>
                  <a:cubicBezTo>
                    <a:pt x="4156" y="0"/>
                    <a:pt x="4120" y="9"/>
                    <a:pt x="4097" y="27"/>
                  </a:cubicBezTo>
                  <a:lnTo>
                    <a:pt x="2787" y="1337"/>
                  </a:lnTo>
                  <a:lnTo>
                    <a:pt x="703" y="1337"/>
                  </a:lnTo>
                  <a:cubicBezTo>
                    <a:pt x="632" y="1337"/>
                    <a:pt x="572" y="1396"/>
                    <a:pt x="572" y="1480"/>
                  </a:cubicBezTo>
                  <a:lnTo>
                    <a:pt x="572" y="3623"/>
                  </a:lnTo>
                  <a:lnTo>
                    <a:pt x="144" y="3623"/>
                  </a:lnTo>
                  <a:cubicBezTo>
                    <a:pt x="60" y="3623"/>
                    <a:pt x="1" y="3682"/>
                    <a:pt x="1" y="3754"/>
                  </a:cubicBezTo>
                  <a:lnTo>
                    <a:pt x="1" y="8683"/>
                  </a:lnTo>
                  <a:cubicBezTo>
                    <a:pt x="1" y="8754"/>
                    <a:pt x="60" y="8814"/>
                    <a:pt x="144" y="8814"/>
                  </a:cubicBezTo>
                  <a:lnTo>
                    <a:pt x="1489" y="8814"/>
                  </a:lnTo>
                  <a:cubicBezTo>
                    <a:pt x="1572" y="8814"/>
                    <a:pt x="1632" y="8754"/>
                    <a:pt x="1632" y="8683"/>
                  </a:cubicBezTo>
                  <a:cubicBezTo>
                    <a:pt x="1632" y="8599"/>
                    <a:pt x="1572" y="8540"/>
                    <a:pt x="1489" y="8540"/>
                  </a:cubicBezTo>
                  <a:lnTo>
                    <a:pt x="275" y="8540"/>
                  </a:lnTo>
                  <a:lnTo>
                    <a:pt x="275" y="4004"/>
                  </a:lnTo>
                  <a:lnTo>
                    <a:pt x="882" y="4456"/>
                  </a:lnTo>
                  <a:cubicBezTo>
                    <a:pt x="904" y="4469"/>
                    <a:pt x="928" y="4476"/>
                    <a:pt x="952" y="4476"/>
                  </a:cubicBezTo>
                  <a:cubicBezTo>
                    <a:pt x="992" y="4476"/>
                    <a:pt x="1031" y="4458"/>
                    <a:pt x="1061" y="4420"/>
                  </a:cubicBezTo>
                  <a:cubicBezTo>
                    <a:pt x="1108" y="4361"/>
                    <a:pt x="1096" y="4289"/>
                    <a:pt x="1037" y="4242"/>
                  </a:cubicBezTo>
                  <a:lnTo>
                    <a:pt x="834" y="4087"/>
                  </a:lnTo>
                  <a:lnTo>
                    <a:pt x="834" y="3766"/>
                  </a:lnTo>
                  <a:lnTo>
                    <a:pt x="834" y="3754"/>
                  </a:lnTo>
                  <a:lnTo>
                    <a:pt x="834" y="3730"/>
                  </a:lnTo>
                  <a:lnTo>
                    <a:pt x="834" y="1610"/>
                  </a:lnTo>
                  <a:lnTo>
                    <a:pt x="7371" y="1610"/>
                  </a:lnTo>
                  <a:lnTo>
                    <a:pt x="7371" y="2099"/>
                  </a:lnTo>
                  <a:cubicBezTo>
                    <a:pt x="7371" y="2170"/>
                    <a:pt x="7430" y="2230"/>
                    <a:pt x="7502" y="2230"/>
                  </a:cubicBezTo>
                  <a:cubicBezTo>
                    <a:pt x="7585" y="2230"/>
                    <a:pt x="7645" y="2170"/>
                    <a:pt x="7645" y="2099"/>
                  </a:cubicBezTo>
                  <a:lnTo>
                    <a:pt x="7645" y="1468"/>
                  </a:lnTo>
                  <a:cubicBezTo>
                    <a:pt x="7633" y="1396"/>
                    <a:pt x="7573" y="1337"/>
                    <a:pt x="7490" y="1337"/>
                  </a:cubicBezTo>
                  <a:lnTo>
                    <a:pt x="5585" y="1337"/>
                  </a:lnTo>
                  <a:lnTo>
                    <a:pt x="4275" y="27"/>
                  </a:lnTo>
                  <a:cubicBezTo>
                    <a:pt x="4257" y="9"/>
                    <a:pt x="4225" y="0"/>
                    <a:pt x="419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2" name="Google Shape;4682;p66"/>
            <p:cNvSpPr/>
            <p:nvPr/>
          </p:nvSpPr>
          <p:spPr>
            <a:xfrm>
              <a:off x="5217493" y="3007116"/>
              <a:ext cx="34122" cy="34122"/>
            </a:xfrm>
            <a:custGeom>
              <a:rect b="b" l="l" r="r" t="t"/>
              <a:pathLst>
                <a:path extrusionOk="0" h="1072" w="1072">
                  <a:moveTo>
                    <a:pt x="810" y="262"/>
                  </a:moveTo>
                  <a:lnTo>
                    <a:pt x="810" y="810"/>
                  </a:lnTo>
                  <a:lnTo>
                    <a:pt x="274" y="810"/>
                  </a:lnTo>
                  <a:lnTo>
                    <a:pt x="274" y="262"/>
                  </a:lnTo>
                  <a:close/>
                  <a:moveTo>
                    <a:pt x="143" y="0"/>
                  </a:moveTo>
                  <a:cubicBezTo>
                    <a:pt x="60" y="0"/>
                    <a:pt x="0" y="60"/>
                    <a:pt x="0" y="131"/>
                  </a:cubicBezTo>
                  <a:lnTo>
                    <a:pt x="0" y="941"/>
                  </a:lnTo>
                  <a:cubicBezTo>
                    <a:pt x="0" y="1012"/>
                    <a:pt x="60" y="1072"/>
                    <a:pt x="143" y="1072"/>
                  </a:cubicBezTo>
                  <a:lnTo>
                    <a:pt x="941" y="1072"/>
                  </a:lnTo>
                  <a:cubicBezTo>
                    <a:pt x="1012" y="1072"/>
                    <a:pt x="1072" y="1012"/>
                    <a:pt x="1072" y="941"/>
                  </a:cubicBezTo>
                  <a:lnTo>
                    <a:pt x="1072" y="131"/>
                  </a:lnTo>
                  <a:cubicBezTo>
                    <a:pt x="1060" y="60"/>
                    <a:pt x="1000" y="0"/>
                    <a:pt x="94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3" name="Google Shape;4683;p66"/>
            <p:cNvSpPr/>
            <p:nvPr/>
          </p:nvSpPr>
          <p:spPr>
            <a:xfrm>
              <a:off x="5264474" y="3007116"/>
              <a:ext cx="26196" cy="8371"/>
            </a:xfrm>
            <a:custGeom>
              <a:rect b="b" l="l" r="r" t="t"/>
              <a:pathLst>
                <a:path extrusionOk="0" h="263" w="823">
                  <a:moveTo>
                    <a:pt x="132" y="0"/>
                  </a:moveTo>
                  <a:cubicBezTo>
                    <a:pt x="60" y="0"/>
                    <a:pt x="1" y="60"/>
                    <a:pt x="1" y="131"/>
                  </a:cubicBezTo>
                  <a:cubicBezTo>
                    <a:pt x="1" y="215"/>
                    <a:pt x="60" y="262"/>
                    <a:pt x="132" y="262"/>
                  </a:cubicBezTo>
                  <a:lnTo>
                    <a:pt x="679" y="262"/>
                  </a:lnTo>
                  <a:cubicBezTo>
                    <a:pt x="763" y="262"/>
                    <a:pt x="822" y="215"/>
                    <a:pt x="822" y="131"/>
                  </a:cubicBezTo>
                  <a:cubicBezTo>
                    <a:pt x="822" y="60"/>
                    <a:pt x="763" y="0"/>
                    <a:pt x="67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4" name="Google Shape;4684;p66"/>
            <p:cNvSpPr/>
            <p:nvPr/>
          </p:nvSpPr>
          <p:spPr>
            <a:xfrm>
              <a:off x="5264856" y="3029079"/>
              <a:ext cx="86068" cy="8371"/>
            </a:xfrm>
            <a:custGeom>
              <a:rect b="b" l="l" r="r" t="t"/>
              <a:pathLst>
                <a:path extrusionOk="0" h="263" w="2704">
                  <a:moveTo>
                    <a:pt x="143" y="1"/>
                  </a:moveTo>
                  <a:cubicBezTo>
                    <a:pt x="60" y="1"/>
                    <a:pt x="1" y="60"/>
                    <a:pt x="1" y="132"/>
                  </a:cubicBezTo>
                  <a:cubicBezTo>
                    <a:pt x="1" y="203"/>
                    <a:pt x="60" y="263"/>
                    <a:pt x="143" y="263"/>
                  </a:cubicBezTo>
                  <a:lnTo>
                    <a:pt x="2560" y="263"/>
                  </a:lnTo>
                  <a:cubicBezTo>
                    <a:pt x="2644" y="263"/>
                    <a:pt x="2703" y="203"/>
                    <a:pt x="2703" y="132"/>
                  </a:cubicBezTo>
                  <a:cubicBezTo>
                    <a:pt x="2679" y="60"/>
                    <a:pt x="2620" y="1"/>
                    <a:pt x="254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5" name="Google Shape;4685;p66"/>
            <p:cNvSpPr/>
            <p:nvPr/>
          </p:nvSpPr>
          <p:spPr>
            <a:xfrm>
              <a:off x="5227710" y="3062819"/>
              <a:ext cx="51565" cy="8753"/>
            </a:xfrm>
            <a:custGeom>
              <a:rect b="b" l="l" r="r" t="t"/>
              <a:pathLst>
                <a:path extrusionOk="0" h="275" w="1620">
                  <a:moveTo>
                    <a:pt x="132" y="0"/>
                  </a:moveTo>
                  <a:cubicBezTo>
                    <a:pt x="60" y="0"/>
                    <a:pt x="1" y="60"/>
                    <a:pt x="1" y="143"/>
                  </a:cubicBezTo>
                  <a:cubicBezTo>
                    <a:pt x="1" y="215"/>
                    <a:pt x="60" y="274"/>
                    <a:pt x="132" y="274"/>
                  </a:cubicBezTo>
                  <a:lnTo>
                    <a:pt x="1489" y="274"/>
                  </a:lnTo>
                  <a:cubicBezTo>
                    <a:pt x="1560" y="274"/>
                    <a:pt x="1620" y="215"/>
                    <a:pt x="1620" y="143"/>
                  </a:cubicBezTo>
                  <a:cubicBezTo>
                    <a:pt x="1620" y="72"/>
                    <a:pt x="1560" y="0"/>
                    <a:pt x="148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6" name="Google Shape;4686;p66"/>
            <p:cNvSpPr/>
            <p:nvPr/>
          </p:nvSpPr>
          <p:spPr>
            <a:xfrm>
              <a:off x="5196644" y="3182945"/>
              <a:ext cx="42461" cy="8371"/>
            </a:xfrm>
            <a:custGeom>
              <a:rect b="b" l="l" r="r" t="t"/>
              <a:pathLst>
                <a:path extrusionOk="0" h="263" w="1334">
                  <a:moveTo>
                    <a:pt x="143" y="1"/>
                  </a:moveTo>
                  <a:cubicBezTo>
                    <a:pt x="60" y="1"/>
                    <a:pt x="0" y="60"/>
                    <a:pt x="0" y="132"/>
                  </a:cubicBezTo>
                  <a:cubicBezTo>
                    <a:pt x="0" y="203"/>
                    <a:pt x="60" y="263"/>
                    <a:pt x="143" y="263"/>
                  </a:cubicBezTo>
                  <a:lnTo>
                    <a:pt x="1191" y="263"/>
                  </a:lnTo>
                  <a:cubicBezTo>
                    <a:pt x="1274" y="263"/>
                    <a:pt x="1334" y="203"/>
                    <a:pt x="1334" y="132"/>
                  </a:cubicBezTo>
                  <a:cubicBezTo>
                    <a:pt x="1310" y="60"/>
                    <a:pt x="1274" y="1"/>
                    <a:pt x="119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7" name="Google Shape;4687;p66"/>
            <p:cNvSpPr/>
            <p:nvPr/>
          </p:nvSpPr>
          <p:spPr>
            <a:xfrm>
              <a:off x="5210299" y="3013928"/>
              <a:ext cx="222110" cy="201261"/>
            </a:xfrm>
            <a:custGeom>
              <a:rect b="b" l="l" r="r" t="t"/>
              <a:pathLst>
                <a:path extrusionOk="0" h="6323" w="6978">
                  <a:moveTo>
                    <a:pt x="4679" y="2632"/>
                  </a:moveTo>
                  <a:lnTo>
                    <a:pt x="4274" y="2929"/>
                  </a:lnTo>
                  <a:lnTo>
                    <a:pt x="1441" y="2929"/>
                  </a:lnTo>
                  <a:lnTo>
                    <a:pt x="1024" y="2632"/>
                  </a:lnTo>
                  <a:close/>
                  <a:moveTo>
                    <a:pt x="3905" y="3168"/>
                  </a:moveTo>
                  <a:lnTo>
                    <a:pt x="3500" y="3465"/>
                  </a:lnTo>
                  <a:lnTo>
                    <a:pt x="2179" y="3465"/>
                  </a:lnTo>
                  <a:lnTo>
                    <a:pt x="1774" y="3168"/>
                  </a:lnTo>
                  <a:close/>
                  <a:moveTo>
                    <a:pt x="3143" y="3727"/>
                  </a:moveTo>
                  <a:lnTo>
                    <a:pt x="2846" y="3942"/>
                  </a:lnTo>
                  <a:lnTo>
                    <a:pt x="2548" y="3727"/>
                  </a:lnTo>
                  <a:close/>
                  <a:moveTo>
                    <a:pt x="6239" y="1"/>
                  </a:moveTo>
                  <a:cubicBezTo>
                    <a:pt x="6167" y="1"/>
                    <a:pt x="6108" y="48"/>
                    <a:pt x="6108" y="132"/>
                  </a:cubicBezTo>
                  <a:lnTo>
                    <a:pt x="6108" y="1263"/>
                  </a:lnTo>
                  <a:lnTo>
                    <a:pt x="6108" y="1596"/>
                  </a:lnTo>
                  <a:lnTo>
                    <a:pt x="5036" y="2382"/>
                  </a:lnTo>
                  <a:lnTo>
                    <a:pt x="667" y="2382"/>
                  </a:lnTo>
                  <a:lnTo>
                    <a:pt x="226" y="2060"/>
                  </a:lnTo>
                  <a:cubicBezTo>
                    <a:pt x="204" y="2047"/>
                    <a:pt x="180" y="2040"/>
                    <a:pt x="156" y="2040"/>
                  </a:cubicBezTo>
                  <a:cubicBezTo>
                    <a:pt x="116" y="2040"/>
                    <a:pt x="77" y="2059"/>
                    <a:pt x="48" y="2096"/>
                  </a:cubicBezTo>
                  <a:cubicBezTo>
                    <a:pt x="0" y="2156"/>
                    <a:pt x="24" y="2227"/>
                    <a:pt x="83" y="2275"/>
                  </a:cubicBezTo>
                  <a:lnTo>
                    <a:pt x="2786" y="4203"/>
                  </a:lnTo>
                  <a:cubicBezTo>
                    <a:pt x="2810" y="4221"/>
                    <a:pt x="2837" y="4230"/>
                    <a:pt x="2863" y="4230"/>
                  </a:cubicBezTo>
                  <a:cubicBezTo>
                    <a:pt x="2890" y="4230"/>
                    <a:pt x="2917" y="4221"/>
                    <a:pt x="2941" y="4203"/>
                  </a:cubicBezTo>
                  <a:lnTo>
                    <a:pt x="6703" y="1513"/>
                  </a:lnTo>
                  <a:lnTo>
                    <a:pt x="6703" y="6049"/>
                  </a:lnTo>
                  <a:lnTo>
                    <a:pt x="786" y="6049"/>
                  </a:lnTo>
                  <a:cubicBezTo>
                    <a:pt x="702" y="6049"/>
                    <a:pt x="643" y="6108"/>
                    <a:pt x="643" y="6192"/>
                  </a:cubicBezTo>
                  <a:cubicBezTo>
                    <a:pt x="643" y="6263"/>
                    <a:pt x="702" y="6323"/>
                    <a:pt x="786" y="6323"/>
                  </a:cubicBezTo>
                  <a:lnTo>
                    <a:pt x="6834" y="6323"/>
                  </a:lnTo>
                  <a:cubicBezTo>
                    <a:pt x="6918" y="6323"/>
                    <a:pt x="6977" y="6263"/>
                    <a:pt x="6977" y="6192"/>
                  </a:cubicBezTo>
                  <a:lnTo>
                    <a:pt x="6977" y="1263"/>
                  </a:lnTo>
                  <a:cubicBezTo>
                    <a:pt x="6941" y="1263"/>
                    <a:pt x="6941" y="1239"/>
                    <a:pt x="6941" y="1239"/>
                  </a:cubicBezTo>
                  <a:cubicBezTo>
                    <a:pt x="6929" y="1191"/>
                    <a:pt x="6882" y="1132"/>
                    <a:pt x="6810" y="1132"/>
                  </a:cubicBezTo>
                  <a:lnTo>
                    <a:pt x="6370" y="1132"/>
                  </a:lnTo>
                  <a:lnTo>
                    <a:pt x="6370" y="132"/>
                  </a:lnTo>
                  <a:cubicBezTo>
                    <a:pt x="6370" y="48"/>
                    <a:pt x="6310" y="1"/>
                    <a:pt x="623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88" name="Google Shape;4688;p66"/>
          <p:cNvGrpSpPr/>
          <p:nvPr/>
        </p:nvGrpSpPr>
        <p:grpSpPr>
          <a:xfrm>
            <a:off x="6044313" y="2968091"/>
            <a:ext cx="362321" cy="364231"/>
            <a:chOff x="6069423" y="2891892"/>
            <a:chExt cx="362321" cy="364231"/>
          </a:xfrm>
        </p:grpSpPr>
        <p:sp>
          <p:nvSpPr>
            <p:cNvPr id="4689" name="Google Shape;4689;p66"/>
            <p:cNvSpPr/>
            <p:nvPr/>
          </p:nvSpPr>
          <p:spPr>
            <a:xfrm>
              <a:off x="6069423" y="2891892"/>
              <a:ext cx="278958" cy="278958"/>
            </a:xfrm>
            <a:custGeom>
              <a:rect b="b" l="l" r="r" t="t"/>
              <a:pathLst>
                <a:path extrusionOk="0" h="8764" w="8764">
                  <a:moveTo>
                    <a:pt x="4120" y="1"/>
                  </a:moveTo>
                  <a:cubicBezTo>
                    <a:pt x="3858" y="1"/>
                    <a:pt x="3632" y="203"/>
                    <a:pt x="3572" y="453"/>
                  </a:cubicBezTo>
                  <a:lnTo>
                    <a:pt x="3406" y="1299"/>
                  </a:lnTo>
                  <a:cubicBezTo>
                    <a:pt x="3227" y="1358"/>
                    <a:pt x="3060" y="1418"/>
                    <a:pt x="2906" y="1513"/>
                  </a:cubicBezTo>
                  <a:lnTo>
                    <a:pt x="2191" y="1037"/>
                  </a:lnTo>
                  <a:cubicBezTo>
                    <a:pt x="2096" y="971"/>
                    <a:pt x="1987" y="940"/>
                    <a:pt x="1879" y="940"/>
                  </a:cubicBezTo>
                  <a:cubicBezTo>
                    <a:pt x="1732" y="940"/>
                    <a:pt x="1587" y="998"/>
                    <a:pt x="1477" y="1108"/>
                  </a:cubicBezTo>
                  <a:lnTo>
                    <a:pt x="1096" y="1477"/>
                  </a:lnTo>
                  <a:cubicBezTo>
                    <a:pt x="905" y="1668"/>
                    <a:pt x="882" y="1965"/>
                    <a:pt x="1024" y="2191"/>
                  </a:cubicBezTo>
                  <a:lnTo>
                    <a:pt x="1501" y="2906"/>
                  </a:lnTo>
                  <a:cubicBezTo>
                    <a:pt x="1417" y="3073"/>
                    <a:pt x="1358" y="3239"/>
                    <a:pt x="1298" y="3406"/>
                  </a:cubicBezTo>
                  <a:lnTo>
                    <a:pt x="441" y="3573"/>
                  </a:lnTo>
                  <a:cubicBezTo>
                    <a:pt x="179" y="3632"/>
                    <a:pt x="0" y="3858"/>
                    <a:pt x="0" y="4132"/>
                  </a:cubicBezTo>
                  <a:lnTo>
                    <a:pt x="0" y="4644"/>
                  </a:lnTo>
                  <a:cubicBezTo>
                    <a:pt x="0" y="4918"/>
                    <a:pt x="191" y="5132"/>
                    <a:pt x="441" y="5204"/>
                  </a:cubicBezTo>
                  <a:lnTo>
                    <a:pt x="1298" y="5359"/>
                  </a:lnTo>
                  <a:cubicBezTo>
                    <a:pt x="1358" y="5537"/>
                    <a:pt x="1417" y="5704"/>
                    <a:pt x="1501" y="5871"/>
                  </a:cubicBezTo>
                  <a:lnTo>
                    <a:pt x="1024" y="6585"/>
                  </a:lnTo>
                  <a:cubicBezTo>
                    <a:pt x="882" y="6811"/>
                    <a:pt x="905" y="7109"/>
                    <a:pt x="1096" y="7299"/>
                  </a:cubicBezTo>
                  <a:lnTo>
                    <a:pt x="1477" y="7668"/>
                  </a:lnTo>
                  <a:cubicBezTo>
                    <a:pt x="1587" y="7778"/>
                    <a:pt x="1732" y="7837"/>
                    <a:pt x="1879" y="7837"/>
                  </a:cubicBezTo>
                  <a:cubicBezTo>
                    <a:pt x="1987" y="7837"/>
                    <a:pt x="2096" y="7805"/>
                    <a:pt x="2191" y="7740"/>
                  </a:cubicBezTo>
                  <a:lnTo>
                    <a:pt x="2906" y="7264"/>
                  </a:lnTo>
                  <a:cubicBezTo>
                    <a:pt x="3060" y="7359"/>
                    <a:pt x="3227" y="7418"/>
                    <a:pt x="3406" y="7478"/>
                  </a:cubicBezTo>
                  <a:lnTo>
                    <a:pt x="3572" y="8323"/>
                  </a:lnTo>
                  <a:cubicBezTo>
                    <a:pt x="3632" y="8585"/>
                    <a:pt x="3858" y="8764"/>
                    <a:pt x="4120" y="8764"/>
                  </a:cubicBezTo>
                  <a:lnTo>
                    <a:pt x="4644" y="8764"/>
                  </a:lnTo>
                  <a:cubicBezTo>
                    <a:pt x="4906" y="8764"/>
                    <a:pt x="5132" y="8573"/>
                    <a:pt x="5192" y="8323"/>
                  </a:cubicBezTo>
                  <a:lnTo>
                    <a:pt x="5358" y="7478"/>
                  </a:lnTo>
                  <a:cubicBezTo>
                    <a:pt x="5489" y="7430"/>
                    <a:pt x="5620" y="7371"/>
                    <a:pt x="5763" y="7311"/>
                  </a:cubicBezTo>
                  <a:cubicBezTo>
                    <a:pt x="5846" y="7299"/>
                    <a:pt x="5894" y="7192"/>
                    <a:pt x="5846" y="7109"/>
                  </a:cubicBezTo>
                  <a:cubicBezTo>
                    <a:pt x="5812" y="7039"/>
                    <a:pt x="5751" y="6995"/>
                    <a:pt x="5684" y="6995"/>
                  </a:cubicBezTo>
                  <a:cubicBezTo>
                    <a:pt x="5659" y="6995"/>
                    <a:pt x="5634" y="7001"/>
                    <a:pt x="5608" y="7014"/>
                  </a:cubicBezTo>
                  <a:cubicBezTo>
                    <a:pt x="5465" y="7085"/>
                    <a:pt x="5311" y="7144"/>
                    <a:pt x="5144" y="7180"/>
                  </a:cubicBezTo>
                  <a:cubicBezTo>
                    <a:pt x="5084" y="7192"/>
                    <a:pt x="5025" y="7252"/>
                    <a:pt x="5013" y="7311"/>
                  </a:cubicBezTo>
                  <a:lnTo>
                    <a:pt x="4823" y="8264"/>
                  </a:lnTo>
                  <a:cubicBezTo>
                    <a:pt x="4811" y="8347"/>
                    <a:pt x="4715" y="8430"/>
                    <a:pt x="4632" y="8430"/>
                  </a:cubicBezTo>
                  <a:lnTo>
                    <a:pt x="4108" y="8430"/>
                  </a:lnTo>
                  <a:cubicBezTo>
                    <a:pt x="4013" y="8430"/>
                    <a:pt x="3930" y="8347"/>
                    <a:pt x="3918" y="8264"/>
                  </a:cubicBezTo>
                  <a:lnTo>
                    <a:pt x="3715" y="7311"/>
                  </a:lnTo>
                  <a:cubicBezTo>
                    <a:pt x="3703" y="7252"/>
                    <a:pt x="3656" y="7192"/>
                    <a:pt x="3584" y="7180"/>
                  </a:cubicBezTo>
                  <a:cubicBezTo>
                    <a:pt x="3358" y="7121"/>
                    <a:pt x="3156" y="7025"/>
                    <a:pt x="2965" y="6906"/>
                  </a:cubicBezTo>
                  <a:cubicBezTo>
                    <a:pt x="2935" y="6894"/>
                    <a:pt x="2900" y="6888"/>
                    <a:pt x="2864" y="6888"/>
                  </a:cubicBezTo>
                  <a:cubicBezTo>
                    <a:pt x="2828" y="6888"/>
                    <a:pt x="2792" y="6894"/>
                    <a:pt x="2763" y="6906"/>
                  </a:cubicBezTo>
                  <a:lnTo>
                    <a:pt x="1965" y="7442"/>
                  </a:lnTo>
                  <a:cubicBezTo>
                    <a:pt x="1934" y="7468"/>
                    <a:pt x="1894" y="7480"/>
                    <a:pt x="1854" y="7480"/>
                  </a:cubicBezTo>
                  <a:cubicBezTo>
                    <a:pt x="1802" y="7480"/>
                    <a:pt x="1749" y="7459"/>
                    <a:pt x="1715" y="7418"/>
                  </a:cubicBezTo>
                  <a:lnTo>
                    <a:pt x="1334" y="7049"/>
                  </a:lnTo>
                  <a:cubicBezTo>
                    <a:pt x="1263" y="6966"/>
                    <a:pt x="1263" y="6859"/>
                    <a:pt x="1310" y="6787"/>
                  </a:cubicBezTo>
                  <a:lnTo>
                    <a:pt x="1846" y="5990"/>
                  </a:lnTo>
                  <a:cubicBezTo>
                    <a:pt x="1882" y="5930"/>
                    <a:pt x="1882" y="5859"/>
                    <a:pt x="1846" y="5799"/>
                  </a:cubicBezTo>
                  <a:cubicBezTo>
                    <a:pt x="1727" y="5597"/>
                    <a:pt x="1655" y="5382"/>
                    <a:pt x="1572" y="5168"/>
                  </a:cubicBezTo>
                  <a:cubicBezTo>
                    <a:pt x="1560" y="5109"/>
                    <a:pt x="1501" y="5049"/>
                    <a:pt x="1441" y="5037"/>
                  </a:cubicBezTo>
                  <a:lnTo>
                    <a:pt x="489" y="4847"/>
                  </a:lnTo>
                  <a:cubicBezTo>
                    <a:pt x="393" y="4823"/>
                    <a:pt x="322" y="4739"/>
                    <a:pt x="322" y="4644"/>
                  </a:cubicBezTo>
                  <a:lnTo>
                    <a:pt x="322" y="4132"/>
                  </a:lnTo>
                  <a:cubicBezTo>
                    <a:pt x="322" y="4037"/>
                    <a:pt x="393" y="3954"/>
                    <a:pt x="489" y="3930"/>
                  </a:cubicBezTo>
                  <a:lnTo>
                    <a:pt x="1441" y="3739"/>
                  </a:lnTo>
                  <a:cubicBezTo>
                    <a:pt x="1501" y="3727"/>
                    <a:pt x="1560" y="3680"/>
                    <a:pt x="1572" y="3608"/>
                  </a:cubicBezTo>
                  <a:cubicBezTo>
                    <a:pt x="1632" y="3382"/>
                    <a:pt x="1727" y="3180"/>
                    <a:pt x="1846" y="2977"/>
                  </a:cubicBezTo>
                  <a:cubicBezTo>
                    <a:pt x="1870" y="2918"/>
                    <a:pt x="1870" y="2846"/>
                    <a:pt x="1846" y="2787"/>
                  </a:cubicBezTo>
                  <a:lnTo>
                    <a:pt x="1310" y="1989"/>
                  </a:lnTo>
                  <a:cubicBezTo>
                    <a:pt x="1251" y="1906"/>
                    <a:pt x="1263" y="1787"/>
                    <a:pt x="1334" y="1727"/>
                  </a:cubicBezTo>
                  <a:lnTo>
                    <a:pt x="1715" y="1358"/>
                  </a:lnTo>
                  <a:cubicBezTo>
                    <a:pt x="1754" y="1319"/>
                    <a:pt x="1804" y="1301"/>
                    <a:pt x="1854" y="1301"/>
                  </a:cubicBezTo>
                  <a:cubicBezTo>
                    <a:pt x="1894" y="1301"/>
                    <a:pt x="1933" y="1313"/>
                    <a:pt x="1965" y="1334"/>
                  </a:cubicBezTo>
                  <a:lnTo>
                    <a:pt x="2763" y="1870"/>
                  </a:lnTo>
                  <a:cubicBezTo>
                    <a:pt x="2792" y="1888"/>
                    <a:pt x="2828" y="1897"/>
                    <a:pt x="2864" y="1897"/>
                  </a:cubicBezTo>
                  <a:cubicBezTo>
                    <a:pt x="2900" y="1897"/>
                    <a:pt x="2935" y="1888"/>
                    <a:pt x="2965" y="1870"/>
                  </a:cubicBezTo>
                  <a:cubicBezTo>
                    <a:pt x="3156" y="1751"/>
                    <a:pt x="3382" y="1668"/>
                    <a:pt x="3584" y="1596"/>
                  </a:cubicBezTo>
                  <a:cubicBezTo>
                    <a:pt x="3644" y="1584"/>
                    <a:pt x="3703" y="1525"/>
                    <a:pt x="3715" y="1465"/>
                  </a:cubicBezTo>
                  <a:lnTo>
                    <a:pt x="3918" y="513"/>
                  </a:lnTo>
                  <a:cubicBezTo>
                    <a:pt x="3930" y="417"/>
                    <a:pt x="4013" y="346"/>
                    <a:pt x="4108" y="346"/>
                  </a:cubicBezTo>
                  <a:lnTo>
                    <a:pt x="4632" y="346"/>
                  </a:lnTo>
                  <a:cubicBezTo>
                    <a:pt x="4715" y="346"/>
                    <a:pt x="4811" y="417"/>
                    <a:pt x="4823" y="513"/>
                  </a:cubicBezTo>
                  <a:lnTo>
                    <a:pt x="5013" y="1465"/>
                  </a:lnTo>
                  <a:cubicBezTo>
                    <a:pt x="5025" y="1525"/>
                    <a:pt x="5073" y="1584"/>
                    <a:pt x="5144" y="1596"/>
                  </a:cubicBezTo>
                  <a:cubicBezTo>
                    <a:pt x="5370" y="1656"/>
                    <a:pt x="5585" y="1751"/>
                    <a:pt x="5775" y="1870"/>
                  </a:cubicBezTo>
                  <a:cubicBezTo>
                    <a:pt x="5805" y="1882"/>
                    <a:pt x="5838" y="1888"/>
                    <a:pt x="5870" y="1888"/>
                  </a:cubicBezTo>
                  <a:cubicBezTo>
                    <a:pt x="5903" y="1888"/>
                    <a:pt x="5936" y="1882"/>
                    <a:pt x="5966" y="1870"/>
                  </a:cubicBezTo>
                  <a:lnTo>
                    <a:pt x="6775" y="1334"/>
                  </a:lnTo>
                  <a:cubicBezTo>
                    <a:pt x="6806" y="1309"/>
                    <a:pt x="6846" y="1296"/>
                    <a:pt x="6886" y="1296"/>
                  </a:cubicBezTo>
                  <a:cubicBezTo>
                    <a:pt x="6938" y="1296"/>
                    <a:pt x="6991" y="1317"/>
                    <a:pt x="7025" y="1358"/>
                  </a:cubicBezTo>
                  <a:lnTo>
                    <a:pt x="7394" y="1727"/>
                  </a:lnTo>
                  <a:cubicBezTo>
                    <a:pt x="7466" y="1810"/>
                    <a:pt x="7466" y="1906"/>
                    <a:pt x="7430" y="1989"/>
                  </a:cubicBezTo>
                  <a:lnTo>
                    <a:pt x="6894" y="2787"/>
                  </a:lnTo>
                  <a:cubicBezTo>
                    <a:pt x="6847" y="2846"/>
                    <a:pt x="6847" y="2918"/>
                    <a:pt x="6894" y="2977"/>
                  </a:cubicBezTo>
                  <a:cubicBezTo>
                    <a:pt x="7013" y="3180"/>
                    <a:pt x="7085" y="3394"/>
                    <a:pt x="7156" y="3608"/>
                  </a:cubicBezTo>
                  <a:cubicBezTo>
                    <a:pt x="7168" y="3668"/>
                    <a:pt x="7228" y="3727"/>
                    <a:pt x="7287" y="3739"/>
                  </a:cubicBezTo>
                  <a:lnTo>
                    <a:pt x="8240" y="3930"/>
                  </a:lnTo>
                  <a:cubicBezTo>
                    <a:pt x="8335" y="3954"/>
                    <a:pt x="8406" y="4037"/>
                    <a:pt x="8406" y="4132"/>
                  </a:cubicBezTo>
                  <a:lnTo>
                    <a:pt x="8406" y="4644"/>
                  </a:lnTo>
                  <a:cubicBezTo>
                    <a:pt x="8406" y="4739"/>
                    <a:pt x="8335" y="4823"/>
                    <a:pt x="8240" y="4847"/>
                  </a:cubicBezTo>
                  <a:lnTo>
                    <a:pt x="7287" y="5037"/>
                  </a:lnTo>
                  <a:cubicBezTo>
                    <a:pt x="7228" y="5049"/>
                    <a:pt x="7168" y="5097"/>
                    <a:pt x="7156" y="5168"/>
                  </a:cubicBezTo>
                  <a:cubicBezTo>
                    <a:pt x="7109" y="5335"/>
                    <a:pt x="7049" y="5478"/>
                    <a:pt x="6978" y="5632"/>
                  </a:cubicBezTo>
                  <a:cubicBezTo>
                    <a:pt x="6930" y="5716"/>
                    <a:pt x="6978" y="5823"/>
                    <a:pt x="7073" y="5871"/>
                  </a:cubicBezTo>
                  <a:cubicBezTo>
                    <a:pt x="7095" y="5883"/>
                    <a:pt x="7119" y="5889"/>
                    <a:pt x="7143" y="5889"/>
                  </a:cubicBezTo>
                  <a:cubicBezTo>
                    <a:pt x="7209" y="5889"/>
                    <a:pt x="7276" y="5845"/>
                    <a:pt x="7311" y="5775"/>
                  </a:cubicBezTo>
                  <a:cubicBezTo>
                    <a:pt x="7370" y="5644"/>
                    <a:pt x="7430" y="5513"/>
                    <a:pt x="7466" y="5359"/>
                  </a:cubicBezTo>
                  <a:lnTo>
                    <a:pt x="8323" y="5204"/>
                  </a:lnTo>
                  <a:cubicBezTo>
                    <a:pt x="8585" y="5144"/>
                    <a:pt x="8763" y="4918"/>
                    <a:pt x="8763" y="4644"/>
                  </a:cubicBezTo>
                  <a:lnTo>
                    <a:pt x="8763" y="4132"/>
                  </a:lnTo>
                  <a:cubicBezTo>
                    <a:pt x="8763" y="3858"/>
                    <a:pt x="8573" y="3632"/>
                    <a:pt x="8323" y="3573"/>
                  </a:cubicBezTo>
                  <a:lnTo>
                    <a:pt x="7466" y="3406"/>
                  </a:lnTo>
                  <a:cubicBezTo>
                    <a:pt x="7406" y="3227"/>
                    <a:pt x="7347" y="3073"/>
                    <a:pt x="7263" y="2906"/>
                  </a:cubicBezTo>
                  <a:lnTo>
                    <a:pt x="7740" y="2191"/>
                  </a:lnTo>
                  <a:cubicBezTo>
                    <a:pt x="7882" y="1965"/>
                    <a:pt x="7859" y="1668"/>
                    <a:pt x="7668" y="1477"/>
                  </a:cubicBezTo>
                  <a:lnTo>
                    <a:pt x="7287" y="1108"/>
                  </a:lnTo>
                  <a:cubicBezTo>
                    <a:pt x="7177" y="998"/>
                    <a:pt x="7032" y="940"/>
                    <a:pt x="6885" y="940"/>
                  </a:cubicBezTo>
                  <a:cubicBezTo>
                    <a:pt x="6777" y="940"/>
                    <a:pt x="6668" y="971"/>
                    <a:pt x="6573" y="1037"/>
                  </a:cubicBezTo>
                  <a:lnTo>
                    <a:pt x="5858" y="1513"/>
                  </a:lnTo>
                  <a:cubicBezTo>
                    <a:pt x="5704" y="1418"/>
                    <a:pt x="5537" y="1358"/>
                    <a:pt x="5358" y="1299"/>
                  </a:cubicBezTo>
                  <a:lnTo>
                    <a:pt x="5192" y="453"/>
                  </a:lnTo>
                  <a:cubicBezTo>
                    <a:pt x="5132" y="179"/>
                    <a:pt x="4906" y="1"/>
                    <a:pt x="464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0" name="Google Shape;4690;p66"/>
            <p:cNvSpPr/>
            <p:nvPr/>
          </p:nvSpPr>
          <p:spPr>
            <a:xfrm>
              <a:off x="6161507" y="2967679"/>
              <a:ext cx="111851" cy="97432"/>
            </a:xfrm>
            <a:custGeom>
              <a:rect b="b" l="l" r="r" t="t"/>
              <a:pathLst>
                <a:path extrusionOk="0" h="3061" w="3514">
                  <a:moveTo>
                    <a:pt x="1489" y="1"/>
                  </a:moveTo>
                  <a:cubicBezTo>
                    <a:pt x="965" y="1"/>
                    <a:pt x="465" y="215"/>
                    <a:pt x="84" y="584"/>
                  </a:cubicBezTo>
                  <a:cubicBezTo>
                    <a:pt x="1" y="656"/>
                    <a:pt x="1" y="763"/>
                    <a:pt x="84" y="834"/>
                  </a:cubicBezTo>
                  <a:cubicBezTo>
                    <a:pt x="120" y="870"/>
                    <a:pt x="164" y="888"/>
                    <a:pt x="209" y="888"/>
                  </a:cubicBezTo>
                  <a:cubicBezTo>
                    <a:pt x="254" y="888"/>
                    <a:pt x="298" y="870"/>
                    <a:pt x="334" y="834"/>
                  </a:cubicBezTo>
                  <a:cubicBezTo>
                    <a:pt x="644" y="537"/>
                    <a:pt x="1060" y="358"/>
                    <a:pt x="1489" y="358"/>
                  </a:cubicBezTo>
                  <a:cubicBezTo>
                    <a:pt x="2418" y="358"/>
                    <a:pt x="3168" y="1108"/>
                    <a:pt x="3168" y="2025"/>
                  </a:cubicBezTo>
                  <a:cubicBezTo>
                    <a:pt x="3168" y="2299"/>
                    <a:pt x="3096" y="2549"/>
                    <a:pt x="2989" y="2787"/>
                  </a:cubicBezTo>
                  <a:cubicBezTo>
                    <a:pt x="2930" y="2894"/>
                    <a:pt x="2953" y="2989"/>
                    <a:pt x="3049" y="3037"/>
                  </a:cubicBezTo>
                  <a:cubicBezTo>
                    <a:pt x="3073" y="3061"/>
                    <a:pt x="3108" y="3061"/>
                    <a:pt x="3132" y="3061"/>
                  </a:cubicBezTo>
                  <a:cubicBezTo>
                    <a:pt x="3192" y="3061"/>
                    <a:pt x="3263" y="3025"/>
                    <a:pt x="3299" y="2954"/>
                  </a:cubicBezTo>
                  <a:cubicBezTo>
                    <a:pt x="3442" y="2668"/>
                    <a:pt x="3513" y="2358"/>
                    <a:pt x="3513" y="2025"/>
                  </a:cubicBezTo>
                  <a:cubicBezTo>
                    <a:pt x="3513" y="906"/>
                    <a:pt x="2608" y="1"/>
                    <a:pt x="148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1" name="Google Shape;4691;p66"/>
            <p:cNvSpPr/>
            <p:nvPr/>
          </p:nvSpPr>
          <p:spPr>
            <a:xfrm>
              <a:off x="6144828" y="3007848"/>
              <a:ext cx="105389" cy="88742"/>
            </a:xfrm>
            <a:custGeom>
              <a:rect b="b" l="l" r="r" t="t"/>
              <a:pathLst>
                <a:path extrusionOk="0" h="2788" w="3311">
                  <a:moveTo>
                    <a:pt x="262" y="1"/>
                  </a:moveTo>
                  <a:cubicBezTo>
                    <a:pt x="194" y="1"/>
                    <a:pt x="124" y="44"/>
                    <a:pt x="96" y="108"/>
                  </a:cubicBezTo>
                  <a:cubicBezTo>
                    <a:pt x="25" y="323"/>
                    <a:pt x="1" y="549"/>
                    <a:pt x="1" y="763"/>
                  </a:cubicBezTo>
                  <a:cubicBezTo>
                    <a:pt x="1" y="1882"/>
                    <a:pt x="906" y="2787"/>
                    <a:pt x="2013" y="2787"/>
                  </a:cubicBezTo>
                  <a:cubicBezTo>
                    <a:pt x="2454" y="2787"/>
                    <a:pt x="2846" y="2656"/>
                    <a:pt x="3204" y="2406"/>
                  </a:cubicBezTo>
                  <a:cubicBezTo>
                    <a:pt x="3287" y="2347"/>
                    <a:pt x="3311" y="2239"/>
                    <a:pt x="3251" y="2156"/>
                  </a:cubicBezTo>
                  <a:cubicBezTo>
                    <a:pt x="3214" y="2104"/>
                    <a:pt x="3159" y="2075"/>
                    <a:pt x="3102" y="2075"/>
                  </a:cubicBezTo>
                  <a:cubicBezTo>
                    <a:pt x="3068" y="2075"/>
                    <a:pt x="3033" y="2086"/>
                    <a:pt x="3001" y="2108"/>
                  </a:cubicBezTo>
                  <a:cubicBezTo>
                    <a:pt x="2715" y="2311"/>
                    <a:pt x="2370" y="2418"/>
                    <a:pt x="2037" y="2418"/>
                  </a:cubicBezTo>
                  <a:cubicBezTo>
                    <a:pt x="1108" y="2418"/>
                    <a:pt x="370" y="1680"/>
                    <a:pt x="370" y="751"/>
                  </a:cubicBezTo>
                  <a:cubicBezTo>
                    <a:pt x="370" y="573"/>
                    <a:pt x="394" y="382"/>
                    <a:pt x="453" y="215"/>
                  </a:cubicBezTo>
                  <a:cubicBezTo>
                    <a:pt x="477" y="144"/>
                    <a:pt x="406" y="37"/>
                    <a:pt x="322" y="13"/>
                  </a:cubicBezTo>
                  <a:cubicBezTo>
                    <a:pt x="303" y="5"/>
                    <a:pt x="283" y="1"/>
                    <a:pt x="26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2" name="Google Shape;4692;p66"/>
            <p:cNvSpPr/>
            <p:nvPr/>
          </p:nvSpPr>
          <p:spPr>
            <a:xfrm>
              <a:off x="6245633" y="3069248"/>
              <a:ext cx="186110" cy="186874"/>
            </a:xfrm>
            <a:custGeom>
              <a:rect b="b" l="l" r="r" t="t"/>
              <a:pathLst>
                <a:path extrusionOk="0" h="5871" w="5847">
                  <a:moveTo>
                    <a:pt x="2751" y="1"/>
                  </a:moveTo>
                  <a:cubicBezTo>
                    <a:pt x="2549" y="1"/>
                    <a:pt x="2370" y="144"/>
                    <a:pt x="2335" y="346"/>
                  </a:cubicBezTo>
                  <a:lnTo>
                    <a:pt x="2227" y="858"/>
                  </a:lnTo>
                  <a:cubicBezTo>
                    <a:pt x="2144" y="894"/>
                    <a:pt x="2037" y="941"/>
                    <a:pt x="1965" y="977"/>
                  </a:cubicBezTo>
                  <a:lnTo>
                    <a:pt x="1513" y="680"/>
                  </a:lnTo>
                  <a:cubicBezTo>
                    <a:pt x="1449" y="631"/>
                    <a:pt x="1372" y="608"/>
                    <a:pt x="1293" y="608"/>
                  </a:cubicBezTo>
                  <a:cubicBezTo>
                    <a:pt x="1179" y="608"/>
                    <a:pt x="1061" y="655"/>
                    <a:pt x="977" y="739"/>
                  </a:cubicBezTo>
                  <a:lnTo>
                    <a:pt x="739" y="977"/>
                  </a:lnTo>
                  <a:cubicBezTo>
                    <a:pt x="596" y="1132"/>
                    <a:pt x="584" y="1346"/>
                    <a:pt x="680" y="1513"/>
                  </a:cubicBezTo>
                  <a:lnTo>
                    <a:pt x="977" y="1965"/>
                  </a:lnTo>
                  <a:cubicBezTo>
                    <a:pt x="918" y="2084"/>
                    <a:pt x="882" y="2215"/>
                    <a:pt x="834" y="2346"/>
                  </a:cubicBezTo>
                  <a:cubicBezTo>
                    <a:pt x="799" y="2442"/>
                    <a:pt x="858" y="2537"/>
                    <a:pt x="953" y="2573"/>
                  </a:cubicBezTo>
                  <a:cubicBezTo>
                    <a:pt x="968" y="2579"/>
                    <a:pt x="984" y="2582"/>
                    <a:pt x="1000" y="2582"/>
                  </a:cubicBezTo>
                  <a:cubicBezTo>
                    <a:pt x="1073" y="2582"/>
                    <a:pt x="1150" y="2522"/>
                    <a:pt x="1180" y="2454"/>
                  </a:cubicBezTo>
                  <a:cubicBezTo>
                    <a:pt x="1215" y="2323"/>
                    <a:pt x="1263" y="2192"/>
                    <a:pt x="1334" y="2049"/>
                  </a:cubicBezTo>
                  <a:cubicBezTo>
                    <a:pt x="1370" y="1989"/>
                    <a:pt x="1370" y="1918"/>
                    <a:pt x="1334" y="1858"/>
                  </a:cubicBezTo>
                  <a:lnTo>
                    <a:pt x="977" y="1322"/>
                  </a:lnTo>
                  <a:cubicBezTo>
                    <a:pt x="965" y="1287"/>
                    <a:pt x="965" y="1263"/>
                    <a:pt x="1001" y="1239"/>
                  </a:cubicBezTo>
                  <a:lnTo>
                    <a:pt x="1239" y="989"/>
                  </a:lnTo>
                  <a:cubicBezTo>
                    <a:pt x="1253" y="975"/>
                    <a:pt x="1271" y="969"/>
                    <a:pt x="1288" y="969"/>
                  </a:cubicBezTo>
                  <a:cubicBezTo>
                    <a:pt x="1301" y="969"/>
                    <a:pt x="1313" y="972"/>
                    <a:pt x="1322" y="977"/>
                  </a:cubicBezTo>
                  <a:lnTo>
                    <a:pt x="1858" y="1334"/>
                  </a:lnTo>
                  <a:cubicBezTo>
                    <a:pt x="1888" y="1358"/>
                    <a:pt x="1921" y="1370"/>
                    <a:pt x="1954" y="1370"/>
                  </a:cubicBezTo>
                  <a:cubicBezTo>
                    <a:pt x="1986" y="1370"/>
                    <a:pt x="2019" y="1358"/>
                    <a:pt x="2049" y="1334"/>
                  </a:cubicBezTo>
                  <a:cubicBezTo>
                    <a:pt x="2168" y="1263"/>
                    <a:pt x="2323" y="1203"/>
                    <a:pt x="2454" y="1168"/>
                  </a:cubicBezTo>
                  <a:cubicBezTo>
                    <a:pt x="2513" y="1156"/>
                    <a:pt x="2573" y="1096"/>
                    <a:pt x="2585" y="1037"/>
                  </a:cubicBezTo>
                  <a:lnTo>
                    <a:pt x="2704" y="418"/>
                  </a:lnTo>
                  <a:cubicBezTo>
                    <a:pt x="2704" y="382"/>
                    <a:pt x="2739" y="358"/>
                    <a:pt x="2775" y="358"/>
                  </a:cubicBezTo>
                  <a:lnTo>
                    <a:pt x="3120" y="358"/>
                  </a:lnTo>
                  <a:cubicBezTo>
                    <a:pt x="3156" y="358"/>
                    <a:pt x="3180" y="382"/>
                    <a:pt x="3192" y="418"/>
                  </a:cubicBezTo>
                  <a:lnTo>
                    <a:pt x="3311" y="1037"/>
                  </a:lnTo>
                  <a:cubicBezTo>
                    <a:pt x="3335" y="1096"/>
                    <a:pt x="3370" y="1156"/>
                    <a:pt x="3454" y="1168"/>
                  </a:cubicBezTo>
                  <a:cubicBezTo>
                    <a:pt x="3585" y="1215"/>
                    <a:pt x="3716" y="1263"/>
                    <a:pt x="3847" y="1334"/>
                  </a:cubicBezTo>
                  <a:cubicBezTo>
                    <a:pt x="3882" y="1352"/>
                    <a:pt x="3918" y="1361"/>
                    <a:pt x="3952" y="1361"/>
                  </a:cubicBezTo>
                  <a:cubicBezTo>
                    <a:pt x="3987" y="1361"/>
                    <a:pt x="4019" y="1352"/>
                    <a:pt x="4049" y="1334"/>
                  </a:cubicBezTo>
                  <a:lnTo>
                    <a:pt x="4585" y="977"/>
                  </a:lnTo>
                  <a:cubicBezTo>
                    <a:pt x="4595" y="972"/>
                    <a:pt x="4607" y="969"/>
                    <a:pt x="4619" y="969"/>
                  </a:cubicBezTo>
                  <a:cubicBezTo>
                    <a:pt x="4636" y="969"/>
                    <a:pt x="4654" y="975"/>
                    <a:pt x="4668" y="989"/>
                  </a:cubicBezTo>
                  <a:lnTo>
                    <a:pt x="4906" y="1239"/>
                  </a:lnTo>
                  <a:cubicBezTo>
                    <a:pt x="4942" y="1263"/>
                    <a:pt x="4942" y="1287"/>
                    <a:pt x="4918" y="1322"/>
                  </a:cubicBezTo>
                  <a:lnTo>
                    <a:pt x="4561" y="1858"/>
                  </a:lnTo>
                  <a:cubicBezTo>
                    <a:pt x="4525" y="1918"/>
                    <a:pt x="4525" y="1989"/>
                    <a:pt x="4561" y="2049"/>
                  </a:cubicBezTo>
                  <a:cubicBezTo>
                    <a:pt x="4644" y="2168"/>
                    <a:pt x="4704" y="2323"/>
                    <a:pt x="4728" y="2454"/>
                  </a:cubicBezTo>
                  <a:cubicBezTo>
                    <a:pt x="4740" y="2513"/>
                    <a:pt x="4799" y="2573"/>
                    <a:pt x="4859" y="2585"/>
                  </a:cubicBezTo>
                  <a:lnTo>
                    <a:pt x="5490" y="2704"/>
                  </a:lnTo>
                  <a:cubicBezTo>
                    <a:pt x="5513" y="2704"/>
                    <a:pt x="5549" y="2739"/>
                    <a:pt x="5549" y="2775"/>
                  </a:cubicBezTo>
                  <a:lnTo>
                    <a:pt x="5549" y="3120"/>
                  </a:lnTo>
                  <a:cubicBezTo>
                    <a:pt x="5549" y="3156"/>
                    <a:pt x="5513" y="3180"/>
                    <a:pt x="5490" y="3192"/>
                  </a:cubicBezTo>
                  <a:lnTo>
                    <a:pt x="4859" y="3311"/>
                  </a:lnTo>
                  <a:cubicBezTo>
                    <a:pt x="4799" y="3335"/>
                    <a:pt x="4740" y="3370"/>
                    <a:pt x="4728" y="3454"/>
                  </a:cubicBezTo>
                  <a:cubicBezTo>
                    <a:pt x="4680" y="3585"/>
                    <a:pt x="4644" y="3716"/>
                    <a:pt x="4561" y="3847"/>
                  </a:cubicBezTo>
                  <a:cubicBezTo>
                    <a:pt x="4537" y="3906"/>
                    <a:pt x="4537" y="3989"/>
                    <a:pt x="4561" y="4049"/>
                  </a:cubicBezTo>
                  <a:lnTo>
                    <a:pt x="4918" y="4585"/>
                  </a:lnTo>
                  <a:cubicBezTo>
                    <a:pt x="4942" y="4609"/>
                    <a:pt x="4942" y="4644"/>
                    <a:pt x="4906" y="4668"/>
                  </a:cubicBezTo>
                  <a:lnTo>
                    <a:pt x="4668" y="4906"/>
                  </a:lnTo>
                  <a:cubicBezTo>
                    <a:pt x="4655" y="4926"/>
                    <a:pt x="4638" y="4935"/>
                    <a:pt x="4622" y="4935"/>
                  </a:cubicBezTo>
                  <a:cubicBezTo>
                    <a:pt x="4609" y="4935"/>
                    <a:pt x="4595" y="4929"/>
                    <a:pt x="4585" y="4918"/>
                  </a:cubicBezTo>
                  <a:lnTo>
                    <a:pt x="4049" y="4561"/>
                  </a:lnTo>
                  <a:cubicBezTo>
                    <a:pt x="4019" y="4543"/>
                    <a:pt x="3984" y="4534"/>
                    <a:pt x="3948" y="4534"/>
                  </a:cubicBezTo>
                  <a:cubicBezTo>
                    <a:pt x="3912" y="4534"/>
                    <a:pt x="3876" y="4543"/>
                    <a:pt x="3847" y="4561"/>
                  </a:cubicBezTo>
                  <a:cubicBezTo>
                    <a:pt x="3728" y="4644"/>
                    <a:pt x="3585" y="4704"/>
                    <a:pt x="3454" y="4728"/>
                  </a:cubicBezTo>
                  <a:cubicBezTo>
                    <a:pt x="3394" y="4751"/>
                    <a:pt x="3335" y="4811"/>
                    <a:pt x="3311" y="4859"/>
                  </a:cubicBezTo>
                  <a:lnTo>
                    <a:pt x="3192" y="5490"/>
                  </a:lnTo>
                  <a:cubicBezTo>
                    <a:pt x="3192" y="5525"/>
                    <a:pt x="3168" y="5549"/>
                    <a:pt x="3120" y="5549"/>
                  </a:cubicBezTo>
                  <a:lnTo>
                    <a:pt x="2775" y="5549"/>
                  </a:lnTo>
                  <a:cubicBezTo>
                    <a:pt x="2751" y="5549"/>
                    <a:pt x="2716" y="5513"/>
                    <a:pt x="2704" y="5490"/>
                  </a:cubicBezTo>
                  <a:lnTo>
                    <a:pt x="2585" y="4859"/>
                  </a:lnTo>
                  <a:cubicBezTo>
                    <a:pt x="2573" y="4811"/>
                    <a:pt x="2525" y="4751"/>
                    <a:pt x="2454" y="4728"/>
                  </a:cubicBezTo>
                  <a:cubicBezTo>
                    <a:pt x="2323" y="4692"/>
                    <a:pt x="2180" y="4644"/>
                    <a:pt x="2049" y="4561"/>
                  </a:cubicBezTo>
                  <a:cubicBezTo>
                    <a:pt x="2019" y="4549"/>
                    <a:pt x="1986" y="4543"/>
                    <a:pt x="1954" y="4543"/>
                  </a:cubicBezTo>
                  <a:cubicBezTo>
                    <a:pt x="1921" y="4543"/>
                    <a:pt x="1888" y="4549"/>
                    <a:pt x="1858" y="4561"/>
                  </a:cubicBezTo>
                  <a:lnTo>
                    <a:pt x="1322" y="4918"/>
                  </a:lnTo>
                  <a:cubicBezTo>
                    <a:pt x="1306" y="4929"/>
                    <a:pt x="1293" y="4935"/>
                    <a:pt x="1280" y="4935"/>
                  </a:cubicBezTo>
                  <a:cubicBezTo>
                    <a:pt x="1265" y="4935"/>
                    <a:pt x="1252" y="4926"/>
                    <a:pt x="1239" y="4906"/>
                  </a:cubicBezTo>
                  <a:lnTo>
                    <a:pt x="1001" y="4668"/>
                  </a:lnTo>
                  <a:cubicBezTo>
                    <a:pt x="965" y="4644"/>
                    <a:pt x="965" y="4609"/>
                    <a:pt x="977" y="4585"/>
                  </a:cubicBezTo>
                  <a:lnTo>
                    <a:pt x="1334" y="4049"/>
                  </a:lnTo>
                  <a:cubicBezTo>
                    <a:pt x="1382" y="3989"/>
                    <a:pt x="1382" y="3906"/>
                    <a:pt x="1334" y="3847"/>
                  </a:cubicBezTo>
                  <a:cubicBezTo>
                    <a:pt x="1263" y="3728"/>
                    <a:pt x="1203" y="3585"/>
                    <a:pt x="1180" y="3454"/>
                  </a:cubicBezTo>
                  <a:cubicBezTo>
                    <a:pt x="1156" y="3394"/>
                    <a:pt x="1096" y="3335"/>
                    <a:pt x="1037" y="3311"/>
                  </a:cubicBezTo>
                  <a:lnTo>
                    <a:pt x="418" y="3192"/>
                  </a:lnTo>
                  <a:cubicBezTo>
                    <a:pt x="382" y="3192"/>
                    <a:pt x="358" y="3168"/>
                    <a:pt x="358" y="3120"/>
                  </a:cubicBezTo>
                  <a:lnTo>
                    <a:pt x="358" y="2775"/>
                  </a:lnTo>
                  <a:cubicBezTo>
                    <a:pt x="358" y="2751"/>
                    <a:pt x="382" y="2727"/>
                    <a:pt x="418" y="2704"/>
                  </a:cubicBezTo>
                  <a:lnTo>
                    <a:pt x="465" y="2692"/>
                  </a:lnTo>
                  <a:cubicBezTo>
                    <a:pt x="560" y="2680"/>
                    <a:pt x="620" y="2573"/>
                    <a:pt x="596" y="2477"/>
                  </a:cubicBezTo>
                  <a:cubicBezTo>
                    <a:pt x="586" y="2396"/>
                    <a:pt x="507" y="2341"/>
                    <a:pt x="425" y="2341"/>
                  </a:cubicBezTo>
                  <a:cubicBezTo>
                    <a:pt x="411" y="2341"/>
                    <a:pt x="396" y="2343"/>
                    <a:pt x="382" y="2346"/>
                  </a:cubicBezTo>
                  <a:lnTo>
                    <a:pt x="346" y="2370"/>
                  </a:lnTo>
                  <a:cubicBezTo>
                    <a:pt x="144" y="2406"/>
                    <a:pt x="1" y="2585"/>
                    <a:pt x="1" y="2775"/>
                  </a:cubicBezTo>
                  <a:lnTo>
                    <a:pt x="1" y="3120"/>
                  </a:lnTo>
                  <a:cubicBezTo>
                    <a:pt x="1" y="3335"/>
                    <a:pt x="144" y="3513"/>
                    <a:pt x="346" y="3537"/>
                  </a:cubicBezTo>
                  <a:lnTo>
                    <a:pt x="858" y="3644"/>
                  </a:lnTo>
                  <a:cubicBezTo>
                    <a:pt x="894" y="3728"/>
                    <a:pt x="941" y="3835"/>
                    <a:pt x="977" y="3906"/>
                  </a:cubicBezTo>
                  <a:lnTo>
                    <a:pt x="680" y="4359"/>
                  </a:lnTo>
                  <a:cubicBezTo>
                    <a:pt x="560" y="4525"/>
                    <a:pt x="596" y="4763"/>
                    <a:pt x="739" y="4894"/>
                  </a:cubicBezTo>
                  <a:lnTo>
                    <a:pt x="977" y="5132"/>
                  </a:lnTo>
                  <a:cubicBezTo>
                    <a:pt x="1067" y="5216"/>
                    <a:pt x="1182" y="5259"/>
                    <a:pt x="1292" y="5259"/>
                  </a:cubicBezTo>
                  <a:cubicBezTo>
                    <a:pt x="1371" y="5259"/>
                    <a:pt x="1448" y="5237"/>
                    <a:pt x="1513" y="5192"/>
                  </a:cubicBezTo>
                  <a:lnTo>
                    <a:pt x="1965" y="4894"/>
                  </a:lnTo>
                  <a:cubicBezTo>
                    <a:pt x="2049" y="4942"/>
                    <a:pt x="2144" y="4978"/>
                    <a:pt x="2227" y="5013"/>
                  </a:cubicBezTo>
                  <a:lnTo>
                    <a:pt x="2335" y="5537"/>
                  </a:lnTo>
                  <a:cubicBezTo>
                    <a:pt x="2382" y="5728"/>
                    <a:pt x="2561" y="5871"/>
                    <a:pt x="2751" y="5871"/>
                  </a:cubicBezTo>
                  <a:lnTo>
                    <a:pt x="3097" y="5871"/>
                  </a:lnTo>
                  <a:cubicBezTo>
                    <a:pt x="3299" y="5871"/>
                    <a:pt x="3478" y="5728"/>
                    <a:pt x="3513" y="5537"/>
                  </a:cubicBezTo>
                  <a:lnTo>
                    <a:pt x="3620" y="5013"/>
                  </a:lnTo>
                  <a:cubicBezTo>
                    <a:pt x="3704" y="4978"/>
                    <a:pt x="3811" y="4942"/>
                    <a:pt x="3882" y="4894"/>
                  </a:cubicBezTo>
                  <a:lnTo>
                    <a:pt x="4323" y="5192"/>
                  </a:lnTo>
                  <a:cubicBezTo>
                    <a:pt x="4391" y="5241"/>
                    <a:pt x="4472" y="5264"/>
                    <a:pt x="4552" y="5264"/>
                  </a:cubicBezTo>
                  <a:cubicBezTo>
                    <a:pt x="4667" y="5264"/>
                    <a:pt x="4781" y="5217"/>
                    <a:pt x="4859" y="5132"/>
                  </a:cubicBezTo>
                  <a:lnTo>
                    <a:pt x="5097" y="4894"/>
                  </a:lnTo>
                  <a:cubicBezTo>
                    <a:pt x="5252" y="4740"/>
                    <a:pt x="5263" y="4525"/>
                    <a:pt x="5156" y="4359"/>
                  </a:cubicBezTo>
                  <a:lnTo>
                    <a:pt x="4859" y="3906"/>
                  </a:lnTo>
                  <a:cubicBezTo>
                    <a:pt x="4906" y="3823"/>
                    <a:pt x="4954" y="3728"/>
                    <a:pt x="4978" y="3644"/>
                  </a:cubicBezTo>
                  <a:lnTo>
                    <a:pt x="5502" y="3537"/>
                  </a:lnTo>
                  <a:cubicBezTo>
                    <a:pt x="5692" y="3489"/>
                    <a:pt x="5847" y="3311"/>
                    <a:pt x="5847" y="3120"/>
                  </a:cubicBezTo>
                  <a:lnTo>
                    <a:pt x="5847" y="2775"/>
                  </a:lnTo>
                  <a:cubicBezTo>
                    <a:pt x="5847" y="2549"/>
                    <a:pt x="5716" y="2382"/>
                    <a:pt x="5502" y="2334"/>
                  </a:cubicBezTo>
                  <a:lnTo>
                    <a:pt x="4990" y="2227"/>
                  </a:lnTo>
                  <a:cubicBezTo>
                    <a:pt x="4954" y="2144"/>
                    <a:pt x="4906" y="2037"/>
                    <a:pt x="4871" y="1965"/>
                  </a:cubicBezTo>
                  <a:lnTo>
                    <a:pt x="5168" y="1513"/>
                  </a:lnTo>
                  <a:cubicBezTo>
                    <a:pt x="5287" y="1346"/>
                    <a:pt x="5252" y="1108"/>
                    <a:pt x="5109" y="977"/>
                  </a:cubicBezTo>
                  <a:lnTo>
                    <a:pt x="4871" y="739"/>
                  </a:lnTo>
                  <a:cubicBezTo>
                    <a:pt x="4780" y="656"/>
                    <a:pt x="4666" y="613"/>
                    <a:pt x="4555" y="613"/>
                  </a:cubicBezTo>
                  <a:cubicBezTo>
                    <a:pt x="4476" y="613"/>
                    <a:pt x="4399" y="635"/>
                    <a:pt x="4335" y="680"/>
                  </a:cubicBezTo>
                  <a:lnTo>
                    <a:pt x="3882" y="977"/>
                  </a:lnTo>
                  <a:cubicBezTo>
                    <a:pt x="3799" y="941"/>
                    <a:pt x="3704" y="894"/>
                    <a:pt x="3620" y="858"/>
                  </a:cubicBezTo>
                  <a:lnTo>
                    <a:pt x="3513" y="346"/>
                  </a:lnTo>
                  <a:cubicBezTo>
                    <a:pt x="3466" y="144"/>
                    <a:pt x="3287" y="1"/>
                    <a:pt x="309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3" name="Google Shape;4693;p66"/>
            <p:cNvSpPr/>
            <p:nvPr/>
          </p:nvSpPr>
          <p:spPr>
            <a:xfrm>
              <a:off x="6305888" y="3129884"/>
              <a:ext cx="64488" cy="64456"/>
            </a:xfrm>
            <a:custGeom>
              <a:rect b="b" l="l" r="r" t="t"/>
              <a:pathLst>
                <a:path extrusionOk="0" h="2025" w="2026">
                  <a:moveTo>
                    <a:pt x="1013" y="1"/>
                  </a:moveTo>
                  <a:cubicBezTo>
                    <a:pt x="453" y="1"/>
                    <a:pt x="1" y="441"/>
                    <a:pt x="1" y="1013"/>
                  </a:cubicBezTo>
                  <a:cubicBezTo>
                    <a:pt x="1" y="1561"/>
                    <a:pt x="442" y="2025"/>
                    <a:pt x="1013" y="2025"/>
                  </a:cubicBezTo>
                  <a:cubicBezTo>
                    <a:pt x="1227" y="2025"/>
                    <a:pt x="1442" y="1942"/>
                    <a:pt x="1620" y="1811"/>
                  </a:cubicBezTo>
                  <a:cubicBezTo>
                    <a:pt x="1692" y="1751"/>
                    <a:pt x="1704" y="1632"/>
                    <a:pt x="1644" y="1561"/>
                  </a:cubicBezTo>
                  <a:cubicBezTo>
                    <a:pt x="1608" y="1517"/>
                    <a:pt x="1549" y="1491"/>
                    <a:pt x="1493" y="1491"/>
                  </a:cubicBezTo>
                  <a:cubicBezTo>
                    <a:pt x="1457" y="1491"/>
                    <a:pt x="1422" y="1502"/>
                    <a:pt x="1394" y="1525"/>
                  </a:cubicBezTo>
                  <a:cubicBezTo>
                    <a:pt x="1275" y="1620"/>
                    <a:pt x="1144" y="1668"/>
                    <a:pt x="989" y="1668"/>
                  </a:cubicBezTo>
                  <a:cubicBezTo>
                    <a:pt x="632" y="1668"/>
                    <a:pt x="358" y="1370"/>
                    <a:pt x="358" y="1025"/>
                  </a:cubicBezTo>
                  <a:cubicBezTo>
                    <a:pt x="382" y="668"/>
                    <a:pt x="668" y="370"/>
                    <a:pt x="1025" y="370"/>
                  </a:cubicBezTo>
                  <a:cubicBezTo>
                    <a:pt x="1382" y="370"/>
                    <a:pt x="1668" y="668"/>
                    <a:pt x="1668" y="1013"/>
                  </a:cubicBezTo>
                  <a:cubicBezTo>
                    <a:pt x="1668" y="1120"/>
                    <a:pt x="1739" y="1191"/>
                    <a:pt x="1846" y="1191"/>
                  </a:cubicBezTo>
                  <a:cubicBezTo>
                    <a:pt x="1942" y="1191"/>
                    <a:pt x="2025" y="1120"/>
                    <a:pt x="2025" y="1013"/>
                  </a:cubicBezTo>
                  <a:cubicBezTo>
                    <a:pt x="2025" y="453"/>
                    <a:pt x="1573" y="1"/>
                    <a:pt x="101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4" name="Google Shape;4694;p66"/>
            <p:cNvSpPr/>
            <p:nvPr/>
          </p:nvSpPr>
          <p:spPr>
            <a:xfrm>
              <a:off x="6173634" y="2997631"/>
              <a:ext cx="70153" cy="70153"/>
            </a:xfrm>
            <a:custGeom>
              <a:rect b="b" l="l" r="r" t="t"/>
              <a:pathLst>
                <a:path extrusionOk="0" h="2204" w="2204">
                  <a:moveTo>
                    <a:pt x="1096" y="370"/>
                  </a:moveTo>
                  <a:cubicBezTo>
                    <a:pt x="1501" y="370"/>
                    <a:pt x="1834" y="703"/>
                    <a:pt x="1834" y="1108"/>
                  </a:cubicBezTo>
                  <a:cubicBezTo>
                    <a:pt x="1834" y="1501"/>
                    <a:pt x="1501" y="1834"/>
                    <a:pt x="1096" y="1834"/>
                  </a:cubicBezTo>
                  <a:cubicBezTo>
                    <a:pt x="691" y="1834"/>
                    <a:pt x="370" y="1501"/>
                    <a:pt x="370" y="1108"/>
                  </a:cubicBezTo>
                  <a:cubicBezTo>
                    <a:pt x="370" y="703"/>
                    <a:pt x="703" y="370"/>
                    <a:pt x="1096" y="370"/>
                  </a:cubicBezTo>
                  <a:close/>
                  <a:moveTo>
                    <a:pt x="1096" y="1"/>
                  </a:moveTo>
                  <a:cubicBezTo>
                    <a:pt x="489" y="1"/>
                    <a:pt x="1" y="489"/>
                    <a:pt x="1" y="1108"/>
                  </a:cubicBezTo>
                  <a:cubicBezTo>
                    <a:pt x="1" y="1715"/>
                    <a:pt x="489" y="2203"/>
                    <a:pt x="1096" y="2203"/>
                  </a:cubicBezTo>
                  <a:cubicBezTo>
                    <a:pt x="1715" y="2191"/>
                    <a:pt x="2203" y="1703"/>
                    <a:pt x="2203" y="1108"/>
                  </a:cubicBezTo>
                  <a:cubicBezTo>
                    <a:pt x="2203" y="489"/>
                    <a:pt x="1715" y="1"/>
                    <a:pt x="109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95" name="Google Shape;4695;p66"/>
          <p:cNvGrpSpPr/>
          <p:nvPr/>
        </p:nvGrpSpPr>
        <p:grpSpPr>
          <a:xfrm>
            <a:off x="6546845" y="2995370"/>
            <a:ext cx="308878" cy="311170"/>
            <a:chOff x="6571955" y="2919170"/>
            <a:chExt cx="308878" cy="311170"/>
          </a:xfrm>
        </p:grpSpPr>
        <p:sp>
          <p:nvSpPr>
            <p:cNvPr id="4696" name="Google Shape;4696;p66"/>
            <p:cNvSpPr/>
            <p:nvPr/>
          </p:nvSpPr>
          <p:spPr>
            <a:xfrm>
              <a:off x="6571955" y="2919170"/>
              <a:ext cx="245982" cy="237675"/>
            </a:xfrm>
            <a:custGeom>
              <a:rect b="b" l="l" r="r" t="t"/>
              <a:pathLst>
                <a:path extrusionOk="0" h="7467" w="7728">
                  <a:moveTo>
                    <a:pt x="3084" y="1680"/>
                  </a:moveTo>
                  <a:cubicBezTo>
                    <a:pt x="3405" y="1680"/>
                    <a:pt x="3679" y="1942"/>
                    <a:pt x="3679" y="2275"/>
                  </a:cubicBezTo>
                  <a:lnTo>
                    <a:pt x="3679" y="4049"/>
                  </a:lnTo>
                  <a:cubicBezTo>
                    <a:pt x="3679" y="4371"/>
                    <a:pt x="3405" y="4644"/>
                    <a:pt x="3084" y="4644"/>
                  </a:cubicBezTo>
                  <a:lnTo>
                    <a:pt x="2203" y="4644"/>
                  </a:lnTo>
                  <a:cubicBezTo>
                    <a:pt x="2143" y="4644"/>
                    <a:pt x="2084" y="4680"/>
                    <a:pt x="2072" y="4740"/>
                  </a:cubicBezTo>
                  <a:cubicBezTo>
                    <a:pt x="2060" y="4787"/>
                    <a:pt x="1929" y="5204"/>
                    <a:pt x="2096" y="5490"/>
                  </a:cubicBezTo>
                  <a:cubicBezTo>
                    <a:pt x="2036" y="5478"/>
                    <a:pt x="1977" y="5442"/>
                    <a:pt x="1917" y="5395"/>
                  </a:cubicBezTo>
                  <a:cubicBezTo>
                    <a:pt x="1786" y="5299"/>
                    <a:pt x="1703" y="5073"/>
                    <a:pt x="1679" y="4775"/>
                  </a:cubicBezTo>
                  <a:cubicBezTo>
                    <a:pt x="1679" y="4704"/>
                    <a:pt x="1608" y="4644"/>
                    <a:pt x="1536" y="4644"/>
                  </a:cubicBezTo>
                  <a:lnTo>
                    <a:pt x="822" y="4644"/>
                  </a:lnTo>
                  <a:cubicBezTo>
                    <a:pt x="488" y="4644"/>
                    <a:pt x="226" y="4371"/>
                    <a:pt x="226" y="4049"/>
                  </a:cubicBezTo>
                  <a:lnTo>
                    <a:pt x="226" y="2275"/>
                  </a:lnTo>
                  <a:cubicBezTo>
                    <a:pt x="226" y="1942"/>
                    <a:pt x="488" y="1680"/>
                    <a:pt x="822" y="1680"/>
                  </a:cubicBezTo>
                  <a:close/>
                  <a:moveTo>
                    <a:pt x="2739" y="1"/>
                  </a:moveTo>
                  <a:cubicBezTo>
                    <a:pt x="2334" y="1"/>
                    <a:pt x="2024" y="322"/>
                    <a:pt x="2024" y="715"/>
                  </a:cubicBezTo>
                  <a:lnTo>
                    <a:pt x="2024" y="1382"/>
                  </a:lnTo>
                  <a:lnTo>
                    <a:pt x="881" y="1382"/>
                  </a:lnTo>
                  <a:cubicBezTo>
                    <a:pt x="393" y="1382"/>
                    <a:pt x="0" y="1763"/>
                    <a:pt x="0" y="2263"/>
                  </a:cubicBezTo>
                  <a:lnTo>
                    <a:pt x="0" y="4025"/>
                  </a:lnTo>
                  <a:cubicBezTo>
                    <a:pt x="0" y="4513"/>
                    <a:pt x="393" y="4906"/>
                    <a:pt x="881" y="4906"/>
                  </a:cubicBezTo>
                  <a:lnTo>
                    <a:pt x="1465" y="4906"/>
                  </a:lnTo>
                  <a:cubicBezTo>
                    <a:pt x="1500" y="5240"/>
                    <a:pt x="1619" y="5466"/>
                    <a:pt x="1822" y="5621"/>
                  </a:cubicBezTo>
                  <a:cubicBezTo>
                    <a:pt x="1893" y="5668"/>
                    <a:pt x="1953" y="5704"/>
                    <a:pt x="2024" y="5740"/>
                  </a:cubicBezTo>
                  <a:lnTo>
                    <a:pt x="2024" y="7323"/>
                  </a:lnTo>
                  <a:lnTo>
                    <a:pt x="1977" y="7323"/>
                  </a:lnTo>
                  <a:cubicBezTo>
                    <a:pt x="1977" y="7395"/>
                    <a:pt x="2036" y="7466"/>
                    <a:pt x="2131" y="7466"/>
                  </a:cubicBezTo>
                  <a:cubicBezTo>
                    <a:pt x="2215" y="7466"/>
                    <a:pt x="2274" y="7407"/>
                    <a:pt x="2274" y="7323"/>
                  </a:cubicBezTo>
                  <a:lnTo>
                    <a:pt x="2274" y="5787"/>
                  </a:lnTo>
                  <a:lnTo>
                    <a:pt x="2298" y="5787"/>
                  </a:lnTo>
                  <a:cubicBezTo>
                    <a:pt x="2393" y="5787"/>
                    <a:pt x="2489" y="5776"/>
                    <a:pt x="2548" y="5752"/>
                  </a:cubicBezTo>
                  <a:cubicBezTo>
                    <a:pt x="2620" y="5740"/>
                    <a:pt x="2679" y="5668"/>
                    <a:pt x="2679" y="5597"/>
                  </a:cubicBezTo>
                  <a:cubicBezTo>
                    <a:pt x="2679" y="5514"/>
                    <a:pt x="2620" y="5442"/>
                    <a:pt x="2548" y="5430"/>
                  </a:cubicBezTo>
                  <a:cubicBezTo>
                    <a:pt x="2477" y="5406"/>
                    <a:pt x="2429" y="5383"/>
                    <a:pt x="2393" y="5335"/>
                  </a:cubicBezTo>
                  <a:cubicBezTo>
                    <a:pt x="2322" y="5216"/>
                    <a:pt x="2334" y="5037"/>
                    <a:pt x="2370" y="4906"/>
                  </a:cubicBezTo>
                  <a:lnTo>
                    <a:pt x="3120" y="4906"/>
                  </a:lnTo>
                  <a:cubicBezTo>
                    <a:pt x="3620" y="4906"/>
                    <a:pt x="4001" y="4513"/>
                    <a:pt x="4001" y="4025"/>
                  </a:cubicBezTo>
                  <a:lnTo>
                    <a:pt x="4001" y="2263"/>
                  </a:lnTo>
                  <a:cubicBezTo>
                    <a:pt x="4001" y="1763"/>
                    <a:pt x="3620" y="1382"/>
                    <a:pt x="3120" y="1382"/>
                  </a:cubicBezTo>
                  <a:lnTo>
                    <a:pt x="2298" y="1382"/>
                  </a:lnTo>
                  <a:lnTo>
                    <a:pt x="2298" y="1156"/>
                  </a:lnTo>
                  <a:lnTo>
                    <a:pt x="3024" y="1156"/>
                  </a:lnTo>
                  <a:cubicBezTo>
                    <a:pt x="3096" y="1156"/>
                    <a:pt x="3167" y="1096"/>
                    <a:pt x="3167" y="1013"/>
                  </a:cubicBezTo>
                  <a:cubicBezTo>
                    <a:pt x="3167" y="930"/>
                    <a:pt x="3108" y="858"/>
                    <a:pt x="3024" y="858"/>
                  </a:cubicBezTo>
                  <a:lnTo>
                    <a:pt x="2298" y="858"/>
                  </a:lnTo>
                  <a:lnTo>
                    <a:pt x="2298" y="692"/>
                  </a:lnTo>
                  <a:cubicBezTo>
                    <a:pt x="2298" y="453"/>
                    <a:pt x="2489" y="263"/>
                    <a:pt x="2727" y="263"/>
                  </a:cubicBezTo>
                  <a:lnTo>
                    <a:pt x="7001" y="263"/>
                  </a:lnTo>
                  <a:cubicBezTo>
                    <a:pt x="7239" y="263"/>
                    <a:pt x="7430" y="453"/>
                    <a:pt x="7430" y="692"/>
                  </a:cubicBezTo>
                  <a:lnTo>
                    <a:pt x="7430" y="858"/>
                  </a:lnTo>
                  <a:lnTo>
                    <a:pt x="3632" y="858"/>
                  </a:lnTo>
                  <a:cubicBezTo>
                    <a:pt x="3560" y="858"/>
                    <a:pt x="3489" y="918"/>
                    <a:pt x="3489" y="1013"/>
                  </a:cubicBezTo>
                  <a:cubicBezTo>
                    <a:pt x="3489" y="1084"/>
                    <a:pt x="3548" y="1156"/>
                    <a:pt x="3632" y="1156"/>
                  </a:cubicBezTo>
                  <a:lnTo>
                    <a:pt x="7430" y="1156"/>
                  </a:lnTo>
                  <a:lnTo>
                    <a:pt x="7430" y="1823"/>
                  </a:lnTo>
                  <a:cubicBezTo>
                    <a:pt x="7430" y="1906"/>
                    <a:pt x="7489" y="1977"/>
                    <a:pt x="7573" y="1977"/>
                  </a:cubicBezTo>
                  <a:cubicBezTo>
                    <a:pt x="7656" y="1977"/>
                    <a:pt x="7727" y="1918"/>
                    <a:pt x="7727" y="1823"/>
                  </a:cubicBezTo>
                  <a:lnTo>
                    <a:pt x="7727" y="715"/>
                  </a:lnTo>
                  <a:cubicBezTo>
                    <a:pt x="7727" y="311"/>
                    <a:pt x="7394" y="1"/>
                    <a:pt x="701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7" name="Google Shape;4697;p66"/>
            <p:cNvSpPr/>
            <p:nvPr/>
          </p:nvSpPr>
          <p:spPr>
            <a:xfrm>
              <a:off x="6708760" y="3206436"/>
              <a:ext cx="33740" cy="9517"/>
            </a:xfrm>
            <a:custGeom>
              <a:rect b="b" l="l" r="r" t="t"/>
              <a:pathLst>
                <a:path extrusionOk="0" h="299" w="1060">
                  <a:moveTo>
                    <a:pt x="155" y="1"/>
                  </a:moveTo>
                  <a:cubicBezTo>
                    <a:pt x="84" y="1"/>
                    <a:pt x="0" y="60"/>
                    <a:pt x="0" y="156"/>
                  </a:cubicBezTo>
                  <a:cubicBezTo>
                    <a:pt x="0" y="239"/>
                    <a:pt x="60" y="299"/>
                    <a:pt x="155" y="299"/>
                  </a:cubicBezTo>
                  <a:lnTo>
                    <a:pt x="917" y="299"/>
                  </a:lnTo>
                  <a:cubicBezTo>
                    <a:pt x="989" y="299"/>
                    <a:pt x="1060" y="239"/>
                    <a:pt x="1060" y="156"/>
                  </a:cubicBezTo>
                  <a:cubicBezTo>
                    <a:pt x="1060" y="84"/>
                    <a:pt x="1000" y="1"/>
                    <a:pt x="91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8" name="Google Shape;4698;p66"/>
            <p:cNvSpPr/>
            <p:nvPr/>
          </p:nvSpPr>
          <p:spPr>
            <a:xfrm>
              <a:off x="6604549" y="2993079"/>
              <a:ext cx="59904" cy="51565"/>
            </a:xfrm>
            <a:custGeom>
              <a:rect b="b" l="l" r="r" t="t"/>
              <a:pathLst>
                <a:path extrusionOk="0" h="1620" w="1882">
                  <a:moveTo>
                    <a:pt x="1346" y="275"/>
                  </a:moveTo>
                  <a:cubicBezTo>
                    <a:pt x="1512" y="275"/>
                    <a:pt x="1596" y="441"/>
                    <a:pt x="1596" y="596"/>
                  </a:cubicBezTo>
                  <a:cubicBezTo>
                    <a:pt x="1596" y="834"/>
                    <a:pt x="1357" y="1096"/>
                    <a:pt x="941" y="1322"/>
                  </a:cubicBezTo>
                  <a:cubicBezTo>
                    <a:pt x="524" y="1096"/>
                    <a:pt x="286" y="834"/>
                    <a:pt x="286" y="596"/>
                  </a:cubicBezTo>
                  <a:cubicBezTo>
                    <a:pt x="286" y="441"/>
                    <a:pt x="381" y="275"/>
                    <a:pt x="536" y="275"/>
                  </a:cubicBezTo>
                  <a:cubicBezTo>
                    <a:pt x="655" y="275"/>
                    <a:pt x="750" y="334"/>
                    <a:pt x="798" y="382"/>
                  </a:cubicBezTo>
                  <a:cubicBezTo>
                    <a:pt x="834" y="429"/>
                    <a:pt x="881" y="441"/>
                    <a:pt x="941" y="441"/>
                  </a:cubicBezTo>
                  <a:cubicBezTo>
                    <a:pt x="1000" y="441"/>
                    <a:pt x="1048" y="406"/>
                    <a:pt x="1095" y="382"/>
                  </a:cubicBezTo>
                  <a:cubicBezTo>
                    <a:pt x="1131" y="334"/>
                    <a:pt x="1226" y="275"/>
                    <a:pt x="1346" y="275"/>
                  </a:cubicBezTo>
                  <a:close/>
                  <a:moveTo>
                    <a:pt x="536" y="1"/>
                  </a:moveTo>
                  <a:cubicBezTo>
                    <a:pt x="238" y="1"/>
                    <a:pt x="0" y="263"/>
                    <a:pt x="0" y="596"/>
                  </a:cubicBezTo>
                  <a:cubicBezTo>
                    <a:pt x="0" y="798"/>
                    <a:pt x="107" y="1215"/>
                    <a:pt x="834" y="1584"/>
                  </a:cubicBezTo>
                  <a:cubicBezTo>
                    <a:pt x="869" y="1608"/>
                    <a:pt x="917" y="1620"/>
                    <a:pt x="941" y="1620"/>
                  </a:cubicBezTo>
                  <a:cubicBezTo>
                    <a:pt x="976" y="1620"/>
                    <a:pt x="1012" y="1608"/>
                    <a:pt x="1048" y="1584"/>
                  </a:cubicBezTo>
                  <a:cubicBezTo>
                    <a:pt x="1762" y="1215"/>
                    <a:pt x="1881" y="798"/>
                    <a:pt x="1881" y="596"/>
                  </a:cubicBezTo>
                  <a:cubicBezTo>
                    <a:pt x="1881" y="263"/>
                    <a:pt x="1643" y="1"/>
                    <a:pt x="1346" y="1"/>
                  </a:cubicBezTo>
                  <a:cubicBezTo>
                    <a:pt x="1167" y="1"/>
                    <a:pt x="1036" y="72"/>
                    <a:pt x="941" y="132"/>
                  </a:cubicBezTo>
                  <a:cubicBezTo>
                    <a:pt x="857" y="72"/>
                    <a:pt x="714" y="1"/>
                    <a:pt x="53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99" name="Google Shape;4699;p66"/>
            <p:cNvSpPr/>
            <p:nvPr/>
          </p:nvSpPr>
          <p:spPr>
            <a:xfrm>
              <a:off x="6634469" y="2991933"/>
              <a:ext cx="246364" cy="238407"/>
            </a:xfrm>
            <a:custGeom>
              <a:rect b="b" l="l" r="r" t="t"/>
              <a:pathLst>
                <a:path extrusionOk="0" h="7490" w="7740">
                  <a:moveTo>
                    <a:pt x="6847" y="1727"/>
                  </a:moveTo>
                  <a:cubicBezTo>
                    <a:pt x="7180" y="1727"/>
                    <a:pt x="7442" y="1989"/>
                    <a:pt x="7442" y="2323"/>
                  </a:cubicBezTo>
                  <a:lnTo>
                    <a:pt x="7442" y="4085"/>
                  </a:lnTo>
                  <a:lnTo>
                    <a:pt x="7454" y="4085"/>
                  </a:lnTo>
                  <a:cubicBezTo>
                    <a:pt x="7454" y="4406"/>
                    <a:pt x="7192" y="4680"/>
                    <a:pt x="6859" y="4680"/>
                  </a:cubicBezTo>
                  <a:lnTo>
                    <a:pt x="6144" y="4680"/>
                  </a:lnTo>
                  <a:cubicBezTo>
                    <a:pt x="6073" y="4680"/>
                    <a:pt x="6013" y="4740"/>
                    <a:pt x="6001" y="4811"/>
                  </a:cubicBezTo>
                  <a:cubicBezTo>
                    <a:pt x="5990" y="5121"/>
                    <a:pt x="5894" y="5335"/>
                    <a:pt x="5751" y="5454"/>
                  </a:cubicBezTo>
                  <a:cubicBezTo>
                    <a:pt x="5692" y="5490"/>
                    <a:pt x="5632" y="5525"/>
                    <a:pt x="5573" y="5537"/>
                  </a:cubicBezTo>
                  <a:cubicBezTo>
                    <a:pt x="5728" y="5252"/>
                    <a:pt x="5609" y="4835"/>
                    <a:pt x="5597" y="4799"/>
                  </a:cubicBezTo>
                  <a:cubicBezTo>
                    <a:pt x="5585" y="4740"/>
                    <a:pt x="5525" y="4692"/>
                    <a:pt x="5466" y="4692"/>
                  </a:cubicBezTo>
                  <a:lnTo>
                    <a:pt x="4585" y="4692"/>
                  </a:lnTo>
                  <a:cubicBezTo>
                    <a:pt x="4251" y="4692"/>
                    <a:pt x="3989" y="4418"/>
                    <a:pt x="3989" y="4097"/>
                  </a:cubicBezTo>
                  <a:lnTo>
                    <a:pt x="3989" y="2323"/>
                  </a:lnTo>
                  <a:cubicBezTo>
                    <a:pt x="3989" y="1989"/>
                    <a:pt x="4251" y="1727"/>
                    <a:pt x="4585" y="1727"/>
                  </a:cubicBezTo>
                  <a:close/>
                  <a:moveTo>
                    <a:pt x="5430" y="6609"/>
                  </a:moveTo>
                  <a:lnTo>
                    <a:pt x="5430" y="6776"/>
                  </a:lnTo>
                  <a:cubicBezTo>
                    <a:pt x="5430" y="7014"/>
                    <a:pt x="5239" y="7204"/>
                    <a:pt x="5001" y="7204"/>
                  </a:cubicBezTo>
                  <a:lnTo>
                    <a:pt x="727" y="7204"/>
                  </a:lnTo>
                  <a:cubicBezTo>
                    <a:pt x="489" y="7204"/>
                    <a:pt x="298" y="7014"/>
                    <a:pt x="298" y="6776"/>
                  </a:cubicBezTo>
                  <a:lnTo>
                    <a:pt x="298" y="6609"/>
                  </a:lnTo>
                  <a:close/>
                  <a:moveTo>
                    <a:pt x="5573" y="1"/>
                  </a:moveTo>
                  <a:cubicBezTo>
                    <a:pt x="5489" y="1"/>
                    <a:pt x="5418" y="61"/>
                    <a:pt x="5418" y="144"/>
                  </a:cubicBezTo>
                  <a:lnTo>
                    <a:pt x="5418" y="1430"/>
                  </a:lnTo>
                  <a:lnTo>
                    <a:pt x="4585" y="1430"/>
                  </a:lnTo>
                  <a:cubicBezTo>
                    <a:pt x="4096" y="1430"/>
                    <a:pt x="3704" y="1823"/>
                    <a:pt x="3704" y="2311"/>
                  </a:cubicBezTo>
                  <a:lnTo>
                    <a:pt x="3704" y="4073"/>
                  </a:lnTo>
                  <a:cubicBezTo>
                    <a:pt x="3704" y="4573"/>
                    <a:pt x="4096" y="4954"/>
                    <a:pt x="4585" y="4954"/>
                  </a:cubicBezTo>
                  <a:lnTo>
                    <a:pt x="5347" y="4954"/>
                  </a:lnTo>
                  <a:cubicBezTo>
                    <a:pt x="5359" y="5073"/>
                    <a:pt x="5370" y="5264"/>
                    <a:pt x="5311" y="5383"/>
                  </a:cubicBezTo>
                  <a:cubicBezTo>
                    <a:pt x="5287" y="5442"/>
                    <a:pt x="5239" y="5478"/>
                    <a:pt x="5168" y="5478"/>
                  </a:cubicBezTo>
                  <a:cubicBezTo>
                    <a:pt x="5097" y="5490"/>
                    <a:pt x="5025" y="5549"/>
                    <a:pt x="5025" y="5645"/>
                  </a:cubicBezTo>
                  <a:cubicBezTo>
                    <a:pt x="5025" y="5716"/>
                    <a:pt x="5097" y="5787"/>
                    <a:pt x="5168" y="5799"/>
                  </a:cubicBezTo>
                  <a:cubicBezTo>
                    <a:pt x="5228" y="5823"/>
                    <a:pt x="5311" y="5835"/>
                    <a:pt x="5418" y="5835"/>
                  </a:cubicBezTo>
                  <a:lnTo>
                    <a:pt x="5430" y="5835"/>
                  </a:lnTo>
                  <a:lnTo>
                    <a:pt x="5430" y="6323"/>
                  </a:lnTo>
                  <a:lnTo>
                    <a:pt x="298" y="6323"/>
                  </a:lnTo>
                  <a:lnTo>
                    <a:pt x="298" y="5656"/>
                  </a:lnTo>
                  <a:cubicBezTo>
                    <a:pt x="298" y="5585"/>
                    <a:pt x="239" y="5502"/>
                    <a:pt x="144" y="5502"/>
                  </a:cubicBezTo>
                  <a:cubicBezTo>
                    <a:pt x="72" y="5502"/>
                    <a:pt x="1" y="5561"/>
                    <a:pt x="1" y="5656"/>
                  </a:cubicBezTo>
                  <a:lnTo>
                    <a:pt x="1" y="6776"/>
                  </a:lnTo>
                  <a:cubicBezTo>
                    <a:pt x="1" y="7180"/>
                    <a:pt x="334" y="7490"/>
                    <a:pt x="715" y="7490"/>
                  </a:cubicBezTo>
                  <a:lnTo>
                    <a:pt x="4989" y="7490"/>
                  </a:lnTo>
                  <a:cubicBezTo>
                    <a:pt x="5394" y="7490"/>
                    <a:pt x="5704" y="7157"/>
                    <a:pt x="5704" y="6776"/>
                  </a:cubicBezTo>
                  <a:lnTo>
                    <a:pt x="5704" y="5787"/>
                  </a:lnTo>
                  <a:cubicBezTo>
                    <a:pt x="5775" y="5764"/>
                    <a:pt x="5847" y="5728"/>
                    <a:pt x="5906" y="5668"/>
                  </a:cubicBezTo>
                  <a:cubicBezTo>
                    <a:pt x="6097" y="5525"/>
                    <a:pt x="6216" y="5287"/>
                    <a:pt x="6263" y="4954"/>
                  </a:cubicBezTo>
                  <a:lnTo>
                    <a:pt x="6847" y="4954"/>
                  </a:lnTo>
                  <a:cubicBezTo>
                    <a:pt x="7335" y="4954"/>
                    <a:pt x="7728" y="4573"/>
                    <a:pt x="7728" y="4085"/>
                  </a:cubicBezTo>
                  <a:lnTo>
                    <a:pt x="7728" y="2311"/>
                  </a:lnTo>
                  <a:cubicBezTo>
                    <a:pt x="7740" y="1835"/>
                    <a:pt x="7359" y="1430"/>
                    <a:pt x="6859" y="1430"/>
                  </a:cubicBezTo>
                  <a:lnTo>
                    <a:pt x="5716" y="1430"/>
                  </a:lnTo>
                  <a:lnTo>
                    <a:pt x="5716" y="144"/>
                  </a:lnTo>
                  <a:cubicBezTo>
                    <a:pt x="5716" y="72"/>
                    <a:pt x="5656" y="1"/>
                    <a:pt x="557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0" name="Google Shape;4700;p66"/>
            <p:cNvSpPr/>
            <p:nvPr/>
          </p:nvSpPr>
          <p:spPr>
            <a:xfrm>
              <a:off x="6790627" y="3057885"/>
              <a:ext cx="52329" cy="60668"/>
            </a:xfrm>
            <a:custGeom>
              <a:rect b="b" l="l" r="r" t="t"/>
              <a:pathLst>
                <a:path extrusionOk="0" h="1906" w="1644">
                  <a:moveTo>
                    <a:pt x="822" y="286"/>
                  </a:moveTo>
                  <a:cubicBezTo>
                    <a:pt x="976" y="286"/>
                    <a:pt x="1084" y="405"/>
                    <a:pt x="1084" y="536"/>
                  </a:cubicBezTo>
                  <a:cubicBezTo>
                    <a:pt x="1084" y="679"/>
                    <a:pt x="964" y="786"/>
                    <a:pt x="822" y="786"/>
                  </a:cubicBezTo>
                  <a:cubicBezTo>
                    <a:pt x="691" y="786"/>
                    <a:pt x="572" y="667"/>
                    <a:pt x="572" y="536"/>
                  </a:cubicBezTo>
                  <a:cubicBezTo>
                    <a:pt x="572" y="405"/>
                    <a:pt x="691" y="286"/>
                    <a:pt x="822" y="286"/>
                  </a:cubicBezTo>
                  <a:close/>
                  <a:moveTo>
                    <a:pt x="936" y="1096"/>
                  </a:moveTo>
                  <a:cubicBezTo>
                    <a:pt x="1165" y="1096"/>
                    <a:pt x="1345" y="1305"/>
                    <a:pt x="1345" y="1548"/>
                  </a:cubicBezTo>
                  <a:cubicBezTo>
                    <a:pt x="1345" y="1572"/>
                    <a:pt x="1322" y="1608"/>
                    <a:pt x="1286" y="1608"/>
                  </a:cubicBezTo>
                  <a:lnTo>
                    <a:pt x="369" y="1608"/>
                  </a:lnTo>
                  <a:cubicBezTo>
                    <a:pt x="333" y="1608"/>
                    <a:pt x="298" y="1572"/>
                    <a:pt x="298" y="1548"/>
                  </a:cubicBezTo>
                  <a:lnTo>
                    <a:pt x="298" y="1537"/>
                  </a:lnTo>
                  <a:cubicBezTo>
                    <a:pt x="298" y="1298"/>
                    <a:pt x="500" y="1096"/>
                    <a:pt x="738" y="1096"/>
                  </a:cubicBezTo>
                  <a:lnTo>
                    <a:pt x="917" y="1096"/>
                  </a:lnTo>
                  <a:cubicBezTo>
                    <a:pt x="923" y="1096"/>
                    <a:pt x="929" y="1096"/>
                    <a:pt x="936" y="1096"/>
                  </a:cubicBezTo>
                  <a:close/>
                  <a:moveTo>
                    <a:pt x="822" y="1"/>
                  </a:moveTo>
                  <a:cubicBezTo>
                    <a:pt x="512" y="1"/>
                    <a:pt x="274" y="239"/>
                    <a:pt x="274" y="548"/>
                  </a:cubicBezTo>
                  <a:cubicBezTo>
                    <a:pt x="274" y="679"/>
                    <a:pt x="322" y="798"/>
                    <a:pt x="393" y="894"/>
                  </a:cubicBezTo>
                  <a:cubicBezTo>
                    <a:pt x="167" y="1013"/>
                    <a:pt x="0" y="1251"/>
                    <a:pt x="0" y="1537"/>
                  </a:cubicBezTo>
                  <a:lnTo>
                    <a:pt x="0" y="1548"/>
                  </a:lnTo>
                  <a:cubicBezTo>
                    <a:pt x="0" y="1739"/>
                    <a:pt x="167" y="1906"/>
                    <a:pt x="369" y="1906"/>
                  </a:cubicBezTo>
                  <a:lnTo>
                    <a:pt x="1286" y="1906"/>
                  </a:lnTo>
                  <a:cubicBezTo>
                    <a:pt x="1476" y="1906"/>
                    <a:pt x="1643" y="1739"/>
                    <a:pt x="1643" y="1548"/>
                  </a:cubicBezTo>
                  <a:lnTo>
                    <a:pt x="1643" y="1537"/>
                  </a:lnTo>
                  <a:cubicBezTo>
                    <a:pt x="1643" y="1251"/>
                    <a:pt x="1476" y="1013"/>
                    <a:pt x="1262" y="894"/>
                  </a:cubicBezTo>
                  <a:cubicBezTo>
                    <a:pt x="1334" y="798"/>
                    <a:pt x="1381" y="679"/>
                    <a:pt x="1381" y="548"/>
                  </a:cubicBezTo>
                  <a:cubicBezTo>
                    <a:pt x="1381" y="251"/>
                    <a:pt x="1143" y="1"/>
                    <a:pt x="82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1" name="Google Shape;4701;p66"/>
            <p:cNvSpPr/>
            <p:nvPr/>
          </p:nvSpPr>
          <p:spPr>
            <a:xfrm>
              <a:off x="6712166" y="2975286"/>
              <a:ext cx="73941" cy="9485"/>
            </a:xfrm>
            <a:custGeom>
              <a:rect b="b" l="l" r="r" t="t"/>
              <a:pathLst>
                <a:path extrusionOk="0" h="298" w="2323">
                  <a:moveTo>
                    <a:pt x="155" y="0"/>
                  </a:moveTo>
                  <a:cubicBezTo>
                    <a:pt x="72" y="0"/>
                    <a:pt x="0" y="60"/>
                    <a:pt x="0" y="155"/>
                  </a:cubicBezTo>
                  <a:cubicBezTo>
                    <a:pt x="0" y="238"/>
                    <a:pt x="60" y="298"/>
                    <a:pt x="155" y="298"/>
                  </a:cubicBezTo>
                  <a:lnTo>
                    <a:pt x="2179" y="298"/>
                  </a:lnTo>
                  <a:cubicBezTo>
                    <a:pt x="2251" y="298"/>
                    <a:pt x="2322" y="238"/>
                    <a:pt x="2322" y="155"/>
                  </a:cubicBezTo>
                  <a:cubicBezTo>
                    <a:pt x="2322" y="60"/>
                    <a:pt x="2263" y="0"/>
                    <a:pt x="217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2" name="Google Shape;4702;p66"/>
            <p:cNvSpPr/>
            <p:nvPr/>
          </p:nvSpPr>
          <p:spPr>
            <a:xfrm>
              <a:off x="6712166" y="2993461"/>
              <a:ext cx="73941" cy="9517"/>
            </a:xfrm>
            <a:custGeom>
              <a:rect b="b" l="l" r="r" t="t"/>
              <a:pathLst>
                <a:path extrusionOk="0" h="299" w="2323">
                  <a:moveTo>
                    <a:pt x="155" y="1"/>
                  </a:moveTo>
                  <a:cubicBezTo>
                    <a:pt x="72" y="1"/>
                    <a:pt x="0" y="60"/>
                    <a:pt x="0" y="143"/>
                  </a:cubicBezTo>
                  <a:cubicBezTo>
                    <a:pt x="0" y="239"/>
                    <a:pt x="60" y="298"/>
                    <a:pt x="155" y="298"/>
                  </a:cubicBezTo>
                  <a:lnTo>
                    <a:pt x="2179" y="298"/>
                  </a:lnTo>
                  <a:cubicBezTo>
                    <a:pt x="2251" y="298"/>
                    <a:pt x="2322" y="239"/>
                    <a:pt x="2322" y="143"/>
                  </a:cubicBezTo>
                  <a:cubicBezTo>
                    <a:pt x="2322" y="60"/>
                    <a:pt x="2263" y="1"/>
                    <a:pt x="217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3" name="Google Shape;4703;p66"/>
            <p:cNvSpPr/>
            <p:nvPr/>
          </p:nvSpPr>
          <p:spPr>
            <a:xfrm>
              <a:off x="6712166" y="3012050"/>
              <a:ext cx="73941" cy="9485"/>
            </a:xfrm>
            <a:custGeom>
              <a:rect b="b" l="l" r="r" t="t"/>
              <a:pathLst>
                <a:path extrusionOk="0" h="298" w="2323">
                  <a:moveTo>
                    <a:pt x="155" y="0"/>
                  </a:moveTo>
                  <a:cubicBezTo>
                    <a:pt x="72" y="0"/>
                    <a:pt x="0" y="60"/>
                    <a:pt x="0" y="143"/>
                  </a:cubicBezTo>
                  <a:cubicBezTo>
                    <a:pt x="0" y="238"/>
                    <a:pt x="60" y="298"/>
                    <a:pt x="155" y="298"/>
                  </a:cubicBezTo>
                  <a:lnTo>
                    <a:pt x="2179" y="298"/>
                  </a:lnTo>
                  <a:cubicBezTo>
                    <a:pt x="2263" y="274"/>
                    <a:pt x="2322" y="214"/>
                    <a:pt x="2322" y="143"/>
                  </a:cubicBezTo>
                  <a:cubicBezTo>
                    <a:pt x="2322" y="71"/>
                    <a:pt x="2263" y="0"/>
                    <a:pt x="217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4" name="Google Shape;4704;p66"/>
            <p:cNvSpPr/>
            <p:nvPr/>
          </p:nvSpPr>
          <p:spPr>
            <a:xfrm>
              <a:off x="6662511" y="3103752"/>
              <a:ext cx="73941" cy="27310"/>
            </a:xfrm>
            <a:custGeom>
              <a:rect b="b" l="l" r="r" t="t"/>
              <a:pathLst>
                <a:path extrusionOk="0" h="858" w="2323">
                  <a:moveTo>
                    <a:pt x="2037" y="298"/>
                  </a:moveTo>
                  <a:lnTo>
                    <a:pt x="2037" y="584"/>
                  </a:lnTo>
                  <a:lnTo>
                    <a:pt x="298" y="584"/>
                  </a:lnTo>
                  <a:lnTo>
                    <a:pt x="298" y="298"/>
                  </a:lnTo>
                  <a:close/>
                  <a:moveTo>
                    <a:pt x="144" y="0"/>
                  </a:moveTo>
                  <a:cubicBezTo>
                    <a:pt x="72" y="0"/>
                    <a:pt x="1" y="60"/>
                    <a:pt x="1" y="155"/>
                  </a:cubicBezTo>
                  <a:lnTo>
                    <a:pt x="1" y="715"/>
                  </a:lnTo>
                  <a:cubicBezTo>
                    <a:pt x="1" y="786"/>
                    <a:pt x="60" y="858"/>
                    <a:pt x="144" y="858"/>
                  </a:cubicBezTo>
                  <a:lnTo>
                    <a:pt x="2168" y="858"/>
                  </a:lnTo>
                  <a:cubicBezTo>
                    <a:pt x="2251" y="858"/>
                    <a:pt x="2322" y="798"/>
                    <a:pt x="2322" y="715"/>
                  </a:cubicBezTo>
                  <a:lnTo>
                    <a:pt x="2322" y="155"/>
                  </a:lnTo>
                  <a:cubicBezTo>
                    <a:pt x="2322" y="72"/>
                    <a:pt x="2263" y="0"/>
                    <a:pt x="216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5" name="Google Shape;4705;p66"/>
            <p:cNvSpPr/>
            <p:nvPr/>
          </p:nvSpPr>
          <p:spPr>
            <a:xfrm>
              <a:off x="6662893" y="3140134"/>
              <a:ext cx="73941" cy="9485"/>
            </a:xfrm>
            <a:custGeom>
              <a:rect b="b" l="l" r="r" t="t"/>
              <a:pathLst>
                <a:path extrusionOk="0" h="298" w="2323">
                  <a:moveTo>
                    <a:pt x="155" y="0"/>
                  </a:moveTo>
                  <a:cubicBezTo>
                    <a:pt x="72" y="0"/>
                    <a:pt x="1" y="60"/>
                    <a:pt x="1" y="155"/>
                  </a:cubicBezTo>
                  <a:cubicBezTo>
                    <a:pt x="1" y="238"/>
                    <a:pt x="60" y="298"/>
                    <a:pt x="155" y="298"/>
                  </a:cubicBezTo>
                  <a:lnTo>
                    <a:pt x="2180" y="298"/>
                  </a:lnTo>
                  <a:cubicBezTo>
                    <a:pt x="2251" y="298"/>
                    <a:pt x="2322" y="238"/>
                    <a:pt x="2322" y="155"/>
                  </a:cubicBezTo>
                  <a:cubicBezTo>
                    <a:pt x="2322" y="60"/>
                    <a:pt x="2251" y="0"/>
                    <a:pt x="218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06" name="Google Shape;4706;p66"/>
          <p:cNvGrpSpPr/>
          <p:nvPr/>
        </p:nvGrpSpPr>
        <p:grpSpPr>
          <a:xfrm>
            <a:off x="7474944" y="3010935"/>
            <a:ext cx="350576" cy="280454"/>
            <a:chOff x="7500054" y="2934735"/>
            <a:chExt cx="350576" cy="280454"/>
          </a:xfrm>
        </p:grpSpPr>
        <p:sp>
          <p:nvSpPr>
            <p:cNvPr id="4707" name="Google Shape;4707;p66"/>
            <p:cNvSpPr/>
            <p:nvPr/>
          </p:nvSpPr>
          <p:spPr>
            <a:xfrm>
              <a:off x="7571671" y="2959371"/>
              <a:ext cx="191426" cy="10249"/>
            </a:xfrm>
            <a:custGeom>
              <a:rect b="b" l="l" r="r" t="t"/>
              <a:pathLst>
                <a:path extrusionOk="0" h="322" w="6014">
                  <a:moveTo>
                    <a:pt x="156" y="0"/>
                  </a:moveTo>
                  <a:cubicBezTo>
                    <a:pt x="72" y="0"/>
                    <a:pt x="1" y="71"/>
                    <a:pt x="1" y="167"/>
                  </a:cubicBezTo>
                  <a:cubicBezTo>
                    <a:pt x="1" y="250"/>
                    <a:pt x="72" y="322"/>
                    <a:pt x="156" y="322"/>
                  </a:cubicBezTo>
                  <a:lnTo>
                    <a:pt x="5847" y="322"/>
                  </a:lnTo>
                  <a:cubicBezTo>
                    <a:pt x="5930" y="322"/>
                    <a:pt x="6014" y="250"/>
                    <a:pt x="6014" y="167"/>
                  </a:cubicBezTo>
                  <a:cubicBezTo>
                    <a:pt x="6014" y="71"/>
                    <a:pt x="5930" y="0"/>
                    <a:pt x="584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8" name="Google Shape;4708;p66"/>
            <p:cNvSpPr/>
            <p:nvPr/>
          </p:nvSpPr>
          <p:spPr>
            <a:xfrm>
              <a:off x="7500054" y="2934735"/>
              <a:ext cx="350576" cy="280454"/>
            </a:xfrm>
            <a:custGeom>
              <a:rect b="b" l="l" r="r" t="t"/>
              <a:pathLst>
                <a:path extrusionOk="0" h="8811" w="11014">
                  <a:moveTo>
                    <a:pt x="1501" y="310"/>
                  </a:moveTo>
                  <a:lnTo>
                    <a:pt x="1501" y="1560"/>
                  </a:lnTo>
                  <a:lnTo>
                    <a:pt x="310" y="1560"/>
                  </a:lnTo>
                  <a:lnTo>
                    <a:pt x="310" y="417"/>
                  </a:lnTo>
                  <a:cubicBezTo>
                    <a:pt x="310" y="357"/>
                    <a:pt x="358" y="310"/>
                    <a:pt x="417" y="310"/>
                  </a:cubicBezTo>
                  <a:close/>
                  <a:moveTo>
                    <a:pt x="8990" y="310"/>
                  </a:moveTo>
                  <a:cubicBezTo>
                    <a:pt x="9049" y="310"/>
                    <a:pt x="9097" y="357"/>
                    <a:pt x="9097" y="417"/>
                  </a:cubicBezTo>
                  <a:lnTo>
                    <a:pt x="9097" y="1560"/>
                  </a:lnTo>
                  <a:lnTo>
                    <a:pt x="1834" y="1560"/>
                  </a:lnTo>
                  <a:lnTo>
                    <a:pt x="1834" y="310"/>
                  </a:lnTo>
                  <a:close/>
                  <a:moveTo>
                    <a:pt x="10419" y="3453"/>
                  </a:moveTo>
                  <a:cubicBezTo>
                    <a:pt x="10561" y="3453"/>
                    <a:pt x="10704" y="3572"/>
                    <a:pt x="10704" y="3739"/>
                  </a:cubicBezTo>
                  <a:cubicBezTo>
                    <a:pt x="10704" y="3893"/>
                    <a:pt x="10561" y="4013"/>
                    <a:pt x="10419" y="4013"/>
                  </a:cubicBezTo>
                  <a:cubicBezTo>
                    <a:pt x="10264" y="4013"/>
                    <a:pt x="10133" y="3893"/>
                    <a:pt x="10133" y="3739"/>
                  </a:cubicBezTo>
                  <a:cubicBezTo>
                    <a:pt x="10133" y="3572"/>
                    <a:pt x="10252" y="3453"/>
                    <a:pt x="10419" y="3453"/>
                  </a:cubicBezTo>
                  <a:close/>
                  <a:moveTo>
                    <a:pt x="6537" y="4786"/>
                  </a:moveTo>
                  <a:cubicBezTo>
                    <a:pt x="6680" y="4786"/>
                    <a:pt x="6811" y="4906"/>
                    <a:pt x="6811" y="5072"/>
                  </a:cubicBezTo>
                  <a:cubicBezTo>
                    <a:pt x="6811" y="5239"/>
                    <a:pt x="6680" y="5358"/>
                    <a:pt x="6537" y="5358"/>
                  </a:cubicBezTo>
                  <a:cubicBezTo>
                    <a:pt x="6382" y="5358"/>
                    <a:pt x="6251" y="5239"/>
                    <a:pt x="6251" y="5072"/>
                  </a:cubicBezTo>
                  <a:cubicBezTo>
                    <a:pt x="6251" y="4906"/>
                    <a:pt x="6370" y="4786"/>
                    <a:pt x="6537" y="4786"/>
                  </a:cubicBezTo>
                  <a:close/>
                  <a:moveTo>
                    <a:pt x="8240" y="6156"/>
                  </a:moveTo>
                  <a:cubicBezTo>
                    <a:pt x="8394" y="6156"/>
                    <a:pt x="8525" y="6275"/>
                    <a:pt x="8525" y="6441"/>
                  </a:cubicBezTo>
                  <a:cubicBezTo>
                    <a:pt x="8525" y="6608"/>
                    <a:pt x="8394" y="6727"/>
                    <a:pt x="8240" y="6727"/>
                  </a:cubicBezTo>
                  <a:cubicBezTo>
                    <a:pt x="8097" y="6727"/>
                    <a:pt x="7966" y="6608"/>
                    <a:pt x="7966" y="6441"/>
                  </a:cubicBezTo>
                  <a:cubicBezTo>
                    <a:pt x="7966" y="6299"/>
                    <a:pt x="8073" y="6156"/>
                    <a:pt x="8240" y="6156"/>
                  </a:cubicBezTo>
                  <a:close/>
                  <a:moveTo>
                    <a:pt x="4811" y="6382"/>
                  </a:moveTo>
                  <a:cubicBezTo>
                    <a:pt x="4954" y="6382"/>
                    <a:pt x="5085" y="6501"/>
                    <a:pt x="5085" y="6668"/>
                  </a:cubicBezTo>
                  <a:cubicBezTo>
                    <a:pt x="5085" y="6834"/>
                    <a:pt x="4954" y="6953"/>
                    <a:pt x="4811" y="6953"/>
                  </a:cubicBezTo>
                  <a:cubicBezTo>
                    <a:pt x="4656" y="6953"/>
                    <a:pt x="4525" y="6834"/>
                    <a:pt x="4525" y="6668"/>
                  </a:cubicBezTo>
                  <a:cubicBezTo>
                    <a:pt x="4525" y="6501"/>
                    <a:pt x="4644" y="6382"/>
                    <a:pt x="4811" y="6382"/>
                  </a:cubicBezTo>
                  <a:close/>
                  <a:moveTo>
                    <a:pt x="417" y="0"/>
                  </a:moveTo>
                  <a:cubicBezTo>
                    <a:pt x="179" y="0"/>
                    <a:pt x="1" y="143"/>
                    <a:pt x="1" y="417"/>
                  </a:cubicBezTo>
                  <a:lnTo>
                    <a:pt x="1" y="8382"/>
                  </a:lnTo>
                  <a:cubicBezTo>
                    <a:pt x="1" y="8620"/>
                    <a:pt x="191" y="8787"/>
                    <a:pt x="417" y="8787"/>
                  </a:cubicBezTo>
                  <a:lnTo>
                    <a:pt x="4513" y="8787"/>
                  </a:lnTo>
                  <a:cubicBezTo>
                    <a:pt x="4596" y="8787"/>
                    <a:pt x="4668" y="8715"/>
                    <a:pt x="4668" y="8632"/>
                  </a:cubicBezTo>
                  <a:cubicBezTo>
                    <a:pt x="4668" y="8537"/>
                    <a:pt x="4596" y="8465"/>
                    <a:pt x="4513" y="8465"/>
                  </a:cubicBezTo>
                  <a:lnTo>
                    <a:pt x="417" y="8465"/>
                  </a:lnTo>
                  <a:cubicBezTo>
                    <a:pt x="358" y="8465"/>
                    <a:pt x="310" y="8418"/>
                    <a:pt x="310" y="8358"/>
                  </a:cubicBezTo>
                  <a:lnTo>
                    <a:pt x="310" y="1869"/>
                  </a:lnTo>
                  <a:lnTo>
                    <a:pt x="9073" y="1869"/>
                  </a:lnTo>
                  <a:lnTo>
                    <a:pt x="9073" y="5144"/>
                  </a:lnTo>
                  <a:lnTo>
                    <a:pt x="8502" y="5894"/>
                  </a:lnTo>
                  <a:cubicBezTo>
                    <a:pt x="8418" y="5846"/>
                    <a:pt x="8335" y="5834"/>
                    <a:pt x="8240" y="5834"/>
                  </a:cubicBezTo>
                  <a:cubicBezTo>
                    <a:pt x="8109" y="5834"/>
                    <a:pt x="7978" y="5870"/>
                    <a:pt x="7871" y="5965"/>
                  </a:cubicBezTo>
                  <a:lnTo>
                    <a:pt x="7073" y="5322"/>
                  </a:lnTo>
                  <a:cubicBezTo>
                    <a:pt x="7109" y="5251"/>
                    <a:pt x="7132" y="5156"/>
                    <a:pt x="7132" y="5060"/>
                  </a:cubicBezTo>
                  <a:cubicBezTo>
                    <a:pt x="7132" y="4727"/>
                    <a:pt x="6859" y="4441"/>
                    <a:pt x="6513" y="4441"/>
                  </a:cubicBezTo>
                  <a:cubicBezTo>
                    <a:pt x="6192" y="4441"/>
                    <a:pt x="5906" y="4715"/>
                    <a:pt x="5906" y="5060"/>
                  </a:cubicBezTo>
                  <a:cubicBezTo>
                    <a:pt x="5906" y="5167"/>
                    <a:pt x="5942" y="5263"/>
                    <a:pt x="5978" y="5358"/>
                  </a:cubicBezTo>
                  <a:lnTo>
                    <a:pt x="5108" y="6144"/>
                  </a:lnTo>
                  <a:cubicBezTo>
                    <a:pt x="5013" y="6084"/>
                    <a:pt x="4906" y="6049"/>
                    <a:pt x="4787" y="6049"/>
                  </a:cubicBezTo>
                  <a:cubicBezTo>
                    <a:pt x="4465" y="6049"/>
                    <a:pt x="4180" y="6322"/>
                    <a:pt x="4180" y="6668"/>
                  </a:cubicBezTo>
                  <a:cubicBezTo>
                    <a:pt x="4180" y="6989"/>
                    <a:pt x="4454" y="7275"/>
                    <a:pt x="4787" y="7275"/>
                  </a:cubicBezTo>
                  <a:cubicBezTo>
                    <a:pt x="5132" y="7275"/>
                    <a:pt x="5406" y="7001"/>
                    <a:pt x="5406" y="6668"/>
                  </a:cubicBezTo>
                  <a:cubicBezTo>
                    <a:pt x="5406" y="6560"/>
                    <a:pt x="5370" y="6465"/>
                    <a:pt x="5323" y="6382"/>
                  </a:cubicBezTo>
                  <a:lnTo>
                    <a:pt x="6204" y="5572"/>
                  </a:lnTo>
                  <a:cubicBezTo>
                    <a:pt x="6299" y="5620"/>
                    <a:pt x="6394" y="5656"/>
                    <a:pt x="6501" y="5656"/>
                  </a:cubicBezTo>
                  <a:cubicBezTo>
                    <a:pt x="6620" y="5656"/>
                    <a:pt x="6740" y="5620"/>
                    <a:pt x="6835" y="5548"/>
                  </a:cubicBezTo>
                  <a:lnTo>
                    <a:pt x="7644" y="6203"/>
                  </a:lnTo>
                  <a:cubicBezTo>
                    <a:pt x="7621" y="6263"/>
                    <a:pt x="7609" y="6334"/>
                    <a:pt x="7609" y="6406"/>
                  </a:cubicBezTo>
                  <a:cubicBezTo>
                    <a:pt x="7609" y="6739"/>
                    <a:pt x="7871" y="7025"/>
                    <a:pt x="8216" y="7025"/>
                  </a:cubicBezTo>
                  <a:cubicBezTo>
                    <a:pt x="8561" y="7025"/>
                    <a:pt x="8823" y="6751"/>
                    <a:pt x="8823" y="6406"/>
                  </a:cubicBezTo>
                  <a:cubicBezTo>
                    <a:pt x="8823" y="6287"/>
                    <a:pt x="8799" y="6168"/>
                    <a:pt x="8716" y="6084"/>
                  </a:cubicBezTo>
                  <a:lnTo>
                    <a:pt x="9061" y="5656"/>
                  </a:lnTo>
                  <a:lnTo>
                    <a:pt x="9061" y="8382"/>
                  </a:lnTo>
                  <a:cubicBezTo>
                    <a:pt x="9061" y="8442"/>
                    <a:pt x="9014" y="8477"/>
                    <a:pt x="8954" y="8477"/>
                  </a:cubicBezTo>
                  <a:lnTo>
                    <a:pt x="5227" y="8477"/>
                  </a:lnTo>
                  <a:cubicBezTo>
                    <a:pt x="5132" y="8477"/>
                    <a:pt x="5061" y="8561"/>
                    <a:pt x="5061" y="8644"/>
                  </a:cubicBezTo>
                  <a:cubicBezTo>
                    <a:pt x="5061" y="8739"/>
                    <a:pt x="5132" y="8811"/>
                    <a:pt x="5227" y="8811"/>
                  </a:cubicBezTo>
                  <a:lnTo>
                    <a:pt x="8954" y="8811"/>
                  </a:lnTo>
                  <a:cubicBezTo>
                    <a:pt x="9192" y="8811"/>
                    <a:pt x="9371" y="8620"/>
                    <a:pt x="9371" y="8394"/>
                  </a:cubicBezTo>
                  <a:lnTo>
                    <a:pt x="9371" y="5287"/>
                  </a:lnTo>
                  <a:lnTo>
                    <a:pt x="10145" y="4298"/>
                  </a:lnTo>
                  <a:cubicBezTo>
                    <a:pt x="10228" y="4334"/>
                    <a:pt x="10299" y="4346"/>
                    <a:pt x="10383" y="4346"/>
                  </a:cubicBezTo>
                  <a:cubicBezTo>
                    <a:pt x="10716" y="4346"/>
                    <a:pt x="10990" y="4072"/>
                    <a:pt x="10990" y="3739"/>
                  </a:cubicBezTo>
                  <a:cubicBezTo>
                    <a:pt x="11014" y="3405"/>
                    <a:pt x="10740" y="3131"/>
                    <a:pt x="10419" y="3131"/>
                  </a:cubicBezTo>
                  <a:cubicBezTo>
                    <a:pt x="10085" y="3131"/>
                    <a:pt x="9811" y="3405"/>
                    <a:pt x="9811" y="3751"/>
                  </a:cubicBezTo>
                  <a:cubicBezTo>
                    <a:pt x="9811" y="3882"/>
                    <a:pt x="9847" y="4001"/>
                    <a:pt x="9930" y="4108"/>
                  </a:cubicBezTo>
                  <a:lnTo>
                    <a:pt x="9407" y="4763"/>
                  </a:lnTo>
                  <a:lnTo>
                    <a:pt x="9407" y="381"/>
                  </a:lnTo>
                  <a:cubicBezTo>
                    <a:pt x="9407" y="191"/>
                    <a:pt x="9276" y="0"/>
                    <a:pt x="899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9" name="Google Shape;4709;p66"/>
            <p:cNvSpPr/>
            <p:nvPr/>
          </p:nvSpPr>
          <p:spPr>
            <a:xfrm>
              <a:off x="7539459" y="3074564"/>
              <a:ext cx="82663" cy="10249"/>
            </a:xfrm>
            <a:custGeom>
              <a:rect b="b" l="l" r="r" t="t"/>
              <a:pathLst>
                <a:path extrusionOk="0" h="322" w="2597">
                  <a:moveTo>
                    <a:pt x="156" y="1"/>
                  </a:moveTo>
                  <a:cubicBezTo>
                    <a:pt x="72" y="1"/>
                    <a:pt x="1" y="72"/>
                    <a:pt x="1" y="155"/>
                  </a:cubicBezTo>
                  <a:cubicBezTo>
                    <a:pt x="1" y="251"/>
                    <a:pt x="72" y="322"/>
                    <a:pt x="156" y="322"/>
                  </a:cubicBezTo>
                  <a:lnTo>
                    <a:pt x="2442" y="322"/>
                  </a:lnTo>
                  <a:cubicBezTo>
                    <a:pt x="2525" y="322"/>
                    <a:pt x="2596" y="251"/>
                    <a:pt x="2596" y="155"/>
                  </a:cubicBezTo>
                  <a:cubicBezTo>
                    <a:pt x="2596" y="72"/>
                    <a:pt x="2525" y="1"/>
                    <a:pt x="244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0" name="Google Shape;4710;p66"/>
            <p:cNvSpPr/>
            <p:nvPr/>
          </p:nvSpPr>
          <p:spPr>
            <a:xfrm>
              <a:off x="7539459" y="3099582"/>
              <a:ext cx="82663" cy="10249"/>
            </a:xfrm>
            <a:custGeom>
              <a:rect b="b" l="l" r="r" t="t"/>
              <a:pathLst>
                <a:path extrusionOk="0" h="322" w="2597">
                  <a:moveTo>
                    <a:pt x="156" y="0"/>
                  </a:moveTo>
                  <a:cubicBezTo>
                    <a:pt x="72" y="0"/>
                    <a:pt x="1" y="72"/>
                    <a:pt x="1" y="167"/>
                  </a:cubicBezTo>
                  <a:cubicBezTo>
                    <a:pt x="1" y="250"/>
                    <a:pt x="72" y="322"/>
                    <a:pt x="156" y="322"/>
                  </a:cubicBezTo>
                  <a:lnTo>
                    <a:pt x="2442" y="322"/>
                  </a:lnTo>
                  <a:cubicBezTo>
                    <a:pt x="2525" y="322"/>
                    <a:pt x="2596" y="250"/>
                    <a:pt x="2596" y="167"/>
                  </a:cubicBezTo>
                  <a:cubicBezTo>
                    <a:pt x="2596" y="72"/>
                    <a:pt x="2525" y="0"/>
                    <a:pt x="244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1" name="Google Shape;4711;p66"/>
            <p:cNvSpPr/>
            <p:nvPr/>
          </p:nvSpPr>
          <p:spPr>
            <a:xfrm>
              <a:off x="7539459" y="3124601"/>
              <a:ext cx="82663" cy="10631"/>
            </a:xfrm>
            <a:custGeom>
              <a:rect b="b" l="l" r="r" t="t"/>
              <a:pathLst>
                <a:path extrusionOk="0" h="334" w="2597">
                  <a:moveTo>
                    <a:pt x="156" y="0"/>
                  </a:moveTo>
                  <a:cubicBezTo>
                    <a:pt x="72" y="0"/>
                    <a:pt x="1" y="72"/>
                    <a:pt x="1" y="167"/>
                  </a:cubicBezTo>
                  <a:cubicBezTo>
                    <a:pt x="1" y="250"/>
                    <a:pt x="72" y="334"/>
                    <a:pt x="156" y="334"/>
                  </a:cubicBezTo>
                  <a:lnTo>
                    <a:pt x="2442" y="334"/>
                  </a:lnTo>
                  <a:cubicBezTo>
                    <a:pt x="2525" y="334"/>
                    <a:pt x="2596" y="250"/>
                    <a:pt x="2596" y="167"/>
                  </a:cubicBezTo>
                  <a:cubicBezTo>
                    <a:pt x="2596" y="72"/>
                    <a:pt x="2525" y="0"/>
                    <a:pt x="244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2" name="Google Shape;4712;p66"/>
            <p:cNvSpPr/>
            <p:nvPr/>
          </p:nvSpPr>
          <p:spPr>
            <a:xfrm>
              <a:off x="7539459" y="3149587"/>
              <a:ext cx="82663" cy="10663"/>
            </a:xfrm>
            <a:custGeom>
              <a:rect b="b" l="l" r="r" t="t"/>
              <a:pathLst>
                <a:path extrusionOk="0" h="335" w="2597">
                  <a:moveTo>
                    <a:pt x="156" y="1"/>
                  </a:moveTo>
                  <a:cubicBezTo>
                    <a:pt x="72" y="1"/>
                    <a:pt x="1" y="84"/>
                    <a:pt x="1" y="168"/>
                  </a:cubicBezTo>
                  <a:cubicBezTo>
                    <a:pt x="1" y="263"/>
                    <a:pt x="72" y="334"/>
                    <a:pt x="156" y="334"/>
                  </a:cubicBezTo>
                  <a:lnTo>
                    <a:pt x="2442" y="334"/>
                  </a:lnTo>
                  <a:cubicBezTo>
                    <a:pt x="2525" y="334"/>
                    <a:pt x="2596" y="263"/>
                    <a:pt x="2596" y="168"/>
                  </a:cubicBezTo>
                  <a:cubicBezTo>
                    <a:pt x="2596" y="84"/>
                    <a:pt x="2525" y="1"/>
                    <a:pt x="244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3" name="Google Shape;4713;p66"/>
            <p:cNvSpPr/>
            <p:nvPr/>
          </p:nvSpPr>
          <p:spPr>
            <a:xfrm>
              <a:off x="7539459" y="3174988"/>
              <a:ext cx="82663" cy="10281"/>
            </a:xfrm>
            <a:custGeom>
              <a:rect b="b" l="l" r="r" t="t"/>
              <a:pathLst>
                <a:path extrusionOk="0" h="323" w="2597">
                  <a:moveTo>
                    <a:pt x="156" y="1"/>
                  </a:moveTo>
                  <a:cubicBezTo>
                    <a:pt x="72" y="1"/>
                    <a:pt x="1" y="72"/>
                    <a:pt x="1" y="155"/>
                  </a:cubicBezTo>
                  <a:cubicBezTo>
                    <a:pt x="1" y="251"/>
                    <a:pt x="72" y="322"/>
                    <a:pt x="156" y="322"/>
                  </a:cubicBezTo>
                  <a:lnTo>
                    <a:pt x="2442" y="322"/>
                  </a:lnTo>
                  <a:cubicBezTo>
                    <a:pt x="2525" y="322"/>
                    <a:pt x="2596" y="251"/>
                    <a:pt x="2596" y="155"/>
                  </a:cubicBezTo>
                  <a:cubicBezTo>
                    <a:pt x="2596" y="72"/>
                    <a:pt x="2525" y="1"/>
                    <a:pt x="244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4" name="Google Shape;4714;p66"/>
            <p:cNvSpPr/>
            <p:nvPr/>
          </p:nvSpPr>
          <p:spPr>
            <a:xfrm>
              <a:off x="7539459" y="3011286"/>
              <a:ext cx="220614" cy="47395"/>
            </a:xfrm>
            <a:custGeom>
              <a:rect b="b" l="l" r="r" t="t"/>
              <a:pathLst>
                <a:path extrusionOk="0" h="1489" w="6931">
                  <a:moveTo>
                    <a:pt x="418" y="0"/>
                  </a:moveTo>
                  <a:cubicBezTo>
                    <a:pt x="179" y="0"/>
                    <a:pt x="1" y="191"/>
                    <a:pt x="1" y="417"/>
                  </a:cubicBezTo>
                  <a:lnTo>
                    <a:pt x="1" y="1072"/>
                  </a:lnTo>
                  <a:cubicBezTo>
                    <a:pt x="1" y="1310"/>
                    <a:pt x="191" y="1488"/>
                    <a:pt x="418" y="1488"/>
                  </a:cubicBezTo>
                  <a:lnTo>
                    <a:pt x="3251" y="1488"/>
                  </a:lnTo>
                  <a:cubicBezTo>
                    <a:pt x="3346" y="1488"/>
                    <a:pt x="3418" y="1417"/>
                    <a:pt x="3418" y="1322"/>
                  </a:cubicBezTo>
                  <a:cubicBezTo>
                    <a:pt x="3418" y="1238"/>
                    <a:pt x="3346" y="1167"/>
                    <a:pt x="3251" y="1167"/>
                  </a:cubicBezTo>
                  <a:lnTo>
                    <a:pt x="418" y="1167"/>
                  </a:lnTo>
                  <a:cubicBezTo>
                    <a:pt x="358" y="1167"/>
                    <a:pt x="310" y="1119"/>
                    <a:pt x="310" y="1060"/>
                  </a:cubicBezTo>
                  <a:lnTo>
                    <a:pt x="310" y="405"/>
                  </a:lnTo>
                  <a:cubicBezTo>
                    <a:pt x="310" y="345"/>
                    <a:pt x="358" y="298"/>
                    <a:pt x="418" y="298"/>
                  </a:cubicBezTo>
                  <a:lnTo>
                    <a:pt x="6502" y="298"/>
                  </a:lnTo>
                  <a:cubicBezTo>
                    <a:pt x="6561" y="298"/>
                    <a:pt x="6609" y="345"/>
                    <a:pt x="6609" y="405"/>
                  </a:cubicBezTo>
                  <a:lnTo>
                    <a:pt x="6609" y="1060"/>
                  </a:lnTo>
                  <a:cubicBezTo>
                    <a:pt x="6609" y="1119"/>
                    <a:pt x="6561" y="1167"/>
                    <a:pt x="6502" y="1167"/>
                  </a:cubicBezTo>
                  <a:lnTo>
                    <a:pt x="4013" y="1167"/>
                  </a:lnTo>
                  <a:cubicBezTo>
                    <a:pt x="3930" y="1167"/>
                    <a:pt x="3847" y="1238"/>
                    <a:pt x="3847" y="1322"/>
                  </a:cubicBezTo>
                  <a:cubicBezTo>
                    <a:pt x="3847" y="1417"/>
                    <a:pt x="3930" y="1488"/>
                    <a:pt x="4013" y="1488"/>
                  </a:cubicBezTo>
                  <a:lnTo>
                    <a:pt x="6502" y="1488"/>
                  </a:lnTo>
                  <a:cubicBezTo>
                    <a:pt x="6740" y="1488"/>
                    <a:pt x="6918" y="1298"/>
                    <a:pt x="6918" y="1072"/>
                  </a:cubicBezTo>
                  <a:lnTo>
                    <a:pt x="6918" y="417"/>
                  </a:lnTo>
                  <a:cubicBezTo>
                    <a:pt x="6930" y="203"/>
                    <a:pt x="6740" y="0"/>
                    <a:pt x="650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15" name="Google Shape;4715;p66"/>
          <p:cNvGrpSpPr/>
          <p:nvPr/>
        </p:nvGrpSpPr>
        <p:grpSpPr>
          <a:xfrm>
            <a:off x="6987570" y="2950862"/>
            <a:ext cx="332012" cy="355454"/>
            <a:chOff x="7055134" y="2919170"/>
            <a:chExt cx="290321" cy="310820"/>
          </a:xfrm>
        </p:grpSpPr>
        <p:sp>
          <p:nvSpPr>
            <p:cNvPr id="4716" name="Google Shape;4716;p66"/>
            <p:cNvSpPr/>
            <p:nvPr/>
          </p:nvSpPr>
          <p:spPr>
            <a:xfrm>
              <a:off x="7102497" y="2970989"/>
              <a:ext cx="191044" cy="259001"/>
            </a:xfrm>
            <a:custGeom>
              <a:rect b="b" l="l" r="r" t="t"/>
              <a:pathLst>
                <a:path extrusionOk="0" h="8137" w="6002">
                  <a:moveTo>
                    <a:pt x="3097" y="314"/>
                  </a:moveTo>
                  <a:cubicBezTo>
                    <a:pt x="3739" y="314"/>
                    <a:pt x="4347" y="552"/>
                    <a:pt x="4835" y="980"/>
                  </a:cubicBezTo>
                  <a:cubicBezTo>
                    <a:pt x="5394" y="1481"/>
                    <a:pt x="5716" y="2195"/>
                    <a:pt x="5716" y="2933"/>
                  </a:cubicBezTo>
                  <a:cubicBezTo>
                    <a:pt x="5704" y="3445"/>
                    <a:pt x="5549" y="3933"/>
                    <a:pt x="5287" y="4350"/>
                  </a:cubicBezTo>
                  <a:cubicBezTo>
                    <a:pt x="5013" y="4767"/>
                    <a:pt x="4644" y="5100"/>
                    <a:pt x="4204" y="5302"/>
                  </a:cubicBezTo>
                  <a:cubicBezTo>
                    <a:pt x="3930" y="5433"/>
                    <a:pt x="3751" y="5719"/>
                    <a:pt x="3751" y="6029"/>
                  </a:cubicBezTo>
                  <a:lnTo>
                    <a:pt x="3751" y="6207"/>
                  </a:lnTo>
                  <a:lnTo>
                    <a:pt x="2430" y="6207"/>
                  </a:lnTo>
                  <a:lnTo>
                    <a:pt x="2430" y="6029"/>
                  </a:lnTo>
                  <a:cubicBezTo>
                    <a:pt x="2430" y="5719"/>
                    <a:pt x="2251" y="5433"/>
                    <a:pt x="1965" y="5302"/>
                  </a:cubicBezTo>
                  <a:cubicBezTo>
                    <a:pt x="942" y="4814"/>
                    <a:pt x="346" y="3731"/>
                    <a:pt x="489" y="2588"/>
                  </a:cubicBezTo>
                  <a:cubicBezTo>
                    <a:pt x="644" y="1421"/>
                    <a:pt x="1608" y="457"/>
                    <a:pt x="2799" y="326"/>
                  </a:cubicBezTo>
                  <a:cubicBezTo>
                    <a:pt x="2906" y="314"/>
                    <a:pt x="3013" y="314"/>
                    <a:pt x="3097" y="314"/>
                  </a:cubicBezTo>
                  <a:close/>
                  <a:moveTo>
                    <a:pt x="3728" y="6505"/>
                  </a:moveTo>
                  <a:lnTo>
                    <a:pt x="3739" y="7017"/>
                  </a:lnTo>
                  <a:cubicBezTo>
                    <a:pt x="3739" y="7100"/>
                    <a:pt x="3668" y="7195"/>
                    <a:pt x="3561" y="7195"/>
                  </a:cubicBezTo>
                  <a:lnTo>
                    <a:pt x="2573" y="7195"/>
                  </a:lnTo>
                  <a:cubicBezTo>
                    <a:pt x="2489" y="7195"/>
                    <a:pt x="2394" y="7124"/>
                    <a:pt x="2394" y="7017"/>
                  </a:cubicBezTo>
                  <a:lnTo>
                    <a:pt x="2394" y="6505"/>
                  </a:lnTo>
                  <a:close/>
                  <a:moveTo>
                    <a:pt x="3394" y="7469"/>
                  </a:moveTo>
                  <a:lnTo>
                    <a:pt x="3406" y="7648"/>
                  </a:lnTo>
                  <a:cubicBezTo>
                    <a:pt x="3406" y="7743"/>
                    <a:pt x="3335" y="7838"/>
                    <a:pt x="3228" y="7838"/>
                  </a:cubicBezTo>
                  <a:lnTo>
                    <a:pt x="2906" y="7838"/>
                  </a:lnTo>
                  <a:cubicBezTo>
                    <a:pt x="2811" y="7838"/>
                    <a:pt x="2727" y="7755"/>
                    <a:pt x="2727" y="7648"/>
                  </a:cubicBezTo>
                  <a:lnTo>
                    <a:pt x="2727" y="7469"/>
                  </a:lnTo>
                  <a:close/>
                  <a:moveTo>
                    <a:pt x="3056" y="0"/>
                  </a:moveTo>
                  <a:cubicBezTo>
                    <a:pt x="2951" y="0"/>
                    <a:pt x="2845" y="6"/>
                    <a:pt x="2739" y="16"/>
                  </a:cubicBezTo>
                  <a:cubicBezTo>
                    <a:pt x="1418" y="171"/>
                    <a:pt x="322" y="1230"/>
                    <a:pt x="168" y="2552"/>
                  </a:cubicBezTo>
                  <a:cubicBezTo>
                    <a:pt x="1" y="3814"/>
                    <a:pt x="668" y="5040"/>
                    <a:pt x="1811" y="5564"/>
                  </a:cubicBezTo>
                  <a:cubicBezTo>
                    <a:pt x="1977" y="5648"/>
                    <a:pt x="2096" y="5826"/>
                    <a:pt x="2096" y="6017"/>
                  </a:cubicBezTo>
                  <a:lnTo>
                    <a:pt x="2096" y="7005"/>
                  </a:lnTo>
                  <a:cubicBezTo>
                    <a:pt x="2096" y="7207"/>
                    <a:pt x="2239" y="7386"/>
                    <a:pt x="2430" y="7457"/>
                  </a:cubicBezTo>
                  <a:lnTo>
                    <a:pt x="2430" y="7648"/>
                  </a:lnTo>
                  <a:cubicBezTo>
                    <a:pt x="2430" y="7922"/>
                    <a:pt x="2632" y="8136"/>
                    <a:pt x="2906" y="8136"/>
                  </a:cubicBezTo>
                  <a:lnTo>
                    <a:pt x="3228" y="8136"/>
                  </a:lnTo>
                  <a:cubicBezTo>
                    <a:pt x="3501" y="8136"/>
                    <a:pt x="3704" y="7922"/>
                    <a:pt x="3704" y="7648"/>
                  </a:cubicBezTo>
                  <a:lnTo>
                    <a:pt x="3704" y="7457"/>
                  </a:lnTo>
                  <a:cubicBezTo>
                    <a:pt x="3906" y="7398"/>
                    <a:pt x="4037" y="7219"/>
                    <a:pt x="4037" y="7005"/>
                  </a:cubicBezTo>
                  <a:lnTo>
                    <a:pt x="4037" y="6017"/>
                  </a:lnTo>
                  <a:cubicBezTo>
                    <a:pt x="4037" y="5826"/>
                    <a:pt x="4144" y="5648"/>
                    <a:pt x="4323" y="5564"/>
                  </a:cubicBezTo>
                  <a:cubicBezTo>
                    <a:pt x="4811" y="5326"/>
                    <a:pt x="5228" y="4969"/>
                    <a:pt x="5537" y="4517"/>
                  </a:cubicBezTo>
                  <a:cubicBezTo>
                    <a:pt x="5847" y="4040"/>
                    <a:pt x="6002" y="3481"/>
                    <a:pt x="6002" y="2921"/>
                  </a:cubicBezTo>
                  <a:cubicBezTo>
                    <a:pt x="6002" y="2100"/>
                    <a:pt x="5644" y="1302"/>
                    <a:pt x="5037" y="754"/>
                  </a:cubicBezTo>
                  <a:cubicBezTo>
                    <a:pt x="4485" y="254"/>
                    <a:pt x="3788" y="0"/>
                    <a:pt x="305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7" name="Google Shape;4717;p66"/>
            <p:cNvSpPr/>
            <p:nvPr/>
          </p:nvSpPr>
          <p:spPr>
            <a:xfrm>
              <a:off x="7304872" y="3059413"/>
              <a:ext cx="40583" cy="9485"/>
            </a:xfrm>
            <a:custGeom>
              <a:rect b="b" l="l" r="r" t="t"/>
              <a:pathLst>
                <a:path extrusionOk="0" h="298" w="1275">
                  <a:moveTo>
                    <a:pt x="144" y="0"/>
                  </a:moveTo>
                  <a:cubicBezTo>
                    <a:pt x="60" y="0"/>
                    <a:pt x="1" y="72"/>
                    <a:pt x="1" y="143"/>
                  </a:cubicBezTo>
                  <a:cubicBezTo>
                    <a:pt x="1" y="238"/>
                    <a:pt x="72" y="298"/>
                    <a:pt x="144" y="298"/>
                  </a:cubicBezTo>
                  <a:lnTo>
                    <a:pt x="1132" y="298"/>
                  </a:lnTo>
                  <a:cubicBezTo>
                    <a:pt x="1215" y="298"/>
                    <a:pt x="1275" y="215"/>
                    <a:pt x="1275" y="143"/>
                  </a:cubicBezTo>
                  <a:cubicBezTo>
                    <a:pt x="1275" y="72"/>
                    <a:pt x="1203" y="0"/>
                    <a:pt x="113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8" name="Google Shape;4718;p66"/>
            <p:cNvSpPr/>
            <p:nvPr/>
          </p:nvSpPr>
          <p:spPr>
            <a:xfrm>
              <a:off x="7055134" y="3059413"/>
              <a:ext cx="41347" cy="9485"/>
            </a:xfrm>
            <a:custGeom>
              <a:rect b="b" l="l" r="r" t="t"/>
              <a:pathLst>
                <a:path extrusionOk="0" h="298" w="1299">
                  <a:moveTo>
                    <a:pt x="155" y="0"/>
                  </a:moveTo>
                  <a:cubicBezTo>
                    <a:pt x="60" y="0"/>
                    <a:pt x="1" y="72"/>
                    <a:pt x="1" y="143"/>
                  </a:cubicBezTo>
                  <a:cubicBezTo>
                    <a:pt x="1" y="238"/>
                    <a:pt x="72" y="298"/>
                    <a:pt x="155" y="298"/>
                  </a:cubicBezTo>
                  <a:lnTo>
                    <a:pt x="1132" y="298"/>
                  </a:lnTo>
                  <a:cubicBezTo>
                    <a:pt x="1215" y="298"/>
                    <a:pt x="1287" y="215"/>
                    <a:pt x="1287" y="143"/>
                  </a:cubicBezTo>
                  <a:cubicBezTo>
                    <a:pt x="1298" y="72"/>
                    <a:pt x="1227" y="0"/>
                    <a:pt x="113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9" name="Google Shape;4719;p66"/>
            <p:cNvSpPr/>
            <p:nvPr/>
          </p:nvSpPr>
          <p:spPr>
            <a:xfrm>
              <a:off x="7195727" y="2919170"/>
              <a:ext cx="9517" cy="40583"/>
            </a:xfrm>
            <a:custGeom>
              <a:rect b="b" l="l" r="r" t="t"/>
              <a:pathLst>
                <a:path extrusionOk="0" h="1275" w="299">
                  <a:moveTo>
                    <a:pt x="156" y="1"/>
                  </a:moveTo>
                  <a:cubicBezTo>
                    <a:pt x="60" y="1"/>
                    <a:pt x="1" y="72"/>
                    <a:pt x="1" y="144"/>
                  </a:cubicBezTo>
                  <a:lnTo>
                    <a:pt x="1" y="1132"/>
                  </a:lnTo>
                  <a:cubicBezTo>
                    <a:pt x="1" y="1215"/>
                    <a:pt x="84" y="1275"/>
                    <a:pt x="156" y="1275"/>
                  </a:cubicBezTo>
                  <a:cubicBezTo>
                    <a:pt x="227" y="1275"/>
                    <a:pt x="299" y="1204"/>
                    <a:pt x="299" y="1132"/>
                  </a:cubicBezTo>
                  <a:lnTo>
                    <a:pt x="299" y="144"/>
                  </a:lnTo>
                  <a:cubicBezTo>
                    <a:pt x="299" y="72"/>
                    <a:pt x="227" y="1"/>
                    <a:pt x="15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0" name="Google Shape;4720;p66"/>
            <p:cNvSpPr/>
            <p:nvPr/>
          </p:nvSpPr>
          <p:spPr>
            <a:xfrm>
              <a:off x="7185128" y="3007116"/>
              <a:ext cx="30334" cy="92880"/>
            </a:xfrm>
            <a:custGeom>
              <a:rect b="b" l="l" r="r" t="t"/>
              <a:pathLst>
                <a:path extrusionOk="0" h="2918" w="953">
                  <a:moveTo>
                    <a:pt x="477" y="310"/>
                  </a:moveTo>
                  <a:cubicBezTo>
                    <a:pt x="512" y="310"/>
                    <a:pt x="560" y="334"/>
                    <a:pt x="596" y="357"/>
                  </a:cubicBezTo>
                  <a:cubicBezTo>
                    <a:pt x="620" y="393"/>
                    <a:pt x="632" y="429"/>
                    <a:pt x="632" y="476"/>
                  </a:cubicBezTo>
                  <a:lnTo>
                    <a:pt x="548" y="2608"/>
                  </a:lnTo>
                  <a:lnTo>
                    <a:pt x="405" y="2620"/>
                  </a:lnTo>
                  <a:cubicBezTo>
                    <a:pt x="405" y="2620"/>
                    <a:pt x="393" y="2620"/>
                    <a:pt x="393" y="2608"/>
                  </a:cubicBezTo>
                  <a:lnTo>
                    <a:pt x="310" y="476"/>
                  </a:lnTo>
                  <a:cubicBezTo>
                    <a:pt x="310" y="429"/>
                    <a:pt x="322" y="393"/>
                    <a:pt x="358" y="357"/>
                  </a:cubicBezTo>
                  <a:cubicBezTo>
                    <a:pt x="381" y="334"/>
                    <a:pt x="429" y="310"/>
                    <a:pt x="477" y="310"/>
                  </a:cubicBezTo>
                  <a:close/>
                  <a:moveTo>
                    <a:pt x="477" y="0"/>
                  </a:moveTo>
                  <a:cubicBezTo>
                    <a:pt x="334" y="0"/>
                    <a:pt x="215" y="48"/>
                    <a:pt x="131" y="155"/>
                  </a:cubicBezTo>
                  <a:cubicBezTo>
                    <a:pt x="36" y="238"/>
                    <a:pt x="0" y="357"/>
                    <a:pt x="0" y="488"/>
                  </a:cubicBezTo>
                  <a:lnTo>
                    <a:pt x="84" y="2620"/>
                  </a:lnTo>
                  <a:cubicBezTo>
                    <a:pt x="84" y="2786"/>
                    <a:pt x="239" y="2917"/>
                    <a:pt x="393" y="2917"/>
                  </a:cubicBezTo>
                  <a:lnTo>
                    <a:pt x="512" y="2917"/>
                  </a:lnTo>
                  <a:cubicBezTo>
                    <a:pt x="679" y="2917"/>
                    <a:pt x="822" y="2786"/>
                    <a:pt x="822" y="2620"/>
                  </a:cubicBezTo>
                  <a:lnTo>
                    <a:pt x="917" y="488"/>
                  </a:lnTo>
                  <a:cubicBezTo>
                    <a:pt x="953" y="369"/>
                    <a:pt x="905" y="238"/>
                    <a:pt x="810" y="155"/>
                  </a:cubicBezTo>
                  <a:cubicBezTo>
                    <a:pt x="727" y="60"/>
                    <a:pt x="608" y="0"/>
                    <a:pt x="47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1" name="Google Shape;4721;p66"/>
            <p:cNvSpPr/>
            <p:nvPr/>
          </p:nvSpPr>
          <p:spPr>
            <a:xfrm>
              <a:off x="7187770" y="3111328"/>
              <a:ext cx="25814" cy="25814"/>
            </a:xfrm>
            <a:custGeom>
              <a:rect b="b" l="l" r="r" t="t"/>
              <a:pathLst>
                <a:path extrusionOk="0" h="811" w="811">
                  <a:moveTo>
                    <a:pt x="406" y="310"/>
                  </a:moveTo>
                  <a:cubicBezTo>
                    <a:pt x="453" y="310"/>
                    <a:pt x="489" y="358"/>
                    <a:pt x="489" y="405"/>
                  </a:cubicBezTo>
                  <a:cubicBezTo>
                    <a:pt x="489" y="453"/>
                    <a:pt x="453" y="489"/>
                    <a:pt x="406" y="489"/>
                  </a:cubicBezTo>
                  <a:cubicBezTo>
                    <a:pt x="358" y="489"/>
                    <a:pt x="310" y="453"/>
                    <a:pt x="310" y="405"/>
                  </a:cubicBezTo>
                  <a:cubicBezTo>
                    <a:pt x="310" y="358"/>
                    <a:pt x="358" y="310"/>
                    <a:pt x="406" y="310"/>
                  </a:cubicBezTo>
                  <a:close/>
                  <a:moveTo>
                    <a:pt x="406" y="0"/>
                  </a:moveTo>
                  <a:cubicBezTo>
                    <a:pt x="179" y="0"/>
                    <a:pt x="1" y="179"/>
                    <a:pt x="1" y="405"/>
                  </a:cubicBezTo>
                  <a:cubicBezTo>
                    <a:pt x="1" y="631"/>
                    <a:pt x="179" y="810"/>
                    <a:pt x="406" y="810"/>
                  </a:cubicBezTo>
                  <a:cubicBezTo>
                    <a:pt x="632" y="810"/>
                    <a:pt x="810" y="631"/>
                    <a:pt x="810" y="405"/>
                  </a:cubicBezTo>
                  <a:cubicBezTo>
                    <a:pt x="787" y="179"/>
                    <a:pt x="608" y="0"/>
                    <a:pt x="40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2" name="Google Shape;4722;p66"/>
            <p:cNvSpPr/>
            <p:nvPr/>
          </p:nvSpPr>
          <p:spPr>
            <a:xfrm>
              <a:off x="7249552" y="2951477"/>
              <a:ext cx="18971" cy="23077"/>
            </a:xfrm>
            <a:custGeom>
              <a:rect b="b" l="l" r="r" t="t"/>
              <a:pathLst>
                <a:path extrusionOk="0" h="725" w="596">
                  <a:moveTo>
                    <a:pt x="417" y="0"/>
                  </a:moveTo>
                  <a:cubicBezTo>
                    <a:pt x="362" y="0"/>
                    <a:pt x="307" y="32"/>
                    <a:pt x="274" y="81"/>
                  </a:cubicBezTo>
                  <a:lnTo>
                    <a:pt x="36" y="498"/>
                  </a:lnTo>
                  <a:cubicBezTo>
                    <a:pt x="1" y="570"/>
                    <a:pt x="24" y="665"/>
                    <a:pt x="96" y="700"/>
                  </a:cubicBezTo>
                  <a:cubicBezTo>
                    <a:pt x="132" y="724"/>
                    <a:pt x="143" y="724"/>
                    <a:pt x="179" y="724"/>
                  </a:cubicBezTo>
                  <a:cubicBezTo>
                    <a:pt x="239" y="724"/>
                    <a:pt x="274" y="689"/>
                    <a:pt x="310" y="641"/>
                  </a:cubicBezTo>
                  <a:lnTo>
                    <a:pt x="548" y="224"/>
                  </a:lnTo>
                  <a:cubicBezTo>
                    <a:pt x="596" y="153"/>
                    <a:pt x="560" y="69"/>
                    <a:pt x="489" y="22"/>
                  </a:cubicBezTo>
                  <a:cubicBezTo>
                    <a:pt x="466" y="7"/>
                    <a:pt x="442" y="0"/>
                    <a:pt x="41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3" name="Google Shape;4723;p66"/>
            <p:cNvSpPr/>
            <p:nvPr/>
          </p:nvSpPr>
          <p:spPr>
            <a:xfrm>
              <a:off x="7132831" y="3153852"/>
              <a:ext cx="18589" cy="22695"/>
            </a:xfrm>
            <a:custGeom>
              <a:rect b="b" l="l" r="r" t="t"/>
              <a:pathLst>
                <a:path extrusionOk="0" h="713" w="584">
                  <a:moveTo>
                    <a:pt x="419" y="0"/>
                  </a:moveTo>
                  <a:cubicBezTo>
                    <a:pt x="368" y="0"/>
                    <a:pt x="319" y="32"/>
                    <a:pt x="286" y="81"/>
                  </a:cubicBezTo>
                  <a:lnTo>
                    <a:pt x="48" y="498"/>
                  </a:lnTo>
                  <a:cubicBezTo>
                    <a:pt x="0" y="569"/>
                    <a:pt x="36" y="665"/>
                    <a:pt x="108" y="700"/>
                  </a:cubicBezTo>
                  <a:cubicBezTo>
                    <a:pt x="131" y="712"/>
                    <a:pt x="155" y="712"/>
                    <a:pt x="179" y="712"/>
                  </a:cubicBezTo>
                  <a:cubicBezTo>
                    <a:pt x="239" y="712"/>
                    <a:pt x="286" y="689"/>
                    <a:pt x="310" y="641"/>
                  </a:cubicBezTo>
                  <a:lnTo>
                    <a:pt x="548" y="224"/>
                  </a:lnTo>
                  <a:cubicBezTo>
                    <a:pt x="584" y="153"/>
                    <a:pt x="572" y="69"/>
                    <a:pt x="489" y="22"/>
                  </a:cubicBezTo>
                  <a:cubicBezTo>
                    <a:pt x="466" y="7"/>
                    <a:pt x="443" y="0"/>
                    <a:pt x="41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4" name="Google Shape;4724;p66"/>
            <p:cNvSpPr/>
            <p:nvPr/>
          </p:nvSpPr>
          <p:spPr>
            <a:xfrm>
              <a:off x="7132449" y="2951477"/>
              <a:ext cx="18971" cy="23077"/>
            </a:xfrm>
            <a:custGeom>
              <a:rect b="b" l="l" r="r" t="t"/>
              <a:pathLst>
                <a:path extrusionOk="0" h="725" w="596">
                  <a:moveTo>
                    <a:pt x="177" y="0"/>
                  </a:moveTo>
                  <a:cubicBezTo>
                    <a:pt x="154" y="0"/>
                    <a:pt x="130" y="7"/>
                    <a:pt x="108" y="22"/>
                  </a:cubicBezTo>
                  <a:cubicBezTo>
                    <a:pt x="24" y="69"/>
                    <a:pt x="1" y="153"/>
                    <a:pt x="48" y="236"/>
                  </a:cubicBezTo>
                  <a:lnTo>
                    <a:pt x="274" y="653"/>
                  </a:lnTo>
                  <a:cubicBezTo>
                    <a:pt x="310" y="689"/>
                    <a:pt x="358" y="724"/>
                    <a:pt x="417" y="724"/>
                  </a:cubicBezTo>
                  <a:cubicBezTo>
                    <a:pt x="441" y="724"/>
                    <a:pt x="477" y="724"/>
                    <a:pt x="489" y="712"/>
                  </a:cubicBezTo>
                  <a:cubicBezTo>
                    <a:pt x="584" y="665"/>
                    <a:pt x="596" y="570"/>
                    <a:pt x="548" y="498"/>
                  </a:cubicBezTo>
                  <a:lnTo>
                    <a:pt x="310" y="81"/>
                  </a:lnTo>
                  <a:cubicBezTo>
                    <a:pt x="277" y="32"/>
                    <a:pt x="228" y="0"/>
                    <a:pt x="17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5" name="Google Shape;4725;p66"/>
            <p:cNvSpPr/>
            <p:nvPr/>
          </p:nvSpPr>
          <p:spPr>
            <a:xfrm>
              <a:off x="7249552" y="3153852"/>
              <a:ext cx="18971" cy="22695"/>
            </a:xfrm>
            <a:custGeom>
              <a:rect b="b" l="l" r="r" t="t"/>
              <a:pathLst>
                <a:path extrusionOk="0" h="713" w="596">
                  <a:moveTo>
                    <a:pt x="173" y="0"/>
                  </a:moveTo>
                  <a:cubicBezTo>
                    <a:pt x="148" y="0"/>
                    <a:pt x="122" y="7"/>
                    <a:pt x="96" y="22"/>
                  </a:cubicBezTo>
                  <a:cubicBezTo>
                    <a:pt x="24" y="69"/>
                    <a:pt x="1" y="153"/>
                    <a:pt x="36" y="224"/>
                  </a:cubicBezTo>
                  <a:lnTo>
                    <a:pt x="274" y="641"/>
                  </a:lnTo>
                  <a:cubicBezTo>
                    <a:pt x="310" y="689"/>
                    <a:pt x="358" y="712"/>
                    <a:pt x="417" y="712"/>
                  </a:cubicBezTo>
                  <a:cubicBezTo>
                    <a:pt x="441" y="712"/>
                    <a:pt x="477" y="712"/>
                    <a:pt x="489" y="700"/>
                  </a:cubicBezTo>
                  <a:cubicBezTo>
                    <a:pt x="560" y="665"/>
                    <a:pt x="596" y="569"/>
                    <a:pt x="548" y="498"/>
                  </a:cubicBezTo>
                  <a:lnTo>
                    <a:pt x="310" y="81"/>
                  </a:lnTo>
                  <a:cubicBezTo>
                    <a:pt x="277" y="32"/>
                    <a:pt x="228" y="0"/>
                    <a:pt x="17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6" name="Google Shape;4726;p66"/>
            <p:cNvSpPr/>
            <p:nvPr/>
          </p:nvSpPr>
          <p:spPr>
            <a:xfrm>
              <a:off x="7289721" y="3113969"/>
              <a:ext cx="24286" cy="17093"/>
            </a:xfrm>
            <a:custGeom>
              <a:rect b="b" l="l" r="r" t="t"/>
              <a:pathLst>
                <a:path extrusionOk="0" h="537" w="763">
                  <a:moveTo>
                    <a:pt x="172" y="0"/>
                  </a:moveTo>
                  <a:cubicBezTo>
                    <a:pt x="121" y="0"/>
                    <a:pt x="72" y="29"/>
                    <a:pt x="48" y="84"/>
                  </a:cubicBezTo>
                  <a:cubicBezTo>
                    <a:pt x="1" y="156"/>
                    <a:pt x="24" y="239"/>
                    <a:pt x="108" y="287"/>
                  </a:cubicBezTo>
                  <a:lnTo>
                    <a:pt x="524" y="525"/>
                  </a:lnTo>
                  <a:cubicBezTo>
                    <a:pt x="548" y="537"/>
                    <a:pt x="560" y="537"/>
                    <a:pt x="596" y="537"/>
                  </a:cubicBezTo>
                  <a:cubicBezTo>
                    <a:pt x="655" y="537"/>
                    <a:pt x="703" y="513"/>
                    <a:pt x="727" y="465"/>
                  </a:cubicBezTo>
                  <a:cubicBezTo>
                    <a:pt x="763" y="394"/>
                    <a:pt x="739" y="310"/>
                    <a:pt x="667" y="263"/>
                  </a:cubicBezTo>
                  <a:lnTo>
                    <a:pt x="251" y="25"/>
                  </a:lnTo>
                  <a:cubicBezTo>
                    <a:pt x="226" y="8"/>
                    <a:pt x="199" y="0"/>
                    <a:pt x="17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7" name="Google Shape;4727;p66"/>
            <p:cNvSpPr/>
            <p:nvPr/>
          </p:nvSpPr>
          <p:spPr>
            <a:xfrm>
              <a:off x="7086964" y="2996931"/>
              <a:ext cx="24668" cy="17411"/>
            </a:xfrm>
            <a:custGeom>
              <a:rect b="b" l="l" r="r" t="t"/>
              <a:pathLst>
                <a:path extrusionOk="0" h="547" w="775">
                  <a:moveTo>
                    <a:pt x="179" y="1"/>
                  </a:moveTo>
                  <a:cubicBezTo>
                    <a:pt x="125" y="1"/>
                    <a:pt x="73" y="33"/>
                    <a:pt x="48" y="82"/>
                  </a:cubicBezTo>
                  <a:cubicBezTo>
                    <a:pt x="1" y="154"/>
                    <a:pt x="25" y="249"/>
                    <a:pt x="108" y="285"/>
                  </a:cubicBezTo>
                  <a:lnTo>
                    <a:pt x="525" y="535"/>
                  </a:lnTo>
                  <a:cubicBezTo>
                    <a:pt x="548" y="546"/>
                    <a:pt x="560" y="546"/>
                    <a:pt x="596" y="546"/>
                  </a:cubicBezTo>
                  <a:cubicBezTo>
                    <a:pt x="656" y="546"/>
                    <a:pt x="703" y="511"/>
                    <a:pt x="727" y="475"/>
                  </a:cubicBezTo>
                  <a:cubicBezTo>
                    <a:pt x="775" y="415"/>
                    <a:pt x="739" y="308"/>
                    <a:pt x="668" y="261"/>
                  </a:cubicBezTo>
                  <a:lnTo>
                    <a:pt x="251" y="23"/>
                  </a:lnTo>
                  <a:cubicBezTo>
                    <a:pt x="228" y="8"/>
                    <a:pt x="204" y="1"/>
                    <a:pt x="17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8" name="Google Shape;4728;p66"/>
            <p:cNvSpPr/>
            <p:nvPr/>
          </p:nvSpPr>
          <p:spPr>
            <a:xfrm>
              <a:off x="7289339" y="2996931"/>
              <a:ext cx="24668" cy="17411"/>
            </a:xfrm>
            <a:custGeom>
              <a:rect b="b" l="l" r="r" t="t"/>
              <a:pathLst>
                <a:path extrusionOk="0" h="547" w="775">
                  <a:moveTo>
                    <a:pt x="590" y="1"/>
                  </a:moveTo>
                  <a:cubicBezTo>
                    <a:pt x="565" y="1"/>
                    <a:pt x="539" y="8"/>
                    <a:pt x="513" y="23"/>
                  </a:cubicBezTo>
                  <a:lnTo>
                    <a:pt x="96" y="261"/>
                  </a:lnTo>
                  <a:cubicBezTo>
                    <a:pt x="25" y="308"/>
                    <a:pt x="1" y="392"/>
                    <a:pt x="36" y="475"/>
                  </a:cubicBezTo>
                  <a:cubicBezTo>
                    <a:pt x="72" y="511"/>
                    <a:pt x="108" y="546"/>
                    <a:pt x="179" y="546"/>
                  </a:cubicBezTo>
                  <a:cubicBezTo>
                    <a:pt x="203" y="546"/>
                    <a:pt x="239" y="546"/>
                    <a:pt x="251" y="535"/>
                  </a:cubicBezTo>
                  <a:lnTo>
                    <a:pt x="667" y="285"/>
                  </a:lnTo>
                  <a:cubicBezTo>
                    <a:pt x="751" y="249"/>
                    <a:pt x="775" y="154"/>
                    <a:pt x="727" y="82"/>
                  </a:cubicBezTo>
                  <a:cubicBezTo>
                    <a:pt x="694" y="33"/>
                    <a:pt x="645" y="1"/>
                    <a:pt x="59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9" name="Google Shape;4729;p66"/>
            <p:cNvSpPr/>
            <p:nvPr/>
          </p:nvSpPr>
          <p:spPr>
            <a:xfrm>
              <a:off x="7086964" y="3113587"/>
              <a:ext cx="24668" cy="17093"/>
            </a:xfrm>
            <a:custGeom>
              <a:rect b="b" l="l" r="r" t="t"/>
              <a:pathLst>
                <a:path extrusionOk="0" h="537" w="775">
                  <a:moveTo>
                    <a:pt x="597" y="0"/>
                  </a:moveTo>
                  <a:cubicBezTo>
                    <a:pt x="570" y="0"/>
                    <a:pt x="541" y="8"/>
                    <a:pt x="513" y="25"/>
                  </a:cubicBezTo>
                  <a:lnTo>
                    <a:pt x="108" y="263"/>
                  </a:lnTo>
                  <a:cubicBezTo>
                    <a:pt x="25" y="299"/>
                    <a:pt x="1" y="394"/>
                    <a:pt x="36" y="465"/>
                  </a:cubicBezTo>
                  <a:cubicBezTo>
                    <a:pt x="72" y="513"/>
                    <a:pt x="120" y="537"/>
                    <a:pt x="179" y="537"/>
                  </a:cubicBezTo>
                  <a:cubicBezTo>
                    <a:pt x="203" y="537"/>
                    <a:pt x="239" y="537"/>
                    <a:pt x="251" y="525"/>
                  </a:cubicBezTo>
                  <a:lnTo>
                    <a:pt x="668" y="287"/>
                  </a:lnTo>
                  <a:cubicBezTo>
                    <a:pt x="739" y="263"/>
                    <a:pt x="775" y="156"/>
                    <a:pt x="727" y="84"/>
                  </a:cubicBezTo>
                  <a:cubicBezTo>
                    <a:pt x="696" y="29"/>
                    <a:pt x="649" y="0"/>
                    <a:pt x="59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30" name="Google Shape;4730;p66"/>
          <p:cNvGrpSpPr/>
          <p:nvPr/>
        </p:nvGrpSpPr>
        <p:grpSpPr>
          <a:xfrm>
            <a:off x="7960033" y="2976813"/>
            <a:ext cx="330109" cy="347552"/>
            <a:chOff x="7985143" y="2900613"/>
            <a:chExt cx="330109" cy="347552"/>
          </a:xfrm>
        </p:grpSpPr>
        <p:sp>
          <p:nvSpPr>
            <p:cNvPr id="4731" name="Google Shape;4731;p66"/>
            <p:cNvSpPr/>
            <p:nvPr/>
          </p:nvSpPr>
          <p:spPr>
            <a:xfrm>
              <a:off x="8143943" y="3145449"/>
              <a:ext cx="13273" cy="10631"/>
            </a:xfrm>
            <a:custGeom>
              <a:rect b="b" l="l" r="r" t="t"/>
              <a:pathLst>
                <a:path extrusionOk="0" h="334" w="417">
                  <a:moveTo>
                    <a:pt x="155" y="0"/>
                  </a:moveTo>
                  <a:cubicBezTo>
                    <a:pt x="72" y="0"/>
                    <a:pt x="0" y="71"/>
                    <a:pt x="0" y="167"/>
                  </a:cubicBezTo>
                  <a:cubicBezTo>
                    <a:pt x="0" y="250"/>
                    <a:pt x="72" y="333"/>
                    <a:pt x="155" y="333"/>
                  </a:cubicBezTo>
                  <a:lnTo>
                    <a:pt x="250" y="333"/>
                  </a:lnTo>
                  <a:cubicBezTo>
                    <a:pt x="334" y="333"/>
                    <a:pt x="417" y="250"/>
                    <a:pt x="417" y="167"/>
                  </a:cubicBezTo>
                  <a:cubicBezTo>
                    <a:pt x="393" y="60"/>
                    <a:pt x="334" y="0"/>
                    <a:pt x="25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2" name="Google Shape;4732;p66"/>
            <p:cNvSpPr/>
            <p:nvPr/>
          </p:nvSpPr>
          <p:spPr>
            <a:xfrm>
              <a:off x="8163264" y="3005970"/>
              <a:ext cx="32" cy="32"/>
            </a:xfrm>
            <a:custGeom>
              <a:rect b="b" l="l" r="r" t="t"/>
              <a:pathLst>
                <a:path extrusionOk="0" h="1" w="1">
                  <a:moveTo>
                    <a:pt x="1" y="1"/>
                  </a:moveTo>
                  <a:lnTo>
                    <a:pt x="1" y="1"/>
                  </a:ln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3" name="Google Shape;4733;p66"/>
            <p:cNvSpPr/>
            <p:nvPr/>
          </p:nvSpPr>
          <p:spPr>
            <a:xfrm>
              <a:off x="8163264" y="3005970"/>
              <a:ext cx="5347" cy="11013"/>
            </a:xfrm>
            <a:custGeom>
              <a:rect b="b" l="l" r="r" t="t"/>
              <a:pathLst>
                <a:path extrusionOk="0" h="346" w="168">
                  <a:moveTo>
                    <a:pt x="1" y="1"/>
                  </a:moveTo>
                  <a:cubicBezTo>
                    <a:pt x="20" y="70"/>
                    <a:pt x="97" y="228"/>
                    <a:pt x="143" y="308"/>
                  </a:cubicBezTo>
                  <a:lnTo>
                    <a:pt x="143" y="308"/>
                  </a:lnTo>
                  <a:cubicBezTo>
                    <a:pt x="118" y="259"/>
                    <a:pt x="78" y="164"/>
                    <a:pt x="1" y="1"/>
                  </a:cubicBezTo>
                  <a:close/>
                  <a:moveTo>
                    <a:pt x="143" y="308"/>
                  </a:moveTo>
                  <a:lnTo>
                    <a:pt x="143" y="308"/>
                  </a:lnTo>
                  <a:cubicBezTo>
                    <a:pt x="153" y="327"/>
                    <a:pt x="161" y="339"/>
                    <a:pt x="167" y="346"/>
                  </a:cubicBezTo>
                  <a:cubicBezTo>
                    <a:pt x="161" y="338"/>
                    <a:pt x="153" y="325"/>
                    <a:pt x="143" y="308"/>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4" name="Google Shape;4734;p66"/>
            <p:cNvSpPr/>
            <p:nvPr/>
          </p:nvSpPr>
          <p:spPr>
            <a:xfrm>
              <a:off x="8163264" y="3005588"/>
              <a:ext cx="32" cy="414"/>
            </a:xfrm>
            <a:custGeom>
              <a:rect b="b" l="l" r="r" t="t"/>
              <a:pathLst>
                <a:path extrusionOk="0" h="13" w="1">
                  <a:moveTo>
                    <a:pt x="1" y="1"/>
                  </a:moveTo>
                  <a:cubicBezTo>
                    <a:pt x="1" y="13"/>
                    <a:pt x="1" y="13"/>
                    <a:pt x="1" y="1"/>
                  </a:cubicBezTo>
                  <a:cubicBezTo>
                    <a:pt x="1" y="13"/>
                    <a:pt x="1" y="13"/>
                    <a:pt x="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5" name="Google Shape;4735;p66"/>
            <p:cNvSpPr/>
            <p:nvPr/>
          </p:nvSpPr>
          <p:spPr>
            <a:xfrm>
              <a:off x="8168579" y="3016952"/>
              <a:ext cx="32" cy="796"/>
            </a:xfrm>
            <a:custGeom>
              <a:rect b="b" l="l" r="r" t="t"/>
              <a:pathLst>
                <a:path extrusionOk="0" h="25" w="1">
                  <a:moveTo>
                    <a:pt x="0" y="1"/>
                  </a:moveTo>
                  <a:cubicBezTo>
                    <a:pt x="0" y="25"/>
                    <a:pt x="0" y="25"/>
                    <a:pt x="0" y="1"/>
                  </a:cubicBezTo>
                  <a:cubicBezTo>
                    <a:pt x="0" y="25"/>
                    <a:pt x="0" y="25"/>
                    <a:pt x="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6" name="Google Shape;4736;p66"/>
            <p:cNvSpPr/>
            <p:nvPr/>
          </p:nvSpPr>
          <p:spPr>
            <a:xfrm>
              <a:off x="7985143" y="2900613"/>
              <a:ext cx="330109" cy="347552"/>
            </a:xfrm>
            <a:custGeom>
              <a:rect b="b" l="l" r="r" t="t"/>
              <a:pathLst>
                <a:path extrusionOk="0" h="10919" w="10371">
                  <a:moveTo>
                    <a:pt x="5120" y="3060"/>
                  </a:moveTo>
                  <a:lnTo>
                    <a:pt x="5358" y="3572"/>
                  </a:lnTo>
                  <a:lnTo>
                    <a:pt x="4882" y="3572"/>
                  </a:lnTo>
                  <a:lnTo>
                    <a:pt x="5120" y="3060"/>
                  </a:lnTo>
                  <a:close/>
                  <a:moveTo>
                    <a:pt x="5501" y="3882"/>
                  </a:moveTo>
                  <a:lnTo>
                    <a:pt x="5644" y="4180"/>
                  </a:lnTo>
                  <a:lnTo>
                    <a:pt x="4596" y="4180"/>
                  </a:lnTo>
                  <a:lnTo>
                    <a:pt x="4727" y="3882"/>
                  </a:lnTo>
                  <a:close/>
                  <a:moveTo>
                    <a:pt x="3120" y="2799"/>
                  </a:moveTo>
                  <a:lnTo>
                    <a:pt x="3703" y="3644"/>
                  </a:lnTo>
                  <a:lnTo>
                    <a:pt x="3334" y="4037"/>
                  </a:lnTo>
                  <a:cubicBezTo>
                    <a:pt x="3239" y="4120"/>
                    <a:pt x="3239" y="4227"/>
                    <a:pt x="3239" y="4299"/>
                  </a:cubicBezTo>
                  <a:lnTo>
                    <a:pt x="2703" y="4299"/>
                  </a:lnTo>
                  <a:cubicBezTo>
                    <a:pt x="2703" y="4227"/>
                    <a:pt x="2727" y="4120"/>
                    <a:pt x="2620" y="4037"/>
                  </a:cubicBezTo>
                  <a:lnTo>
                    <a:pt x="2227" y="3644"/>
                  </a:lnTo>
                  <a:lnTo>
                    <a:pt x="2810" y="2799"/>
                  </a:lnTo>
                  <a:lnTo>
                    <a:pt x="2810" y="3465"/>
                  </a:lnTo>
                  <a:cubicBezTo>
                    <a:pt x="2739" y="3477"/>
                    <a:pt x="2668" y="3537"/>
                    <a:pt x="2668" y="3632"/>
                  </a:cubicBezTo>
                  <a:cubicBezTo>
                    <a:pt x="2668" y="3715"/>
                    <a:pt x="2739" y="3799"/>
                    <a:pt x="2822" y="3799"/>
                  </a:cubicBezTo>
                  <a:lnTo>
                    <a:pt x="3096" y="3799"/>
                  </a:lnTo>
                  <a:cubicBezTo>
                    <a:pt x="3180" y="3799"/>
                    <a:pt x="3263" y="3715"/>
                    <a:pt x="3263" y="3632"/>
                  </a:cubicBezTo>
                  <a:cubicBezTo>
                    <a:pt x="3263" y="3561"/>
                    <a:pt x="3203" y="3477"/>
                    <a:pt x="3120" y="3465"/>
                  </a:cubicBezTo>
                  <a:lnTo>
                    <a:pt x="3120" y="2799"/>
                  </a:lnTo>
                  <a:close/>
                  <a:moveTo>
                    <a:pt x="2414" y="4793"/>
                  </a:moveTo>
                  <a:cubicBezTo>
                    <a:pt x="2416" y="4793"/>
                    <a:pt x="2422" y="4795"/>
                    <a:pt x="2429" y="4799"/>
                  </a:cubicBezTo>
                  <a:cubicBezTo>
                    <a:pt x="2414" y="4799"/>
                    <a:pt x="2408" y="4793"/>
                    <a:pt x="2414" y="4793"/>
                  </a:cubicBezTo>
                  <a:close/>
                  <a:moveTo>
                    <a:pt x="3549" y="4620"/>
                  </a:moveTo>
                  <a:cubicBezTo>
                    <a:pt x="3549" y="4620"/>
                    <a:pt x="3572" y="4620"/>
                    <a:pt x="3572" y="4644"/>
                  </a:cubicBezTo>
                  <a:lnTo>
                    <a:pt x="3572" y="4787"/>
                  </a:lnTo>
                  <a:cubicBezTo>
                    <a:pt x="3572" y="4787"/>
                    <a:pt x="3572" y="4799"/>
                    <a:pt x="3549" y="4799"/>
                  </a:cubicBezTo>
                  <a:lnTo>
                    <a:pt x="2429" y="4799"/>
                  </a:lnTo>
                  <a:lnTo>
                    <a:pt x="2406" y="4644"/>
                  </a:lnTo>
                  <a:cubicBezTo>
                    <a:pt x="2406" y="4644"/>
                    <a:pt x="2406" y="4620"/>
                    <a:pt x="2429" y="4620"/>
                  </a:cubicBezTo>
                  <a:close/>
                  <a:moveTo>
                    <a:pt x="3251" y="5120"/>
                  </a:moveTo>
                  <a:lnTo>
                    <a:pt x="3251" y="5537"/>
                  </a:lnTo>
                  <a:lnTo>
                    <a:pt x="2727" y="5537"/>
                  </a:lnTo>
                  <a:lnTo>
                    <a:pt x="2727" y="5120"/>
                  </a:lnTo>
                  <a:close/>
                  <a:moveTo>
                    <a:pt x="3394" y="5858"/>
                  </a:moveTo>
                  <a:cubicBezTo>
                    <a:pt x="3418" y="5858"/>
                    <a:pt x="3441" y="5882"/>
                    <a:pt x="3441" y="5882"/>
                  </a:cubicBezTo>
                  <a:cubicBezTo>
                    <a:pt x="3453" y="5894"/>
                    <a:pt x="3453" y="5906"/>
                    <a:pt x="3453" y="5918"/>
                  </a:cubicBezTo>
                  <a:lnTo>
                    <a:pt x="3418" y="6811"/>
                  </a:lnTo>
                  <a:lnTo>
                    <a:pt x="2525" y="6811"/>
                  </a:lnTo>
                  <a:lnTo>
                    <a:pt x="2501" y="5918"/>
                  </a:lnTo>
                  <a:cubicBezTo>
                    <a:pt x="2501" y="5894"/>
                    <a:pt x="2513" y="5882"/>
                    <a:pt x="2513" y="5882"/>
                  </a:cubicBezTo>
                  <a:cubicBezTo>
                    <a:pt x="2513" y="5882"/>
                    <a:pt x="2537" y="5858"/>
                    <a:pt x="2560" y="5858"/>
                  </a:cubicBezTo>
                  <a:close/>
                  <a:moveTo>
                    <a:pt x="4954" y="4501"/>
                  </a:moveTo>
                  <a:lnTo>
                    <a:pt x="4954" y="6835"/>
                  </a:lnTo>
                  <a:lnTo>
                    <a:pt x="4489" y="6835"/>
                  </a:lnTo>
                  <a:lnTo>
                    <a:pt x="4489" y="4501"/>
                  </a:lnTo>
                  <a:close/>
                  <a:moveTo>
                    <a:pt x="5739" y="4501"/>
                  </a:moveTo>
                  <a:lnTo>
                    <a:pt x="5739" y="6835"/>
                  </a:lnTo>
                  <a:lnTo>
                    <a:pt x="5287" y="6835"/>
                  </a:lnTo>
                  <a:lnTo>
                    <a:pt x="5287" y="4501"/>
                  </a:lnTo>
                  <a:close/>
                  <a:moveTo>
                    <a:pt x="9252" y="1120"/>
                  </a:moveTo>
                  <a:cubicBezTo>
                    <a:pt x="9287" y="1120"/>
                    <a:pt x="9311" y="1144"/>
                    <a:pt x="9311" y="1179"/>
                  </a:cubicBezTo>
                  <a:lnTo>
                    <a:pt x="9311" y="6835"/>
                  </a:lnTo>
                  <a:lnTo>
                    <a:pt x="8335" y="6835"/>
                  </a:lnTo>
                  <a:lnTo>
                    <a:pt x="8335" y="1822"/>
                  </a:lnTo>
                  <a:cubicBezTo>
                    <a:pt x="8335" y="1691"/>
                    <a:pt x="8216" y="1572"/>
                    <a:pt x="8085" y="1572"/>
                  </a:cubicBezTo>
                  <a:lnTo>
                    <a:pt x="6692" y="1572"/>
                  </a:lnTo>
                  <a:cubicBezTo>
                    <a:pt x="6561" y="1572"/>
                    <a:pt x="6442" y="1691"/>
                    <a:pt x="6442" y="1822"/>
                  </a:cubicBezTo>
                  <a:lnTo>
                    <a:pt x="6442" y="6835"/>
                  </a:lnTo>
                  <a:lnTo>
                    <a:pt x="6061" y="6835"/>
                  </a:lnTo>
                  <a:lnTo>
                    <a:pt x="6061" y="4346"/>
                  </a:lnTo>
                  <a:cubicBezTo>
                    <a:pt x="6061" y="4311"/>
                    <a:pt x="6061" y="4299"/>
                    <a:pt x="6037" y="4263"/>
                  </a:cubicBezTo>
                  <a:cubicBezTo>
                    <a:pt x="5690" y="3506"/>
                    <a:pt x="5585" y="3288"/>
                    <a:pt x="5581" y="3288"/>
                  </a:cubicBezTo>
                  <a:lnTo>
                    <a:pt x="5581" y="3288"/>
                  </a:lnTo>
                  <a:cubicBezTo>
                    <a:pt x="5580" y="3288"/>
                    <a:pt x="5582" y="3292"/>
                    <a:pt x="5585" y="3299"/>
                  </a:cubicBezTo>
                  <a:cubicBezTo>
                    <a:pt x="5525" y="3168"/>
                    <a:pt x="5430" y="3001"/>
                    <a:pt x="5323" y="2775"/>
                  </a:cubicBezTo>
                  <a:cubicBezTo>
                    <a:pt x="5281" y="2679"/>
                    <a:pt x="5192" y="2632"/>
                    <a:pt x="5102" y="2632"/>
                  </a:cubicBezTo>
                  <a:cubicBezTo>
                    <a:pt x="5013" y="2632"/>
                    <a:pt x="4924" y="2679"/>
                    <a:pt x="4882" y="2775"/>
                  </a:cubicBezTo>
                  <a:cubicBezTo>
                    <a:pt x="4811" y="2941"/>
                    <a:pt x="4239" y="4132"/>
                    <a:pt x="4180" y="4263"/>
                  </a:cubicBezTo>
                  <a:cubicBezTo>
                    <a:pt x="4168" y="4287"/>
                    <a:pt x="4168" y="4311"/>
                    <a:pt x="4168" y="4346"/>
                  </a:cubicBezTo>
                  <a:lnTo>
                    <a:pt x="4168" y="6835"/>
                  </a:lnTo>
                  <a:lnTo>
                    <a:pt x="3739" y="6835"/>
                  </a:lnTo>
                  <a:lnTo>
                    <a:pt x="3763" y="5954"/>
                  </a:lnTo>
                  <a:cubicBezTo>
                    <a:pt x="3763" y="5847"/>
                    <a:pt x="3739" y="5739"/>
                    <a:pt x="3656" y="5668"/>
                  </a:cubicBezTo>
                  <a:cubicBezTo>
                    <a:pt x="3632" y="5644"/>
                    <a:pt x="3596" y="5608"/>
                    <a:pt x="3561" y="5597"/>
                  </a:cubicBezTo>
                  <a:lnTo>
                    <a:pt x="3561" y="5132"/>
                  </a:lnTo>
                  <a:cubicBezTo>
                    <a:pt x="3739" y="5120"/>
                    <a:pt x="3870" y="4965"/>
                    <a:pt x="3870" y="4799"/>
                  </a:cubicBezTo>
                  <a:lnTo>
                    <a:pt x="3870" y="4656"/>
                  </a:lnTo>
                  <a:cubicBezTo>
                    <a:pt x="3870" y="4477"/>
                    <a:pt x="3739" y="4323"/>
                    <a:pt x="3561" y="4323"/>
                  </a:cubicBezTo>
                  <a:lnTo>
                    <a:pt x="3561" y="4263"/>
                  </a:lnTo>
                  <a:lnTo>
                    <a:pt x="3942" y="3870"/>
                  </a:lnTo>
                  <a:cubicBezTo>
                    <a:pt x="4049" y="3763"/>
                    <a:pt x="4061" y="3608"/>
                    <a:pt x="3977" y="3489"/>
                  </a:cubicBezTo>
                  <a:lnTo>
                    <a:pt x="3120" y="2263"/>
                  </a:lnTo>
                  <a:cubicBezTo>
                    <a:pt x="3078" y="2203"/>
                    <a:pt x="3013" y="2173"/>
                    <a:pt x="2949" y="2173"/>
                  </a:cubicBezTo>
                  <a:cubicBezTo>
                    <a:pt x="2885" y="2173"/>
                    <a:pt x="2822" y="2203"/>
                    <a:pt x="2787" y="2263"/>
                  </a:cubicBezTo>
                  <a:lnTo>
                    <a:pt x="1929" y="3489"/>
                  </a:lnTo>
                  <a:cubicBezTo>
                    <a:pt x="1858" y="3608"/>
                    <a:pt x="1870" y="3775"/>
                    <a:pt x="1965" y="3870"/>
                  </a:cubicBezTo>
                  <a:lnTo>
                    <a:pt x="2346" y="4263"/>
                  </a:lnTo>
                  <a:lnTo>
                    <a:pt x="2346" y="4323"/>
                  </a:lnTo>
                  <a:cubicBezTo>
                    <a:pt x="2168" y="4346"/>
                    <a:pt x="2037" y="4489"/>
                    <a:pt x="2037" y="4656"/>
                  </a:cubicBezTo>
                  <a:lnTo>
                    <a:pt x="2037" y="4799"/>
                  </a:lnTo>
                  <a:cubicBezTo>
                    <a:pt x="2037" y="4989"/>
                    <a:pt x="2168" y="5132"/>
                    <a:pt x="2346" y="5132"/>
                  </a:cubicBezTo>
                  <a:lnTo>
                    <a:pt x="2346" y="5597"/>
                  </a:lnTo>
                  <a:cubicBezTo>
                    <a:pt x="2310" y="5608"/>
                    <a:pt x="2275" y="5644"/>
                    <a:pt x="2251" y="5668"/>
                  </a:cubicBezTo>
                  <a:cubicBezTo>
                    <a:pt x="2168" y="5739"/>
                    <a:pt x="2132" y="5847"/>
                    <a:pt x="2144" y="5954"/>
                  </a:cubicBezTo>
                  <a:lnTo>
                    <a:pt x="2168" y="6835"/>
                  </a:lnTo>
                  <a:lnTo>
                    <a:pt x="1013" y="6835"/>
                  </a:lnTo>
                  <a:lnTo>
                    <a:pt x="1013" y="1179"/>
                  </a:lnTo>
                  <a:lnTo>
                    <a:pt x="1060" y="1179"/>
                  </a:lnTo>
                  <a:cubicBezTo>
                    <a:pt x="1060" y="1144"/>
                    <a:pt x="1084" y="1120"/>
                    <a:pt x="1120" y="1120"/>
                  </a:cubicBezTo>
                  <a:close/>
                  <a:moveTo>
                    <a:pt x="8002" y="1917"/>
                  </a:moveTo>
                  <a:lnTo>
                    <a:pt x="8002" y="2644"/>
                  </a:lnTo>
                  <a:lnTo>
                    <a:pt x="7752" y="2644"/>
                  </a:lnTo>
                  <a:cubicBezTo>
                    <a:pt x="7668" y="2644"/>
                    <a:pt x="7585" y="2715"/>
                    <a:pt x="7585" y="2810"/>
                  </a:cubicBezTo>
                  <a:cubicBezTo>
                    <a:pt x="7585" y="2870"/>
                    <a:pt x="7668" y="2941"/>
                    <a:pt x="7752" y="2941"/>
                  </a:cubicBezTo>
                  <a:lnTo>
                    <a:pt x="8002" y="2941"/>
                  </a:lnTo>
                  <a:lnTo>
                    <a:pt x="8002" y="3668"/>
                  </a:lnTo>
                  <a:lnTo>
                    <a:pt x="7752" y="3668"/>
                  </a:lnTo>
                  <a:cubicBezTo>
                    <a:pt x="7668" y="3668"/>
                    <a:pt x="7585" y="3751"/>
                    <a:pt x="7585" y="3834"/>
                  </a:cubicBezTo>
                  <a:cubicBezTo>
                    <a:pt x="7585" y="3930"/>
                    <a:pt x="7668" y="4001"/>
                    <a:pt x="7752" y="4001"/>
                  </a:cubicBezTo>
                  <a:lnTo>
                    <a:pt x="8002" y="4001"/>
                  </a:lnTo>
                  <a:lnTo>
                    <a:pt x="8002" y="4727"/>
                  </a:lnTo>
                  <a:lnTo>
                    <a:pt x="7752" y="4727"/>
                  </a:lnTo>
                  <a:cubicBezTo>
                    <a:pt x="7668" y="4727"/>
                    <a:pt x="7585" y="4799"/>
                    <a:pt x="7585" y="4894"/>
                  </a:cubicBezTo>
                  <a:cubicBezTo>
                    <a:pt x="7585" y="4989"/>
                    <a:pt x="7668" y="5061"/>
                    <a:pt x="7752" y="5061"/>
                  </a:cubicBezTo>
                  <a:lnTo>
                    <a:pt x="8002" y="5061"/>
                  </a:lnTo>
                  <a:lnTo>
                    <a:pt x="8002" y="5787"/>
                  </a:lnTo>
                  <a:lnTo>
                    <a:pt x="7752" y="5787"/>
                  </a:lnTo>
                  <a:cubicBezTo>
                    <a:pt x="7668" y="5787"/>
                    <a:pt x="7585" y="5858"/>
                    <a:pt x="7585" y="5954"/>
                  </a:cubicBezTo>
                  <a:cubicBezTo>
                    <a:pt x="7585" y="6037"/>
                    <a:pt x="7668" y="6120"/>
                    <a:pt x="7752" y="6120"/>
                  </a:cubicBezTo>
                  <a:lnTo>
                    <a:pt x="8002" y="6120"/>
                  </a:lnTo>
                  <a:lnTo>
                    <a:pt x="8002" y="6847"/>
                  </a:lnTo>
                  <a:lnTo>
                    <a:pt x="6775" y="6847"/>
                  </a:lnTo>
                  <a:lnTo>
                    <a:pt x="6775" y="1917"/>
                  </a:lnTo>
                  <a:close/>
                  <a:moveTo>
                    <a:pt x="10049" y="7144"/>
                  </a:moveTo>
                  <a:lnTo>
                    <a:pt x="10049" y="8347"/>
                  </a:lnTo>
                  <a:cubicBezTo>
                    <a:pt x="10049" y="8454"/>
                    <a:pt x="9954" y="8561"/>
                    <a:pt x="9835" y="8561"/>
                  </a:cubicBezTo>
                  <a:lnTo>
                    <a:pt x="501" y="8561"/>
                  </a:lnTo>
                  <a:cubicBezTo>
                    <a:pt x="393" y="8561"/>
                    <a:pt x="298" y="8466"/>
                    <a:pt x="298" y="8347"/>
                  </a:cubicBezTo>
                  <a:lnTo>
                    <a:pt x="298" y="7144"/>
                  </a:lnTo>
                  <a:close/>
                  <a:moveTo>
                    <a:pt x="5966" y="8871"/>
                  </a:moveTo>
                  <a:lnTo>
                    <a:pt x="5966" y="9787"/>
                  </a:lnTo>
                  <a:lnTo>
                    <a:pt x="4299" y="9787"/>
                  </a:lnTo>
                  <a:lnTo>
                    <a:pt x="4299" y="8871"/>
                  </a:lnTo>
                  <a:close/>
                  <a:moveTo>
                    <a:pt x="524" y="1"/>
                  </a:moveTo>
                  <a:cubicBezTo>
                    <a:pt x="239" y="1"/>
                    <a:pt x="1" y="239"/>
                    <a:pt x="1" y="524"/>
                  </a:cubicBezTo>
                  <a:lnTo>
                    <a:pt x="1" y="8347"/>
                  </a:lnTo>
                  <a:cubicBezTo>
                    <a:pt x="1" y="8633"/>
                    <a:pt x="239" y="8871"/>
                    <a:pt x="524" y="8871"/>
                  </a:cubicBezTo>
                  <a:lnTo>
                    <a:pt x="3989" y="8871"/>
                  </a:lnTo>
                  <a:lnTo>
                    <a:pt x="3989" y="9787"/>
                  </a:lnTo>
                  <a:lnTo>
                    <a:pt x="3465" y="9787"/>
                  </a:lnTo>
                  <a:cubicBezTo>
                    <a:pt x="3215" y="9787"/>
                    <a:pt x="3001" y="10002"/>
                    <a:pt x="3001" y="10252"/>
                  </a:cubicBezTo>
                  <a:lnTo>
                    <a:pt x="3001" y="10466"/>
                  </a:lnTo>
                  <a:cubicBezTo>
                    <a:pt x="3001" y="10716"/>
                    <a:pt x="3215" y="10919"/>
                    <a:pt x="3465" y="10919"/>
                  </a:cubicBezTo>
                  <a:lnTo>
                    <a:pt x="4739" y="10919"/>
                  </a:lnTo>
                  <a:cubicBezTo>
                    <a:pt x="4835" y="10919"/>
                    <a:pt x="4906" y="10847"/>
                    <a:pt x="4906" y="10764"/>
                  </a:cubicBezTo>
                  <a:cubicBezTo>
                    <a:pt x="4906" y="10669"/>
                    <a:pt x="4835" y="10597"/>
                    <a:pt x="4739" y="10597"/>
                  </a:cubicBezTo>
                  <a:lnTo>
                    <a:pt x="3465" y="10597"/>
                  </a:lnTo>
                  <a:cubicBezTo>
                    <a:pt x="3394" y="10597"/>
                    <a:pt x="3322" y="10538"/>
                    <a:pt x="3322" y="10442"/>
                  </a:cubicBezTo>
                  <a:lnTo>
                    <a:pt x="3322" y="10240"/>
                  </a:lnTo>
                  <a:cubicBezTo>
                    <a:pt x="3322" y="10168"/>
                    <a:pt x="3382" y="10085"/>
                    <a:pt x="3465" y="10085"/>
                  </a:cubicBezTo>
                  <a:lnTo>
                    <a:pt x="6811" y="10085"/>
                  </a:lnTo>
                  <a:cubicBezTo>
                    <a:pt x="6894" y="10085"/>
                    <a:pt x="6966" y="10145"/>
                    <a:pt x="6966" y="10240"/>
                  </a:cubicBezTo>
                  <a:lnTo>
                    <a:pt x="6966" y="10442"/>
                  </a:lnTo>
                  <a:cubicBezTo>
                    <a:pt x="6966" y="10526"/>
                    <a:pt x="6906" y="10597"/>
                    <a:pt x="6811" y="10597"/>
                  </a:cubicBezTo>
                  <a:lnTo>
                    <a:pt x="5489" y="10597"/>
                  </a:lnTo>
                  <a:cubicBezTo>
                    <a:pt x="5406" y="10597"/>
                    <a:pt x="5323" y="10669"/>
                    <a:pt x="5323" y="10764"/>
                  </a:cubicBezTo>
                  <a:cubicBezTo>
                    <a:pt x="5323" y="10847"/>
                    <a:pt x="5406" y="10919"/>
                    <a:pt x="5489" y="10919"/>
                  </a:cubicBezTo>
                  <a:lnTo>
                    <a:pt x="6811" y="10919"/>
                  </a:lnTo>
                  <a:cubicBezTo>
                    <a:pt x="7073" y="10919"/>
                    <a:pt x="7275" y="10716"/>
                    <a:pt x="7275" y="10466"/>
                  </a:cubicBezTo>
                  <a:lnTo>
                    <a:pt x="7275" y="10252"/>
                  </a:lnTo>
                  <a:cubicBezTo>
                    <a:pt x="7275" y="10002"/>
                    <a:pt x="7061" y="9787"/>
                    <a:pt x="6811" y="9787"/>
                  </a:cubicBezTo>
                  <a:lnTo>
                    <a:pt x="6299" y="9787"/>
                  </a:lnTo>
                  <a:lnTo>
                    <a:pt x="6299" y="8871"/>
                  </a:lnTo>
                  <a:lnTo>
                    <a:pt x="9847" y="8871"/>
                  </a:lnTo>
                  <a:cubicBezTo>
                    <a:pt x="10133" y="8871"/>
                    <a:pt x="10371" y="8633"/>
                    <a:pt x="10371" y="8347"/>
                  </a:cubicBezTo>
                  <a:lnTo>
                    <a:pt x="10371" y="4727"/>
                  </a:lnTo>
                  <a:cubicBezTo>
                    <a:pt x="10371" y="4644"/>
                    <a:pt x="10299" y="4573"/>
                    <a:pt x="10204" y="4573"/>
                  </a:cubicBezTo>
                  <a:cubicBezTo>
                    <a:pt x="10121" y="4573"/>
                    <a:pt x="10049" y="4644"/>
                    <a:pt x="10049" y="4727"/>
                  </a:cubicBezTo>
                  <a:lnTo>
                    <a:pt x="10049" y="6811"/>
                  </a:lnTo>
                  <a:lnTo>
                    <a:pt x="9633" y="6811"/>
                  </a:lnTo>
                  <a:lnTo>
                    <a:pt x="9633" y="1155"/>
                  </a:lnTo>
                  <a:cubicBezTo>
                    <a:pt x="9633" y="953"/>
                    <a:pt x="9466" y="786"/>
                    <a:pt x="9252" y="786"/>
                  </a:cubicBezTo>
                  <a:lnTo>
                    <a:pt x="1120" y="786"/>
                  </a:lnTo>
                  <a:cubicBezTo>
                    <a:pt x="905" y="786"/>
                    <a:pt x="739" y="953"/>
                    <a:pt x="739" y="1155"/>
                  </a:cubicBezTo>
                  <a:lnTo>
                    <a:pt x="739" y="6811"/>
                  </a:lnTo>
                  <a:lnTo>
                    <a:pt x="322" y="6811"/>
                  </a:lnTo>
                  <a:lnTo>
                    <a:pt x="322" y="524"/>
                  </a:lnTo>
                  <a:cubicBezTo>
                    <a:pt x="322" y="417"/>
                    <a:pt x="417" y="310"/>
                    <a:pt x="536" y="310"/>
                  </a:cubicBezTo>
                  <a:lnTo>
                    <a:pt x="9871" y="310"/>
                  </a:lnTo>
                  <a:cubicBezTo>
                    <a:pt x="9966" y="310"/>
                    <a:pt x="10073" y="405"/>
                    <a:pt x="10073" y="524"/>
                  </a:cubicBezTo>
                  <a:lnTo>
                    <a:pt x="10073" y="3977"/>
                  </a:lnTo>
                  <a:cubicBezTo>
                    <a:pt x="10049" y="4073"/>
                    <a:pt x="10121" y="4156"/>
                    <a:pt x="10204" y="4156"/>
                  </a:cubicBezTo>
                  <a:cubicBezTo>
                    <a:pt x="10299" y="4156"/>
                    <a:pt x="10371" y="4073"/>
                    <a:pt x="10371" y="3989"/>
                  </a:cubicBezTo>
                  <a:lnTo>
                    <a:pt x="10371" y="524"/>
                  </a:lnTo>
                  <a:cubicBezTo>
                    <a:pt x="10371" y="239"/>
                    <a:pt x="10133" y="1"/>
                    <a:pt x="984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7" name="Google Shape;4737;p66"/>
            <p:cNvSpPr/>
            <p:nvPr/>
          </p:nvSpPr>
          <p:spPr>
            <a:xfrm>
              <a:off x="8168579" y="3016952"/>
              <a:ext cx="32" cy="32"/>
            </a:xfrm>
            <a:custGeom>
              <a:rect b="b" l="l" r="r" t="t"/>
              <a:pathLst>
                <a:path extrusionOk="0" h="1" w="1">
                  <a:moveTo>
                    <a:pt x="0" y="1"/>
                  </a:moveTo>
                  <a:lnTo>
                    <a:pt x="0" y="1"/>
                  </a:ln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8" name="Google Shape;4738;p66"/>
            <p:cNvSpPr/>
            <p:nvPr/>
          </p:nvSpPr>
          <p:spPr>
            <a:xfrm>
              <a:off x="8168579" y="3017715"/>
              <a:ext cx="32" cy="32"/>
            </a:xfrm>
            <a:custGeom>
              <a:rect b="b" l="l" r="r" t="t"/>
              <a:pathLst>
                <a:path extrusionOk="0" h="1" w="1">
                  <a:moveTo>
                    <a:pt x="0" y="1"/>
                  </a:move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39" name="Google Shape;4739;p66"/>
          <p:cNvGrpSpPr/>
          <p:nvPr/>
        </p:nvGrpSpPr>
        <p:grpSpPr>
          <a:xfrm>
            <a:off x="7965731" y="2511426"/>
            <a:ext cx="354363" cy="353631"/>
            <a:chOff x="7990840" y="2435226"/>
            <a:chExt cx="354363" cy="353631"/>
          </a:xfrm>
        </p:grpSpPr>
        <p:sp>
          <p:nvSpPr>
            <p:cNvPr id="4740" name="Google Shape;4740;p66"/>
            <p:cNvSpPr/>
            <p:nvPr/>
          </p:nvSpPr>
          <p:spPr>
            <a:xfrm>
              <a:off x="7990840" y="2435226"/>
              <a:ext cx="354363" cy="353631"/>
            </a:xfrm>
            <a:custGeom>
              <a:rect b="b" l="l" r="r" t="t"/>
              <a:pathLst>
                <a:path extrusionOk="0" h="11110" w="11133">
                  <a:moveTo>
                    <a:pt x="3477" y="1727"/>
                  </a:moveTo>
                  <a:cubicBezTo>
                    <a:pt x="3679" y="1727"/>
                    <a:pt x="3834" y="1894"/>
                    <a:pt x="3834" y="2084"/>
                  </a:cubicBezTo>
                  <a:lnTo>
                    <a:pt x="3834" y="2430"/>
                  </a:lnTo>
                  <a:cubicBezTo>
                    <a:pt x="3834" y="2727"/>
                    <a:pt x="3596" y="2965"/>
                    <a:pt x="3298" y="2965"/>
                  </a:cubicBezTo>
                  <a:cubicBezTo>
                    <a:pt x="3024" y="2965"/>
                    <a:pt x="2786" y="2727"/>
                    <a:pt x="2786" y="2430"/>
                  </a:cubicBezTo>
                  <a:lnTo>
                    <a:pt x="2786" y="2084"/>
                  </a:lnTo>
                  <a:cubicBezTo>
                    <a:pt x="2786" y="1894"/>
                    <a:pt x="2941" y="1727"/>
                    <a:pt x="3143" y="1727"/>
                  </a:cubicBezTo>
                  <a:close/>
                  <a:moveTo>
                    <a:pt x="3477" y="3299"/>
                  </a:moveTo>
                  <a:lnTo>
                    <a:pt x="3477" y="3311"/>
                  </a:lnTo>
                  <a:cubicBezTo>
                    <a:pt x="3501" y="3382"/>
                    <a:pt x="3513" y="3454"/>
                    <a:pt x="3536" y="3537"/>
                  </a:cubicBezTo>
                  <a:lnTo>
                    <a:pt x="3322" y="3751"/>
                  </a:lnTo>
                  <a:lnTo>
                    <a:pt x="3286" y="3751"/>
                  </a:lnTo>
                  <a:lnTo>
                    <a:pt x="3060" y="3537"/>
                  </a:lnTo>
                  <a:cubicBezTo>
                    <a:pt x="3096" y="3489"/>
                    <a:pt x="3108" y="3430"/>
                    <a:pt x="3108" y="3370"/>
                  </a:cubicBezTo>
                  <a:lnTo>
                    <a:pt x="3108" y="3299"/>
                  </a:lnTo>
                  <a:close/>
                  <a:moveTo>
                    <a:pt x="5418" y="4966"/>
                  </a:moveTo>
                  <a:lnTo>
                    <a:pt x="5418" y="7025"/>
                  </a:lnTo>
                  <a:lnTo>
                    <a:pt x="5406" y="7025"/>
                  </a:lnTo>
                  <a:lnTo>
                    <a:pt x="4346" y="7787"/>
                  </a:lnTo>
                  <a:lnTo>
                    <a:pt x="4346" y="5180"/>
                  </a:lnTo>
                  <a:cubicBezTo>
                    <a:pt x="4429" y="5239"/>
                    <a:pt x="4536" y="5287"/>
                    <a:pt x="4656" y="5299"/>
                  </a:cubicBezTo>
                  <a:lnTo>
                    <a:pt x="4786" y="5299"/>
                  </a:lnTo>
                  <a:cubicBezTo>
                    <a:pt x="4929" y="5287"/>
                    <a:pt x="5060" y="5239"/>
                    <a:pt x="5167" y="5156"/>
                  </a:cubicBezTo>
                  <a:lnTo>
                    <a:pt x="5418" y="4966"/>
                  </a:lnTo>
                  <a:close/>
                  <a:moveTo>
                    <a:pt x="2846" y="3739"/>
                  </a:moveTo>
                  <a:lnTo>
                    <a:pt x="3096" y="3989"/>
                  </a:lnTo>
                  <a:cubicBezTo>
                    <a:pt x="3155" y="4049"/>
                    <a:pt x="3239" y="4096"/>
                    <a:pt x="3334" y="4096"/>
                  </a:cubicBezTo>
                  <a:cubicBezTo>
                    <a:pt x="3417" y="4096"/>
                    <a:pt x="3513" y="4073"/>
                    <a:pt x="3572" y="3989"/>
                  </a:cubicBezTo>
                  <a:lnTo>
                    <a:pt x="3798" y="3775"/>
                  </a:lnTo>
                  <a:cubicBezTo>
                    <a:pt x="3870" y="3799"/>
                    <a:pt x="3941" y="3823"/>
                    <a:pt x="4013" y="3823"/>
                  </a:cubicBezTo>
                  <a:cubicBezTo>
                    <a:pt x="4072" y="3823"/>
                    <a:pt x="4120" y="3858"/>
                    <a:pt x="4167" y="3906"/>
                  </a:cubicBezTo>
                  <a:lnTo>
                    <a:pt x="4644" y="4501"/>
                  </a:lnTo>
                  <a:cubicBezTo>
                    <a:pt x="4676" y="4541"/>
                    <a:pt x="4724" y="4558"/>
                    <a:pt x="4769" y="4558"/>
                  </a:cubicBezTo>
                  <a:cubicBezTo>
                    <a:pt x="4807" y="4558"/>
                    <a:pt x="4843" y="4547"/>
                    <a:pt x="4870" y="4525"/>
                  </a:cubicBezTo>
                  <a:lnTo>
                    <a:pt x="5441" y="4061"/>
                  </a:lnTo>
                  <a:cubicBezTo>
                    <a:pt x="5483" y="4031"/>
                    <a:pt x="5534" y="4016"/>
                    <a:pt x="5581" y="4016"/>
                  </a:cubicBezTo>
                  <a:cubicBezTo>
                    <a:pt x="5629" y="4016"/>
                    <a:pt x="5674" y="4031"/>
                    <a:pt x="5703" y="4061"/>
                  </a:cubicBezTo>
                  <a:cubicBezTo>
                    <a:pt x="5739" y="4108"/>
                    <a:pt x="5763" y="4156"/>
                    <a:pt x="5763" y="4216"/>
                  </a:cubicBezTo>
                  <a:cubicBezTo>
                    <a:pt x="5739" y="4227"/>
                    <a:pt x="5727" y="4275"/>
                    <a:pt x="5679" y="4311"/>
                  </a:cubicBezTo>
                  <a:lnTo>
                    <a:pt x="4953" y="4882"/>
                  </a:lnTo>
                  <a:cubicBezTo>
                    <a:pt x="4894" y="4930"/>
                    <a:pt x="4834" y="4966"/>
                    <a:pt x="4763" y="4966"/>
                  </a:cubicBezTo>
                  <a:lnTo>
                    <a:pt x="4691" y="4966"/>
                  </a:lnTo>
                  <a:cubicBezTo>
                    <a:pt x="4596" y="4942"/>
                    <a:pt x="4513" y="4906"/>
                    <a:pt x="4453" y="4823"/>
                  </a:cubicBezTo>
                  <a:lnTo>
                    <a:pt x="4310" y="4644"/>
                  </a:lnTo>
                  <a:cubicBezTo>
                    <a:pt x="4288" y="4607"/>
                    <a:pt x="4247" y="4588"/>
                    <a:pt x="4205" y="4588"/>
                  </a:cubicBezTo>
                  <a:cubicBezTo>
                    <a:pt x="4180" y="4588"/>
                    <a:pt x="4154" y="4595"/>
                    <a:pt x="4132" y="4608"/>
                  </a:cubicBezTo>
                  <a:cubicBezTo>
                    <a:pt x="4072" y="4632"/>
                    <a:pt x="4036" y="4692"/>
                    <a:pt x="4036" y="4751"/>
                  </a:cubicBezTo>
                  <a:lnTo>
                    <a:pt x="4036" y="8014"/>
                  </a:lnTo>
                  <a:lnTo>
                    <a:pt x="3655" y="8276"/>
                  </a:lnTo>
                  <a:lnTo>
                    <a:pt x="3655" y="6763"/>
                  </a:lnTo>
                  <a:cubicBezTo>
                    <a:pt x="3655" y="6668"/>
                    <a:pt x="3584" y="6597"/>
                    <a:pt x="3501" y="6597"/>
                  </a:cubicBezTo>
                  <a:cubicBezTo>
                    <a:pt x="3405" y="6597"/>
                    <a:pt x="3334" y="6668"/>
                    <a:pt x="3334" y="6763"/>
                  </a:cubicBezTo>
                  <a:lnTo>
                    <a:pt x="3334" y="8502"/>
                  </a:lnTo>
                  <a:lnTo>
                    <a:pt x="2798" y="8895"/>
                  </a:lnTo>
                  <a:lnTo>
                    <a:pt x="2798" y="6811"/>
                  </a:lnTo>
                  <a:cubicBezTo>
                    <a:pt x="2798" y="6644"/>
                    <a:pt x="2751" y="6490"/>
                    <a:pt x="2691" y="6347"/>
                  </a:cubicBezTo>
                  <a:lnTo>
                    <a:pt x="2524" y="6013"/>
                  </a:lnTo>
                  <a:cubicBezTo>
                    <a:pt x="2489" y="5918"/>
                    <a:pt x="2453" y="5811"/>
                    <a:pt x="2453" y="5704"/>
                  </a:cubicBezTo>
                  <a:lnTo>
                    <a:pt x="2453" y="4037"/>
                  </a:lnTo>
                  <a:cubicBezTo>
                    <a:pt x="2453" y="3966"/>
                    <a:pt x="2500" y="3906"/>
                    <a:pt x="2560" y="3870"/>
                  </a:cubicBezTo>
                  <a:lnTo>
                    <a:pt x="2846" y="3739"/>
                  </a:lnTo>
                  <a:close/>
                  <a:moveTo>
                    <a:pt x="5560" y="1"/>
                  </a:moveTo>
                  <a:cubicBezTo>
                    <a:pt x="5477" y="1"/>
                    <a:pt x="5406" y="84"/>
                    <a:pt x="5406" y="167"/>
                  </a:cubicBezTo>
                  <a:lnTo>
                    <a:pt x="5406" y="3680"/>
                  </a:lnTo>
                  <a:cubicBezTo>
                    <a:pt x="5346" y="3692"/>
                    <a:pt x="5287" y="3727"/>
                    <a:pt x="5239" y="3775"/>
                  </a:cubicBezTo>
                  <a:lnTo>
                    <a:pt x="4775" y="4132"/>
                  </a:lnTo>
                  <a:lnTo>
                    <a:pt x="4405" y="3656"/>
                  </a:lnTo>
                  <a:cubicBezTo>
                    <a:pt x="4298" y="3537"/>
                    <a:pt x="4167" y="3454"/>
                    <a:pt x="4001" y="3454"/>
                  </a:cubicBezTo>
                  <a:cubicBezTo>
                    <a:pt x="3894" y="3454"/>
                    <a:pt x="3822" y="3370"/>
                    <a:pt x="3822" y="3275"/>
                  </a:cubicBezTo>
                  <a:lnTo>
                    <a:pt x="3822" y="3096"/>
                  </a:lnTo>
                  <a:cubicBezTo>
                    <a:pt x="4036" y="2953"/>
                    <a:pt x="4167" y="2703"/>
                    <a:pt x="4167" y="2418"/>
                  </a:cubicBezTo>
                  <a:lnTo>
                    <a:pt x="4167" y="2072"/>
                  </a:lnTo>
                  <a:cubicBezTo>
                    <a:pt x="4167" y="1703"/>
                    <a:pt x="3858" y="1394"/>
                    <a:pt x="3477" y="1394"/>
                  </a:cubicBezTo>
                  <a:lnTo>
                    <a:pt x="3143" y="1394"/>
                  </a:lnTo>
                  <a:cubicBezTo>
                    <a:pt x="2762" y="1394"/>
                    <a:pt x="2453" y="1703"/>
                    <a:pt x="2453" y="2072"/>
                  </a:cubicBezTo>
                  <a:lnTo>
                    <a:pt x="2453" y="2418"/>
                  </a:lnTo>
                  <a:cubicBezTo>
                    <a:pt x="2453" y="2703"/>
                    <a:pt x="2584" y="2953"/>
                    <a:pt x="2798" y="3096"/>
                  </a:cubicBezTo>
                  <a:lnTo>
                    <a:pt x="2798" y="3358"/>
                  </a:lnTo>
                  <a:lnTo>
                    <a:pt x="2798" y="3370"/>
                  </a:lnTo>
                  <a:lnTo>
                    <a:pt x="2393" y="3573"/>
                  </a:lnTo>
                  <a:cubicBezTo>
                    <a:pt x="2215" y="3668"/>
                    <a:pt x="2108" y="3846"/>
                    <a:pt x="2108" y="4037"/>
                  </a:cubicBezTo>
                  <a:lnTo>
                    <a:pt x="2108" y="5704"/>
                  </a:lnTo>
                  <a:cubicBezTo>
                    <a:pt x="2108" y="5871"/>
                    <a:pt x="2155" y="6013"/>
                    <a:pt x="2215" y="6168"/>
                  </a:cubicBezTo>
                  <a:lnTo>
                    <a:pt x="2381" y="6490"/>
                  </a:lnTo>
                  <a:cubicBezTo>
                    <a:pt x="2429" y="6597"/>
                    <a:pt x="2453" y="6704"/>
                    <a:pt x="2453" y="6811"/>
                  </a:cubicBezTo>
                  <a:lnTo>
                    <a:pt x="2453" y="9133"/>
                  </a:lnTo>
                  <a:lnTo>
                    <a:pt x="84" y="10812"/>
                  </a:lnTo>
                  <a:cubicBezTo>
                    <a:pt x="12" y="10859"/>
                    <a:pt x="0" y="10954"/>
                    <a:pt x="48" y="11038"/>
                  </a:cubicBezTo>
                  <a:cubicBezTo>
                    <a:pt x="69" y="11081"/>
                    <a:pt x="116" y="11102"/>
                    <a:pt x="166" y="11102"/>
                  </a:cubicBezTo>
                  <a:cubicBezTo>
                    <a:pt x="199" y="11102"/>
                    <a:pt x="234" y="11093"/>
                    <a:pt x="262" y="11074"/>
                  </a:cubicBezTo>
                  <a:lnTo>
                    <a:pt x="5548" y="7323"/>
                  </a:lnTo>
                  <a:lnTo>
                    <a:pt x="10835" y="11074"/>
                  </a:lnTo>
                  <a:cubicBezTo>
                    <a:pt x="10859" y="11097"/>
                    <a:pt x="10894" y="11109"/>
                    <a:pt x="10918" y="11109"/>
                  </a:cubicBezTo>
                  <a:cubicBezTo>
                    <a:pt x="10966" y="11109"/>
                    <a:pt x="11025" y="11074"/>
                    <a:pt x="11061" y="11038"/>
                  </a:cubicBezTo>
                  <a:cubicBezTo>
                    <a:pt x="11133" y="10954"/>
                    <a:pt x="11121" y="10859"/>
                    <a:pt x="11037" y="10812"/>
                  </a:cubicBezTo>
                  <a:lnTo>
                    <a:pt x="5727" y="7049"/>
                  </a:lnTo>
                  <a:lnTo>
                    <a:pt x="5727" y="4692"/>
                  </a:lnTo>
                  <a:lnTo>
                    <a:pt x="5882" y="4573"/>
                  </a:lnTo>
                  <a:cubicBezTo>
                    <a:pt x="6001" y="4477"/>
                    <a:pt x="6072" y="4335"/>
                    <a:pt x="6072" y="4180"/>
                  </a:cubicBezTo>
                  <a:cubicBezTo>
                    <a:pt x="6072" y="4037"/>
                    <a:pt x="6013" y="3882"/>
                    <a:pt x="5906" y="3787"/>
                  </a:cubicBezTo>
                  <a:cubicBezTo>
                    <a:pt x="5858" y="3739"/>
                    <a:pt x="5787" y="3704"/>
                    <a:pt x="5727" y="3680"/>
                  </a:cubicBezTo>
                  <a:lnTo>
                    <a:pt x="5727" y="667"/>
                  </a:lnTo>
                  <a:lnTo>
                    <a:pt x="7906" y="667"/>
                  </a:lnTo>
                  <a:lnTo>
                    <a:pt x="7680" y="1132"/>
                  </a:lnTo>
                  <a:cubicBezTo>
                    <a:pt x="7644" y="1179"/>
                    <a:pt x="7644" y="1239"/>
                    <a:pt x="7680" y="1287"/>
                  </a:cubicBezTo>
                  <a:lnTo>
                    <a:pt x="7906" y="1751"/>
                  </a:lnTo>
                  <a:lnTo>
                    <a:pt x="6251" y="1751"/>
                  </a:lnTo>
                  <a:cubicBezTo>
                    <a:pt x="6156" y="1751"/>
                    <a:pt x="6084" y="1822"/>
                    <a:pt x="6084" y="1906"/>
                  </a:cubicBezTo>
                  <a:cubicBezTo>
                    <a:pt x="6084" y="2001"/>
                    <a:pt x="6156" y="2072"/>
                    <a:pt x="6251" y="2072"/>
                  </a:cubicBezTo>
                  <a:lnTo>
                    <a:pt x="8156" y="2072"/>
                  </a:lnTo>
                  <a:cubicBezTo>
                    <a:pt x="8215" y="2072"/>
                    <a:pt x="8263" y="2049"/>
                    <a:pt x="8287" y="2001"/>
                  </a:cubicBezTo>
                  <a:cubicBezTo>
                    <a:pt x="8323" y="1953"/>
                    <a:pt x="8323" y="1894"/>
                    <a:pt x="8287" y="1834"/>
                  </a:cubicBezTo>
                  <a:lnTo>
                    <a:pt x="7977" y="1215"/>
                  </a:lnTo>
                  <a:lnTo>
                    <a:pt x="8287" y="584"/>
                  </a:lnTo>
                  <a:cubicBezTo>
                    <a:pt x="8323" y="537"/>
                    <a:pt x="8323" y="477"/>
                    <a:pt x="8287" y="417"/>
                  </a:cubicBezTo>
                  <a:cubicBezTo>
                    <a:pt x="8263" y="382"/>
                    <a:pt x="8204" y="346"/>
                    <a:pt x="8156" y="346"/>
                  </a:cubicBezTo>
                  <a:lnTo>
                    <a:pt x="5727" y="346"/>
                  </a:lnTo>
                  <a:lnTo>
                    <a:pt x="5727" y="167"/>
                  </a:lnTo>
                  <a:cubicBezTo>
                    <a:pt x="5727" y="84"/>
                    <a:pt x="5656" y="1"/>
                    <a:pt x="556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1" name="Google Shape;4741;p66"/>
            <p:cNvSpPr/>
            <p:nvPr/>
          </p:nvSpPr>
          <p:spPr>
            <a:xfrm>
              <a:off x="8190160" y="2704158"/>
              <a:ext cx="61814" cy="45644"/>
            </a:xfrm>
            <a:custGeom>
              <a:rect b="b" l="l" r="r" t="t"/>
              <a:pathLst>
                <a:path extrusionOk="0" h="1434" w="1942">
                  <a:moveTo>
                    <a:pt x="173" y="0"/>
                  </a:moveTo>
                  <a:cubicBezTo>
                    <a:pt x="123" y="0"/>
                    <a:pt x="77" y="22"/>
                    <a:pt x="48" y="65"/>
                  </a:cubicBezTo>
                  <a:cubicBezTo>
                    <a:pt x="1" y="148"/>
                    <a:pt x="13" y="243"/>
                    <a:pt x="96" y="291"/>
                  </a:cubicBezTo>
                  <a:lnTo>
                    <a:pt x="1668" y="1410"/>
                  </a:lnTo>
                  <a:cubicBezTo>
                    <a:pt x="1703" y="1422"/>
                    <a:pt x="1727" y="1434"/>
                    <a:pt x="1763" y="1434"/>
                  </a:cubicBezTo>
                  <a:cubicBezTo>
                    <a:pt x="1799" y="1434"/>
                    <a:pt x="1858" y="1410"/>
                    <a:pt x="1894" y="1362"/>
                  </a:cubicBezTo>
                  <a:cubicBezTo>
                    <a:pt x="1942" y="1291"/>
                    <a:pt x="1918" y="1196"/>
                    <a:pt x="1846" y="1136"/>
                  </a:cubicBezTo>
                  <a:lnTo>
                    <a:pt x="275" y="29"/>
                  </a:lnTo>
                  <a:cubicBezTo>
                    <a:pt x="241" y="10"/>
                    <a:pt x="206" y="0"/>
                    <a:pt x="17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2" name="Google Shape;4742;p66"/>
            <p:cNvSpPr/>
            <p:nvPr/>
          </p:nvSpPr>
          <p:spPr>
            <a:xfrm>
              <a:off x="8162882" y="2684201"/>
              <a:ext cx="22026" cy="18239"/>
            </a:xfrm>
            <a:custGeom>
              <a:rect b="b" l="l" r="r" t="t"/>
              <a:pathLst>
                <a:path extrusionOk="0" h="573" w="692">
                  <a:moveTo>
                    <a:pt x="177" y="0"/>
                  </a:moveTo>
                  <a:cubicBezTo>
                    <a:pt x="123" y="0"/>
                    <a:pt x="67" y="26"/>
                    <a:pt x="36" y="73"/>
                  </a:cubicBezTo>
                  <a:cubicBezTo>
                    <a:pt x="1" y="144"/>
                    <a:pt x="13" y="251"/>
                    <a:pt x="84" y="299"/>
                  </a:cubicBezTo>
                  <a:lnTo>
                    <a:pt x="429" y="549"/>
                  </a:lnTo>
                  <a:cubicBezTo>
                    <a:pt x="453" y="561"/>
                    <a:pt x="489" y="573"/>
                    <a:pt x="513" y="573"/>
                  </a:cubicBezTo>
                  <a:cubicBezTo>
                    <a:pt x="560" y="573"/>
                    <a:pt x="620" y="549"/>
                    <a:pt x="655" y="501"/>
                  </a:cubicBezTo>
                  <a:cubicBezTo>
                    <a:pt x="691" y="430"/>
                    <a:pt x="679" y="323"/>
                    <a:pt x="608" y="275"/>
                  </a:cubicBezTo>
                  <a:lnTo>
                    <a:pt x="263" y="25"/>
                  </a:lnTo>
                  <a:cubicBezTo>
                    <a:pt x="237" y="8"/>
                    <a:pt x="207" y="0"/>
                    <a:pt x="17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43" name="Google Shape;4743;p66"/>
          <p:cNvGrpSpPr/>
          <p:nvPr/>
        </p:nvGrpSpPr>
        <p:grpSpPr>
          <a:xfrm>
            <a:off x="1792207" y="2556530"/>
            <a:ext cx="350958" cy="263043"/>
            <a:chOff x="1817317" y="2480330"/>
            <a:chExt cx="350958" cy="263043"/>
          </a:xfrm>
        </p:grpSpPr>
        <p:sp>
          <p:nvSpPr>
            <p:cNvPr id="4744" name="Google Shape;4744;p66"/>
            <p:cNvSpPr/>
            <p:nvPr/>
          </p:nvSpPr>
          <p:spPr>
            <a:xfrm>
              <a:off x="1817317" y="2480330"/>
              <a:ext cx="350958" cy="191426"/>
            </a:xfrm>
            <a:custGeom>
              <a:rect b="b" l="l" r="r" t="t"/>
              <a:pathLst>
                <a:path extrusionOk="0" h="6014" w="11026">
                  <a:moveTo>
                    <a:pt x="4477" y="1"/>
                  </a:moveTo>
                  <a:cubicBezTo>
                    <a:pt x="3918" y="1"/>
                    <a:pt x="3382" y="179"/>
                    <a:pt x="2917" y="524"/>
                  </a:cubicBezTo>
                  <a:cubicBezTo>
                    <a:pt x="2513" y="834"/>
                    <a:pt x="2203" y="1251"/>
                    <a:pt x="2036" y="1727"/>
                  </a:cubicBezTo>
                  <a:cubicBezTo>
                    <a:pt x="905" y="1787"/>
                    <a:pt x="0" y="2727"/>
                    <a:pt x="0" y="3870"/>
                  </a:cubicBezTo>
                  <a:cubicBezTo>
                    <a:pt x="0" y="5061"/>
                    <a:pt x="965" y="6013"/>
                    <a:pt x="2143" y="6013"/>
                  </a:cubicBezTo>
                  <a:lnTo>
                    <a:pt x="2917" y="6013"/>
                  </a:lnTo>
                  <a:cubicBezTo>
                    <a:pt x="3001" y="6013"/>
                    <a:pt x="3084" y="5942"/>
                    <a:pt x="3084" y="5847"/>
                  </a:cubicBezTo>
                  <a:cubicBezTo>
                    <a:pt x="3084" y="5763"/>
                    <a:pt x="3001" y="5692"/>
                    <a:pt x="2917" y="5692"/>
                  </a:cubicBezTo>
                  <a:lnTo>
                    <a:pt x="2143" y="5692"/>
                  </a:lnTo>
                  <a:cubicBezTo>
                    <a:pt x="1131" y="5692"/>
                    <a:pt x="310" y="4870"/>
                    <a:pt x="310" y="3858"/>
                  </a:cubicBezTo>
                  <a:cubicBezTo>
                    <a:pt x="310" y="2846"/>
                    <a:pt x="1131" y="2025"/>
                    <a:pt x="2132" y="2025"/>
                  </a:cubicBezTo>
                  <a:lnTo>
                    <a:pt x="2143" y="2025"/>
                  </a:lnTo>
                  <a:cubicBezTo>
                    <a:pt x="2215" y="2025"/>
                    <a:pt x="2274" y="1977"/>
                    <a:pt x="2286" y="1906"/>
                  </a:cubicBezTo>
                  <a:cubicBezTo>
                    <a:pt x="2429" y="1441"/>
                    <a:pt x="2703" y="1036"/>
                    <a:pt x="3096" y="739"/>
                  </a:cubicBezTo>
                  <a:cubicBezTo>
                    <a:pt x="3477" y="441"/>
                    <a:pt x="3953" y="286"/>
                    <a:pt x="4453" y="286"/>
                  </a:cubicBezTo>
                  <a:cubicBezTo>
                    <a:pt x="5239" y="286"/>
                    <a:pt x="5953" y="679"/>
                    <a:pt x="6370" y="1334"/>
                  </a:cubicBezTo>
                  <a:cubicBezTo>
                    <a:pt x="6412" y="1386"/>
                    <a:pt x="6471" y="1420"/>
                    <a:pt x="6533" y="1420"/>
                  </a:cubicBezTo>
                  <a:cubicBezTo>
                    <a:pt x="6542" y="1420"/>
                    <a:pt x="6551" y="1419"/>
                    <a:pt x="6561" y="1417"/>
                  </a:cubicBezTo>
                  <a:cubicBezTo>
                    <a:pt x="6751" y="1358"/>
                    <a:pt x="6954" y="1322"/>
                    <a:pt x="7144" y="1322"/>
                  </a:cubicBezTo>
                  <a:cubicBezTo>
                    <a:pt x="7942" y="1322"/>
                    <a:pt x="8644" y="1846"/>
                    <a:pt x="8882" y="2608"/>
                  </a:cubicBezTo>
                  <a:cubicBezTo>
                    <a:pt x="8918" y="2679"/>
                    <a:pt x="8978" y="2727"/>
                    <a:pt x="9061" y="2727"/>
                  </a:cubicBezTo>
                  <a:cubicBezTo>
                    <a:pt x="9121" y="2727"/>
                    <a:pt x="9168" y="2703"/>
                    <a:pt x="9228" y="2703"/>
                  </a:cubicBezTo>
                  <a:cubicBezTo>
                    <a:pt x="10049" y="2703"/>
                    <a:pt x="10704" y="3382"/>
                    <a:pt x="10704" y="4180"/>
                  </a:cubicBezTo>
                  <a:cubicBezTo>
                    <a:pt x="10704" y="4989"/>
                    <a:pt x="10025" y="5656"/>
                    <a:pt x="9228" y="5656"/>
                  </a:cubicBezTo>
                  <a:lnTo>
                    <a:pt x="8109" y="5656"/>
                  </a:lnTo>
                  <a:cubicBezTo>
                    <a:pt x="8025" y="5656"/>
                    <a:pt x="7942" y="5727"/>
                    <a:pt x="7942" y="5823"/>
                  </a:cubicBezTo>
                  <a:cubicBezTo>
                    <a:pt x="7942" y="5906"/>
                    <a:pt x="8025" y="5978"/>
                    <a:pt x="8109" y="5978"/>
                  </a:cubicBezTo>
                  <a:lnTo>
                    <a:pt x="9228" y="5978"/>
                  </a:lnTo>
                  <a:cubicBezTo>
                    <a:pt x="10228" y="5978"/>
                    <a:pt x="11026" y="5180"/>
                    <a:pt x="11026" y="4180"/>
                  </a:cubicBezTo>
                  <a:cubicBezTo>
                    <a:pt x="11026" y="3180"/>
                    <a:pt x="10204" y="2429"/>
                    <a:pt x="9228" y="2429"/>
                  </a:cubicBezTo>
                  <a:lnTo>
                    <a:pt x="9168" y="2429"/>
                  </a:lnTo>
                  <a:cubicBezTo>
                    <a:pt x="9013" y="2060"/>
                    <a:pt x="8763" y="1715"/>
                    <a:pt x="8442" y="1477"/>
                  </a:cubicBezTo>
                  <a:cubicBezTo>
                    <a:pt x="8061" y="1191"/>
                    <a:pt x="7620" y="1048"/>
                    <a:pt x="7156" y="1048"/>
                  </a:cubicBezTo>
                  <a:cubicBezTo>
                    <a:pt x="6966" y="1048"/>
                    <a:pt x="6787" y="1072"/>
                    <a:pt x="6596" y="1120"/>
                  </a:cubicBezTo>
                  <a:cubicBezTo>
                    <a:pt x="6096" y="417"/>
                    <a:pt x="5322" y="1"/>
                    <a:pt x="447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5" name="Google Shape;4745;p66"/>
            <p:cNvSpPr/>
            <p:nvPr/>
          </p:nvSpPr>
          <p:spPr>
            <a:xfrm>
              <a:off x="1926844" y="2568626"/>
              <a:ext cx="131140" cy="174747"/>
            </a:xfrm>
            <a:custGeom>
              <a:rect b="b" l="l" r="r" t="t"/>
              <a:pathLst>
                <a:path extrusionOk="0" h="5490" w="4120">
                  <a:moveTo>
                    <a:pt x="2417" y="322"/>
                  </a:moveTo>
                  <a:lnTo>
                    <a:pt x="2417" y="1370"/>
                  </a:lnTo>
                  <a:cubicBezTo>
                    <a:pt x="2417" y="1537"/>
                    <a:pt x="2572" y="1691"/>
                    <a:pt x="2751" y="1691"/>
                  </a:cubicBezTo>
                  <a:lnTo>
                    <a:pt x="3274" y="1691"/>
                  </a:lnTo>
                  <a:cubicBezTo>
                    <a:pt x="3358" y="1691"/>
                    <a:pt x="3429" y="1620"/>
                    <a:pt x="3429" y="1525"/>
                  </a:cubicBezTo>
                  <a:cubicBezTo>
                    <a:pt x="3429" y="1441"/>
                    <a:pt x="3358" y="1358"/>
                    <a:pt x="3274" y="1358"/>
                  </a:cubicBezTo>
                  <a:lnTo>
                    <a:pt x="2751" y="1358"/>
                  </a:lnTo>
                  <a:cubicBezTo>
                    <a:pt x="2751" y="1358"/>
                    <a:pt x="2727" y="1358"/>
                    <a:pt x="2727" y="1346"/>
                  </a:cubicBezTo>
                  <a:lnTo>
                    <a:pt x="2727" y="346"/>
                  </a:lnTo>
                  <a:lnTo>
                    <a:pt x="3751" y="1358"/>
                  </a:lnTo>
                  <a:cubicBezTo>
                    <a:pt x="3775" y="1394"/>
                    <a:pt x="3798" y="1441"/>
                    <a:pt x="3798" y="1501"/>
                  </a:cubicBezTo>
                  <a:lnTo>
                    <a:pt x="3798" y="5180"/>
                  </a:lnTo>
                  <a:lnTo>
                    <a:pt x="3810" y="5180"/>
                  </a:lnTo>
                  <a:lnTo>
                    <a:pt x="334" y="5192"/>
                  </a:lnTo>
                  <a:cubicBezTo>
                    <a:pt x="334" y="5192"/>
                    <a:pt x="322" y="5192"/>
                    <a:pt x="322" y="5180"/>
                  </a:cubicBezTo>
                  <a:lnTo>
                    <a:pt x="322" y="334"/>
                  </a:lnTo>
                  <a:cubicBezTo>
                    <a:pt x="322" y="334"/>
                    <a:pt x="322" y="322"/>
                    <a:pt x="334" y="322"/>
                  </a:cubicBezTo>
                  <a:close/>
                  <a:moveTo>
                    <a:pt x="322" y="1"/>
                  </a:moveTo>
                  <a:cubicBezTo>
                    <a:pt x="143" y="1"/>
                    <a:pt x="0" y="144"/>
                    <a:pt x="0" y="322"/>
                  </a:cubicBezTo>
                  <a:lnTo>
                    <a:pt x="0" y="5156"/>
                  </a:lnTo>
                  <a:cubicBezTo>
                    <a:pt x="0" y="5335"/>
                    <a:pt x="143" y="5489"/>
                    <a:pt x="322" y="5489"/>
                  </a:cubicBezTo>
                  <a:lnTo>
                    <a:pt x="3775" y="5489"/>
                  </a:lnTo>
                  <a:cubicBezTo>
                    <a:pt x="3953" y="5489"/>
                    <a:pt x="4108" y="5335"/>
                    <a:pt x="4108" y="5156"/>
                  </a:cubicBezTo>
                  <a:lnTo>
                    <a:pt x="4108" y="1501"/>
                  </a:lnTo>
                  <a:cubicBezTo>
                    <a:pt x="4120" y="1382"/>
                    <a:pt x="4072" y="1251"/>
                    <a:pt x="3965" y="1156"/>
                  </a:cubicBezTo>
                  <a:lnTo>
                    <a:pt x="2953" y="144"/>
                  </a:lnTo>
                  <a:cubicBezTo>
                    <a:pt x="2870" y="48"/>
                    <a:pt x="2739" y="1"/>
                    <a:pt x="259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6" name="Google Shape;4746;p66"/>
            <p:cNvSpPr/>
            <p:nvPr/>
          </p:nvSpPr>
          <p:spPr>
            <a:xfrm>
              <a:off x="1965485" y="2639893"/>
              <a:ext cx="55002" cy="70885"/>
            </a:xfrm>
            <a:custGeom>
              <a:rect b="b" l="l" r="r" t="t"/>
              <a:pathLst>
                <a:path extrusionOk="0" h="2227" w="1728">
                  <a:moveTo>
                    <a:pt x="870" y="0"/>
                  </a:moveTo>
                  <a:cubicBezTo>
                    <a:pt x="822" y="0"/>
                    <a:pt x="775" y="36"/>
                    <a:pt x="751" y="60"/>
                  </a:cubicBezTo>
                  <a:lnTo>
                    <a:pt x="60" y="929"/>
                  </a:lnTo>
                  <a:cubicBezTo>
                    <a:pt x="1" y="1000"/>
                    <a:pt x="13" y="1107"/>
                    <a:pt x="84" y="1155"/>
                  </a:cubicBezTo>
                  <a:cubicBezTo>
                    <a:pt x="117" y="1178"/>
                    <a:pt x="151" y="1189"/>
                    <a:pt x="183" y="1189"/>
                  </a:cubicBezTo>
                  <a:cubicBezTo>
                    <a:pt x="234" y="1189"/>
                    <a:pt x="281" y="1163"/>
                    <a:pt x="310" y="1119"/>
                  </a:cubicBezTo>
                  <a:lnTo>
                    <a:pt x="715" y="619"/>
                  </a:lnTo>
                  <a:lnTo>
                    <a:pt x="715" y="2060"/>
                  </a:lnTo>
                  <a:cubicBezTo>
                    <a:pt x="715" y="2143"/>
                    <a:pt x="787" y="2227"/>
                    <a:pt x="882" y="2227"/>
                  </a:cubicBezTo>
                  <a:cubicBezTo>
                    <a:pt x="965" y="2227"/>
                    <a:pt x="1048" y="2143"/>
                    <a:pt x="1048" y="2060"/>
                  </a:cubicBezTo>
                  <a:lnTo>
                    <a:pt x="1048" y="619"/>
                  </a:lnTo>
                  <a:lnTo>
                    <a:pt x="1441" y="1119"/>
                  </a:lnTo>
                  <a:cubicBezTo>
                    <a:pt x="1477" y="1167"/>
                    <a:pt x="1513" y="1179"/>
                    <a:pt x="1560" y="1179"/>
                  </a:cubicBezTo>
                  <a:cubicBezTo>
                    <a:pt x="1596" y="1179"/>
                    <a:pt x="1644" y="1167"/>
                    <a:pt x="1668" y="1155"/>
                  </a:cubicBezTo>
                  <a:cubicBezTo>
                    <a:pt x="1715" y="1107"/>
                    <a:pt x="1727" y="1000"/>
                    <a:pt x="1668" y="929"/>
                  </a:cubicBezTo>
                  <a:lnTo>
                    <a:pt x="989" y="60"/>
                  </a:lnTo>
                  <a:cubicBezTo>
                    <a:pt x="953" y="24"/>
                    <a:pt x="906" y="0"/>
                    <a:pt x="87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7" name="Google Shape;4747;p66"/>
            <p:cNvSpPr/>
            <p:nvPr/>
          </p:nvSpPr>
          <p:spPr>
            <a:xfrm>
              <a:off x="1965103" y="2503406"/>
              <a:ext cx="43989" cy="31162"/>
            </a:xfrm>
            <a:custGeom>
              <a:rect b="b" l="l" r="r" t="t"/>
              <a:pathLst>
                <a:path extrusionOk="0" h="979" w="1382">
                  <a:moveTo>
                    <a:pt x="181" y="0"/>
                  </a:moveTo>
                  <a:cubicBezTo>
                    <a:pt x="104" y="0"/>
                    <a:pt x="24" y="56"/>
                    <a:pt x="13" y="121"/>
                  </a:cubicBezTo>
                  <a:cubicBezTo>
                    <a:pt x="1" y="216"/>
                    <a:pt x="60" y="300"/>
                    <a:pt x="132" y="323"/>
                  </a:cubicBezTo>
                  <a:cubicBezTo>
                    <a:pt x="501" y="395"/>
                    <a:pt x="846" y="597"/>
                    <a:pt x="1072" y="919"/>
                  </a:cubicBezTo>
                  <a:cubicBezTo>
                    <a:pt x="1096" y="954"/>
                    <a:pt x="1144" y="978"/>
                    <a:pt x="1203" y="978"/>
                  </a:cubicBezTo>
                  <a:cubicBezTo>
                    <a:pt x="1227" y="978"/>
                    <a:pt x="1275" y="954"/>
                    <a:pt x="1310" y="942"/>
                  </a:cubicBezTo>
                  <a:cubicBezTo>
                    <a:pt x="1370" y="895"/>
                    <a:pt x="1382" y="800"/>
                    <a:pt x="1334" y="716"/>
                  </a:cubicBezTo>
                  <a:cubicBezTo>
                    <a:pt x="1060" y="347"/>
                    <a:pt x="656" y="97"/>
                    <a:pt x="203" y="2"/>
                  </a:cubicBezTo>
                  <a:cubicBezTo>
                    <a:pt x="196" y="1"/>
                    <a:pt x="189" y="0"/>
                    <a:pt x="18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8" name="Google Shape;4748;p66"/>
            <p:cNvSpPr/>
            <p:nvPr/>
          </p:nvSpPr>
          <p:spPr>
            <a:xfrm>
              <a:off x="2052668" y="2537369"/>
              <a:ext cx="34504" cy="30175"/>
            </a:xfrm>
            <a:custGeom>
              <a:rect b="b" l="l" r="r" t="t"/>
              <a:pathLst>
                <a:path extrusionOk="0" h="948" w="1084">
                  <a:moveTo>
                    <a:pt x="194" y="0"/>
                  </a:moveTo>
                  <a:cubicBezTo>
                    <a:pt x="124" y="0"/>
                    <a:pt x="56" y="45"/>
                    <a:pt x="36" y="114"/>
                  </a:cubicBezTo>
                  <a:cubicBezTo>
                    <a:pt x="0" y="209"/>
                    <a:pt x="48" y="292"/>
                    <a:pt x="131" y="328"/>
                  </a:cubicBezTo>
                  <a:cubicBezTo>
                    <a:pt x="405" y="411"/>
                    <a:pt x="631" y="602"/>
                    <a:pt x="762" y="864"/>
                  </a:cubicBezTo>
                  <a:cubicBezTo>
                    <a:pt x="786" y="923"/>
                    <a:pt x="845" y="947"/>
                    <a:pt x="905" y="947"/>
                  </a:cubicBezTo>
                  <a:cubicBezTo>
                    <a:pt x="941" y="947"/>
                    <a:pt x="953" y="947"/>
                    <a:pt x="988" y="935"/>
                  </a:cubicBezTo>
                  <a:cubicBezTo>
                    <a:pt x="1060" y="887"/>
                    <a:pt x="1084" y="804"/>
                    <a:pt x="1048" y="709"/>
                  </a:cubicBezTo>
                  <a:cubicBezTo>
                    <a:pt x="869" y="387"/>
                    <a:pt x="584" y="149"/>
                    <a:pt x="238" y="6"/>
                  </a:cubicBezTo>
                  <a:cubicBezTo>
                    <a:pt x="224" y="2"/>
                    <a:pt x="209" y="0"/>
                    <a:pt x="19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49" name="Google Shape;4749;p66"/>
          <p:cNvGrpSpPr/>
          <p:nvPr/>
        </p:nvGrpSpPr>
        <p:grpSpPr>
          <a:xfrm>
            <a:off x="1316617" y="2559549"/>
            <a:ext cx="419913" cy="308109"/>
            <a:chOff x="1341727" y="2483349"/>
            <a:chExt cx="419913" cy="308109"/>
          </a:xfrm>
        </p:grpSpPr>
        <p:sp>
          <p:nvSpPr>
            <p:cNvPr id="4750" name="Google Shape;4750;p66"/>
            <p:cNvSpPr/>
            <p:nvPr/>
          </p:nvSpPr>
          <p:spPr>
            <a:xfrm>
              <a:off x="1623896" y="2522310"/>
              <a:ext cx="53488" cy="18605"/>
            </a:xfrm>
            <a:custGeom>
              <a:rect b="b" l="l" r="r" t="t"/>
              <a:pathLst>
                <a:path extrusionOk="0" h="489" w="1406">
                  <a:moveTo>
                    <a:pt x="167" y="1"/>
                  </a:moveTo>
                  <a:cubicBezTo>
                    <a:pt x="84" y="1"/>
                    <a:pt x="1" y="72"/>
                    <a:pt x="1" y="167"/>
                  </a:cubicBezTo>
                  <a:cubicBezTo>
                    <a:pt x="1" y="251"/>
                    <a:pt x="84" y="322"/>
                    <a:pt x="167" y="322"/>
                  </a:cubicBezTo>
                  <a:cubicBezTo>
                    <a:pt x="346" y="322"/>
                    <a:pt x="882" y="358"/>
                    <a:pt x="1144" y="477"/>
                  </a:cubicBezTo>
                  <a:cubicBezTo>
                    <a:pt x="1167" y="489"/>
                    <a:pt x="1179" y="489"/>
                    <a:pt x="1215" y="489"/>
                  </a:cubicBezTo>
                  <a:cubicBezTo>
                    <a:pt x="1275" y="489"/>
                    <a:pt x="1334" y="465"/>
                    <a:pt x="1358" y="406"/>
                  </a:cubicBezTo>
                  <a:cubicBezTo>
                    <a:pt x="1406" y="346"/>
                    <a:pt x="1358" y="239"/>
                    <a:pt x="1286" y="191"/>
                  </a:cubicBezTo>
                  <a:cubicBezTo>
                    <a:pt x="917" y="1"/>
                    <a:pt x="203" y="1"/>
                    <a:pt x="1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1" name="Google Shape;4751;p66"/>
            <p:cNvSpPr/>
            <p:nvPr/>
          </p:nvSpPr>
          <p:spPr>
            <a:xfrm>
              <a:off x="1341727" y="2483349"/>
              <a:ext cx="419913" cy="308109"/>
            </a:xfrm>
            <a:custGeom>
              <a:rect b="b" l="l" r="r" t="t"/>
              <a:pathLst>
                <a:path extrusionOk="0" h="8098" w="11038">
                  <a:moveTo>
                    <a:pt x="9156" y="501"/>
                  </a:moveTo>
                  <a:lnTo>
                    <a:pt x="9156" y="1168"/>
                  </a:lnTo>
                  <a:cubicBezTo>
                    <a:pt x="9156" y="1275"/>
                    <a:pt x="9120" y="1394"/>
                    <a:pt x="9073" y="1489"/>
                  </a:cubicBezTo>
                  <a:lnTo>
                    <a:pt x="9001" y="1644"/>
                  </a:lnTo>
                  <a:cubicBezTo>
                    <a:pt x="8989" y="1680"/>
                    <a:pt x="8989" y="1692"/>
                    <a:pt x="8989" y="1727"/>
                  </a:cubicBezTo>
                  <a:lnTo>
                    <a:pt x="8989" y="2061"/>
                  </a:lnTo>
                  <a:cubicBezTo>
                    <a:pt x="8989" y="2299"/>
                    <a:pt x="8894" y="2525"/>
                    <a:pt x="8715" y="2692"/>
                  </a:cubicBezTo>
                  <a:cubicBezTo>
                    <a:pt x="8537" y="2858"/>
                    <a:pt x="8311" y="2942"/>
                    <a:pt x="8072" y="2942"/>
                  </a:cubicBezTo>
                  <a:cubicBezTo>
                    <a:pt x="7620" y="2918"/>
                    <a:pt x="7227" y="2513"/>
                    <a:pt x="7227" y="2025"/>
                  </a:cubicBezTo>
                  <a:lnTo>
                    <a:pt x="7227" y="1727"/>
                  </a:lnTo>
                  <a:cubicBezTo>
                    <a:pt x="7227" y="1692"/>
                    <a:pt x="7227" y="1680"/>
                    <a:pt x="7215" y="1644"/>
                  </a:cubicBezTo>
                  <a:lnTo>
                    <a:pt x="7108" y="1453"/>
                  </a:lnTo>
                  <a:cubicBezTo>
                    <a:pt x="7084" y="1382"/>
                    <a:pt x="7049" y="1311"/>
                    <a:pt x="7049" y="1215"/>
                  </a:cubicBezTo>
                  <a:lnTo>
                    <a:pt x="7049" y="1203"/>
                  </a:lnTo>
                  <a:cubicBezTo>
                    <a:pt x="7049" y="810"/>
                    <a:pt x="7370" y="501"/>
                    <a:pt x="7751" y="501"/>
                  </a:cubicBezTo>
                  <a:close/>
                  <a:moveTo>
                    <a:pt x="3274" y="322"/>
                  </a:moveTo>
                  <a:cubicBezTo>
                    <a:pt x="3548" y="322"/>
                    <a:pt x="3786" y="429"/>
                    <a:pt x="3989" y="632"/>
                  </a:cubicBezTo>
                  <a:cubicBezTo>
                    <a:pt x="4179" y="834"/>
                    <a:pt x="4298" y="1108"/>
                    <a:pt x="4310" y="1394"/>
                  </a:cubicBezTo>
                  <a:cubicBezTo>
                    <a:pt x="4346" y="1739"/>
                    <a:pt x="4441" y="2442"/>
                    <a:pt x="4608" y="2858"/>
                  </a:cubicBezTo>
                  <a:cubicBezTo>
                    <a:pt x="4358" y="2942"/>
                    <a:pt x="3870" y="3096"/>
                    <a:pt x="3274" y="3096"/>
                  </a:cubicBezTo>
                  <a:cubicBezTo>
                    <a:pt x="3253" y="3097"/>
                    <a:pt x="3232" y="3097"/>
                    <a:pt x="3210" y="3097"/>
                  </a:cubicBezTo>
                  <a:cubicBezTo>
                    <a:pt x="2654" y="3097"/>
                    <a:pt x="2182" y="2951"/>
                    <a:pt x="1953" y="2870"/>
                  </a:cubicBezTo>
                  <a:cubicBezTo>
                    <a:pt x="2096" y="2442"/>
                    <a:pt x="2215" y="1739"/>
                    <a:pt x="2226" y="1394"/>
                  </a:cubicBezTo>
                  <a:cubicBezTo>
                    <a:pt x="2250" y="1096"/>
                    <a:pt x="2357" y="834"/>
                    <a:pt x="2560" y="632"/>
                  </a:cubicBezTo>
                  <a:cubicBezTo>
                    <a:pt x="2750" y="429"/>
                    <a:pt x="3000" y="322"/>
                    <a:pt x="3274" y="322"/>
                  </a:cubicBezTo>
                  <a:close/>
                  <a:moveTo>
                    <a:pt x="7751" y="3192"/>
                  </a:moveTo>
                  <a:cubicBezTo>
                    <a:pt x="7858" y="3227"/>
                    <a:pt x="7965" y="3251"/>
                    <a:pt x="8084" y="3251"/>
                  </a:cubicBezTo>
                  <a:lnTo>
                    <a:pt x="8120" y="3251"/>
                  </a:lnTo>
                  <a:cubicBezTo>
                    <a:pt x="8239" y="3251"/>
                    <a:pt x="8358" y="3239"/>
                    <a:pt x="8477" y="3192"/>
                  </a:cubicBezTo>
                  <a:lnTo>
                    <a:pt x="8477" y="3192"/>
                  </a:lnTo>
                  <a:cubicBezTo>
                    <a:pt x="8465" y="3251"/>
                    <a:pt x="8477" y="3299"/>
                    <a:pt x="8501" y="3346"/>
                  </a:cubicBezTo>
                  <a:lnTo>
                    <a:pt x="8358" y="3477"/>
                  </a:lnTo>
                  <a:cubicBezTo>
                    <a:pt x="8287" y="3549"/>
                    <a:pt x="8203" y="3585"/>
                    <a:pt x="8108" y="3585"/>
                  </a:cubicBezTo>
                  <a:cubicBezTo>
                    <a:pt x="8025" y="3585"/>
                    <a:pt x="7930" y="3549"/>
                    <a:pt x="7858" y="3477"/>
                  </a:cubicBezTo>
                  <a:lnTo>
                    <a:pt x="7727" y="3346"/>
                  </a:lnTo>
                  <a:cubicBezTo>
                    <a:pt x="7739" y="3299"/>
                    <a:pt x="7751" y="3251"/>
                    <a:pt x="7751" y="3192"/>
                  </a:cubicBezTo>
                  <a:close/>
                  <a:moveTo>
                    <a:pt x="3691" y="3418"/>
                  </a:moveTo>
                  <a:cubicBezTo>
                    <a:pt x="3750" y="3537"/>
                    <a:pt x="3870" y="3644"/>
                    <a:pt x="4001" y="3668"/>
                  </a:cubicBezTo>
                  <a:lnTo>
                    <a:pt x="4584" y="3835"/>
                  </a:lnTo>
                  <a:cubicBezTo>
                    <a:pt x="4727" y="3882"/>
                    <a:pt x="4834" y="4013"/>
                    <a:pt x="4834" y="4180"/>
                  </a:cubicBezTo>
                  <a:lnTo>
                    <a:pt x="4834" y="5680"/>
                  </a:lnTo>
                  <a:cubicBezTo>
                    <a:pt x="4834" y="5871"/>
                    <a:pt x="4667" y="6037"/>
                    <a:pt x="4477" y="6037"/>
                  </a:cubicBezTo>
                  <a:lnTo>
                    <a:pt x="4477" y="4811"/>
                  </a:lnTo>
                  <a:cubicBezTo>
                    <a:pt x="4477" y="4549"/>
                    <a:pt x="4239" y="4311"/>
                    <a:pt x="3977" y="4311"/>
                  </a:cubicBezTo>
                  <a:lnTo>
                    <a:pt x="2584" y="4311"/>
                  </a:lnTo>
                  <a:cubicBezTo>
                    <a:pt x="2310" y="4311"/>
                    <a:pt x="2084" y="4537"/>
                    <a:pt x="2084" y="4811"/>
                  </a:cubicBezTo>
                  <a:lnTo>
                    <a:pt x="2084" y="6037"/>
                  </a:lnTo>
                  <a:lnTo>
                    <a:pt x="2072" y="6037"/>
                  </a:lnTo>
                  <a:cubicBezTo>
                    <a:pt x="1869" y="6037"/>
                    <a:pt x="1715" y="5871"/>
                    <a:pt x="1715" y="5680"/>
                  </a:cubicBezTo>
                  <a:lnTo>
                    <a:pt x="1715" y="4180"/>
                  </a:lnTo>
                  <a:cubicBezTo>
                    <a:pt x="1715" y="4013"/>
                    <a:pt x="1810" y="3882"/>
                    <a:pt x="1965" y="3835"/>
                  </a:cubicBezTo>
                  <a:lnTo>
                    <a:pt x="2548" y="3668"/>
                  </a:lnTo>
                  <a:cubicBezTo>
                    <a:pt x="2679" y="3620"/>
                    <a:pt x="2798" y="3537"/>
                    <a:pt x="2858" y="3418"/>
                  </a:cubicBezTo>
                  <a:cubicBezTo>
                    <a:pt x="2988" y="3430"/>
                    <a:pt x="3119" y="3430"/>
                    <a:pt x="3274" y="3430"/>
                  </a:cubicBezTo>
                  <a:cubicBezTo>
                    <a:pt x="3417" y="3430"/>
                    <a:pt x="3560" y="3418"/>
                    <a:pt x="3691" y="3418"/>
                  </a:cubicBezTo>
                  <a:close/>
                  <a:moveTo>
                    <a:pt x="8668" y="3608"/>
                  </a:moveTo>
                  <a:cubicBezTo>
                    <a:pt x="8715" y="3644"/>
                    <a:pt x="8763" y="3656"/>
                    <a:pt x="8811" y="3668"/>
                  </a:cubicBezTo>
                  <a:lnTo>
                    <a:pt x="9382" y="3835"/>
                  </a:lnTo>
                  <a:cubicBezTo>
                    <a:pt x="9537" y="3882"/>
                    <a:pt x="9644" y="4013"/>
                    <a:pt x="9644" y="4180"/>
                  </a:cubicBezTo>
                  <a:lnTo>
                    <a:pt x="9644" y="5680"/>
                  </a:lnTo>
                  <a:cubicBezTo>
                    <a:pt x="9644" y="5871"/>
                    <a:pt x="9477" y="6037"/>
                    <a:pt x="9287" y="6037"/>
                  </a:cubicBezTo>
                  <a:lnTo>
                    <a:pt x="8584" y="6037"/>
                  </a:lnTo>
                  <a:lnTo>
                    <a:pt x="8584" y="6025"/>
                  </a:lnTo>
                  <a:lnTo>
                    <a:pt x="8584" y="5668"/>
                  </a:lnTo>
                  <a:lnTo>
                    <a:pt x="9120" y="5668"/>
                  </a:lnTo>
                  <a:cubicBezTo>
                    <a:pt x="9204" y="5668"/>
                    <a:pt x="9287" y="5597"/>
                    <a:pt x="9287" y="5502"/>
                  </a:cubicBezTo>
                  <a:lnTo>
                    <a:pt x="9287" y="4466"/>
                  </a:lnTo>
                  <a:cubicBezTo>
                    <a:pt x="9287" y="4370"/>
                    <a:pt x="9204" y="4299"/>
                    <a:pt x="9120" y="4299"/>
                  </a:cubicBezTo>
                  <a:cubicBezTo>
                    <a:pt x="9025" y="4299"/>
                    <a:pt x="8954" y="4370"/>
                    <a:pt x="8954" y="4466"/>
                  </a:cubicBezTo>
                  <a:lnTo>
                    <a:pt x="8954" y="5335"/>
                  </a:lnTo>
                  <a:lnTo>
                    <a:pt x="8584" y="5335"/>
                  </a:lnTo>
                  <a:lnTo>
                    <a:pt x="8584" y="4644"/>
                  </a:lnTo>
                  <a:cubicBezTo>
                    <a:pt x="8584" y="4466"/>
                    <a:pt x="8430" y="4311"/>
                    <a:pt x="8251" y="4311"/>
                  </a:cubicBezTo>
                  <a:lnTo>
                    <a:pt x="6513" y="4311"/>
                  </a:lnTo>
                  <a:lnTo>
                    <a:pt x="6513" y="4180"/>
                  </a:lnTo>
                  <a:lnTo>
                    <a:pt x="6548" y="4180"/>
                  </a:lnTo>
                  <a:cubicBezTo>
                    <a:pt x="6548" y="4013"/>
                    <a:pt x="6644" y="3882"/>
                    <a:pt x="6798" y="3835"/>
                  </a:cubicBezTo>
                  <a:lnTo>
                    <a:pt x="7382" y="3668"/>
                  </a:lnTo>
                  <a:cubicBezTo>
                    <a:pt x="7418" y="3656"/>
                    <a:pt x="7477" y="3644"/>
                    <a:pt x="7513" y="3608"/>
                  </a:cubicBezTo>
                  <a:lnTo>
                    <a:pt x="7620" y="3716"/>
                  </a:lnTo>
                  <a:cubicBezTo>
                    <a:pt x="7751" y="3847"/>
                    <a:pt x="7918" y="3906"/>
                    <a:pt x="8096" y="3906"/>
                  </a:cubicBezTo>
                  <a:cubicBezTo>
                    <a:pt x="8275" y="3906"/>
                    <a:pt x="8453" y="3835"/>
                    <a:pt x="8573" y="3716"/>
                  </a:cubicBezTo>
                  <a:lnTo>
                    <a:pt x="8668" y="3608"/>
                  </a:lnTo>
                  <a:close/>
                  <a:moveTo>
                    <a:pt x="8287" y="4644"/>
                  </a:moveTo>
                  <a:cubicBezTo>
                    <a:pt x="8287" y="4644"/>
                    <a:pt x="8299" y="4644"/>
                    <a:pt x="8299" y="4656"/>
                  </a:cubicBezTo>
                  <a:lnTo>
                    <a:pt x="8299" y="6037"/>
                  </a:lnTo>
                  <a:cubicBezTo>
                    <a:pt x="8299" y="6037"/>
                    <a:pt x="8299" y="6049"/>
                    <a:pt x="8287" y="6049"/>
                  </a:cubicBezTo>
                  <a:lnTo>
                    <a:pt x="6215" y="6049"/>
                  </a:lnTo>
                  <a:cubicBezTo>
                    <a:pt x="6215" y="6049"/>
                    <a:pt x="6203" y="6049"/>
                    <a:pt x="6203" y="6037"/>
                  </a:cubicBezTo>
                  <a:lnTo>
                    <a:pt x="6203" y="4656"/>
                  </a:lnTo>
                  <a:lnTo>
                    <a:pt x="8287" y="4644"/>
                  </a:lnTo>
                  <a:close/>
                  <a:moveTo>
                    <a:pt x="2084" y="6371"/>
                  </a:moveTo>
                  <a:lnTo>
                    <a:pt x="2084" y="6740"/>
                  </a:lnTo>
                  <a:lnTo>
                    <a:pt x="679" y="6740"/>
                  </a:lnTo>
                  <a:lnTo>
                    <a:pt x="679" y="6371"/>
                  </a:lnTo>
                  <a:close/>
                  <a:moveTo>
                    <a:pt x="10382" y="6371"/>
                  </a:moveTo>
                  <a:lnTo>
                    <a:pt x="10382" y="6740"/>
                  </a:lnTo>
                  <a:lnTo>
                    <a:pt x="4477" y="6740"/>
                  </a:lnTo>
                  <a:lnTo>
                    <a:pt x="4477" y="6371"/>
                  </a:lnTo>
                  <a:close/>
                  <a:moveTo>
                    <a:pt x="3953" y="4644"/>
                  </a:moveTo>
                  <a:cubicBezTo>
                    <a:pt x="4060" y="4644"/>
                    <a:pt x="4131" y="4728"/>
                    <a:pt x="4131" y="4823"/>
                  </a:cubicBezTo>
                  <a:lnTo>
                    <a:pt x="4131" y="7085"/>
                  </a:lnTo>
                  <a:lnTo>
                    <a:pt x="2393" y="7085"/>
                  </a:lnTo>
                  <a:lnTo>
                    <a:pt x="2393" y="4823"/>
                  </a:lnTo>
                  <a:cubicBezTo>
                    <a:pt x="2393" y="4716"/>
                    <a:pt x="2488" y="4644"/>
                    <a:pt x="2572" y="4644"/>
                  </a:cubicBezTo>
                  <a:close/>
                  <a:moveTo>
                    <a:pt x="3274" y="1"/>
                  </a:moveTo>
                  <a:cubicBezTo>
                    <a:pt x="2548" y="1"/>
                    <a:pt x="1965" y="596"/>
                    <a:pt x="1905" y="1370"/>
                  </a:cubicBezTo>
                  <a:cubicBezTo>
                    <a:pt x="1869" y="1692"/>
                    <a:pt x="1774" y="2346"/>
                    <a:pt x="1631" y="2751"/>
                  </a:cubicBezTo>
                  <a:cubicBezTo>
                    <a:pt x="1607" y="2835"/>
                    <a:pt x="1607" y="2930"/>
                    <a:pt x="1655" y="3001"/>
                  </a:cubicBezTo>
                  <a:cubicBezTo>
                    <a:pt x="1691" y="3073"/>
                    <a:pt x="1750" y="3156"/>
                    <a:pt x="1845" y="3180"/>
                  </a:cubicBezTo>
                  <a:cubicBezTo>
                    <a:pt x="1988" y="3227"/>
                    <a:pt x="2215" y="3299"/>
                    <a:pt x="2488" y="3358"/>
                  </a:cubicBezTo>
                  <a:lnTo>
                    <a:pt x="2465" y="3358"/>
                  </a:lnTo>
                  <a:lnTo>
                    <a:pt x="1893" y="3525"/>
                  </a:lnTo>
                  <a:cubicBezTo>
                    <a:pt x="1595" y="3608"/>
                    <a:pt x="1393" y="3882"/>
                    <a:pt x="1393" y="4180"/>
                  </a:cubicBezTo>
                  <a:lnTo>
                    <a:pt x="1393" y="5680"/>
                  </a:lnTo>
                  <a:cubicBezTo>
                    <a:pt x="1393" y="5811"/>
                    <a:pt x="1429" y="5930"/>
                    <a:pt x="1500" y="6037"/>
                  </a:cubicBezTo>
                  <a:lnTo>
                    <a:pt x="167" y="6037"/>
                  </a:lnTo>
                  <a:cubicBezTo>
                    <a:pt x="71" y="6037"/>
                    <a:pt x="0" y="6109"/>
                    <a:pt x="0" y="6204"/>
                  </a:cubicBezTo>
                  <a:cubicBezTo>
                    <a:pt x="0" y="6287"/>
                    <a:pt x="71" y="6371"/>
                    <a:pt x="167" y="6371"/>
                  </a:cubicBezTo>
                  <a:lnTo>
                    <a:pt x="345" y="6371"/>
                  </a:lnTo>
                  <a:lnTo>
                    <a:pt x="345" y="7930"/>
                  </a:lnTo>
                  <a:cubicBezTo>
                    <a:pt x="345" y="8014"/>
                    <a:pt x="417" y="8097"/>
                    <a:pt x="500" y="8097"/>
                  </a:cubicBezTo>
                  <a:cubicBezTo>
                    <a:pt x="595" y="8097"/>
                    <a:pt x="667" y="8014"/>
                    <a:pt x="667" y="7930"/>
                  </a:cubicBezTo>
                  <a:lnTo>
                    <a:pt x="667" y="7049"/>
                  </a:lnTo>
                  <a:lnTo>
                    <a:pt x="2072" y="7049"/>
                  </a:lnTo>
                  <a:lnTo>
                    <a:pt x="2072" y="7930"/>
                  </a:lnTo>
                  <a:cubicBezTo>
                    <a:pt x="2072" y="8014"/>
                    <a:pt x="2143" y="8097"/>
                    <a:pt x="2226" y="8097"/>
                  </a:cubicBezTo>
                  <a:cubicBezTo>
                    <a:pt x="2322" y="8097"/>
                    <a:pt x="2393" y="8014"/>
                    <a:pt x="2393" y="7930"/>
                  </a:cubicBezTo>
                  <a:lnTo>
                    <a:pt x="2393" y="7395"/>
                  </a:lnTo>
                  <a:lnTo>
                    <a:pt x="4155" y="7395"/>
                  </a:lnTo>
                  <a:lnTo>
                    <a:pt x="4155" y="7930"/>
                  </a:lnTo>
                  <a:cubicBezTo>
                    <a:pt x="4155" y="8014"/>
                    <a:pt x="4227" y="8097"/>
                    <a:pt x="4310" y="8097"/>
                  </a:cubicBezTo>
                  <a:cubicBezTo>
                    <a:pt x="4405" y="8097"/>
                    <a:pt x="4477" y="8014"/>
                    <a:pt x="4477" y="7930"/>
                  </a:cubicBezTo>
                  <a:lnTo>
                    <a:pt x="4477" y="7049"/>
                  </a:lnTo>
                  <a:lnTo>
                    <a:pt x="10370" y="7049"/>
                  </a:lnTo>
                  <a:lnTo>
                    <a:pt x="10370" y="7930"/>
                  </a:lnTo>
                  <a:cubicBezTo>
                    <a:pt x="10370" y="8014"/>
                    <a:pt x="10442" y="8097"/>
                    <a:pt x="10537" y="8097"/>
                  </a:cubicBezTo>
                  <a:cubicBezTo>
                    <a:pt x="10620" y="8097"/>
                    <a:pt x="10704" y="8014"/>
                    <a:pt x="10704" y="7930"/>
                  </a:cubicBezTo>
                  <a:lnTo>
                    <a:pt x="10704" y="6371"/>
                  </a:lnTo>
                  <a:lnTo>
                    <a:pt x="10882" y="6371"/>
                  </a:lnTo>
                  <a:cubicBezTo>
                    <a:pt x="10966" y="6371"/>
                    <a:pt x="11037" y="6287"/>
                    <a:pt x="11037" y="6204"/>
                  </a:cubicBezTo>
                  <a:cubicBezTo>
                    <a:pt x="11037" y="6109"/>
                    <a:pt x="10966" y="6037"/>
                    <a:pt x="10882" y="6037"/>
                  </a:cubicBezTo>
                  <a:lnTo>
                    <a:pt x="9894" y="6037"/>
                  </a:lnTo>
                  <a:cubicBezTo>
                    <a:pt x="9954" y="5930"/>
                    <a:pt x="10001" y="5811"/>
                    <a:pt x="10001" y="5680"/>
                  </a:cubicBezTo>
                  <a:lnTo>
                    <a:pt x="10001" y="4180"/>
                  </a:lnTo>
                  <a:cubicBezTo>
                    <a:pt x="10001" y="3882"/>
                    <a:pt x="9787" y="3608"/>
                    <a:pt x="9501" y="3525"/>
                  </a:cubicBezTo>
                  <a:lnTo>
                    <a:pt x="8930" y="3358"/>
                  </a:lnTo>
                  <a:cubicBezTo>
                    <a:pt x="8858" y="3335"/>
                    <a:pt x="8799" y="3275"/>
                    <a:pt x="8799" y="3180"/>
                  </a:cubicBezTo>
                  <a:lnTo>
                    <a:pt x="8799" y="3049"/>
                  </a:lnTo>
                  <a:cubicBezTo>
                    <a:pt x="8858" y="3001"/>
                    <a:pt x="8894" y="2977"/>
                    <a:pt x="8942" y="2918"/>
                  </a:cubicBezTo>
                  <a:cubicBezTo>
                    <a:pt x="9180" y="2692"/>
                    <a:pt x="9299" y="2382"/>
                    <a:pt x="9299" y="2049"/>
                  </a:cubicBezTo>
                  <a:lnTo>
                    <a:pt x="9299" y="1739"/>
                  </a:lnTo>
                  <a:lnTo>
                    <a:pt x="9358" y="1608"/>
                  </a:lnTo>
                  <a:cubicBezTo>
                    <a:pt x="9430" y="1453"/>
                    <a:pt x="9465" y="1311"/>
                    <a:pt x="9465" y="1144"/>
                  </a:cubicBezTo>
                  <a:lnTo>
                    <a:pt x="9465" y="310"/>
                  </a:lnTo>
                  <a:cubicBezTo>
                    <a:pt x="9465" y="215"/>
                    <a:pt x="9382" y="144"/>
                    <a:pt x="9299" y="144"/>
                  </a:cubicBezTo>
                  <a:lnTo>
                    <a:pt x="7739" y="144"/>
                  </a:lnTo>
                  <a:cubicBezTo>
                    <a:pt x="7168" y="144"/>
                    <a:pt x="6703" y="608"/>
                    <a:pt x="6703" y="1168"/>
                  </a:cubicBezTo>
                  <a:lnTo>
                    <a:pt x="6703" y="1191"/>
                  </a:lnTo>
                  <a:cubicBezTo>
                    <a:pt x="6703" y="1322"/>
                    <a:pt x="6739" y="1453"/>
                    <a:pt x="6798" y="1572"/>
                  </a:cubicBezTo>
                  <a:lnTo>
                    <a:pt x="6894" y="1739"/>
                  </a:lnTo>
                  <a:lnTo>
                    <a:pt x="6894" y="2001"/>
                  </a:lnTo>
                  <a:cubicBezTo>
                    <a:pt x="6894" y="2418"/>
                    <a:pt x="7096" y="2799"/>
                    <a:pt x="7406" y="3037"/>
                  </a:cubicBezTo>
                  <a:lnTo>
                    <a:pt x="7406" y="3180"/>
                  </a:lnTo>
                  <a:cubicBezTo>
                    <a:pt x="7406" y="3251"/>
                    <a:pt x="7346" y="3335"/>
                    <a:pt x="7275" y="3358"/>
                  </a:cubicBezTo>
                  <a:lnTo>
                    <a:pt x="6691" y="3525"/>
                  </a:lnTo>
                  <a:cubicBezTo>
                    <a:pt x="6394" y="3608"/>
                    <a:pt x="6203" y="3882"/>
                    <a:pt x="6203" y="4180"/>
                  </a:cubicBezTo>
                  <a:lnTo>
                    <a:pt x="6203" y="4311"/>
                  </a:lnTo>
                  <a:lnTo>
                    <a:pt x="6191" y="4311"/>
                  </a:lnTo>
                  <a:cubicBezTo>
                    <a:pt x="6013" y="4311"/>
                    <a:pt x="5858" y="4466"/>
                    <a:pt x="5858" y="4644"/>
                  </a:cubicBezTo>
                  <a:lnTo>
                    <a:pt x="5858" y="6025"/>
                  </a:lnTo>
                  <a:lnTo>
                    <a:pt x="5858" y="6037"/>
                  </a:lnTo>
                  <a:lnTo>
                    <a:pt x="5048" y="6037"/>
                  </a:lnTo>
                  <a:cubicBezTo>
                    <a:pt x="5108" y="5930"/>
                    <a:pt x="5144" y="5811"/>
                    <a:pt x="5144" y="5680"/>
                  </a:cubicBezTo>
                  <a:lnTo>
                    <a:pt x="5144" y="4180"/>
                  </a:lnTo>
                  <a:cubicBezTo>
                    <a:pt x="5144" y="3882"/>
                    <a:pt x="4941" y="3608"/>
                    <a:pt x="4655" y="3525"/>
                  </a:cubicBezTo>
                  <a:lnTo>
                    <a:pt x="4072" y="3358"/>
                  </a:lnTo>
                  <a:lnTo>
                    <a:pt x="4060" y="3358"/>
                  </a:lnTo>
                  <a:cubicBezTo>
                    <a:pt x="4346" y="3299"/>
                    <a:pt x="4560" y="3239"/>
                    <a:pt x="4703" y="3180"/>
                  </a:cubicBezTo>
                  <a:cubicBezTo>
                    <a:pt x="4786" y="3156"/>
                    <a:pt x="4846" y="3096"/>
                    <a:pt x="4893" y="3001"/>
                  </a:cubicBezTo>
                  <a:cubicBezTo>
                    <a:pt x="4941" y="2930"/>
                    <a:pt x="4941" y="2835"/>
                    <a:pt x="4905" y="2751"/>
                  </a:cubicBezTo>
                  <a:cubicBezTo>
                    <a:pt x="4763" y="2358"/>
                    <a:pt x="4655" y="1692"/>
                    <a:pt x="4643" y="1370"/>
                  </a:cubicBezTo>
                  <a:cubicBezTo>
                    <a:pt x="4584" y="572"/>
                    <a:pt x="4001" y="1"/>
                    <a:pt x="327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2" name="Google Shape;4752;p66"/>
            <p:cNvSpPr/>
            <p:nvPr/>
          </p:nvSpPr>
          <p:spPr>
            <a:xfrm>
              <a:off x="1611228" y="2679979"/>
              <a:ext cx="12250" cy="12708"/>
            </a:xfrm>
            <a:custGeom>
              <a:rect b="b" l="l" r="r" t="t"/>
              <a:pathLst>
                <a:path extrusionOk="0" h="334" w="322">
                  <a:moveTo>
                    <a:pt x="167" y="0"/>
                  </a:moveTo>
                  <a:cubicBezTo>
                    <a:pt x="72" y="0"/>
                    <a:pt x="0" y="83"/>
                    <a:pt x="0" y="167"/>
                  </a:cubicBezTo>
                  <a:cubicBezTo>
                    <a:pt x="0" y="262"/>
                    <a:pt x="72" y="334"/>
                    <a:pt x="167" y="334"/>
                  </a:cubicBezTo>
                  <a:cubicBezTo>
                    <a:pt x="250" y="334"/>
                    <a:pt x="322" y="262"/>
                    <a:pt x="322" y="167"/>
                  </a:cubicBezTo>
                  <a:cubicBezTo>
                    <a:pt x="322" y="83"/>
                    <a:pt x="250" y="0"/>
                    <a:pt x="1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53" name="Google Shape;4753;p66"/>
          <p:cNvGrpSpPr/>
          <p:nvPr/>
        </p:nvGrpSpPr>
        <p:grpSpPr>
          <a:xfrm>
            <a:off x="829222" y="2523936"/>
            <a:ext cx="376358" cy="330109"/>
            <a:chOff x="854332" y="2447736"/>
            <a:chExt cx="376358" cy="330109"/>
          </a:xfrm>
        </p:grpSpPr>
        <p:sp>
          <p:nvSpPr>
            <p:cNvPr id="4754" name="Google Shape;4754;p66"/>
            <p:cNvSpPr/>
            <p:nvPr/>
          </p:nvSpPr>
          <p:spPr>
            <a:xfrm>
              <a:off x="854332" y="2483353"/>
              <a:ext cx="376358" cy="294491"/>
            </a:xfrm>
            <a:custGeom>
              <a:rect b="b" l="l" r="r" t="t"/>
              <a:pathLst>
                <a:path extrusionOk="0" h="9252" w="11824">
                  <a:moveTo>
                    <a:pt x="3311" y="334"/>
                  </a:moveTo>
                  <a:cubicBezTo>
                    <a:pt x="3632" y="334"/>
                    <a:pt x="3882" y="549"/>
                    <a:pt x="3882" y="810"/>
                  </a:cubicBezTo>
                  <a:lnTo>
                    <a:pt x="3882" y="846"/>
                  </a:lnTo>
                  <a:cubicBezTo>
                    <a:pt x="3703" y="775"/>
                    <a:pt x="3513" y="727"/>
                    <a:pt x="3311" y="727"/>
                  </a:cubicBezTo>
                  <a:cubicBezTo>
                    <a:pt x="3120" y="727"/>
                    <a:pt x="2930" y="775"/>
                    <a:pt x="2751" y="846"/>
                  </a:cubicBezTo>
                  <a:lnTo>
                    <a:pt x="2751" y="810"/>
                  </a:lnTo>
                  <a:cubicBezTo>
                    <a:pt x="2751" y="549"/>
                    <a:pt x="3001" y="334"/>
                    <a:pt x="3311" y="334"/>
                  </a:cubicBezTo>
                  <a:close/>
                  <a:moveTo>
                    <a:pt x="3311" y="1084"/>
                  </a:moveTo>
                  <a:cubicBezTo>
                    <a:pt x="3942" y="1084"/>
                    <a:pt x="4430" y="1584"/>
                    <a:pt x="4430" y="2203"/>
                  </a:cubicBezTo>
                  <a:cubicBezTo>
                    <a:pt x="4430" y="2323"/>
                    <a:pt x="4418" y="2442"/>
                    <a:pt x="4370" y="2561"/>
                  </a:cubicBezTo>
                  <a:cubicBezTo>
                    <a:pt x="3882" y="2049"/>
                    <a:pt x="3013" y="1858"/>
                    <a:pt x="2977" y="1858"/>
                  </a:cubicBezTo>
                  <a:cubicBezTo>
                    <a:pt x="2961" y="1855"/>
                    <a:pt x="2946" y="1854"/>
                    <a:pt x="2932" y="1854"/>
                  </a:cubicBezTo>
                  <a:cubicBezTo>
                    <a:pt x="2892" y="1854"/>
                    <a:pt x="2857" y="1865"/>
                    <a:pt x="2822" y="1882"/>
                  </a:cubicBezTo>
                  <a:cubicBezTo>
                    <a:pt x="2775" y="1918"/>
                    <a:pt x="2763" y="1965"/>
                    <a:pt x="2763" y="2025"/>
                  </a:cubicBezTo>
                  <a:cubicBezTo>
                    <a:pt x="2763" y="2037"/>
                    <a:pt x="2751" y="2156"/>
                    <a:pt x="2632" y="2275"/>
                  </a:cubicBezTo>
                  <a:cubicBezTo>
                    <a:pt x="2560" y="2346"/>
                    <a:pt x="2560" y="2454"/>
                    <a:pt x="2632" y="2513"/>
                  </a:cubicBezTo>
                  <a:cubicBezTo>
                    <a:pt x="2668" y="2549"/>
                    <a:pt x="2712" y="2567"/>
                    <a:pt x="2755" y="2567"/>
                  </a:cubicBezTo>
                  <a:cubicBezTo>
                    <a:pt x="2799" y="2567"/>
                    <a:pt x="2840" y="2549"/>
                    <a:pt x="2870" y="2513"/>
                  </a:cubicBezTo>
                  <a:cubicBezTo>
                    <a:pt x="2965" y="2406"/>
                    <a:pt x="3013" y="2323"/>
                    <a:pt x="3060" y="2227"/>
                  </a:cubicBezTo>
                  <a:cubicBezTo>
                    <a:pt x="3358" y="2323"/>
                    <a:pt x="3953" y="2525"/>
                    <a:pt x="4227" y="2918"/>
                  </a:cubicBezTo>
                  <a:cubicBezTo>
                    <a:pt x="4144" y="3358"/>
                    <a:pt x="3763" y="3692"/>
                    <a:pt x="3299" y="3692"/>
                  </a:cubicBezTo>
                  <a:cubicBezTo>
                    <a:pt x="2834" y="3692"/>
                    <a:pt x="2441" y="3335"/>
                    <a:pt x="2394" y="2858"/>
                  </a:cubicBezTo>
                  <a:cubicBezTo>
                    <a:pt x="2394" y="2823"/>
                    <a:pt x="2382" y="2811"/>
                    <a:pt x="2358" y="2775"/>
                  </a:cubicBezTo>
                  <a:cubicBezTo>
                    <a:pt x="2263" y="2596"/>
                    <a:pt x="2203" y="2406"/>
                    <a:pt x="2203" y="2203"/>
                  </a:cubicBezTo>
                  <a:cubicBezTo>
                    <a:pt x="2203" y="1572"/>
                    <a:pt x="2703" y="1084"/>
                    <a:pt x="3311" y="1084"/>
                  </a:cubicBezTo>
                  <a:close/>
                  <a:moveTo>
                    <a:pt x="3715" y="3989"/>
                  </a:moveTo>
                  <a:lnTo>
                    <a:pt x="3715" y="4168"/>
                  </a:lnTo>
                  <a:cubicBezTo>
                    <a:pt x="3703" y="4228"/>
                    <a:pt x="3715" y="4287"/>
                    <a:pt x="3751" y="4323"/>
                  </a:cubicBezTo>
                  <a:lnTo>
                    <a:pt x="3584" y="4478"/>
                  </a:lnTo>
                  <a:cubicBezTo>
                    <a:pt x="3507" y="4543"/>
                    <a:pt x="3415" y="4576"/>
                    <a:pt x="3322" y="4576"/>
                  </a:cubicBezTo>
                  <a:cubicBezTo>
                    <a:pt x="3230" y="4576"/>
                    <a:pt x="3138" y="4543"/>
                    <a:pt x="3060" y="4478"/>
                  </a:cubicBezTo>
                  <a:lnTo>
                    <a:pt x="2894" y="4323"/>
                  </a:lnTo>
                  <a:cubicBezTo>
                    <a:pt x="2930" y="4287"/>
                    <a:pt x="2941" y="4228"/>
                    <a:pt x="2941" y="4168"/>
                  </a:cubicBezTo>
                  <a:lnTo>
                    <a:pt x="2941" y="3989"/>
                  </a:lnTo>
                  <a:cubicBezTo>
                    <a:pt x="3060" y="4025"/>
                    <a:pt x="3191" y="4049"/>
                    <a:pt x="3334" y="4049"/>
                  </a:cubicBezTo>
                  <a:cubicBezTo>
                    <a:pt x="3465" y="4049"/>
                    <a:pt x="3596" y="4025"/>
                    <a:pt x="3715" y="3989"/>
                  </a:cubicBezTo>
                  <a:close/>
                  <a:moveTo>
                    <a:pt x="4049" y="4549"/>
                  </a:moveTo>
                  <a:lnTo>
                    <a:pt x="4620" y="4835"/>
                  </a:lnTo>
                  <a:cubicBezTo>
                    <a:pt x="4763" y="4894"/>
                    <a:pt x="4835" y="5025"/>
                    <a:pt x="4835" y="5180"/>
                  </a:cubicBezTo>
                  <a:lnTo>
                    <a:pt x="3346" y="5180"/>
                  </a:lnTo>
                  <a:cubicBezTo>
                    <a:pt x="3156" y="5180"/>
                    <a:pt x="2989" y="5335"/>
                    <a:pt x="2989" y="5537"/>
                  </a:cubicBezTo>
                  <a:lnTo>
                    <a:pt x="2989" y="6275"/>
                  </a:lnTo>
                  <a:lnTo>
                    <a:pt x="2596" y="6275"/>
                  </a:lnTo>
                  <a:lnTo>
                    <a:pt x="2596" y="5561"/>
                  </a:lnTo>
                  <a:cubicBezTo>
                    <a:pt x="2596" y="5466"/>
                    <a:pt x="2525" y="5382"/>
                    <a:pt x="2418" y="5382"/>
                  </a:cubicBezTo>
                  <a:cubicBezTo>
                    <a:pt x="2322" y="5382"/>
                    <a:pt x="2239" y="5454"/>
                    <a:pt x="2239" y="5561"/>
                  </a:cubicBezTo>
                  <a:lnTo>
                    <a:pt x="2239" y="6442"/>
                  </a:lnTo>
                  <a:cubicBezTo>
                    <a:pt x="2239" y="6525"/>
                    <a:pt x="2322" y="6621"/>
                    <a:pt x="2418" y="6621"/>
                  </a:cubicBezTo>
                  <a:lnTo>
                    <a:pt x="2989" y="6621"/>
                  </a:lnTo>
                  <a:lnTo>
                    <a:pt x="2989" y="7002"/>
                  </a:lnTo>
                  <a:lnTo>
                    <a:pt x="2989" y="7026"/>
                  </a:lnTo>
                  <a:lnTo>
                    <a:pt x="2227" y="7026"/>
                  </a:lnTo>
                  <a:cubicBezTo>
                    <a:pt x="2025" y="7026"/>
                    <a:pt x="1846" y="6847"/>
                    <a:pt x="1846" y="6633"/>
                  </a:cubicBezTo>
                  <a:lnTo>
                    <a:pt x="1846" y="5180"/>
                  </a:lnTo>
                  <a:lnTo>
                    <a:pt x="1822" y="5180"/>
                  </a:lnTo>
                  <a:cubicBezTo>
                    <a:pt x="1822" y="5025"/>
                    <a:pt x="1906" y="4894"/>
                    <a:pt x="2037" y="4835"/>
                  </a:cubicBezTo>
                  <a:lnTo>
                    <a:pt x="2620" y="4549"/>
                  </a:lnTo>
                  <a:lnTo>
                    <a:pt x="2822" y="4740"/>
                  </a:lnTo>
                  <a:cubicBezTo>
                    <a:pt x="2953" y="4882"/>
                    <a:pt x="3156" y="4942"/>
                    <a:pt x="3334" y="4942"/>
                  </a:cubicBezTo>
                  <a:cubicBezTo>
                    <a:pt x="3513" y="4942"/>
                    <a:pt x="3692" y="4882"/>
                    <a:pt x="3834" y="4740"/>
                  </a:cubicBezTo>
                  <a:lnTo>
                    <a:pt x="4049" y="4549"/>
                  </a:lnTo>
                  <a:close/>
                  <a:moveTo>
                    <a:pt x="5537" y="5513"/>
                  </a:moveTo>
                  <a:lnTo>
                    <a:pt x="5549" y="7002"/>
                  </a:lnTo>
                  <a:cubicBezTo>
                    <a:pt x="5549" y="7002"/>
                    <a:pt x="5549" y="7026"/>
                    <a:pt x="5537" y="7026"/>
                  </a:cubicBezTo>
                  <a:lnTo>
                    <a:pt x="3311" y="7026"/>
                  </a:lnTo>
                  <a:cubicBezTo>
                    <a:pt x="3311" y="7026"/>
                    <a:pt x="3299" y="7026"/>
                    <a:pt x="3299" y="7002"/>
                  </a:cubicBezTo>
                  <a:lnTo>
                    <a:pt x="3299" y="5537"/>
                  </a:lnTo>
                  <a:cubicBezTo>
                    <a:pt x="3299" y="5537"/>
                    <a:pt x="3299" y="5513"/>
                    <a:pt x="3311" y="5513"/>
                  </a:cubicBezTo>
                  <a:close/>
                  <a:moveTo>
                    <a:pt x="11097" y="7359"/>
                  </a:moveTo>
                  <a:lnTo>
                    <a:pt x="11097" y="7752"/>
                  </a:lnTo>
                  <a:lnTo>
                    <a:pt x="727" y="7752"/>
                  </a:lnTo>
                  <a:lnTo>
                    <a:pt x="727" y="7359"/>
                  </a:lnTo>
                  <a:close/>
                  <a:moveTo>
                    <a:pt x="3311" y="1"/>
                  </a:moveTo>
                  <a:cubicBezTo>
                    <a:pt x="2810" y="1"/>
                    <a:pt x="2406" y="370"/>
                    <a:pt x="2406" y="810"/>
                  </a:cubicBezTo>
                  <a:cubicBezTo>
                    <a:pt x="2406" y="894"/>
                    <a:pt x="2418" y="965"/>
                    <a:pt x="2441" y="1025"/>
                  </a:cubicBezTo>
                  <a:cubicBezTo>
                    <a:pt x="2084" y="1287"/>
                    <a:pt x="1858" y="1727"/>
                    <a:pt x="1858" y="2203"/>
                  </a:cubicBezTo>
                  <a:cubicBezTo>
                    <a:pt x="1858" y="2454"/>
                    <a:pt x="1929" y="2704"/>
                    <a:pt x="2048" y="2930"/>
                  </a:cubicBezTo>
                  <a:cubicBezTo>
                    <a:pt x="2096" y="3299"/>
                    <a:pt x="2298" y="3608"/>
                    <a:pt x="2584" y="3811"/>
                  </a:cubicBezTo>
                  <a:lnTo>
                    <a:pt x="2584" y="4168"/>
                  </a:lnTo>
                  <a:lnTo>
                    <a:pt x="2584" y="4180"/>
                  </a:lnTo>
                  <a:lnTo>
                    <a:pt x="1882" y="4537"/>
                  </a:lnTo>
                  <a:cubicBezTo>
                    <a:pt x="1632" y="4656"/>
                    <a:pt x="1489" y="4906"/>
                    <a:pt x="1489" y="5192"/>
                  </a:cubicBezTo>
                  <a:lnTo>
                    <a:pt x="1489" y="6645"/>
                  </a:lnTo>
                  <a:cubicBezTo>
                    <a:pt x="1489" y="6787"/>
                    <a:pt x="1525" y="6918"/>
                    <a:pt x="1584" y="7037"/>
                  </a:cubicBezTo>
                  <a:lnTo>
                    <a:pt x="179" y="7037"/>
                  </a:lnTo>
                  <a:cubicBezTo>
                    <a:pt x="84" y="7037"/>
                    <a:pt x="1" y="7109"/>
                    <a:pt x="1" y="7216"/>
                  </a:cubicBezTo>
                  <a:cubicBezTo>
                    <a:pt x="1" y="7323"/>
                    <a:pt x="72" y="7395"/>
                    <a:pt x="179" y="7395"/>
                  </a:cubicBezTo>
                  <a:lnTo>
                    <a:pt x="370" y="7395"/>
                  </a:lnTo>
                  <a:lnTo>
                    <a:pt x="370" y="9073"/>
                  </a:lnTo>
                  <a:cubicBezTo>
                    <a:pt x="370" y="9169"/>
                    <a:pt x="441" y="9252"/>
                    <a:pt x="548" y="9252"/>
                  </a:cubicBezTo>
                  <a:cubicBezTo>
                    <a:pt x="655" y="9252"/>
                    <a:pt x="727" y="9181"/>
                    <a:pt x="727" y="9073"/>
                  </a:cubicBezTo>
                  <a:lnTo>
                    <a:pt x="727" y="8133"/>
                  </a:lnTo>
                  <a:lnTo>
                    <a:pt x="11097" y="8133"/>
                  </a:lnTo>
                  <a:lnTo>
                    <a:pt x="11097" y="9073"/>
                  </a:lnTo>
                  <a:cubicBezTo>
                    <a:pt x="11097" y="9169"/>
                    <a:pt x="11169" y="9252"/>
                    <a:pt x="11276" y="9252"/>
                  </a:cubicBezTo>
                  <a:cubicBezTo>
                    <a:pt x="11383" y="9252"/>
                    <a:pt x="11454" y="9181"/>
                    <a:pt x="11454" y="9073"/>
                  </a:cubicBezTo>
                  <a:lnTo>
                    <a:pt x="11454" y="7395"/>
                  </a:lnTo>
                  <a:lnTo>
                    <a:pt x="11645" y="7395"/>
                  </a:lnTo>
                  <a:cubicBezTo>
                    <a:pt x="11740" y="7395"/>
                    <a:pt x="11823" y="7323"/>
                    <a:pt x="11823" y="7216"/>
                  </a:cubicBezTo>
                  <a:cubicBezTo>
                    <a:pt x="11812" y="7097"/>
                    <a:pt x="11740" y="7026"/>
                    <a:pt x="11633" y="7026"/>
                  </a:cubicBezTo>
                  <a:lnTo>
                    <a:pt x="5894" y="7026"/>
                  </a:lnTo>
                  <a:lnTo>
                    <a:pt x="5894" y="7002"/>
                  </a:lnTo>
                  <a:lnTo>
                    <a:pt x="5894" y="5537"/>
                  </a:lnTo>
                  <a:cubicBezTo>
                    <a:pt x="5894" y="5335"/>
                    <a:pt x="5727" y="5180"/>
                    <a:pt x="5537" y="5180"/>
                  </a:cubicBezTo>
                  <a:lnTo>
                    <a:pt x="5144" y="5180"/>
                  </a:lnTo>
                  <a:cubicBezTo>
                    <a:pt x="5144" y="4894"/>
                    <a:pt x="5001" y="4656"/>
                    <a:pt x="4739" y="4537"/>
                  </a:cubicBezTo>
                  <a:lnTo>
                    <a:pt x="4049" y="4180"/>
                  </a:lnTo>
                  <a:lnTo>
                    <a:pt x="4049" y="4168"/>
                  </a:lnTo>
                  <a:lnTo>
                    <a:pt x="4049" y="3811"/>
                  </a:lnTo>
                  <a:cubicBezTo>
                    <a:pt x="4323" y="3608"/>
                    <a:pt x="4537" y="3299"/>
                    <a:pt x="4584" y="2930"/>
                  </a:cubicBezTo>
                  <a:cubicBezTo>
                    <a:pt x="4715" y="2704"/>
                    <a:pt x="4775" y="2454"/>
                    <a:pt x="4775" y="2203"/>
                  </a:cubicBezTo>
                  <a:cubicBezTo>
                    <a:pt x="4775" y="1727"/>
                    <a:pt x="4549" y="1287"/>
                    <a:pt x="4192" y="1025"/>
                  </a:cubicBezTo>
                  <a:cubicBezTo>
                    <a:pt x="4203" y="953"/>
                    <a:pt x="4227" y="894"/>
                    <a:pt x="4227" y="810"/>
                  </a:cubicBezTo>
                  <a:cubicBezTo>
                    <a:pt x="4227" y="370"/>
                    <a:pt x="3811" y="1"/>
                    <a:pt x="331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5" name="Google Shape;4755;p66"/>
            <p:cNvSpPr/>
            <p:nvPr/>
          </p:nvSpPr>
          <p:spPr>
            <a:xfrm>
              <a:off x="983561" y="2677389"/>
              <a:ext cx="23140" cy="11395"/>
            </a:xfrm>
            <a:custGeom>
              <a:rect b="b" l="l" r="r" t="t"/>
              <a:pathLst>
                <a:path extrusionOk="0" h="358" w="727">
                  <a:moveTo>
                    <a:pt x="179" y="1"/>
                  </a:moveTo>
                  <a:cubicBezTo>
                    <a:pt x="84" y="1"/>
                    <a:pt x="1" y="72"/>
                    <a:pt x="1" y="179"/>
                  </a:cubicBezTo>
                  <a:cubicBezTo>
                    <a:pt x="1" y="275"/>
                    <a:pt x="72" y="358"/>
                    <a:pt x="179" y="358"/>
                  </a:cubicBezTo>
                  <a:lnTo>
                    <a:pt x="548" y="358"/>
                  </a:lnTo>
                  <a:cubicBezTo>
                    <a:pt x="644" y="358"/>
                    <a:pt x="727" y="287"/>
                    <a:pt x="727" y="179"/>
                  </a:cubicBezTo>
                  <a:cubicBezTo>
                    <a:pt x="727" y="72"/>
                    <a:pt x="655" y="1"/>
                    <a:pt x="54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6" name="Google Shape;4756;p66"/>
            <p:cNvSpPr/>
            <p:nvPr/>
          </p:nvSpPr>
          <p:spPr>
            <a:xfrm>
              <a:off x="1030925" y="2447736"/>
              <a:ext cx="187638" cy="183086"/>
            </a:xfrm>
            <a:custGeom>
              <a:rect b="b" l="l" r="r" t="t"/>
              <a:pathLst>
                <a:path extrusionOk="0" h="5752" w="5895">
                  <a:moveTo>
                    <a:pt x="5168" y="358"/>
                  </a:moveTo>
                  <a:cubicBezTo>
                    <a:pt x="5371" y="358"/>
                    <a:pt x="5549" y="536"/>
                    <a:pt x="5549" y="739"/>
                  </a:cubicBezTo>
                  <a:lnTo>
                    <a:pt x="5549" y="3692"/>
                  </a:lnTo>
                  <a:cubicBezTo>
                    <a:pt x="5549" y="3894"/>
                    <a:pt x="5371" y="4073"/>
                    <a:pt x="5168" y="4073"/>
                  </a:cubicBezTo>
                  <a:lnTo>
                    <a:pt x="2942" y="4073"/>
                  </a:lnTo>
                  <a:cubicBezTo>
                    <a:pt x="2918" y="4073"/>
                    <a:pt x="2870" y="4096"/>
                    <a:pt x="2846" y="4108"/>
                  </a:cubicBezTo>
                  <a:lnTo>
                    <a:pt x="1192" y="5311"/>
                  </a:lnTo>
                  <a:lnTo>
                    <a:pt x="1192" y="5311"/>
                  </a:lnTo>
                  <a:lnTo>
                    <a:pt x="1442" y="4299"/>
                  </a:lnTo>
                  <a:cubicBezTo>
                    <a:pt x="1453" y="4251"/>
                    <a:pt x="1442" y="4192"/>
                    <a:pt x="1418" y="4156"/>
                  </a:cubicBezTo>
                  <a:cubicBezTo>
                    <a:pt x="1382" y="4108"/>
                    <a:pt x="1322" y="4096"/>
                    <a:pt x="1275" y="4096"/>
                  </a:cubicBezTo>
                  <a:lnTo>
                    <a:pt x="727" y="4096"/>
                  </a:lnTo>
                  <a:cubicBezTo>
                    <a:pt x="525" y="4096"/>
                    <a:pt x="346" y="3918"/>
                    <a:pt x="346" y="3703"/>
                  </a:cubicBezTo>
                  <a:lnTo>
                    <a:pt x="346" y="739"/>
                  </a:lnTo>
                  <a:cubicBezTo>
                    <a:pt x="346" y="536"/>
                    <a:pt x="525" y="358"/>
                    <a:pt x="727" y="358"/>
                  </a:cubicBezTo>
                  <a:close/>
                  <a:moveTo>
                    <a:pt x="727" y="1"/>
                  </a:moveTo>
                  <a:cubicBezTo>
                    <a:pt x="322" y="1"/>
                    <a:pt x="1" y="322"/>
                    <a:pt x="1" y="727"/>
                  </a:cubicBezTo>
                  <a:lnTo>
                    <a:pt x="1" y="3692"/>
                  </a:lnTo>
                  <a:cubicBezTo>
                    <a:pt x="1" y="4084"/>
                    <a:pt x="322" y="4418"/>
                    <a:pt x="727" y="4418"/>
                  </a:cubicBezTo>
                  <a:lnTo>
                    <a:pt x="1049" y="4418"/>
                  </a:lnTo>
                  <a:lnTo>
                    <a:pt x="799" y="5430"/>
                  </a:lnTo>
                  <a:cubicBezTo>
                    <a:pt x="775" y="5537"/>
                    <a:pt x="822" y="5656"/>
                    <a:pt x="906" y="5716"/>
                  </a:cubicBezTo>
                  <a:cubicBezTo>
                    <a:pt x="953" y="5739"/>
                    <a:pt x="1013" y="5751"/>
                    <a:pt x="1049" y="5751"/>
                  </a:cubicBezTo>
                  <a:cubicBezTo>
                    <a:pt x="1120" y="5751"/>
                    <a:pt x="1156" y="5739"/>
                    <a:pt x="1203" y="5716"/>
                  </a:cubicBezTo>
                  <a:lnTo>
                    <a:pt x="2989" y="4418"/>
                  </a:lnTo>
                  <a:lnTo>
                    <a:pt x="5168" y="4418"/>
                  </a:lnTo>
                  <a:cubicBezTo>
                    <a:pt x="5561" y="4418"/>
                    <a:pt x="5894" y="4084"/>
                    <a:pt x="5894" y="3692"/>
                  </a:cubicBezTo>
                  <a:lnTo>
                    <a:pt x="5894" y="727"/>
                  </a:lnTo>
                  <a:cubicBezTo>
                    <a:pt x="5894" y="322"/>
                    <a:pt x="5561" y="1"/>
                    <a:pt x="516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7" name="Google Shape;4757;p66"/>
            <p:cNvSpPr/>
            <p:nvPr/>
          </p:nvSpPr>
          <p:spPr>
            <a:xfrm>
              <a:off x="1066574" y="2483353"/>
              <a:ext cx="28806" cy="11045"/>
            </a:xfrm>
            <a:custGeom>
              <a:rect b="b" l="l" r="r" t="t"/>
              <a:pathLst>
                <a:path extrusionOk="0" h="347" w="905">
                  <a:moveTo>
                    <a:pt x="179" y="1"/>
                  </a:moveTo>
                  <a:cubicBezTo>
                    <a:pt x="83" y="1"/>
                    <a:pt x="0" y="72"/>
                    <a:pt x="0" y="179"/>
                  </a:cubicBezTo>
                  <a:cubicBezTo>
                    <a:pt x="0" y="263"/>
                    <a:pt x="72" y="346"/>
                    <a:pt x="179" y="346"/>
                  </a:cubicBezTo>
                  <a:lnTo>
                    <a:pt x="726" y="346"/>
                  </a:lnTo>
                  <a:cubicBezTo>
                    <a:pt x="810" y="346"/>
                    <a:pt x="905" y="275"/>
                    <a:pt x="905" y="179"/>
                  </a:cubicBezTo>
                  <a:cubicBezTo>
                    <a:pt x="893" y="72"/>
                    <a:pt x="810" y="1"/>
                    <a:pt x="72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8" name="Google Shape;4758;p66"/>
            <p:cNvSpPr/>
            <p:nvPr/>
          </p:nvSpPr>
          <p:spPr>
            <a:xfrm>
              <a:off x="1107126" y="2483353"/>
              <a:ext cx="76201" cy="11045"/>
            </a:xfrm>
            <a:custGeom>
              <a:rect b="b" l="l" r="r" t="t"/>
              <a:pathLst>
                <a:path extrusionOk="0" h="347" w="2394">
                  <a:moveTo>
                    <a:pt x="179" y="1"/>
                  </a:moveTo>
                  <a:cubicBezTo>
                    <a:pt x="95" y="1"/>
                    <a:pt x="0" y="72"/>
                    <a:pt x="0" y="179"/>
                  </a:cubicBezTo>
                  <a:cubicBezTo>
                    <a:pt x="0" y="263"/>
                    <a:pt x="71" y="346"/>
                    <a:pt x="179" y="346"/>
                  </a:cubicBezTo>
                  <a:lnTo>
                    <a:pt x="2215" y="346"/>
                  </a:lnTo>
                  <a:cubicBezTo>
                    <a:pt x="2310" y="346"/>
                    <a:pt x="2393" y="275"/>
                    <a:pt x="2393" y="179"/>
                  </a:cubicBezTo>
                  <a:cubicBezTo>
                    <a:pt x="2393" y="72"/>
                    <a:pt x="2310" y="1"/>
                    <a:pt x="221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59" name="Google Shape;4759;p66"/>
            <p:cNvSpPr/>
            <p:nvPr/>
          </p:nvSpPr>
          <p:spPr>
            <a:xfrm>
              <a:off x="1065810" y="2512542"/>
              <a:ext cx="117516" cy="11395"/>
            </a:xfrm>
            <a:custGeom>
              <a:rect b="b" l="l" r="r" t="t"/>
              <a:pathLst>
                <a:path extrusionOk="0" h="358" w="3692">
                  <a:moveTo>
                    <a:pt x="179" y="1"/>
                  </a:moveTo>
                  <a:cubicBezTo>
                    <a:pt x="96" y="1"/>
                    <a:pt x="0" y="72"/>
                    <a:pt x="0" y="179"/>
                  </a:cubicBezTo>
                  <a:cubicBezTo>
                    <a:pt x="0" y="274"/>
                    <a:pt x="84" y="358"/>
                    <a:pt x="179" y="358"/>
                  </a:cubicBezTo>
                  <a:lnTo>
                    <a:pt x="3513" y="358"/>
                  </a:lnTo>
                  <a:cubicBezTo>
                    <a:pt x="3608" y="358"/>
                    <a:pt x="3691" y="286"/>
                    <a:pt x="3691" y="179"/>
                  </a:cubicBezTo>
                  <a:cubicBezTo>
                    <a:pt x="3691" y="72"/>
                    <a:pt x="3608" y="1"/>
                    <a:pt x="351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0" name="Google Shape;4760;p66"/>
            <p:cNvSpPr/>
            <p:nvPr/>
          </p:nvSpPr>
          <p:spPr>
            <a:xfrm>
              <a:off x="1065810" y="2542112"/>
              <a:ext cx="76583" cy="11395"/>
            </a:xfrm>
            <a:custGeom>
              <a:rect b="b" l="l" r="r" t="t"/>
              <a:pathLst>
                <a:path extrusionOk="0" h="358" w="2406">
                  <a:moveTo>
                    <a:pt x="179" y="0"/>
                  </a:moveTo>
                  <a:cubicBezTo>
                    <a:pt x="96" y="0"/>
                    <a:pt x="0" y="72"/>
                    <a:pt x="0" y="179"/>
                  </a:cubicBezTo>
                  <a:cubicBezTo>
                    <a:pt x="0" y="262"/>
                    <a:pt x="84" y="357"/>
                    <a:pt x="179" y="357"/>
                  </a:cubicBezTo>
                  <a:lnTo>
                    <a:pt x="2227" y="357"/>
                  </a:lnTo>
                  <a:cubicBezTo>
                    <a:pt x="2310" y="357"/>
                    <a:pt x="2405" y="274"/>
                    <a:pt x="2405" y="179"/>
                  </a:cubicBezTo>
                  <a:cubicBezTo>
                    <a:pt x="2405" y="72"/>
                    <a:pt x="2310" y="0"/>
                    <a:pt x="222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1" name="Google Shape;4761;p66"/>
            <p:cNvSpPr/>
            <p:nvPr/>
          </p:nvSpPr>
          <p:spPr>
            <a:xfrm>
              <a:off x="1154489" y="2542112"/>
              <a:ext cx="28838" cy="11395"/>
            </a:xfrm>
            <a:custGeom>
              <a:rect b="b" l="l" r="r" t="t"/>
              <a:pathLst>
                <a:path extrusionOk="0" h="358" w="906">
                  <a:moveTo>
                    <a:pt x="179" y="0"/>
                  </a:moveTo>
                  <a:cubicBezTo>
                    <a:pt x="96" y="0"/>
                    <a:pt x="0" y="72"/>
                    <a:pt x="0" y="179"/>
                  </a:cubicBezTo>
                  <a:cubicBezTo>
                    <a:pt x="0" y="262"/>
                    <a:pt x="72" y="357"/>
                    <a:pt x="179" y="357"/>
                  </a:cubicBezTo>
                  <a:lnTo>
                    <a:pt x="727" y="357"/>
                  </a:lnTo>
                  <a:cubicBezTo>
                    <a:pt x="822" y="357"/>
                    <a:pt x="905" y="274"/>
                    <a:pt x="905" y="179"/>
                  </a:cubicBezTo>
                  <a:cubicBezTo>
                    <a:pt x="905" y="72"/>
                    <a:pt x="822" y="0"/>
                    <a:pt x="72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62" name="Google Shape;4762;p66"/>
          <p:cNvGrpSpPr/>
          <p:nvPr/>
        </p:nvGrpSpPr>
        <p:grpSpPr>
          <a:xfrm>
            <a:off x="4181653" y="2527151"/>
            <a:ext cx="322151" cy="322374"/>
            <a:chOff x="4206763" y="2450951"/>
            <a:chExt cx="322151" cy="322374"/>
          </a:xfrm>
        </p:grpSpPr>
        <p:sp>
          <p:nvSpPr>
            <p:cNvPr id="4763" name="Google Shape;4763;p66"/>
            <p:cNvSpPr/>
            <p:nvPr/>
          </p:nvSpPr>
          <p:spPr>
            <a:xfrm>
              <a:off x="4206763" y="2571650"/>
              <a:ext cx="322151" cy="201675"/>
            </a:xfrm>
            <a:custGeom>
              <a:rect b="b" l="l" r="r" t="t"/>
              <a:pathLst>
                <a:path extrusionOk="0" h="6336" w="10121">
                  <a:moveTo>
                    <a:pt x="2691" y="2847"/>
                  </a:moveTo>
                  <a:lnTo>
                    <a:pt x="2691" y="6037"/>
                  </a:lnTo>
                  <a:lnTo>
                    <a:pt x="1393" y="6037"/>
                  </a:lnTo>
                  <a:lnTo>
                    <a:pt x="1393" y="2847"/>
                  </a:lnTo>
                  <a:close/>
                  <a:moveTo>
                    <a:pt x="5703" y="2049"/>
                  </a:moveTo>
                  <a:lnTo>
                    <a:pt x="5703" y="6037"/>
                  </a:lnTo>
                  <a:lnTo>
                    <a:pt x="4406" y="6037"/>
                  </a:lnTo>
                  <a:lnTo>
                    <a:pt x="4406" y="2049"/>
                  </a:lnTo>
                  <a:close/>
                  <a:moveTo>
                    <a:pt x="8704" y="299"/>
                  </a:moveTo>
                  <a:lnTo>
                    <a:pt x="8704" y="6037"/>
                  </a:lnTo>
                  <a:lnTo>
                    <a:pt x="7406" y="6037"/>
                  </a:lnTo>
                  <a:lnTo>
                    <a:pt x="7406" y="299"/>
                  </a:lnTo>
                  <a:close/>
                  <a:moveTo>
                    <a:pt x="7275" y="1"/>
                  </a:moveTo>
                  <a:cubicBezTo>
                    <a:pt x="7192" y="1"/>
                    <a:pt x="7132" y="61"/>
                    <a:pt x="7132" y="156"/>
                  </a:cubicBezTo>
                  <a:lnTo>
                    <a:pt x="7132" y="6037"/>
                  </a:lnTo>
                  <a:lnTo>
                    <a:pt x="6001" y="6037"/>
                  </a:lnTo>
                  <a:lnTo>
                    <a:pt x="6001" y="1894"/>
                  </a:lnTo>
                  <a:cubicBezTo>
                    <a:pt x="6001" y="1811"/>
                    <a:pt x="5941" y="1751"/>
                    <a:pt x="5846" y="1751"/>
                  </a:cubicBezTo>
                  <a:lnTo>
                    <a:pt x="4275" y="1751"/>
                  </a:lnTo>
                  <a:cubicBezTo>
                    <a:pt x="4179" y="1751"/>
                    <a:pt x="4120" y="1811"/>
                    <a:pt x="4120" y="1894"/>
                  </a:cubicBezTo>
                  <a:lnTo>
                    <a:pt x="4120" y="6037"/>
                  </a:lnTo>
                  <a:lnTo>
                    <a:pt x="2989" y="6037"/>
                  </a:lnTo>
                  <a:lnTo>
                    <a:pt x="2989" y="2704"/>
                  </a:lnTo>
                  <a:cubicBezTo>
                    <a:pt x="2989" y="2608"/>
                    <a:pt x="2929" y="2549"/>
                    <a:pt x="2846" y="2549"/>
                  </a:cubicBezTo>
                  <a:lnTo>
                    <a:pt x="1262" y="2549"/>
                  </a:lnTo>
                  <a:cubicBezTo>
                    <a:pt x="1167" y="2549"/>
                    <a:pt x="1119" y="2608"/>
                    <a:pt x="1119" y="2704"/>
                  </a:cubicBezTo>
                  <a:lnTo>
                    <a:pt x="1119" y="6037"/>
                  </a:lnTo>
                  <a:lnTo>
                    <a:pt x="143" y="6037"/>
                  </a:lnTo>
                  <a:cubicBezTo>
                    <a:pt x="60" y="6037"/>
                    <a:pt x="0" y="6097"/>
                    <a:pt x="0" y="6180"/>
                  </a:cubicBezTo>
                  <a:cubicBezTo>
                    <a:pt x="0" y="6276"/>
                    <a:pt x="60" y="6335"/>
                    <a:pt x="143" y="6335"/>
                  </a:cubicBezTo>
                  <a:lnTo>
                    <a:pt x="9966" y="6335"/>
                  </a:lnTo>
                  <a:cubicBezTo>
                    <a:pt x="10061" y="6335"/>
                    <a:pt x="10121" y="6276"/>
                    <a:pt x="10121" y="6180"/>
                  </a:cubicBezTo>
                  <a:cubicBezTo>
                    <a:pt x="10121" y="6109"/>
                    <a:pt x="10049" y="6037"/>
                    <a:pt x="9966" y="6037"/>
                  </a:cubicBezTo>
                  <a:lnTo>
                    <a:pt x="9001" y="6037"/>
                  </a:lnTo>
                  <a:lnTo>
                    <a:pt x="9001" y="156"/>
                  </a:lnTo>
                  <a:cubicBezTo>
                    <a:pt x="9001" y="61"/>
                    <a:pt x="8942" y="1"/>
                    <a:pt x="885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4" name="Google Shape;4764;p66"/>
            <p:cNvSpPr/>
            <p:nvPr/>
          </p:nvSpPr>
          <p:spPr>
            <a:xfrm>
              <a:off x="4210933" y="2450951"/>
              <a:ext cx="308878" cy="185537"/>
            </a:xfrm>
            <a:custGeom>
              <a:rect b="b" l="l" r="r" t="t"/>
              <a:pathLst>
                <a:path extrusionOk="0" h="5829" w="9704">
                  <a:moveTo>
                    <a:pt x="9212" y="1"/>
                  </a:moveTo>
                  <a:cubicBezTo>
                    <a:pt x="9189" y="1"/>
                    <a:pt x="9167" y="3"/>
                    <a:pt x="9144" y="7"/>
                  </a:cubicBezTo>
                  <a:lnTo>
                    <a:pt x="7870" y="162"/>
                  </a:lnTo>
                  <a:cubicBezTo>
                    <a:pt x="7620" y="197"/>
                    <a:pt x="7442" y="435"/>
                    <a:pt x="7477" y="685"/>
                  </a:cubicBezTo>
                  <a:cubicBezTo>
                    <a:pt x="7500" y="920"/>
                    <a:pt x="7711" y="1092"/>
                    <a:pt x="7944" y="1092"/>
                  </a:cubicBezTo>
                  <a:cubicBezTo>
                    <a:pt x="7959" y="1092"/>
                    <a:pt x="7974" y="1092"/>
                    <a:pt x="7989" y="1090"/>
                  </a:cubicBezTo>
                  <a:lnTo>
                    <a:pt x="8096" y="1066"/>
                  </a:lnTo>
                  <a:lnTo>
                    <a:pt x="8096" y="1066"/>
                  </a:lnTo>
                  <a:cubicBezTo>
                    <a:pt x="6537" y="2876"/>
                    <a:pt x="4691" y="3805"/>
                    <a:pt x="3382" y="4269"/>
                  </a:cubicBezTo>
                  <a:cubicBezTo>
                    <a:pt x="1739" y="4853"/>
                    <a:pt x="476" y="4912"/>
                    <a:pt x="465" y="4912"/>
                  </a:cubicBezTo>
                  <a:cubicBezTo>
                    <a:pt x="203" y="4924"/>
                    <a:pt x="0" y="5138"/>
                    <a:pt x="12" y="5388"/>
                  </a:cubicBezTo>
                  <a:cubicBezTo>
                    <a:pt x="36" y="5638"/>
                    <a:pt x="226" y="5829"/>
                    <a:pt x="476" y="5829"/>
                  </a:cubicBezTo>
                  <a:lnTo>
                    <a:pt x="488" y="5829"/>
                  </a:lnTo>
                  <a:cubicBezTo>
                    <a:pt x="548" y="5829"/>
                    <a:pt x="1893" y="5793"/>
                    <a:pt x="3667" y="5150"/>
                  </a:cubicBezTo>
                  <a:cubicBezTo>
                    <a:pt x="4656" y="4793"/>
                    <a:pt x="5596" y="4317"/>
                    <a:pt x="6442" y="3745"/>
                  </a:cubicBezTo>
                  <a:cubicBezTo>
                    <a:pt x="6525" y="3710"/>
                    <a:pt x="6537" y="3614"/>
                    <a:pt x="6489" y="3543"/>
                  </a:cubicBezTo>
                  <a:cubicBezTo>
                    <a:pt x="6458" y="3497"/>
                    <a:pt x="6413" y="3471"/>
                    <a:pt x="6365" y="3471"/>
                  </a:cubicBezTo>
                  <a:cubicBezTo>
                    <a:pt x="6339" y="3471"/>
                    <a:pt x="6312" y="3478"/>
                    <a:pt x="6287" y="3495"/>
                  </a:cubicBezTo>
                  <a:cubicBezTo>
                    <a:pt x="5453" y="4067"/>
                    <a:pt x="4537" y="4519"/>
                    <a:pt x="3560" y="4865"/>
                  </a:cubicBezTo>
                  <a:cubicBezTo>
                    <a:pt x="1834" y="5484"/>
                    <a:pt x="536" y="5519"/>
                    <a:pt x="476" y="5531"/>
                  </a:cubicBezTo>
                  <a:cubicBezTo>
                    <a:pt x="393" y="5531"/>
                    <a:pt x="310" y="5460"/>
                    <a:pt x="310" y="5377"/>
                  </a:cubicBezTo>
                  <a:cubicBezTo>
                    <a:pt x="310" y="5281"/>
                    <a:pt x="393" y="5210"/>
                    <a:pt x="476" y="5198"/>
                  </a:cubicBezTo>
                  <a:cubicBezTo>
                    <a:pt x="488" y="5198"/>
                    <a:pt x="1798" y="5150"/>
                    <a:pt x="3489" y="4543"/>
                  </a:cubicBezTo>
                  <a:cubicBezTo>
                    <a:pt x="4894" y="4031"/>
                    <a:pt x="6918" y="3007"/>
                    <a:pt x="8573" y="947"/>
                  </a:cubicBezTo>
                  <a:cubicBezTo>
                    <a:pt x="8664" y="856"/>
                    <a:pt x="8579" y="709"/>
                    <a:pt x="8456" y="709"/>
                  </a:cubicBezTo>
                  <a:cubicBezTo>
                    <a:pt x="8451" y="709"/>
                    <a:pt x="8447" y="709"/>
                    <a:pt x="8442" y="709"/>
                  </a:cubicBezTo>
                  <a:lnTo>
                    <a:pt x="7966" y="769"/>
                  </a:lnTo>
                  <a:cubicBezTo>
                    <a:pt x="7951" y="772"/>
                    <a:pt x="7937" y="774"/>
                    <a:pt x="7924" y="774"/>
                  </a:cubicBezTo>
                  <a:cubicBezTo>
                    <a:pt x="7850" y="774"/>
                    <a:pt x="7797" y="720"/>
                    <a:pt x="7787" y="650"/>
                  </a:cubicBezTo>
                  <a:cubicBezTo>
                    <a:pt x="7751" y="554"/>
                    <a:pt x="7835" y="459"/>
                    <a:pt x="7930" y="447"/>
                  </a:cubicBezTo>
                  <a:lnTo>
                    <a:pt x="9204" y="281"/>
                  </a:lnTo>
                  <a:cubicBezTo>
                    <a:pt x="9210" y="280"/>
                    <a:pt x="9216" y="280"/>
                    <a:pt x="9222" y="280"/>
                  </a:cubicBezTo>
                  <a:cubicBezTo>
                    <a:pt x="9311" y="280"/>
                    <a:pt x="9394" y="358"/>
                    <a:pt x="9394" y="447"/>
                  </a:cubicBezTo>
                  <a:lnTo>
                    <a:pt x="9394" y="1709"/>
                  </a:lnTo>
                  <a:cubicBezTo>
                    <a:pt x="9394" y="1805"/>
                    <a:pt x="9323" y="1876"/>
                    <a:pt x="9228" y="1876"/>
                  </a:cubicBezTo>
                  <a:cubicBezTo>
                    <a:pt x="9132" y="1876"/>
                    <a:pt x="9061" y="1805"/>
                    <a:pt x="9061" y="1709"/>
                  </a:cubicBezTo>
                  <a:lnTo>
                    <a:pt x="9061" y="1328"/>
                  </a:lnTo>
                  <a:cubicBezTo>
                    <a:pt x="9061" y="1269"/>
                    <a:pt x="9025" y="1209"/>
                    <a:pt x="8978" y="1186"/>
                  </a:cubicBezTo>
                  <a:cubicBezTo>
                    <a:pt x="8963" y="1183"/>
                    <a:pt x="8948" y="1181"/>
                    <a:pt x="8932" y="1181"/>
                  </a:cubicBezTo>
                  <a:cubicBezTo>
                    <a:pt x="8882" y="1181"/>
                    <a:pt x="8829" y="1197"/>
                    <a:pt x="8811" y="1233"/>
                  </a:cubicBezTo>
                  <a:cubicBezTo>
                    <a:pt x="8263" y="1924"/>
                    <a:pt x="7620" y="2531"/>
                    <a:pt x="6930" y="3067"/>
                  </a:cubicBezTo>
                  <a:cubicBezTo>
                    <a:pt x="6870" y="3114"/>
                    <a:pt x="6858" y="3210"/>
                    <a:pt x="6906" y="3269"/>
                  </a:cubicBezTo>
                  <a:cubicBezTo>
                    <a:pt x="6936" y="3307"/>
                    <a:pt x="6985" y="3330"/>
                    <a:pt x="7032" y="3330"/>
                  </a:cubicBezTo>
                  <a:cubicBezTo>
                    <a:pt x="7060" y="3330"/>
                    <a:pt x="7086" y="3322"/>
                    <a:pt x="7108" y="3305"/>
                  </a:cubicBezTo>
                  <a:cubicBezTo>
                    <a:pt x="7704" y="2840"/>
                    <a:pt x="8275" y="2305"/>
                    <a:pt x="8775" y="1745"/>
                  </a:cubicBezTo>
                  <a:cubicBezTo>
                    <a:pt x="8799" y="1995"/>
                    <a:pt x="8989" y="2186"/>
                    <a:pt x="9239" y="2186"/>
                  </a:cubicBezTo>
                  <a:cubicBezTo>
                    <a:pt x="9490" y="2186"/>
                    <a:pt x="9704" y="1983"/>
                    <a:pt x="9704" y="1721"/>
                  </a:cubicBezTo>
                  <a:lnTo>
                    <a:pt x="9704" y="459"/>
                  </a:lnTo>
                  <a:cubicBezTo>
                    <a:pt x="9680" y="328"/>
                    <a:pt x="9620" y="209"/>
                    <a:pt x="9513" y="126"/>
                  </a:cubicBezTo>
                  <a:cubicBezTo>
                    <a:pt x="9425" y="47"/>
                    <a:pt x="9319" y="1"/>
                    <a:pt x="921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65" name="Google Shape;4765;p66"/>
          <p:cNvGrpSpPr/>
          <p:nvPr/>
        </p:nvGrpSpPr>
        <p:grpSpPr>
          <a:xfrm>
            <a:off x="7491236" y="2526259"/>
            <a:ext cx="327976" cy="324316"/>
            <a:chOff x="7528096" y="2450059"/>
            <a:chExt cx="327976" cy="324316"/>
          </a:xfrm>
        </p:grpSpPr>
        <p:sp>
          <p:nvSpPr>
            <p:cNvPr id="4766" name="Google Shape;4766;p66"/>
            <p:cNvSpPr/>
            <p:nvPr/>
          </p:nvSpPr>
          <p:spPr>
            <a:xfrm>
              <a:off x="7569411" y="2697187"/>
              <a:ext cx="26928" cy="25623"/>
            </a:xfrm>
            <a:custGeom>
              <a:rect b="b" l="l" r="r" t="t"/>
              <a:pathLst>
                <a:path extrusionOk="0" h="805" w="846">
                  <a:moveTo>
                    <a:pt x="679" y="1"/>
                  </a:moveTo>
                  <a:cubicBezTo>
                    <a:pt x="640" y="1"/>
                    <a:pt x="602" y="16"/>
                    <a:pt x="572" y="46"/>
                  </a:cubicBezTo>
                  <a:lnTo>
                    <a:pt x="60" y="558"/>
                  </a:lnTo>
                  <a:cubicBezTo>
                    <a:pt x="0" y="617"/>
                    <a:pt x="0" y="700"/>
                    <a:pt x="60" y="760"/>
                  </a:cubicBezTo>
                  <a:cubicBezTo>
                    <a:pt x="96" y="790"/>
                    <a:pt x="134" y="805"/>
                    <a:pt x="172" y="805"/>
                  </a:cubicBezTo>
                  <a:cubicBezTo>
                    <a:pt x="209" y="805"/>
                    <a:pt x="244" y="790"/>
                    <a:pt x="274" y="760"/>
                  </a:cubicBezTo>
                  <a:lnTo>
                    <a:pt x="786" y="260"/>
                  </a:lnTo>
                  <a:cubicBezTo>
                    <a:pt x="846" y="200"/>
                    <a:pt x="846" y="105"/>
                    <a:pt x="786" y="46"/>
                  </a:cubicBezTo>
                  <a:cubicBezTo>
                    <a:pt x="756" y="16"/>
                    <a:pt x="718" y="1"/>
                    <a:pt x="67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7" name="Google Shape;4767;p66"/>
            <p:cNvSpPr/>
            <p:nvPr/>
          </p:nvSpPr>
          <p:spPr>
            <a:xfrm>
              <a:off x="7600859" y="2728667"/>
              <a:ext cx="26578" cy="25591"/>
            </a:xfrm>
            <a:custGeom>
              <a:rect b="b" l="l" r="r" t="t"/>
              <a:pathLst>
                <a:path extrusionOk="0" h="804" w="835">
                  <a:moveTo>
                    <a:pt x="673" y="0"/>
                  </a:moveTo>
                  <a:cubicBezTo>
                    <a:pt x="638" y="0"/>
                    <a:pt x="602" y="15"/>
                    <a:pt x="572" y="45"/>
                  </a:cubicBezTo>
                  <a:lnTo>
                    <a:pt x="60" y="545"/>
                  </a:lnTo>
                  <a:cubicBezTo>
                    <a:pt x="1" y="604"/>
                    <a:pt x="1" y="700"/>
                    <a:pt x="60" y="759"/>
                  </a:cubicBezTo>
                  <a:cubicBezTo>
                    <a:pt x="90" y="789"/>
                    <a:pt x="129" y="804"/>
                    <a:pt x="167" y="804"/>
                  </a:cubicBezTo>
                  <a:cubicBezTo>
                    <a:pt x="206" y="804"/>
                    <a:pt x="245" y="789"/>
                    <a:pt x="274" y="759"/>
                  </a:cubicBezTo>
                  <a:lnTo>
                    <a:pt x="775" y="247"/>
                  </a:lnTo>
                  <a:cubicBezTo>
                    <a:pt x="834" y="188"/>
                    <a:pt x="834" y="104"/>
                    <a:pt x="775" y="45"/>
                  </a:cubicBezTo>
                  <a:cubicBezTo>
                    <a:pt x="745" y="15"/>
                    <a:pt x="709" y="0"/>
                    <a:pt x="67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8" name="Google Shape;4768;p66"/>
            <p:cNvSpPr/>
            <p:nvPr/>
          </p:nvSpPr>
          <p:spPr>
            <a:xfrm>
              <a:off x="7585326" y="2713102"/>
              <a:ext cx="26546" cy="25241"/>
            </a:xfrm>
            <a:custGeom>
              <a:rect b="b" l="l" r="r" t="t"/>
              <a:pathLst>
                <a:path extrusionOk="0" h="793" w="834">
                  <a:moveTo>
                    <a:pt x="667" y="1"/>
                  </a:moveTo>
                  <a:cubicBezTo>
                    <a:pt x="629" y="1"/>
                    <a:pt x="590" y="16"/>
                    <a:pt x="560" y="46"/>
                  </a:cubicBezTo>
                  <a:lnTo>
                    <a:pt x="60" y="546"/>
                  </a:lnTo>
                  <a:cubicBezTo>
                    <a:pt x="0" y="605"/>
                    <a:pt x="0" y="700"/>
                    <a:pt x="60" y="748"/>
                  </a:cubicBezTo>
                  <a:cubicBezTo>
                    <a:pt x="90" y="778"/>
                    <a:pt x="125" y="793"/>
                    <a:pt x="161" y="793"/>
                  </a:cubicBezTo>
                  <a:cubicBezTo>
                    <a:pt x="197" y="793"/>
                    <a:pt x="233" y="778"/>
                    <a:pt x="262" y="748"/>
                  </a:cubicBezTo>
                  <a:lnTo>
                    <a:pt x="774" y="248"/>
                  </a:lnTo>
                  <a:cubicBezTo>
                    <a:pt x="834" y="189"/>
                    <a:pt x="834" y="105"/>
                    <a:pt x="774" y="46"/>
                  </a:cubicBezTo>
                  <a:cubicBezTo>
                    <a:pt x="745" y="16"/>
                    <a:pt x="706" y="1"/>
                    <a:pt x="6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9" name="Google Shape;4769;p66"/>
            <p:cNvSpPr/>
            <p:nvPr/>
          </p:nvSpPr>
          <p:spPr>
            <a:xfrm>
              <a:off x="7528096" y="2450059"/>
              <a:ext cx="327976" cy="324316"/>
            </a:xfrm>
            <a:custGeom>
              <a:rect b="b" l="l" r="r" t="t"/>
              <a:pathLst>
                <a:path extrusionOk="0" h="10189" w="10304">
                  <a:moveTo>
                    <a:pt x="9954" y="309"/>
                  </a:moveTo>
                  <a:lnTo>
                    <a:pt x="9538" y="1761"/>
                  </a:lnTo>
                  <a:lnTo>
                    <a:pt x="8514" y="725"/>
                  </a:lnTo>
                  <a:lnTo>
                    <a:pt x="9954" y="309"/>
                  </a:lnTo>
                  <a:close/>
                  <a:moveTo>
                    <a:pt x="4311" y="3369"/>
                  </a:moveTo>
                  <a:lnTo>
                    <a:pt x="2501" y="5178"/>
                  </a:lnTo>
                  <a:lnTo>
                    <a:pt x="429" y="5012"/>
                  </a:lnTo>
                  <a:cubicBezTo>
                    <a:pt x="394" y="5012"/>
                    <a:pt x="382" y="4988"/>
                    <a:pt x="417" y="4952"/>
                  </a:cubicBezTo>
                  <a:cubicBezTo>
                    <a:pt x="1310" y="4059"/>
                    <a:pt x="2477" y="3523"/>
                    <a:pt x="3727" y="3404"/>
                  </a:cubicBezTo>
                  <a:lnTo>
                    <a:pt x="4311" y="3369"/>
                  </a:lnTo>
                  <a:close/>
                  <a:moveTo>
                    <a:pt x="2537" y="5571"/>
                  </a:moveTo>
                  <a:lnTo>
                    <a:pt x="3358" y="6381"/>
                  </a:lnTo>
                  <a:lnTo>
                    <a:pt x="3049" y="6702"/>
                  </a:lnTo>
                  <a:cubicBezTo>
                    <a:pt x="2715" y="6369"/>
                    <a:pt x="2299" y="5952"/>
                    <a:pt x="2227" y="5893"/>
                  </a:cubicBezTo>
                  <a:lnTo>
                    <a:pt x="2537" y="5571"/>
                  </a:lnTo>
                  <a:close/>
                  <a:moveTo>
                    <a:pt x="2418" y="6464"/>
                  </a:moveTo>
                  <a:lnTo>
                    <a:pt x="2834" y="6881"/>
                  </a:lnTo>
                  <a:lnTo>
                    <a:pt x="2465" y="7250"/>
                  </a:lnTo>
                  <a:cubicBezTo>
                    <a:pt x="2453" y="7262"/>
                    <a:pt x="2441" y="7298"/>
                    <a:pt x="2418" y="7310"/>
                  </a:cubicBezTo>
                  <a:lnTo>
                    <a:pt x="2049" y="6940"/>
                  </a:lnTo>
                  <a:cubicBezTo>
                    <a:pt x="2025" y="6905"/>
                    <a:pt x="2025" y="6857"/>
                    <a:pt x="2049" y="6833"/>
                  </a:cubicBezTo>
                  <a:lnTo>
                    <a:pt x="2418" y="6464"/>
                  </a:lnTo>
                  <a:close/>
                  <a:moveTo>
                    <a:pt x="8168" y="821"/>
                  </a:moveTo>
                  <a:lnTo>
                    <a:pt x="9418" y="2071"/>
                  </a:lnTo>
                  <a:lnTo>
                    <a:pt x="9061" y="3380"/>
                  </a:lnTo>
                  <a:lnTo>
                    <a:pt x="4906" y="7536"/>
                  </a:lnTo>
                  <a:lnTo>
                    <a:pt x="4084" y="6714"/>
                  </a:lnTo>
                  <a:lnTo>
                    <a:pt x="5978" y="4821"/>
                  </a:lnTo>
                  <a:cubicBezTo>
                    <a:pt x="6109" y="4690"/>
                    <a:pt x="6144" y="4452"/>
                    <a:pt x="5966" y="4273"/>
                  </a:cubicBezTo>
                  <a:cubicBezTo>
                    <a:pt x="5888" y="4196"/>
                    <a:pt x="5790" y="4157"/>
                    <a:pt x="5693" y="4157"/>
                  </a:cubicBezTo>
                  <a:cubicBezTo>
                    <a:pt x="5597" y="4157"/>
                    <a:pt x="5501" y="4196"/>
                    <a:pt x="5430" y="4273"/>
                  </a:cubicBezTo>
                  <a:lnTo>
                    <a:pt x="3537" y="6167"/>
                  </a:lnTo>
                  <a:lnTo>
                    <a:pt x="2715" y="5345"/>
                  </a:lnTo>
                  <a:lnTo>
                    <a:pt x="6871" y="1190"/>
                  </a:lnTo>
                  <a:lnTo>
                    <a:pt x="8168" y="821"/>
                  </a:lnTo>
                  <a:close/>
                  <a:moveTo>
                    <a:pt x="5711" y="4485"/>
                  </a:moveTo>
                  <a:cubicBezTo>
                    <a:pt x="5733" y="4485"/>
                    <a:pt x="5757" y="4494"/>
                    <a:pt x="5775" y="4512"/>
                  </a:cubicBezTo>
                  <a:cubicBezTo>
                    <a:pt x="5799" y="4535"/>
                    <a:pt x="5799" y="4595"/>
                    <a:pt x="5775" y="4631"/>
                  </a:cubicBezTo>
                  <a:lnTo>
                    <a:pt x="3775" y="6619"/>
                  </a:lnTo>
                  <a:cubicBezTo>
                    <a:pt x="3692" y="6714"/>
                    <a:pt x="2894" y="7488"/>
                    <a:pt x="2811" y="7595"/>
                  </a:cubicBezTo>
                  <a:cubicBezTo>
                    <a:pt x="2793" y="7607"/>
                    <a:pt x="2769" y="7613"/>
                    <a:pt x="2747" y="7613"/>
                  </a:cubicBezTo>
                  <a:cubicBezTo>
                    <a:pt x="2724" y="7613"/>
                    <a:pt x="2703" y="7607"/>
                    <a:pt x="2691" y="7595"/>
                  </a:cubicBezTo>
                  <a:cubicBezTo>
                    <a:pt x="2656" y="7560"/>
                    <a:pt x="2656" y="7500"/>
                    <a:pt x="2691" y="7476"/>
                  </a:cubicBezTo>
                  <a:lnTo>
                    <a:pt x="5656" y="4512"/>
                  </a:lnTo>
                  <a:cubicBezTo>
                    <a:pt x="5668" y="4494"/>
                    <a:pt x="5689" y="4485"/>
                    <a:pt x="5711" y="4485"/>
                  </a:cubicBezTo>
                  <a:close/>
                  <a:moveTo>
                    <a:pt x="3894" y="6917"/>
                  </a:moveTo>
                  <a:lnTo>
                    <a:pt x="4716" y="7738"/>
                  </a:lnTo>
                  <a:lnTo>
                    <a:pt x="4406" y="8036"/>
                  </a:lnTo>
                  <a:lnTo>
                    <a:pt x="4382" y="8036"/>
                  </a:lnTo>
                  <a:lnTo>
                    <a:pt x="3584" y="7238"/>
                  </a:lnTo>
                  <a:lnTo>
                    <a:pt x="3894" y="6917"/>
                  </a:lnTo>
                  <a:close/>
                  <a:moveTo>
                    <a:pt x="3394" y="7452"/>
                  </a:moveTo>
                  <a:lnTo>
                    <a:pt x="3811" y="7869"/>
                  </a:lnTo>
                  <a:lnTo>
                    <a:pt x="3430" y="8226"/>
                  </a:lnTo>
                  <a:cubicBezTo>
                    <a:pt x="3418" y="8250"/>
                    <a:pt x="3394" y="8250"/>
                    <a:pt x="3394" y="8250"/>
                  </a:cubicBezTo>
                  <a:cubicBezTo>
                    <a:pt x="3370" y="8250"/>
                    <a:pt x="3358" y="8250"/>
                    <a:pt x="3346" y="8226"/>
                  </a:cubicBezTo>
                  <a:lnTo>
                    <a:pt x="2977" y="7857"/>
                  </a:lnTo>
                  <a:cubicBezTo>
                    <a:pt x="2989" y="7845"/>
                    <a:pt x="3013" y="7833"/>
                    <a:pt x="3037" y="7810"/>
                  </a:cubicBezTo>
                  <a:lnTo>
                    <a:pt x="3394" y="7452"/>
                  </a:lnTo>
                  <a:close/>
                  <a:moveTo>
                    <a:pt x="9971" y="1"/>
                  </a:moveTo>
                  <a:cubicBezTo>
                    <a:pt x="9946" y="1"/>
                    <a:pt x="9921" y="4"/>
                    <a:pt x="9895" y="11"/>
                  </a:cubicBezTo>
                  <a:cubicBezTo>
                    <a:pt x="9252" y="213"/>
                    <a:pt x="7394" y="749"/>
                    <a:pt x="6787" y="928"/>
                  </a:cubicBezTo>
                  <a:cubicBezTo>
                    <a:pt x="6751" y="928"/>
                    <a:pt x="6740" y="940"/>
                    <a:pt x="6716" y="963"/>
                  </a:cubicBezTo>
                  <a:lnTo>
                    <a:pt x="4632" y="3047"/>
                  </a:lnTo>
                  <a:lnTo>
                    <a:pt x="3703" y="3130"/>
                  </a:lnTo>
                  <a:cubicBezTo>
                    <a:pt x="2370" y="3226"/>
                    <a:pt x="1144" y="3809"/>
                    <a:pt x="191" y="4750"/>
                  </a:cubicBezTo>
                  <a:cubicBezTo>
                    <a:pt x="1" y="4940"/>
                    <a:pt x="120" y="5285"/>
                    <a:pt x="394" y="5309"/>
                  </a:cubicBezTo>
                  <a:lnTo>
                    <a:pt x="2215" y="5476"/>
                  </a:lnTo>
                  <a:lnTo>
                    <a:pt x="2025" y="5666"/>
                  </a:lnTo>
                  <a:cubicBezTo>
                    <a:pt x="1906" y="5786"/>
                    <a:pt x="1906" y="5964"/>
                    <a:pt x="2025" y="6083"/>
                  </a:cubicBezTo>
                  <a:lnTo>
                    <a:pt x="2203" y="6262"/>
                  </a:lnTo>
                  <a:lnTo>
                    <a:pt x="1822" y="6643"/>
                  </a:lnTo>
                  <a:cubicBezTo>
                    <a:pt x="1679" y="6786"/>
                    <a:pt x="1679" y="7012"/>
                    <a:pt x="1822" y="7155"/>
                  </a:cubicBezTo>
                  <a:lnTo>
                    <a:pt x="3108" y="8441"/>
                  </a:lnTo>
                  <a:cubicBezTo>
                    <a:pt x="3180" y="8512"/>
                    <a:pt x="3272" y="8548"/>
                    <a:pt x="3366" y="8548"/>
                  </a:cubicBezTo>
                  <a:cubicBezTo>
                    <a:pt x="3459" y="8548"/>
                    <a:pt x="3555" y="8512"/>
                    <a:pt x="3632" y="8441"/>
                  </a:cubicBezTo>
                  <a:lnTo>
                    <a:pt x="4001" y="8072"/>
                  </a:lnTo>
                  <a:lnTo>
                    <a:pt x="4180" y="8250"/>
                  </a:lnTo>
                  <a:cubicBezTo>
                    <a:pt x="4239" y="8310"/>
                    <a:pt x="4317" y="8339"/>
                    <a:pt x="4396" y="8339"/>
                  </a:cubicBezTo>
                  <a:cubicBezTo>
                    <a:pt x="4474" y="8339"/>
                    <a:pt x="4555" y="8310"/>
                    <a:pt x="4620" y="8250"/>
                  </a:cubicBezTo>
                  <a:lnTo>
                    <a:pt x="4799" y="8072"/>
                  </a:lnTo>
                  <a:lnTo>
                    <a:pt x="4966" y="9881"/>
                  </a:lnTo>
                  <a:cubicBezTo>
                    <a:pt x="4977" y="10012"/>
                    <a:pt x="5061" y="10119"/>
                    <a:pt x="5180" y="10167"/>
                  </a:cubicBezTo>
                  <a:cubicBezTo>
                    <a:pt x="5216" y="10182"/>
                    <a:pt x="5254" y="10188"/>
                    <a:pt x="5291" y="10188"/>
                  </a:cubicBezTo>
                  <a:cubicBezTo>
                    <a:pt x="5375" y="10188"/>
                    <a:pt x="5455" y="10153"/>
                    <a:pt x="5513" y="10096"/>
                  </a:cubicBezTo>
                  <a:cubicBezTo>
                    <a:pt x="6097" y="9512"/>
                    <a:pt x="6525" y="8822"/>
                    <a:pt x="6811" y="8072"/>
                  </a:cubicBezTo>
                  <a:cubicBezTo>
                    <a:pt x="6847" y="7988"/>
                    <a:pt x="6799" y="7905"/>
                    <a:pt x="6728" y="7869"/>
                  </a:cubicBezTo>
                  <a:cubicBezTo>
                    <a:pt x="6713" y="7865"/>
                    <a:pt x="6698" y="7863"/>
                    <a:pt x="6684" y="7863"/>
                  </a:cubicBezTo>
                  <a:cubicBezTo>
                    <a:pt x="6616" y="7863"/>
                    <a:pt x="6555" y="7906"/>
                    <a:pt x="6525" y="7964"/>
                  </a:cubicBezTo>
                  <a:cubicBezTo>
                    <a:pt x="6263" y="8691"/>
                    <a:pt x="5847" y="9334"/>
                    <a:pt x="5299" y="9881"/>
                  </a:cubicBezTo>
                  <a:cubicBezTo>
                    <a:pt x="5292" y="9885"/>
                    <a:pt x="5285" y="9886"/>
                    <a:pt x="5278" y="9886"/>
                  </a:cubicBezTo>
                  <a:cubicBezTo>
                    <a:pt x="5262" y="9886"/>
                    <a:pt x="5248" y="9878"/>
                    <a:pt x="5239" y="9869"/>
                  </a:cubicBezTo>
                  <a:lnTo>
                    <a:pt x="5061" y="7810"/>
                  </a:lnTo>
                  <a:lnTo>
                    <a:pt x="6871" y="6000"/>
                  </a:lnTo>
                  <a:lnTo>
                    <a:pt x="6871" y="6000"/>
                  </a:lnTo>
                  <a:cubicBezTo>
                    <a:pt x="6811" y="6738"/>
                    <a:pt x="6799" y="6940"/>
                    <a:pt x="6704" y="7310"/>
                  </a:cubicBezTo>
                  <a:cubicBezTo>
                    <a:pt x="6692" y="7381"/>
                    <a:pt x="6740" y="7476"/>
                    <a:pt x="6823" y="7488"/>
                  </a:cubicBezTo>
                  <a:cubicBezTo>
                    <a:pt x="6831" y="7489"/>
                    <a:pt x="6840" y="7490"/>
                    <a:pt x="6848" y="7490"/>
                  </a:cubicBezTo>
                  <a:cubicBezTo>
                    <a:pt x="6923" y="7490"/>
                    <a:pt x="6991" y="7444"/>
                    <a:pt x="7002" y="7369"/>
                  </a:cubicBezTo>
                  <a:cubicBezTo>
                    <a:pt x="7109" y="6905"/>
                    <a:pt x="7109" y="6702"/>
                    <a:pt x="7204" y="5666"/>
                  </a:cubicBezTo>
                  <a:lnTo>
                    <a:pt x="9288" y="3583"/>
                  </a:lnTo>
                  <a:cubicBezTo>
                    <a:pt x="9299" y="3571"/>
                    <a:pt x="9311" y="3547"/>
                    <a:pt x="9323" y="3523"/>
                  </a:cubicBezTo>
                  <a:lnTo>
                    <a:pt x="9740" y="2118"/>
                  </a:lnTo>
                  <a:lnTo>
                    <a:pt x="10240" y="416"/>
                  </a:lnTo>
                  <a:cubicBezTo>
                    <a:pt x="10303" y="194"/>
                    <a:pt x="10161" y="1"/>
                    <a:pt x="997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0" name="Google Shape;4770;p66"/>
            <p:cNvSpPr/>
            <p:nvPr/>
          </p:nvSpPr>
          <p:spPr>
            <a:xfrm>
              <a:off x="7712296" y="2525528"/>
              <a:ext cx="79989" cy="60954"/>
            </a:xfrm>
            <a:custGeom>
              <a:rect b="b" l="l" r="r" t="t"/>
              <a:pathLst>
                <a:path extrusionOk="0" h="1915" w="2513">
                  <a:moveTo>
                    <a:pt x="842" y="0"/>
                  </a:moveTo>
                  <a:cubicBezTo>
                    <a:pt x="823" y="0"/>
                    <a:pt x="804" y="3"/>
                    <a:pt x="786" y="9"/>
                  </a:cubicBezTo>
                  <a:cubicBezTo>
                    <a:pt x="167" y="295"/>
                    <a:pt x="0" y="1129"/>
                    <a:pt x="488" y="1617"/>
                  </a:cubicBezTo>
                  <a:cubicBezTo>
                    <a:pt x="679" y="1807"/>
                    <a:pt x="941" y="1914"/>
                    <a:pt x="1191" y="1914"/>
                  </a:cubicBezTo>
                  <a:cubicBezTo>
                    <a:pt x="2072" y="1914"/>
                    <a:pt x="2512" y="843"/>
                    <a:pt x="1893" y="224"/>
                  </a:cubicBezTo>
                  <a:cubicBezTo>
                    <a:pt x="1798" y="128"/>
                    <a:pt x="1715" y="69"/>
                    <a:pt x="1596" y="9"/>
                  </a:cubicBezTo>
                  <a:cubicBezTo>
                    <a:pt x="1575" y="3"/>
                    <a:pt x="1554" y="0"/>
                    <a:pt x="1534" y="0"/>
                  </a:cubicBezTo>
                  <a:cubicBezTo>
                    <a:pt x="1473" y="0"/>
                    <a:pt x="1420" y="27"/>
                    <a:pt x="1393" y="81"/>
                  </a:cubicBezTo>
                  <a:cubicBezTo>
                    <a:pt x="1369" y="164"/>
                    <a:pt x="1393" y="247"/>
                    <a:pt x="1476" y="283"/>
                  </a:cubicBezTo>
                  <a:cubicBezTo>
                    <a:pt x="1917" y="474"/>
                    <a:pt x="2024" y="1069"/>
                    <a:pt x="1679" y="1414"/>
                  </a:cubicBezTo>
                  <a:cubicBezTo>
                    <a:pt x="1548" y="1545"/>
                    <a:pt x="1369" y="1611"/>
                    <a:pt x="1191" y="1611"/>
                  </a:cubicBezTo>
                  <a:cubicBezTo>
                    <a:pt x="1012" y="1611"/>
                    <a:pt x="834" y="1545"/>
                    <a:pt x="703" y="1414"/>
                  </a:cubicBezTo>
                  <a:cubicBezTo>
                    <a:pt x="357" y="1069"/>
                    <a:pt x="464" y="486"/>
                    <a:pt x="905" y="283"/>
                  </a:cubicBezTo>
                  <a:cubicBezTo>
                    <a:pt x="976" y="247"/>
                    <a:pt x="1012" y="164"/>
                    <a:pt x="976" y="81"/>
                  </a:cubicBezTo>
                  <a:cubicBezTo>
                    <a:pt x="959" y="27"/>
                    <a:pt x="900" y="0"/>
                    <a:pt x="84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71" name="Google Shape;4771;p66"/>
          <p:cNvGrpSpPr/>
          <p:nvPr/>
        </p:nvGrpSpPr>
        <p:grpSpPr>
          <a:xfrm>
            <a:off x="7052019" y="2588742"/>
            <a:ext cx="282364" cy="198619"/>
            <a:chOff x="7077129" y="2512542"/>
            <a:chExt cx="282364" cy="198619"/>
          </a:xfrm>
        </p:grpSpPr>
        <p:sp>
          <p:nvSpPr>
            <p:cNvPr id="4772" name="Google Shape;4772;p66"/>
            <p:cNvSpPr/>
            <p:nvPr/>
          </p:nvSpPr>
          <p:spPr>
            <a:xfrm>
              <a:off x="7304872" y="2551533"/>
              <a:ext cx="25050" cy="19416"/>
            </a:xfrm>
            <a:custGeom>
              <a:rect b="b" l="l" r="r" t="t"/>
              <a:pathLst>
                <a:path extrusionOk="0" h="610" w="787">
                  <a:moveTo>
                    <a:pt x="166" y="1"/>
                  </a:moveTo>
                  <a:cubicBezTo>
                    <a:pt x="119" y="1"/>
                    <a:pt x="72" y="27"/>
                    <a:pt x="48" y="73"/>
                  </a:cubicBezTo>
                  <a:cubicBezTo>
                    <a:pt x="1" y="133"/>
                    <a:pt x="13" y="216"/>
                    <a:pt x="84" y="264"/>
                  </a:cubicBezTo>
                  <a:cubicBezTo>
                    <a:pt x="239" y="371"/>
                    <a:pt x="382" y="478"/>
                    <a:pt x="549" y="573"/>
                  </a:cubicBezTo>
                  <a:cubicBezTo>
                    <a:pt x="584" y="597"/>
                    <a:pt x="608" y="609"/>
                    <a:pt x="620" y="609"/>
                  </a:cubicBezTo>
                  <a:cubicBezTo>
                    <a:pt x="668" y="609"/>
                    <a:pt x="715" y="597"/>
                    <a:pt x="739" y="550"/>
                  </a:cubicBezTo>
                  <a:cubicBezTo>
                    <a:pt x="787" y="490"/>
                    <a:pt x="775" y="395"/>
                    <a:pt x="703" y="359"/>
                  </a:cubicBezTo>
                  <a:cubicBezTo>
                    <a:pt x="537" y="240"/>
                    <a:pt x="382" y="133"/>
                    <a:pt x="239" y="26"/>
                  </a:cubicBezTo>
                  <a:cubicBezTo>
                    <a:pt x="218" y="9"/>
                    <a:pt x="192" y="1"/>
                    <a:pt x="16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3" name="Google Shape;4773;p66"/>
            <p:cNvSpPr/>
            <p:nvPr/>
          </p:nvSpPr>
          <p:spPr>
            <a:xfrm>
              <a:off x="7129043" y="2512542"/>
              <a:ext cx="164879" cy="42875"/>
            </a:xfrm>
            <a:custGeom>
              <a:rect b="b" l="l" r="r" t="t"/>
              <a:pathLst>
                <a:path extrusionOk="0" h="1347" w="5180">
                  <a:moveTo>
                    <a:pt x="2798" y="1"/>
                  </a:moveTo>
                  <a:cubicBezTo>
                    <a:pt x="2120" y="1"/>
                    <a:pt x="1227" y="358"/>
                    <a:pt x="96" y="1084"/>
                  </a:cubicBezTo>
                  <a:cubicBezTo>
                    <a:pt x="36" y="1132"/>
                    <a:pt x="0" y="1215"/>
                    <a:pt x="48" y="1286"/>
                  </a:cubicBezTo>
                  <a:cubicBezTo>
                    <a:pt x="72" y="1322"/>
                    <a:pt x="119" y="1346"/>
                    <a:pt x="167" y="1346"/>
                  </a:cubicBezTo>
                  <a:cubicBezTo>
                    <a:pt x="191" y="1346"/>
                    <a:pt x="215" y="1346"/>
                    <a:pt x="238" y="1322"/>
                  </a:cubicBezTo>
                  <a:cubicBezTo>
                    <a:pt x="1322" y="620"/>
                    <a:pt x="2179" y="286"/>
                    <a:pt x="2798" y="286"/>
                  </a:cubicBezTo>
                  <a:cubicBezTo>
                    <a:pt x="3346" y="286"/>
                    <a:pt x="4060" y="536"/>
                    <a:pt x="4953" y="1072"/>
                  </a:cubicBezTo>
                  <a:cubicBezTo>
                    <a:pt x="4973" y="1088"/>
                    <a:pt x="4996" y="1094"/>
                    <a:pt x="5019" y="1094"/>
                  </a:cubicBezTo>
                  <a:cubicBezTo>
                    <a:pt x="5069" y="1094"/>
                    <a:pt x="5124" y="1065"/>
                    <a:pt x="5156" y="1025"/>
                  </a:cubicBezTo>
                  <a:cubicBezTo>
                    <a:pt x="5180" y="965"/>
                    <a:pt x="5168" y="882"/>
                    <a:pt x="5108" y="834"/>
                  </a:cubicBezTo>
                  <a:cubicBezTo>
                    <a:pt x="4156" y="274"/>
                    <a:pt x="3406" y="1"/>
                    <a:pt x="279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4" name="Google Shape;4774;p66"/>
            <p:cNvSpPr/>
            <p:nvPr/>
          </p:nvSpPr>
          <p:spPr>
            <a:xfrm>
              <a:off x="7077129" y="2536796"/>
              <a:ext cx="282364" cy="174365"/>
            </a:xfrm>
            <a:custGeom>
              <a:rect b="b" l="l" r="r" t="t"/>
              <a:pathLst>
                <a:path extrusionOk="0" h="5478" w="8871">
                  <a:moveTo>
                    <a:pt x="4429" y="263"/>
                  </a:moveTo>
                  <a:cubicBezTo>
                    <a:pt x="5572" y="263"/>
                    <a:pt x="7858" y="2048"/>
                    <a:pt x="8525" y="2608"/>
                  </a:cubicBezTo>
                  <a:cubicBezTo>
                    <a:pt x="8573" y="2632"/>
                    <a:pt x="8585" y="2680"/>
                    <a:pt x="8585" y="2739"/>
                  </a:cubicBezTo>
                  <a:cubicBezTo>
                    <a:pt x="8585" y="2799"/>
                    <a:pt x="8549" y="2846"/>
                    <a:pt x="8525" y="2870"/>
                  </a:cubicBezTo>
                  <a:cubicBezTo>
                    <a:pt x="7858" y="3418"/>
                    <a:pt x="5572" y="5204"/>
                    <a:pt x="4429" y="5204"/>
                  </a:cubicBezTo>
                  <a:cubicBezTo>
                    <a:pt x="3286" y="5204"/>
                    <a:pt x="1012" y="3418"/>
                    <a:pt x="334" y="2870"/>
                  </a:cubicBezTo>
                  <a:cubicBezTo>
                    <a:pt x="298" y="2846"/>
                    <a:pt x="274" y="2799"/>
                    <a:pt x="274" y="2739"/>
                  </a:cubicBezTo>
                  <a:cubicBezTo>
                    <a:pt x="274" y="2691"/>
                    <a:pt x="310" y="2632"/>
                    <a:pt x="334" y="2608"/>
                  </a:cubicBezTo>
                  <a:cubicBezTo>
                    <a:pt x="1012" y="2048"/>
                    <a:pt x="3286" y="263"/>
                    <a:pt x="4429" y="263"/>
                  </a:cubicBezTo>
                  <a:close/>
                  <a:moveTo>
                    <a:pt x="4429" y="1"/>
                  </a:moveTo>
                  <a:cubicBezTo>
                    <a:pt x="3227" y="1"/>
                    <a:pt x="1036" y="1679"/>
                    <a:pt x="155" y="2394"/>
                  </a:cubicBezTo>
                  <a:cubicBezTo>
                    <a:pt x="48" y="2489"/>
                    <a:pt x="0" y="2608"/>
                    <a:pt x="0" y="2739"/>
                  </a:cubicBezTo>
                  <a:cubicBezTo>
                    <a:pt x="0" y="2870"/>
                    <a:pt x="60" y="3001"/>
                    <a:pt x="155" y="3084"/>
                  </a:cubicBezTo>
                  <a:cubicBezTo>
                    <a:pt x="1036" y="3811"/>
                    <a:pt x="3227" y="5477"/>
                    <a:pt x="4429" y="5477"/>
                  </a:cubicBezTo>
                  <a:cubicBezTo>
                    <a:pt x="5632" y="5477"/>
                    <a:pt x="7823" y="3799"/>
                    <a:pt x="8704" y="3084"/>
                  </a:cubicBezTo>
                  <a:cubicBezTo>
                    <a:pt x="8811" y="2989"/>
                    <a:pt x="8858" y="2870"/>
                    <a:pt x="8858" y="2739"/>
                  </a:cubicBezTo>
                  <a:cubicBezTo>
                    <a:pt x="8870" y="2608"/>
                    <a:pt x="8811" y="2489"/>
                    <a:pt x="8704" y="2394"/>
                  </a:cubicBezTo>
                  <a:cubicBezTo>
                    <a:pt x="7823" y="1667"/>
                    <a:pt x="5632" y="1"/>
                    <a:pt x="442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5" name="Google Shape;4775;p66"/>
            <p:cNvSpPr/>
            <p:nvPr/>
          </p:nvSpPr>
          <p:spPr>
            <a:xfrm>
              <a:off x="7153680" y="2560255"/>
              <a:ext cx="129230" cy="127129"/>
            </a:xfrm>
            <a:custGeom>
              <a:rect b="b" l="l" r="r" t="t"/>
              <a:pathLst>
                <a:path extrusionOk="0" h="3994" w="4060">
                  <a:moveTo>
                    <a:pt x="2016" y="1"/>
                  </a:moveTo>
                  <a:cubicBezTo>
                    <a:pt x="1995" y="1"/>
                    <a:pt x="1974" y="1"/>
                    <a:pt x="1953" y="2"/>
                  </a:cubicBezTo>
                  <a:cubicBezTo>
                    <a:pt x="905" y="38"/>
                    <a:pt x="48" y="883"/>
                    <a:pt x="12" y="1943"/>
                  </a:cubicBezTo>
                  <a:cubicBezTo>
                    <a:pt x="0" y="2466"/>
                    <a:pt x="179" y="2955"/>
                    <a:pt x="488" y="3312"/>
                  </a:cubicBezTo>
                  <a:cubicBezTo>
                    <a:pt x="518" y="3341"/>
                    <a:pt x="557" y="3356"/>
                    <a:pt x="596" y="3356"/>
                  </a:cubicBezTo>
                  <a:cubicBezTo>
                    <a:pt x="634" y="3356"/>
                    <a:pt x="673" y="3341"/>
                    <a:pt x="703" y="3312"/>
                  </a:cubicBezTo>
                  <a:cubicBezTo>
                    <a:pt x="750" y="3264"/>
                    <a:pt x="762" y="3181"/>
                    <a:pt x="703" y="3121"/>
                  </a:cubicBezTo>
                  <a:cubicBezTo>
                    <a:pt x="429" y="2788"/>
                    <a:pt x="274" y="2371"/>
                    <a:pt x="286" y="1907"/>
                  </a:cubicBezTo>
                  <a:cubicBezTo>
                    <a:pt x="334" y="1038"/>
                    <a:pt x="1048" y="311"/>
                    <a:pt x="1917" y="276"/>
                  </a:cubicBezTo>
                  <a:cubicBezTo>
                    <a:pt x="1945" y="274"/>
                    <a:pt x="1973" y="274"/>
                    <a:pt x="2001" y="274"/>
                  </a:cubicBezTo>
                  <a:cubicBezTo>
                    <a:pt x="2963" y="274"/>
                    <a:pt x="3750" y="1065"/>
                    <a:pt x="3727" y="2026"/>
                  </a:cubicBezTo>
                  <a:cubicBezTo>
                    <a:pt x="3703" y="2943"/>
                    <a:pt x="2965" y="3681"/>
                    <a:pt x="2060" y="3717"/>
                  </a:cubicBezTo>
                  <a:cubicBezTo>
                    <a:pt x="2037" y="3717"/>
                    <a:pt x="2014" y="3718"/>
                    <a:pt x="1991" y="3718"/>
                  </a:cubicBezTo>
                  <a:cubicBezTo>
                    <a:pt x="1695" y="3718"/>
                    <a:pt x="1411" y="3646"/>
                    <a:pt x="1179" y="3502"/>
                  </a:cubicBezTo>
                  <a:cubicBezTo>
                    <a:pt x="1159" y="3494"/>
                    <a:pt x="1139" y="3490"/>
                    <a:pt x="1120" y="3490"/>
                  </a:cubicBezTo>
                  <a:cubicBezTo>
                    <a:pt x="1081" y="3490"/>
                    <a:pt x="1044" y="3506"/>
                    <a:pt x="1012" y="3538"/>
                  </a:cubicBezTo>
                  <a:cubicBezTo>
                    <a:pt x="953" y="3586"/>
                    <a:pt x="965" y="3717"/>
                    <a:pt x="1048" y="3752"/>
                  </a:cubicBezTo>
                  <a:cubicBezTo>
                    <a:pt x="1315" y="3902"/>
                    <a:pt x="1611" y="3994"/>
                    <a:pt x="1928" y="3994"/>
                  </a:cubicBezTo>
                  <a:cubicBezTo>
                    <a:pt x="1964" y="3994"/>
                    <a:pt x="2000" y="3993"/>
                    <a:pt x="2036" y="3990"/>
                  </a:cubicBezTo>
                  <a:cubicBezTo>
                    <a:pt x="3096" y="3967"/>
                    <a:pt x="3965" y="3121"/>
                    <a:pt x="4001" y="2062"/>
                  </a:cubicBezTo>
                  <a:cubicBezTo>
                    <a:pt x="4059" y="939"/>
                    <a:pt x="3142" y="1"/>
                    <a:pt x="201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6" name="Google Shape;4776;p66"/>
            <p:cNvSpPr/>
            <p:nvPr/>
          </p:nvSpPr>
          <p:spPr>
            <a:xfrm>
              <a:off x="7183982" y="2590239"/>
              <a:ext cx="68244" cy="68244"/>
            </a:xfrm>
            <a:custGeom>
              <a:rect b="b" l="l" r="r" t="t"/>
              <a:pathLst>
                <a:path extrusionOk="0" h="2144" w="2144">
                  <a:moveTo>
                    <a:pt x="1072" y="0"/>
                  </a:moveTo>
                  <a:cubicBezTo>
                    <a:pt x="477" y="0"/>
                    <a:pt x="1" y="477"/>
                    <a:pt x="1" y="1072"/>
                  </a:cubicBezTo>
                  <a:cubicBezTo>
                    <a:pt x="1" y="1667"/>
                    <a:pt x="477" y="2144"/>
                    <a:pt x="1072" y="2144"/>
                  </a:cubicBezTo>
                  <a:cubicBezTo>
                    <a:pt x="1668" y="2144"/>
                    <a:pt x="2144" y="1667"/>
                    <a:pt x="2144" y="1072"/>
                  </a:cubicBezTo>
                  <a:cubicBezTo>
                    <a:pt x="2132" y="989"/>
                    <a:pt x="2072" y="929"/>
                    <a:pt x="2001" y="929"/>
                  </a:cubicBezTo>
                  <a:cubicBezTo>
                    <a:pt x="1918" y="929"/>
                    <a:pt x="1858" y="989"/>
                    <a:pt x="1858" y="1060"/>
                  </a:cubicBezTo>
                  <a:cubicBezTo>
                    <a:pt x="1858" y="1489"/>
                    <a:pt x="1501" y="1846"/>
                    <a:pt x="1072" y="1846"/>
                  </a:cubicBezTo>
                  <a:cubicBezTo>
                    <a:pt x="644" y="1846"/>
                    <a:pt x="287" y="1489"/>
                    <a:pt x="287" y="1060"/>
                  </a:cubicBezTo>
                  <a:cubicBezTo>
                    <a:pt x="287" y="620"/>
                    <a:pt x="644" y="262"/>
                    <a:pt x="1072" y="262"/>
                  </a:cubicBezTo>
                  <a:cubicBezTo>
                    <a:pt x="1144" y="262"/>
                    <a:pt x="1203" y="215"/>
                    <a:pt x="1203" y="131"/>
                  </a:cubicBezTo>
                  <a:cubicBezTo>
                    <a:pt x="1203" y="60"/>
                    <a:pt x="1144" y="0"/>
                    <a:pt x="107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7" name="Google Shape;4777;p66"/>
            <p:cNvSpPr/>
            <p:nvPr/>
          </p:nvSpPr>
          <p:spPr>
            <a:xfrm>
              <a:off x="7225297" y="2595904"/>
              <a:ext cx="20880" cy="20880"/>
            </a:xfrm>
            <a:custGeom>
              <a:rect b="b" l="l" r="r" t="t"/>
              <a:pathLst>
                <a:path extrusionOk="0" h="656" w="656">
                  <a:moveTo>
                    <a:pt x="322" y="1"/>
                  </a:moveTo>
                  <a:cubicBezTo>
                    <a:pt x="143" y="1"/>
                    <a:pt x="1" y="156"/>
                    <a:pt x="1" y="334"/>
                  </a:cubicBezTo>
                  <a:cubicBezTo>
                    <a:pt x="1" y="513"/>
                    <a:pt x="143" y="656"/>
                    <a:pt x="322" y="656"/>
                  </a:cubicBezTo>
                  <a:cubicBezTo>
                    <a:pt x="501" y="656"/>
                    <a:pt x="655" y="513"/>
                    <a:pt x="655" y="334"/>
                  </a:cubicBezTo>
                  <a:cubicBezTo>
                    <a:pt x="655" y="132"/>
                    <a:pt x="501" y="1"/>
                    <a:pt x="32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78" name="Google Shape;4778;p66"/>
          <p:cNvGrpSpPr/>
          <p:nvPr/>
        </p:nvGrpSpPr>
        <p:grpSpPr>
          <a:xfrm>
            <a:off x="3700351" y="2520912"/>
            <a:ext cx="334279" cy="334661"/>
            <a:chOff x="3725461" y="2444712"/>
            <a:chExt cx="334279" cy="334661"/>
          </a:xfrm>
        </p:grpSpPr>
        <p:sp>
          <p:nvSpPr>
            <p:cNvPr id="4779" name="Google Shape;4779;p66"/>
            <p:cNvSpPr/>
            <p:nvPr/>
          </p:nvSpPr>
          <p:spPr>
            <a:xfrm>
              <a:off x="3939200" y="2554239"/>
              <a:ext cx="53092" cy="53092"/>
            </a:xfrm>
            <a:custGeom>
              <a:rect b="b" l="l" r="r" t="t"/>
              <a:pathLst>
                <a:path extrusionOk="0" h="1668" w="1668">
                  <a:moveTo>
                    <a:pt x="834" y="334"/>
                  </a:moveTo>
                  <a:cubicBezTo>
                    <a:pt x="1108" y="334"/>
                    <a:pt x="1334" y="548"/>
                    <a:pt x="1334" y="834"/>
                  </a:cubicBezTo>
                  <a:cubicBezTo>
                    <a:pt x="1334" y="1119"/>
                    <a:pt x="1108" y="1346"/>
                    <a:pt x="834" y="1346"/>
                  </a:cubicBezTo>
                  <a:cubicBezTo>
                    <a:pt x="548" y="1346"/>
                    <a:pt x="322" y="1119"/>
                    <a:pt x="322" y="834"/>
                  </a:cubicBezTo>
                  <a:cubicBezTo>
                    <a:pt x="322" y="548"/>
                    <a:pt x="548" y="334"/>
                    <a:pt x="834" y="334"/>
                  </a:cubicBezTo>
                  <a:close/>
                  <a:moveTo>
                    <a:pt x="834" y="0"/>
                  </a:moveTo>
                  <a:cubicBezTo>
                    <a:pt x="370" y="0"/>
                    <a:pt x="0" y="369"/>
                    <a:pt x="0" y="834"/>
                  </a:cubicBezTo>
                  <a:cubicBezTo>
                    <a:pt x="0" y="1298"/>
                    <a:pt x="370" y="1667"/>
                    <a:pt x="834" y="1667"/>
                  </a:cubicBezTo>
                  <a:cubicBezTo>
                    <a:pt x="1286" y="1667"/>
                    <a:pt x="1667" y="1298"/>
                    <a:pt x="1667" y="834"/>
                  </a:cubicBezTo>
                  <a:cubicBezTo>
                    <a:pt x="1667" y="369"/>
                    <a:pt x="1286" y="0"/>
                    <a:pt x="83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0" name="Google Shape;4780;p66"/>
            <p:cNvSpPr/>
            <p:nvPr/>
          </p:nvSpPr>
          <p:spPr>
            <a:xfrm>
              <a:off x="3941078" y="2618281"/>
              <a:ext cx="68625" cy="49305"/>
            </a:xfrm>
            <a:custGeom>
              <a:rect b="b" l="l" r="r" t="t"/>
              <a:pathLst>
                <a:path extrusionOk="0" h="1549" w="2156">
                  <a:moveTo>
                    <a:pt x="775" y="0"/>
                  </a:moveTo>
                  <a:cubicBezTo>
                    <a:pt x="549" y="0"/>
                    <a:pt x="311" y="60"/>
                    <a:pt x="120" y="167"/>
                  </a:cubicBezTo>
                  <a:cubicBezTo>
                    <a:pt x="37" y="203"/>
                    <a:pt x="1" y="310"/>
                    <a:pt x="37" y="381"/>
                  </a:cubicBezTo>
                  <a:cubicBezTo>
                    <a:pt x="72" y="443"/>
                    <a:pt x="140" y="479"/>
                    <a:pt x="201" y="479"/>
                  </a:cubicBezTo>
                  <a:cubicBezTo>
                    <a:pt x="223" y="479"/>
                    <a:pt x="244" y="474"/>
                    <a:pt x="263" y="465"/>
                  </a:cubicBezTo>
                  <a:cubicBezTo>
                    <a:pt x="418" y="381"/>
                    <a:pt x="596" y="346"/>
                    <a:pt x="751" y="346"/>
                  </a:cubicBezTo>
                  <a:cubicBezTo>
                    <a:pt x="1275" y="346"/>
                    <a:pt x="1704" y="727"/>
                    <a:pt x="1799" y="1215"/>
                  </a:cubicBezTo>
                  <a:lnTo>
                    <a:pt x="751" y="1215"/>
                  </a:lnTo>
                  <a:cubicBezTo>
                    <a:pt x="668" y="1215"/>
                    <a:pt x="584" y="1298"/>
                    <a:pt x="584" y="1382"/>
                  </a:cubicBezTo>
                  <a:cubicBezTo>
                    <a:pt x="584" y="1477"/>
                    <a:pt x="668" y="1548"/>
                    <a:pt x="751" y="1548"/>
                  </a:cubicBezTo>
                  <a:lnTo>
                    <a:pt x="1977" y="1548"/>
                  </a:lnTo>
                  <a:cubicBezTo>
                    <a:pt x="2061" y="1548"/>
                    <a:pt x="2144" y="1477"/>
                    <a:pt x="2144" y="1382"/>
                  </a:cubicBezTo>
                  <a:cubicBezTo>
                    <a:pt x="2156" y="620"/>
                    <a:pt x="1525" y="0"/>
                    <a:pt x="77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1" name="Google Shape;4781;p66"/>
            <p:cNvSpPr/>
            <p:nvPr/>
          </p:nvSpPr>
          <p:spPr>
            <a:xfrm>
              <a:off x="3775116" y="2618281"/>
              <a:ext cx="68625" cy="49305"/>
            </a:xfrm>
            <a:custGeom>
              <a:rect b="b" l="l" r="r" t="t"/>
              <a:pathLst>
                <a:path extrusionOk="0" h="1549" w="2156">
                  <a:moveTo>
                    <a:pt x="1381" y="0"/>
                  </a:moveTo>
                  <a:cubicBezTo>
                    <a:pt x="631" y="0"/>
                    <a:pt x="0" y="620"/>
                    <a:pt x="0" y="1382"/>
                  </a:cubicBezTo>
                  <a:cubicBezTo>
                    <a:pt x="0" y="1477"/>
                    <a:pt x="71" y="1548"/>
                    <a:pt x="167" y="1548"/>
                  </a:cubicBezTo>
                  <a:lnTo>
                    <a:pt x="1405" y="1548"/>
                  </a:lnTo>
                  <a:cubicBezTo>
                    <a:pt x="1488" y="1548"/>
                    <a:pt x="1560" y="1477"/>
                    <a:pt x="1560" y="1382"/>
                  </a:cubicBezTo>
                  <a:cubicBezTo>
                    <a:pt x="1560" y="1298"/>
                    <a:pt x="1500" y="1215"/>
                    <a:pt x="1417" y="1215"/>
                  </a:cubicBezTo>
                  <a:lnTo>
                    <a:pt x="357" y="1215"/>
                  </a:lnTo>
                  <a:cubicBezTo>
                    <a:pt x="429" y="715"/>
                    <a:pt x="881" y="346"/>
                    <a:pt x="1405" y="346"/>
                  </a:cubicBezTo>
                  <a:cubicBezTo>
                    <a:pt x="1584" y="346"/>
                    <a:pt x="1738" y="381"/>
                    <a:pt x="1893" y="465"/>
                  </a:cubicBezTo>
                  <a:cubicBezTo>
                    <a:pt x="1914" y="475"/>
                    <a:pt x="1938" y="481"/>
                    <a:pt x="1962" y="481"/>
                  </a:cubicBezTo>
                  <a:cubicBezTo>
                    <a:pt x="2022" y="481"/>
                    <a:pt x="2086" y="449"/>
                    <a:pt x="2119" y="381"/>
                  </a:cubicBezTo>
                  <a:cubicBezTo>
                    <a:pt x="2155" y="310"/>
                    <a:pt x="2131" y="203"/>
                    <a:pt x="2036" y="167"/>
                  </a:cubicBezTo>
                  <a:cubicBezTo>
                    <a:pt x="1846" y="60"/>
                    <a:pt x="1607" y="0"/>
                    <a:pt x="138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2" name="Google Shape;4782;p66"/>
            <p:cNvSpPr/>
            <p:nvPr/>
          </p:nvSpPr>
          <p:spPr>
            <a:xfrm>
              <a:off x="3793291" y="2554239"/>
              <a:ext cx="53092" cy="53092"/>
            </a:xfrm>
            <a:custGeom>
              <a:rect b="b" l="l" r="r" t="t"/>
              <a:pathLst>
                <a:path extrusionOk="0" h="1668" w="1668">
                  <a:moveTo>
                    <a:pt x="834" y="334"/>
                  </a:moveTo>
                  <a:cubicBezTo>
                    <a:pt x="1108" y="334"/>
                    <a:pt x="1334" y="548"/>
                    <a:pt x="1334" y="834"/>
                  </a:cubicBezTo>
                  <a:cubicBezTo>
                    <a:pt x="1334" y="1119"/>
                    <a:pt x="1108" y="1346"/>
                    <a:pt x="834" y="1346"/>
                  </a:cubicBezTo>
                  <a:cubicBezTo>
                    <a:pt x="548" y="1346"/>
                    <a:pt x="322" y="1119"/>
                    <a:pt x="322" y="834"/>
                  </a:cubicBezTo>
                  <a:cubicBezTo>
                    <a:pt x="322" y="548"/>
                    <a:pt x="560" y="334"/>
                    <a:pt x="834" y="334"/>
                  </a:cubicBezTo>
                  <a:close/>
                  <a:moveTo>
                    <a:pt x="834" y="0"/>
                  </a:moveTo>
                  <a:cubicBezTo>
                    <a:pt x="370" y="0"/>
                    <a:pt x="1" y="369"/>
                    <a:pt x="1" y="834"/>
                  </a:cubicBezTo>
                  <a:cubicBezTo>
                    <a:pt x="1" y="1298"/>
                    <a:pt x="370" y="1667"/>
                    <a:pt x="834" y="1667"/>
                  </a:cubicBezTo>
                  <a:cubicBezTo>
                    <a:pt x="1286" y="1667"/>
                    <a:pt x="1667" y="1298"/>
                    <a:pt x="1667" y="834"/>
                  </a:cubicBezTo>
                  <a:cubicBezTo>
                    <a:pt x="1667" y="369"/>
                    <a:pt x="1286" y="0"/>
                    <a:pt x="83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3" name="Google Shape;4783;p66"/>
            <p:cNvSpPr/>
            <p:nvPr/>
          </p:nvSpPr>
          <p:spPr>
            <a:xfrm>
              <a:off x="3858097" y="2540584"/>
              <a:ext cx="69007" cy="69007"/>
            </a:xfrm>
            <a:custGeom>
              <a:rect b="b" l="l" r="r" t="t"/>
              <a:pathLst>
                <a:path extrusionOk="0" h="2168" w="2168">
                  <a:moveTo>
                    <a:pt x="1084" y="346"/>
                  </a:moveTo>
                  <a:cubicBezTo>
                    <a:pt x="1501" y="346"/>
                    <a:pt x="1834" y="667"/>
                    <a:pt x="1834" y="1084"/>
                  </a:cubicBezTo>
                  <a:cubicBezTo>
                    <a:pt x="1834" y="1501"/>
                    <a:pt x="1501" y="1834"/>
                    <a:pt x="1084" y="1834"/>
                  </a:cubicBezTo>
                  <a:cubicBezTo>
                    <a:pt x="667" y="1834"/>
                    <a:pt x="346" y="1501"/>
                    <a:pt x="346" y="1084"/>
                  </a:cubicBezTo>
                  <a:cubicBezTo>
                    <a:pt x="346" y="667"/>
                    <a:pt x="667" y="346"/>
                    <a:pt x="1084" y="346"/>
                  </a:cubicBezTo>
                  <a:close/>
                  <a:moveTo>
                    <a:pt x="1084" y="1"/>
                  </a:moveTo>
                  <a:cubicBezTo>
                    <a:pt x="489" y="1"/>
                    <a:pt x="1" y="489"/>
                    <a:pt x="1" y="1084"/>
                  </a:cubicBezTo>
                  <a:cubicBezTo>
                    <a:pt x="1" y="1679"/>
                    <a:pt x="489" y="2168"/>
                    <a:pt x="1084" y="2168"/>
                  </a:cubicBezTo>
                  <a:cubicBezTo>
                    <a:pt x="1679" y="2168"/>
                    <a:pt x="2167" y="1679"/>
                    <a:pt x="2167" y="1084"/>
                  </a:cubicBezTo>
                  <a:cubicBezTo>
                    <a:pt x="2167" y="489"/>
                    <a:pt x="1679" y="1"/>
                    <a:pt x="108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4" name="Google Shape;4784;p66"/>
            <p:cNvSpPr/>
            <p:nvPr/>
          </p:nvSpPr>
          <p:spPr>
            <a:xfrm>
              <a:off x="3834224" y="2620159"/>
              <a:ext cx="116752" cy="63342"/>
            </a:xfrm>
            <a:custGeom>
              <a:rect b="b" l="l" r="r" t="t"/>
              <a:pathLst>
                <a:path extrusionOk="0" h="1990" w="3668">
                  <a:moveTo>
                    <a:pt x="1834" y="322"/>
                  </a:moveTo>
                  <a:cubicBezTo>
                    <a:pt x="2596" y="322"/>
                    <a:pt x="3239" y="906"/>
                    <a:pt x="3310" y="1656"/>
                  </a:cubicBezTo>
                  <a:lnTo>
                    <a:pt x="358" y="1656"/>
                  </a:lnTo>
                  <a:cubicBezTo>
                    <a:pt x="453" y="906"/>
                    <a:pt x="1072" y="322"/>
                    <a:pt x="1834" y="322"/>
                  </a:cubicBezTo>
                  <a:close/>
                  <a:moveTo>
                    <a:pt x="1834" y="1"/>
                  </a:moveTo>
                  <a:cubicBezTo>
                    <a:pt x="822" y="1"/>
                    <a:pt x="0" y="823"/>
                    <a:pt x="0" y="1835"/>
                  </a:cubicBezTo>
                  <a:cubicBezTo>
                    <a:pt x="0" y="1918"/>
                    <a:pt x="84" y="1989"/>
                    <a:pt x="167" y="1989"/>
                  </a:cubicBezTo>
                  <a:lnTo>
                    <a:pt x="3489" y="1989"/>
                  </a:lnTo>
                  <a:cubicBezTo>
                    <a:pt x="3572" y="1989"/>
                    <a:pt x="3656" y="1918"/>
                    <a:pt x="3656" y="1835"/>
                  </a:cubicBezTo>
                  <a:cubicBezTo>
                    <a:pt x="3668" y="823"/>
                    <a:pt x="2846" y="1"/>
                    <a:pt x="183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5" name="Google Shape;4785;p66"/>
            <p:cNvSpPr/>
            <p:nvPr/>
          </p:nvSpPr>
          <p:spPr>
            <a:xfrm>
              <a:off x="3725461" y="2444712"/>
              <a:ext cx="334279" cy="334661"/>
            </a:xfrm>
            <a:custGeom>
              <a:rect b="b" l="l" r="r" t="t"/>
              <a:pathLst>
                <a:path extrusionOk="0" h="10514" w="10502">
                  <a:moveTo>
                    <a:pt x="5418" y="905"/>
                  </a:moveTo>
                  <a:cubicBezTo>
                    <a:pt x="7680" y="1001"/>
                    <a:pt x="9513" y="2834"/>
                    <a:pt x="9597" y="5096"/>
                  </a:cubicBezTo>
                  <a:lnTo>
                    <a:pt x="9192" y="5096"/>
                  </a:lnTo>
                  <a:cubicBezTo>
                    <a:pt x="9109" y="5096"/>
                    <a:pt x="9037" y="5168"/>
                    <a:pt x="9037" y="5263"/>
                  </a:cubicBezTo>
                  <a:cubicBezTo>
                    <a:pt x="9037" y="5346"/>
                    <a:pt x="9109" y="5418"/>
                    <a:pt x="9192" y="5418"/>
                  </a:cubicBezTo>
                  <a:lnTo>
                    <a:pt x="9597" y="5418"/>
                  </a:lnTo>
                  <a:cubicBezTo>
                    <a:pt x="9513" y="7704"/>
                    <a:pt x="7692" y="9525"/>
                    <a:pt x="5418" y="9609"/>
                  </a:cubicBezTo>
                  <a:lnTo>
                    <a:pt x="5418" y="9204"/>
                  </a:lnTo>
                  <a:cubicBezTo>
                    <a:pt x="5418" y="9109"/>
                    <a:pt x="5346" y="9037"/>
                    <a:pt x="5251" y="9037"/>
                  </a:cubicBezTo>
                  <a:cubicBezTo>
                    <a:pt x="5168" y="9037"/>
                    <a:pt x="5084" y="9109"/>
                    <a:pt x="5084" y="9204"/>
                  </a:cubicBezTo>
                  <a:lnTo>
                    <a:pt x="5084" y="9609"/>
                  </a:lnTo>
                  <a:cubicBezTo>
                    <a:pt x="2822" y="9513"/>
                    <a:pt x="1000" y="7680"/>
                    <a:pt x="905" y="5418"/>
                  </a:cubicBezTo>
                  <a:lnTo>
                    <a:pt x="1310" y="5418"/>
                  </a:lnTo>
                  <a:cubicBezTo>
                    <a:pt x="1393" y="5418"/>
                    <a:pt x="1477" y="5346"/>
                    <a:pt x="1477" y="5263"/>
                  </a:cubicBezTo>
                  <a:cubicBezTo>
                    <a:pt x="1477" y="5168"/>
                    <a:pt x="1393" y="5096"/>
                    <a:pt x="1310" y="5096"/>
                  </a:cubicBezTo>
                  <a:lnTo>
                    <a:pt x="905" y="5096"/>
                  </a:lnTo>
                  <a:cubicBezTo>
                    <a:pt x="1000" y="2834"/>
                    <a:pt x="2822" y="1001"/>
                    <a:pt x="5084" y="905"/>
                  </a:cubicBezTo>
                  <a:lnTo>
                    <a:pt x="5084" y="1310"/>
                  </a:lnTo>
                  <a:cubicBezTo>
                    <a:pt x="5084" y="1405"/>
                    <a:pt x="5168" y="1477"/>
                    <a:pt x="5251" y="1477"/>
                  </a:cubicBezTo>
                  <a:cubicBezTo>
                    <a:pt x="5346" y="1477"/>
                    <a:pt x="5418" y="1405"/>
                    <a:pt x="5418" y="1310"/>
                  </a:cubicBezTo>
                  <a:lnTo>
                    <a:pt x="5418" y="905"/>
                  </a:lnTo>
                  <a:close/>
                  <a:moveTo>
                    <a:pt x="5251" y="0"/>
                  </a:moveTo>
                  <a:cubicBezTo>
                    <a:pt x="5168" y="0"/>
                    <a:pt x="5084" y="84"/>
                    <a:pt x="5084" y="167"/>
                  </a:cubicBezTo>
                  <a:lnTo>
                    <a:pt x="5084" y="572"/>
                  </a:lnTo>
                  <a:cubicBezTo>
                    <a:pt x="2632" y="655"/>
                    <a:pt x="655" y="2644"/>
                    <a:pt x="560" y="5096"/>
                  </a:cubicBezTo>
                  <a:lnTo>
                    <a:pt x="167" y="5096"/>
                  </a:lnTo>
                  <a:cubicBezTo>
                    <a:pt x="72" y="5096"/>
                    <a:pt x="0" y="5168"/>
                    <a:pt x="0" y="5263"/>
                  </a:cubicBezTo>
                  <a:cubicBezTo>
                    <a:pt x="0" y="5346"/>
                    <a:pt x="72" y="5418"/>
                    <a:pt x="167" y="5418"/>
                  </a:cubicBezTo>
                  <a:lnTo>
                    <a:pt x="560" y="5418"/>
                  </a:lnTo>
                  <a:cubicBezTo>
                    <a:pt x="655" y="7882"/>
                    <a:pt x="2632" y="9859"/>
                    <a:pt x="5084" y="9942"/>
                  </a:cubicBezTo>
                  <a:lnTo>
                    <a:pt x="5084" y="10347"/>
                  </a:lnTo>
                  <a:cubicBezTo>
                    <a:pt x="5084" y="10442"/>
                    <a:pt x="5168" y="10514"/>
                    <a:pt x="5251" y="10514"/>
                  </a:cubicBezTo>
                  <a:cubicBezTo>
                    <a:pt x="5346" y="10514"/>
                    <a:pt x="5418" y="10442"/>
                    <a:pt x="5418" y="10347"/>
                  </a:cubicBezTo>
                  <a:lnTo>
                    <a:pt x="5418" y="9942"/>
                  </a:lnTo>
                  <a:cubicBezTo>
                    <a:pt x="7870" y="9859"/>
                    <a:pt x="9847" y="7882"/>
                    <a:pt x="9942" y="5418"/>
                  </a:cubicBezTo>
                  <a:lnTo>
                    <a:pt x="10347" y="5418"/>
                  </a:lnTo>
                  <a:cubicBezTo>
                    <a:pt x="10430" y="5418"/>
                    <a:pt x="10502" y="5346"/>
                    <a:pt x="10502" y="5263"/>
                  </a:cubicBezTo>
                  <a:cubicBezTo>
                    <a:pt x="10502" y="5168"/>
                    <a:pt x="10442" y="5096"/>
                    <a:pt x="10347" y="5096"/>
                  </a:cubicBezTo>
                  <a:lnTo>
                    <a:pt x="9942" y="5096"/>
                  </a:lnTo>
                  <a:cubicBezTo>
                    <a:pt x="9847" y="2644"/>
                    <a:pt x="7870" y="655"/>
                    <a:pt x="5418" y="572"/>
                  </a:cubicBezTo>
                  <a:lnTo>
                    <a:pt x="5418" y="167"/>
                  </a:lnTo>
                  <a:cubicBezTo>
                    <a:pt x="5418" y="84"/>
                    <a:pt x="5346" y="0"/>
                    <a:pt x="525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86" name="Google Shape;4786;p66"/>
          <p:cNvGrpSpPr/>
          <p:nvPr/>
        </p:nvGrpSpPr>
        <p:grpSpPr>
          <a:xfrm>
            <a:off x="6552128" y="2533421"/>
            <a:ext cx="332019" cy="310788"/>
            <a:chOff x="6577238" y="2457221"/>
            <a:chExt cx="332019" cy="310788"/>
          </a:xfrm>
        </p:grpSpPr>
        <p:sp>
          <p:nvSpPr>
            <p:cNvPr id="4787" name="Google Shape;4787;p66"/>
            <p:cNvSpPr/>
            <p:nvPr/>
          </p:nvSpPr>
          <p:spPr>
            <a:xfrm>
              <a:off x="6577238" y="2457221"/>
              <a:ext cx="332019" cy="310788"/>
            </a:xfrm>
            <a:custGeom>
              <a:rect b="b" l="l" r="r" t="t"/>
              <a:pathLst>
                <a:path extrusionOk="0" h="9764" w="10431">
                  <a:moveTo>
                    <a:pt x="5478" y="346"/>
                  </a:moveTo>
                  <a:cubicBezTo>
                    <a:pt x="5823" y="346"/>
                    <a:pt x="6097" y="619"/>
                    <a:pt x="6097" y="965"/>
                  </a:cubicBezTo>
                  <a:lnTo>
                    <a:pt x="6097" y="1334"/>
                  </a:lnTo>
                  <a:cubicBezTo>
                    <a:pt x="6097" y="1620"/>
                    <a:pt x="6335" y="1858"/>
                    <a:pt x="6621" y="1858"/>
                  </a:cubicBezTo>
                  <a:lnTo>
                    <a:pt x="6776" y="1858"/>
                  </a:lnTo>
                  <a:cubicBezTo>
                    <a:pt x="6871" y="1858"/>
                    <a:pt x="6966" y="1953"/>
                    <a:pt x="6966" y="2048"/>
                  </a:cubicBezTo>
                  <a:lnTo>
                    <a:pt x="6966" y="3084"/>
                  </a:lnTo>
                  <a:cubicBezTo>
                    <a:pt x="6966" y="3179"/>
                    <a:pt x="6871" y="3275"/>
                    <a:pt x="6776" y="3275"/>
                  </a:cubicBezTo>
                  <a:lnTo>
                    <a:pt x="3537" y="3275"/>
                  </a:lnTo>
                  <a:cubicBezTo>
                    <a:pt x="3442" y="3275"/>
                    <a:pt x="3347" y="3179"/>
                    <a:pt x="3347" y="3084"/>
                  </a:cubicBezTo>
                  <a:lnTo>
                    <a:pt x="3394" y="2048"/>
                  </a:lnTo>
                  <a:cubicBezTo>
                    <a:pt x="3394" y="1953"/>
                    <a:pt x="3477" y="1858"/>
                    <a:pt x="3585" y="1858"/>
                  </a:cubicBezTo>
                  <a:lnTo>
                    <a:pt x="3739" y="1858"/>
                  </a:lnTo>
                  <a:cubicBezTo>
                    <a:pt x="4013" y="1858"/>
                    <a:pt x="4251" y="1620"/>
                    <a:pt x="4251" y="1334"/>
                  </a:cubicBezTo>
                  <a:lnTo>
                    <a:pt x="4251" y="965"/>
                  </a:lnTo>
                  <a:cubicBezTo>
                    <a:pt x="4251" y="619"/>
                    <a:pt x="4537" y="346"/>
                    <a:pt x="4882" y="346"/>
                  </a:cubicBezTo>
                  <a:close/>
                  <a:moveTo>
                    <a:pt x="9538" y="2286"/>
                  </a:moveTo>
                  <a:cubicBezTo>
                    <a:pt x="9871" y="2286"/>
                    <a:pt x="10121" y="2560"/>
                    <a:pt x="10121" y="2870"/>
                  </a:cubicBezTo>
                  <a:lnTo>
                    <a:pt x="10121" y="8823"/>
                  </a:lnTo>
                  <a:lnTo>
                    <a:pt x="10085" y="8823"/>
                  </a:lnTo>
                  <a:cubicBezTo>
                    <a:pt x="10085" y="9156"/>
                    <a:pt x="9824" y="9406"/>
                    <a:pt x="9514" y="9406"/>
                  </a:cubicBezTo>
                  <a:lnTo>
                    <a:pt x="918" y="9406"/>
                  </a:lnTo>
                  <a:cubicBezTo>
                    <a:pt x="596" y="9406"/>
                    <a:pt x="346" y="9132"/>
                    <a:pt x="346" y="8823"/>
                  </a:cubicBezTo>
                  <a:lnTo>
                    <a:pt x="346" y="2870"/>
                  </a:lnTo>
                  <a:cubicBezTo>
                    <a:pt x="346" y="2548"/>
                    <a:pt x="608" y="2286"/>
                    <a:pt x="918" y="2286"/>
                  </a:cubicBezTo>
                  <a:lnTo>
                    <a:pt x="3085" y="2286"/>
                  </a:lnTo>
                  <a:lnTo>
                    <a:pt x="3085" y="2846"/>
                  </a:lnTo>
                  <a:lnTo>
                    <a:pt x="1061" y="2846"/>
                  </a:lnTo>
                  <a:cubicBezTo>
                    <a:pt x="965" y="2846"/>
                    <a:pt x="894" y="2917"/>
                    <a:pt x="894" y="3001"/>
                  </a:cubicBezTo>
                  <a:lnTo>
                    <a:pt x="894" y="8704"/>
                  </a:lnTo>
                  <a:cubicBezTo>
                    <a:pt x="894" y="8799"/>
                    <a:pt x="965" y="8870"/>
                    <a:pt x="1061" y="8870"/>
                  </a:cubicBezTo>
                  <a:lnTo>
                    <a:pt x="6609" y="8870"/>
                  </a:lnTo>
                  <a:cubicBezTo>
                    <a:pt x="6692" y="8870"/>
                    <a:pt x="6776" y="8799"/>
                    <a:pt x="6776" y="8704"/>
                  </a:cubicBezTo>
                  <a:cubicBezTo>
                    <a:pt x="6776" y="8620"/>
                    <a:pt x="6692" y="8537"/>
                    <a:pt x="6609" y="8537"/>
                  </a:cubicBezTo>
                  <a:lnTo>
                    <a:pt x="1215" y="8537"/>
                  </a:lnTo>
                  <a:lnTo>
                    <a:pt x="1215" y="3167"/>
                  </a:lnTo>
                  <a:lnTo>
                    <a:pt x="3096" y="3167"/>
                  </a:lnTo>
                  <a:cubicBezTo>
                    <a:pt x="3132" y="3417"/>
                    <a:pt x="3347" y="3596"/>
                    <a:pt x="3620" y="3596"/>
                  </a:cubicBezTo>
                  <a:lnTo>
                    <a:pt x="6847" y="3596"/>
                  </a:lnTo>
                  <a:cubicBezTo>
                    <a:pt x="7097" y="3596"/>
                    <a:pt x="7323" y="3405"/>
                    <a:pt x="7371" y="3167"/>
                  </a:cubicBezTo>
                  <a:lnTo>
                    <a:pt x="9240" y="3167"/>
                  </a:lnTo>
                  <a:lnTo>
                    <a:pt x="9240" y="8537"/>
                  </a:lnTo>
                  <a:lnTo>
                    <a:pt x="7418" y="8537"/>
                  </a:lnTo>
                  <a:cubicBezTo>
                    <a:pt x="7335" y="8537"/>
                    <a:pt x="7264" y="8620"/>
                    <a:pt x="7264" y="8704"/>
                  </a:cubicBezTo>
                  <a:cubicBezTo>
                    <a:pt x="7264" y="8799"/>
                    <a:pt x="7335" y="8870"/>
                    <a:pt x="7418" y="8870"/>
                  </a:cubicBezTo>
                  <a:lnTo>
                    <a:pt x="9407" y="8870"/>
                  </a:lnTo>
                  <a:cubicBezTo>
                    <a:pt x="9490" y="8870"/>
                    <a:pt x="9562" y="8799"/>
                    <a:pt x="9562" y="8704"/>
                  </a:cubicBezTo>
                  <a:lnTo>
                    <a:pt x="9562" y="3001"/>
                  </a:lnTo>
                  <a:cubicBezTo>
                    <a:pt x="9562" y="2917"/>
                    <a:pt x="9490" y="2846"/>
                    <a:pt x="9407" y="2846"/>
                  </a:cubicBezTo>
                  <a:lnTo>
                    <a:pt x="7383" y="2846"/>
                  </a:lnTo>
                  <a:lnTo>
                    <a:pt x="7383" y="2286"/>
                  </a:lnTo>
                  <a:close/>
                  <a:moveTo>
                    <a:pt x="4906" y="0"/>
                  </a:moveTo>
                  <a:cubicBezTo>
                    <a:pt x="4370" y="0"/>
                    <a:pt x="3942" y="429"/>
                    <a:pt x="3942" y="965"/>
                  </a:cubicBezTo>
                  <a:lnTo>
                    <a:pt x="3942" y="1334"/>
                  </a:lnTo>
                  <a:cubicBezTo>
                    <a:pt x="3942" y="1441"/>
                    <a:pt x="3858" y="1536"/>
                    <a:pt x="3751" y="1536"/>
                  </a:cubicBezTo>
                  <a:lnTo>
                    <a:pt x="3597" y="1536"/>
                  </a:lnTo>
                  <a:cubicBezTo>
                    <a:pt x="3347" y="1536"/>
                    <a:pt x="3120" y="1727"/>
                    <a:pt x="3085" y="1965"/>
                  </a:cubicBezTo>
                  <a:lnTo>
                    <a:pt x="918" y="1965"/>
                  </a:lnTo>
                  <a:cubicBezTo>
                    <a:pt x="418" y="1965"/>
                    <a:pt x="1" y="2382"/>
                    <a:pt x="1" y="2882"/>
                  </a:cubicBezTo>
                  <a:lnTo>
                    <a:pt x="1" y="8835"/>
                  </a:lnTo>
                  <a:cubicBezTo>
                    <a:pt x="1" y="9347"/>
                    <a:pt x="418" y="9763"/>
                    <a:pt x="918" y="9763"/>
                  </a:cubicBezTo>
                  <a:lnTo>
                    <a:pt x="9514" y="9763"/>
                  </a:lnTo>
                  <a:cubicBezTo>
                    <a:pt x="10014" y="9763"/>
                    <a:pt x="10431" y="9347"/>
                    <a:pt x="10431" y="8835"/>
                  </a:cubicBezTo>
                  <a:lnTo>
                    <a:pt x="10431" y="2882"/>
                  </a:lnTo>
                  <a:cubicBezTo>
                    <a:pt x="10419" y="2370"/>
                    <a:pt x="10002" y="1965"/>
                    <a:pt x="9490" y="1965"/>
                  </a:cubicBezTo>
                  <a:lnTo>
                    <a:pt x="7335" y="1965"/>
                  </a:lnTo>
                  <a:cubicBezTo>
                    <a:pt x="7287" y="1715"/>
                    <a:pt x="7085" y="1536"/>
                    <a:pt x="6811" y="1536"/>
                  </a:cubicBezTo>
                  <a:lnTo>
                    <a:pt x="6668" y="1536"/>
                  </a:lnTo>
                  <a:cubicBezTo>
                    <a:pt x="6561" y="1536"/>
                    <a:pt x="6478" y="1441"/>
                    <a:pt x="6478" y="1334"/>
                  </a:cubicBezTo>
                  <a:lnTo>
                    <a:pt x="6478" y="965"/>
                  </a:lnTo>
                  <a:cubicBezTo>
                    <a:pt x="6478" y="429"/>
                    <a:pt x="6037" y="0"/>
                    <a:pt x="550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8" name="Google Shape;4788;p66"/>
            <p:cNvSpPr/>
            <p:nvPr/>
          </p:nvSpPr>
          <p:spPr>
            <a:xfrm>
              <a:off x="6723529" y="2512542"/>
              <a:ext cx="38705" cy="39055"/>
            </a:xfrm>
            <a:custGeom>
              <a:rect b="b" l="l" r="r" t="t"/>
              <a:pathLst>
                <a:path extrusionOk="0" h="1227" w="1216">
                  <a:moveTo>
                    <a:pt x="608" y="346"/>
                  </a:moveTo>
                  <a:cubicBezTo>
                    <a:pt x="763" y="346"/>
                    <a:pt x="882" y="465"/>
                    <a:pt x="882" y="608"/>
                  </a:cubicBezTo>
                  <a:cubicBezTo>
                    <a:pt x="882" y="763"/>
                    <a:pt x="763" y="882"/>
                    <a:pt x="608" y="882"/>
                  </a:cubicBezTo>
                  <a:cubicBezTo>
                    <a:pt x="465" y="882"/>
                    <a:pt x="346" y="763"/>
                    <a:pt x="346" y="608"/>
                  </a:cubicBezTo>
                  <a:cubicBezTo>
                    <a:pt x="346" y="465"/>
                    <a:pt x="465" y="346"/>
                    <a:pt x="608" y="346"/>
                  </a:cubicBezTo>
                  <a:close/>
                  <a:moveTo>
                    <a:pt x="608" y="1"/>
                  </a:moveTo>
                  <a:cubicBezTo>
                    <a:pt x="286" y="1"/>
                    <a:pt x="1" y="274"/>
                    <a:pt x="1" y="608"/>
                  </a:cubicBezTo>
                  <a:cubicBezTo>
                    <a:pt x="1" y="941"/>
                    <a:pt x="275" y="1227"/>
                    <a:pt x="608" y="1227"/>
                  </a:cubicBezTo>
                  <a:cubicBezTo>
                    <a:pt x="941" y="1227"/>
                    <a:pt x="1215" y="953"/>
                    <a:pt x="1215" y="608"/>
                  </a:cubicBezTo>
                  <a:cubicBezTo>
                    <a:pt x="1203" y="274"/>
                    <a:pt x="941" y="1"/>
                    <a:pt x="60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9" name="Google Shape;4789;p66"/>
            <p:cNvSpPr/>
            <p:nvPr/>
          </p:nvSpPr>
          <p:spPr>
            <a:xfrm>
              <a:off x="6662893" y="2597050"/>
              <a:ext cx="169813" cy="108031"/>
            </a:xfrm>
            <a:custGeom>
              <a:rect b="b" l="l" r="r" t="t"/>
              <a:pathLst>
                <a:path extrusionOk="0" h="3394" w="5335">
                  <a:moveTo>
                    <a:pt x="763" y="2060"/>
                  </a:moveTo>
                  <a:cubicBezTo>
                    <a:pt x="1025" y="2060"/>
                    <a:pt x="1251" y="2287"/>
                    <a:pt x="1251" y="2561"/>
                  </a:cubicBezTo>
                  <a:cubicBezTo>
                    <a:pt x="1251" y="2822"/>
                    <a:pt x="1025" y="3049"/>
                    <a:pt x="763" y="3049"/>
                  </a:cubicBezTo>
                  <a:cubicBezTo>
                    <a:pt x="489" y="3049"/>
                    <a:pt x="275" y="2822"/>
                    <a:pt x="275" y="2561"/>
                  </a:cubicBezTo>
                  <a:cubicBezTo>
                    <a:pt x="275" y="2287"/>
                    <a:pt x="489" y="2060"/>
                    <a:pt x="763" y="2060"/>
                  </a:cubicBezTo>
                  <a:close/>
                  <a:moveTo>
                    <a:pt x="4918" y="1"/>
                  </a:moveTo>
                  <a:cubicBezTo>
                    <a:pt x="4918" y="1"/>
                    <a:pt x="4894" y="1"/>
                    <a:pt x="4894" y="13"/>
                  </a:cubicBezTo>
                  <a:lnTo>
                    <a:pt x="4466" y="239"/>
                  </a:lnTo>
                  <a:cubicBezTo>
                    <a:pt x="4394" y="275"/>
                    <a:pt x="4346" y="370"/>
                    <a:pt x="4394" y="453"/>
                  </a:cubicBezTo>
                  <a:cubicBezTo>
                    <a:pt x="4429" y="515"/>
                    <a:pt x="4484" y="550"/>
                    <a:pt x="4548" y="550"/>
                  </a:cubicBezTo>
                  <a:cubicBezTo>
                    <a:pt x="4571" y="550"/>
                    <a:pt x="4595" y="546"/>
                    <a:pt x="4620" y="536"/>
                  </a:cubicBezTo>
                  <a:lnTo>
                    <a:pt x="4739" y="477"/>
                  </a:lnTo>
                  <a:lnTo>
                    <a:pt x="4739" y="477"/>
                  </a:lnTo>
                  <a:cubicBezTo>
                    <a:pt x="4525" y="1191"/>
                    <a:pt x="4144" y="1727"/>
                    <a:pt x="3620" y="2060"/>
                  </a:cubicBezTo>
                  <a:cubicBezTo>
                    <a:pt x="3098" y="2398"/>
                    <a:pt x="2516" y="2470"/>
                    <a:pt x="2094" y="2470"/>
                  </a:cubicBezTo>
                  <a:cubicBezTo>
                    <a:pt x="1891" y="2470"/>
                    <a:pt x="1724" y="2453"/>
                    <a:pt x="1620" y="2441"/>
                  </a:cubicBezTo>
                  <a:cubicBezTo>
                    <a:pt x="1560" y="2049"/>
                    <a:pt x="1227" y="1751"/>
                    <a:pt x="822" y="1751"/>
                  </a:cubicBezTo>
                  <a:cubicBezTo>
                    <a:pt x="370" y="1751"/>
                    <a:pt x="1" y="2120"/>
                    <a:pt x="1" y="2572"/>
                  </a:cubicBezTo>
                  <a:cubicBezTo>
                    <a:pt x="1" y="3013"/>
                    <a:pt x="370" y="3394"/>
                    <a:pt x="822" y="3394"/>
                  </a:cubicBezTo>
                  <a:cubicBezTo>
                    <a:pt x="1203" y="3394"/>
                    <a:pt x="1537" y="3120"/>
                    <a:pt x="1620" y="2763"/>
                  </a:cubicBezTo>
                  <a:cubicBezTo>
                    <a:pt x="1739" y="2775"/>
                    <a:pt x="1906" y="2799"/>
                    <a:pt x="2120" y="2799"/>
                  </a:cubicBezTo>
                  <a:cubicBezTo>
                    <a:pt x="2572" y="2799"/>
                    <a:pt x="3215" y="2703"/>
                    <a:pt x="3799" y="2334"/>
                  </a:cubicBezTo>
                  <a:cubicBezTo>
                    <a:pt x="4382" y="1965"/>
                    <a:pt x="4799" y="1394"/>
                    <a:pt x="5037" y="620"/>
                  </a:cubicBezTo>
                  <a:lnTo>
                    <a:pt x="5061" y="667"/>
                  </a:lnTo>
                  <a:cubicBezTo>
                    <a:pt x="5097" y="727"/>
                    <a:pt x="5156" y="751"/>
                    <a:pt x="5216" y="751"/>
                  </a:cubicBezTo>
                  <a:cubicBezTo>
                    <a:pt x="5239" y="751"/>
                    <a:pt x="5251" y="751"/>
                    <a:pt x="5287" y="739"/>
                  </a:cubicBezTo>
                  <a:cubicBezTo>
                    <a:pt x="5299" y="691"/>
                    <a:pt x="5335" y="596"/>
                    <a:pt x="5287" y="501"/>
                  </a:cubicBezTo>
                  <a:lnTo>
                    <a:pt x="5061" y="72"/>
                  </a:lnTo>
                  <a:cubicBezTo>
                    <a:pt x="5061" y="72"/>
                    <a:pt x="5061" y="60"/>
                    <a:pt x="5049" y="60"/>
                  </a:cubicBezTo>
                  <a:lnTo>
                    <a:pt x="5013" y="25"/>
                  </a:lnTo>
                  <a:lnTo>
                    <a:pt x="5001" y="13"/>
                  </a:lnTo>
                  <a:cubicBezTo>
                    <a:pt x="5001" y="13"/>
                    <a:pt x="4989" y="13"/>
                    <a:pt x="498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0" name="Google Shape;4790;p66"/>
            <p:cNvSpPr/>
            <p:nvPr/>
          </p:nvSpPr>
          <p:spPr>
            <a:xfrm>
              <a:off x="6639402" y="2589188"/>
              <a:ext cx="32244" cy="31384"/>
            </a:xfrm>
            <a:custGeom>
              <a:rect b="b" l="l" r="r" t="t"/>
              <a:pathLst>
                <a:path extrusionOk="0" h="986" w="1013">
                  <a:moveTo>
                    <a:pt x="184" y="1"/>
                  </a:moveTo>
                  <a:cubicBezTo>
                    <a:pt x="140" y="1"/>
                    <a:pt x="96" y="16"/>
                    <a:pt x="60" y="45"/>
                  </a:cubicBezTo>
                  <a:cubicBezTo>
                    <a:pt x="0" y="105"/>
                    <a:pt x="0" y="212"/>
                    <a:pt x="60" y="283"/>
                  </a:cubicBezTo>
                  <a:lnTo>
                    <a:pt x="262" y="498"/>
                  </a:lnTo>
                  <a:lnTo>
                    <a:pt x="60" y="700"/>
                  </a:lnTo>
                  <a:cubicBezTo>
                    <a:pt x="0" y="760"/>
                    <a:pt x="0" y="867"/>
                    <a:pt x="60" y="938"/>
                  </a:cubicBezTo>
                  <a:cubicBezTo>
                    <a:pt x="84" y="974"/>
                    <a:pt x="131" y="986"/>
                    <a:pt x="179" y="986"/>
                  </a:cubicBezTo>
                  <a:cubicBezTo>
                    <a:pt x="215" y="986"/>
                    <a:pt x="262" y="974"/>
                    <a:pt x="298" y="938"/>
                  </a:cubicBezTo>
                  <a:lnTo>
                    <a:pt x="501" y="736"/>
                  </a:lnTo>
                  <a:lnTo>
                    <a:pt x="715" y="938"/>
                  </a:lnTo>
                  <a:cubicBezTo>
                    <a:pt x="739" y="974"/>
                    <a:pt x="786" y="986"/>
                    <a:pt x="834" y="986"/>
                  </a:cubicBezTo>
                  <a:cubicBezTo>
                    <a:pt x="870" y="986"/>
                    <a:pt x="917" y="974"/>
                    <a:pt x="953" y="938"/>
                  </a:cubicBezTo>
                  <a:cubicBezTo>
                    <a:pt x="1013" y="879"/>
                    <a:pt x="1013" y="783"/>
                    <a:pt x="953" y="700"/>
                  </a:cubicBezTo>
                  <a:lnTo>
                    <a:pt x="739" y="498"/>
                  </a:lnTo>
                  <a:lnTo>
                    <a:pt x="953" y="283"/>
                  </a:lnTo>
                  <a:cubicBezTo>
                    <a:pt x="1013" y="224"/>
                    <a:pt x="1013" y="129"/>
                    <a:pt x="953" y="45"/>
                  </a:cubicBezTo>
                  <a:cubicBezTo>
                    <a:pt x="923" y="16"/>
                    <a:pt x="882" y="1"/>
                    <a:pt x="838" y="1"/>
                  </a:cubicBezTo>
                  <a:cubicBezTo>
                    <a:pt x="795" y="1"/>
                    <a:pt x="751" y="16"/>
                    <a:pt x="715" y="45"/>
                  </a:cubicBezTo>
                  <a:lnTo>
                    <a:pt x="501" y="260"/>
                  </a:lnTo>
                  <a:lnTo>
                    <a:pt x="298" y="45"/>
                  </a:lnTo>
                  <a:cubicBezTo>
                    <a:pt x="268" y="16"/>
                    <a:pt x="227" y="1"/>
                    <a:pt x="18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1" name="Google Shape;4791;p66"/>
            <p:cNvSpPr/>
            <p:nvPr/>
          </p:nvSpPr>
          <p:spPr>
            <a:xfrm>
              <a:off x="6820547" y="2673315"/>
              <a:ext cx="32244" cy="31034"/>
            </a:xfrm>
            <a:custGeom>
              <a:rect b="b" l="l" r="r" t="t"/>
              <a:pathLst>
                <a:path extrusionOk="0" h="975" w="1013">
                  <a:moveTo>
                    <a:pt x="188" y="1"/>
                  </a:moveTo>
                  <a:cubicBezTo>
                    <a:pt x="147" y="1"/>
                    <a:pt x="102" y="16"/>
                    <a:pt x="60" y="45"/>
                  </a:cubicBezTo>
                  <a:cubicBezTo>
                    <a:pt x="1" y="105"/>
                    <a:pt x="1" y="200"/>
                    <a:pt x="60" y="284"/>
                  </a:cubicBezTo>
                  <a:lnTo>
                    <a:pt x="275" y="486"/>
                  </a:lnTo>
                  <a:lnTo>
                    <a:pt x="60" y="700"/>
                  </a:lnTo>
                  <a:cubicBezTo>
                    <a:pt x="1" y="760"/>
                    <a:pt x="1" y="855"/>
                    <a:pt x="60" y="938"/>
                  </a:cubicBezTo>
                  <a:cubicBezTo>
                    <a:pt x="96" y="962"/>
                    <a:pt x="144" y="974"/>
                    <a:pt x="179" y="974"/>
                  </a:cubicBezTo>
                  <a:cubicBezTo>
                    <a:pt x="227" y="974"/>
                    <a:pt x="275" y="962"/>
                    <a:pt x="298" y="938"/>
                  </a:cubicBezTo>
                  <a:lnTo>
                    <a:pt x="513" y="724"/>
                  </a:lnTo>
                  <a:lnTo>
                    <a:pt x="715" y="938"/>
                  </a:lnTo>
                  <a:cubicBezTo>
                    <a:pt x="751" y="962"/>
                    <a:pt x="798" y="974"/>
                    <a:pt x="834" y="974"/>
                  </a:cubicBezTo>
                  <a:cubicBezTo>
                    <a:pt x="882" y="974"/>
                    <a:pt x="929" y="962"/>
                    <a:pt x="953" y="938"/>
                  </a:cubicBezTo>
                  <a:cubicBezTo>
                    <a:pt x="1013" y="879"/>
                    <a:pt x="1013" y="772"/>
                    <a:pt x="953" y="700"/>
                  </a:cubicBezTo>
                  <a:lnTo>
                    <a:pt x="751" y="486"/>
                  </a:lnTo>
                  <a:lnTo>
                    <a:pt x="953" y="284"/>
                  </a:lnTo>
                  <a:cubicBezTo>
                    <a:pt x="1013" y="224"/>
                    <a:pt x="1013" y="117"/>
                    <a:pt x="953" y="45"/>
                  </a:cubicBezTo>
                  <a:cubicBezTo>
                    <a:pt x="923" y="16"/>
                    <a:pt x="885" y="1"/>
                    <a:pt x="843" y="1"/>
                  </a:cubicBezTo>
                  <a:cubicBezTo>
                    <a:pt x="801" y="1"/>
                    <a:pt x="757" y="16"/>
                    <a:pt x="715" y="45"/>
                  </a:cubicBezTo>
                  <a:lnTo>
                    <a:pt x="513" y="248"/>
                  </a:lnTo>
                  <a:lnTo>
                    <a:pt x="298" y="45"/>
                  </a:lnTo>
                  <a:cubicBezTo>
                    <a:pt x="269" y="16"/>
                    <a:pt x="230" y="1"/>
                    <a:pt x="18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2" name="Google Shape;4792;p66"/>
            <p:cNvSpPr/>
            <p:nvPr/>
          </p:nvSpPr>
          <p:spPr>
            <a:xfrm>
              <a:off x="6730341" y="2603607"/>
              <a:ext cx="32244" cy="31384"/>
            </a:xfrm>
            <a:custGeom>
              <a:rect b="b" l="l" r="r" t="t"/>
              <a:pathLst>
                <a:path extrusionOk="0" h="986" w="1013">
                  <a:moveTo>
                    <a:pt x="184" y="0"/>
                  </a:moveTo>
                  <a:cubicBezTo>
                    <a:pt x="141" y="0"/>
                    <a:pt x="96" y="15"/>
                    <a:pt x="61" y="45"/>
                  </a:cubicBezTo>
                  <a:cubicBezTo>
                    <a:pt x="1" y="104"/>
                    <a:pt x="1" y="211"/>
                    <a:pt x="61" y="283"/>
                  </a:cubicBezTo>
                  <a:lnTo>
                    <a:pt x="263" y="485"/>
                  </a:lnTo>
                  <a:lnTo>
                    <a:pt x="61" y="700"/>
                  </a:lnTo>
                  <a:cubicBezTo>
                    <a:pt x="1" y="759"/>
                    <a:pt x="1" y="866"/>
                    <a:pt x="61" y="938"/>
                  </a:cubicBezTo>
                  <a:cubicBezTo>
                    <a:pt x="84" y="962"/>
                    <a:pt x="132" y="985"/>
                    <a:pt x="180" y="985"/>
                  </a:cubicBezTo>
                  <a:cubicBezTo>
                    <a:pt x="215" y="985"/>
                    <a:pt x="263" y="962"/>
                    <a:pt x="299" y="938"/>
                  </a:cubicBezTo>
                  <a:lnTo>
                    <a:pt x="501" y="723"/>
                  </a:lnTo>
                  <a:lnTo>
                    <a:pt x="715" y="938"/>
                  </a:lnTo>
                  <a:cubicBezTo>
                    <a:pt x="739" y="962"/>
                    <a:pt x="787" y="985"/>
                    <a:pt x="834" y="985"/>
                  </a:cubicBezTo>
                  <a:cubicBezTo>
                    <a:pt x="870" y="985"/>
                    <a:pt x="918" y="962"/>
                    <a:pt x="953" y="938"/>
                  </a:cubicBezTo>
                  <a:cubicBezTo>
                    <a:pt x="1013" y="878"/>
                    <a:pt x="1013" y="771"/>
                    <a:pt x="953" y="700"/>
                  </a:cubicBezTo>
                  <a:lnTo>
                    <a:pt x="739" y="485"/>
                  </a:lnTo>
                  <a:lnTo>
                    <a:pt x="953" y="283"/>
                  </a:lnTo>
                  <a:cubicBezTo>
                    <a:pt x="1013" y="223"/>
                    <a:pt x="1013" y="116"/>
                    <a:pt x="953" y="45"/>
                  </a:cubicBezTo>
                  <a:cubicBezTo>
                    <a:pt x="924" y="15"/>
                    <a:pt x="882" y="0"/>
                    <a:pt x="839" y="0"/>
                  </a:cubicBezTo>
                  <a:cubicBezTo>
                    <a:pt x="796" y="0"/>
                    <a:pt x="751" y="15"/>
                    <a:pt x="715" y="45"/>
                  </a:cubicBezTo>
                  <a:lnTo>
                    <a:pt x="501" y="247"/>
                  </a:lnTo>
                  <a:lnTo>
                    <a:pt x="299" y="45"/>
                  </a:lnTo>
                  <a:cubicBezTo>
                    <a:pt x="269" y="15"/>
                    <a:pt x="227" y="0"/>
                    <a:pt x="18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93" name="Google Shape;4793;p66"/>
          <p:cNvGrpSpPr/>
          <p:nvPr/>
        </p:nvGrpSpPr>
        <p:grpSpPr>
          <a:xfrm>
            <a:off x="2793451" y="2515978"/>
            <a:ext cx="247892" cy="346024"/>
            <a:chOff x="2818561" y="2439778"/>
            <a:chExt cx="247892" cy="346024"/>
          </a:xfrm>
        </p:grpSpPr>
        <p:sp>
          <p:nvSpPr>
            <p:cNvPr id="4794" name="Google Shape;4794;p66"/>
            <p:cNvSpPr/>
            <p:nvPr/>
          </p:nvSpPr>
          <p:spPr>
            <a:xfrm>
              <a:off x="2818561" y="2439778"/>
              <a:ext cx="247892" cy="346024"/>
            </a:xfrm>
            <a:custGeom>
              <a:rect b="b" l="l" r="r" t="t"/>
              <a:pathLst>
                <a:path extrusionOk="0" h="10871" w="7788">
                  <a:moveTo>
                    <a:pt x="5882" y="9716"/>
                  </a:moveTo>
                  <a:lnTo>
                    <a:pt x="5882" y="9966"/>
                  </a:lnTo>
                  <a:lnTo>
                    <a:pt x="5894" y="9966"/>
                  </a:lnTo>
                  <a:cubicBezTo>
                    <a:pt x="5894" y="10276"/>
                    <a:pt x="5644" y="10550"/>
                    <a:pt x="5323" y="10550"/>
                  </a:cubicBezTo>
                  <a:lnTo>
                    <a:pt x="894" y="10550"/>
                  </a:lnTo>
                  <a:cubicBezTo>
                    <a:pt x="584" y="10550"/>
                    <a:pt x="310" y="10299"/>
                    <a:pt x="310" y="9966"/>
                  </a:cubicBezTo>
                  <a:lnTo>
                    <a:pt x="310" y="9716"/>
                  </a:lnTo>
                  <a:close/>
                  <a:moveTo>
                    <a:pt x="894" y="1"/>
                  </a:moveTo>
                  <a:cubicBezTo>
                    <a:pt x="405" y="1"/>
                    <a:pt x="1" y="394"/>
                    <a:pt x="1" y="894"/>
                  </a:cubicBezTo>
                  <a:lnTo>
                    <a:pt x="1" y="7835"/>
                  </a:lnTo>
                  <a:cubicBezTo>
                    <a:pt x="1" y="7930"/>
                    <a:pt x="72" y="8002"/>
                    <a:pt x="167" y="8002"/>
                  </a:cubicBezTo>
                  <a:cubicBezTo>
                    <a:pt x="263" y="8002"/>
                    <a:pt x="334" y="7930"/>
                    <a:pt x="334" y="7835"/>
                  </a:cubicBezTo>
                  <a:lnTo>
                    <a:pt x="334" y="1346"/>
                  </a:lnTo>
                  <a:lnTo>
                    <a:pt x="3382" y="1346"/>
                  </a:lnTo>
                  <a:cubicBezTo>
                    <a:pt x="3477" y="1346"/>
                    <a:pt x="3549" y="1275"/>
                    <a:pt x="3549" y="1179"/>
                  </a:cubicBezTo>
                  <a:cubicBezTo>
                    <a:pt x="3549" y="1096"/>
                    <a:pt x="3477" y="1025"/>
                    <a:pt x="3382" y="1025"/>
                  </a:cubicBezTo>
                  <a:lnTo>
                    <a:pt x="334" y="1025"/>
                  </a:lnTo>
                  <a:lnTo>
                    <a:pt x="334" y="882"/>
                  </a:lnTo>
                  <a:cubicBezTo>
                    <a:pt x="334" y="572"/>
                    <a:pt x="584" y="310"/>
                    <a:pt x="906" y="310"/>
                  </a:cubicBezTo>
                  <a:lnTo>
                    <a:pt x="5335" y="310"/>
                  </a:lnTo>
                  <a:cubicBezTo>
                    <a:pt x="5644" y="310"/>
                    <a:pt x="5918" y="560"/>
                    <a:pt x="5918" y="882"/>
                  </a:cubicBezTo>
                  <a:lnTo>
                    <a:pt x="5918" y="1025"/>
                  </a:lnTo>
                  <a:lnTo>
                    <a:pt x="4073" y="1025"/>
                  </a:lnTo>
                  <a:cubicBezTo>
                    <a:pt x="3977" y="1025"/>
                    <a:pt x="3906" y="1096"/>
                    <a:pt x="3906" y="1179"/>
                  </a:cubicBezTo>
                  <a:cubicBezTo>
                    <a:pt x="3906" y="1275"/>
                    <a:pt x="3977" y="1346"/>
                    <a:pt x="4073" y="1346"/>
                  </a:cubicBezTo>
                  <a:lnTo>
                    <a:pt x="5894" y="1346"/>
                  </a:lnTo>
                  <a:lnTo>
                    <a:pt x="5894" y="3287"/>
                  </a:lnTo>
                  <a:cubicBezTo>
                    <a:pt x="5751" y="3251"/>
                    <a:pt x="5597" y="3239"/>
                    <a:pt x="5454" y="3239"/>
                  </a:cubicBezTo>
                  <a:cubicBezTo>
                    <a:pt x="4811" y="3239"/>
                    <a:pt x="4215" y="3501"/>
                    <a:pt x="3799" y="3930"/>
                  </a:cubicBezTo>
                  <a:lnTo>
                    <a:pt x="989" y="3930"/>
                  </a:lnTo>
                  <a:cubicBezTo>
                    <a:pt x="894" y="3930"/>
                    <a:pt x="822" y="4001"/>
                    <a:pt x="822" y="4084"/>
                  </a:cubicBezTo>
                  <a:cubicBezTo>
                    <a:pt x="822" y="4180"/>
                    <a:pt x="894" y="4251"/>
                    <a:pt x="989" y="4251"/>
                  </a:cubicBezTo>
                  <a:lnTo>
                    <a:pt x="3537" y="4251"/>
                  </a:lnTo>
                  <a:cubicBezTo>
                    <a:pt x="3477" y="4346"/>
                    <a:pt x="3418" y="4430"/>
                    <a:pt x="3370" y="4537"/>
                  </a:cubicBezTo>
                  <a:lnTo>
                    <a:pt x="1787" y="4537"/>
                  </a:lnTo>
                  <a:cubicBezTo>
                    <a:pt x="1703" y="4537"/>
                    <a:pt x="1620" y="4608"/>
                    <a:pt x="1620" y="4704"/>
                  </a:cubicBezTo>
                  <a:cubicBezTo>
                    <a:pt x="1620" y="4787"/>
                    <a:pt x="1703" y="4858"/>
                    <a:pt x="1787" y="4858"/>
                  </a:cubicBezTo>
                  <a:lnTo>
                    <a:pt x="3239" y="4858"/>
                  </a:lnTo>
                  <a:cubicBezTo>
                    <a:pt x="3156" y="5085"/>
                    <a:pt x="3132" y="5323"/>
                    <a:pt x="3132" y="5573"/>
                  </a:cubicBezTo>
                  <a:lnTo>
                    <a:pt x="3132" y="5739"/>
                  </a:lnTo>
                  <a:lnTo>
                    <a:pt x="1418" y="5739"/>
                  </a:lnTo>
                  <a:cubicBezTo>
                    <a:pt x="1322" y="5739"/>
                    <a:pt x="1251" y="5811"/>
                    <a:pt x="1251" y="5906"/>
                  </a:cubicBezTo>
                  <a:cubicBezTo>
                    <a:pt x="1251" y="5989"/>
                    <a:pt x="1322" y="6073"/>
                    <a:pt x="1418" y="6073"/>
                  </a:cubicBezTo>
                  <a:lnTo>
                    <a:pt x="3180" y="6073"/>
                  </a:lnTo>
                  <a:cubicBezTo>
                    <a:pt x="3192" y="6132"/>
                    <a:pt x="3203" y="6168"/>
                    <a:pt x="3215" y="6216"/>
                  </a:cubicBezTo>
                  <a:lnTo>
                    <a:pt x="2382" y="6216"/>
                  </a:lnTo>
                  <a:cubicBezTo>
                    <a:pt x="2299" y="6216"/>
                    <a:pt x="2215" y="6287"/>
                    <a:pt x="2215" y="6382"/>
                  </a:cubicBezTo>
                  <a:cubicBezTo>
                    <a:pt x="2215" y="6466"/>
                    <a:pt x="2299" y="6549"/>
                    <a:pt x="2382" y="6549"/>
                  </a:cubicBezTo>
                  <a:lnTo>
                    <a:pt x="3334" y="6549"/>
                  </a:lnTo>
                  <a:cubicBezTo>
                    <a:pt x="3704" y="7347"/>
                    <a:pt x="4513" y="7894"/>
                    <a:pt x="5454" y="7894"/>
                  </a:cubicBezTo>
                  <a:cubicBezTo>
                    <a:pt x="5597" y="7894"/>
                    <a:pt x="5751" y="7883"/>
                    <a:pt x="5894" y="7859"/>
                  </a:cubicBezTo>
                  <a:lnTo>
                    <a:pt x="5894" y="9407"/>
                  </a:lnTo>
                  <a:lnTo>
                    <a:pt x="334" y="9407"/>
                  </a:lnTo>
                  <a:lnTo>
                    <a:pt x="334" y="8514"/>
                  </a:lnTo>
                  <a:cubicBezTo>
                    <a:pt x="334" y="8418"/>
                    <a:pt x="263" y="8347"/>
                    <a:pt x="167" y="8347"/>
                  </a:cubicBezTo>
                  <a:cubicBezTo>
                    <a:pt x="72" y="8347"/>
                    <a:pt x="1" y="8418"/>
                    <a:pt x="1" y="8514"/>
                  </a:cubicBezTo>
                  <a:lnTo>
                    <a:pt x="1" y="9978"/>
                  </a:lnTo>
                  <a:cubicBezTo>
                    <a:pt x="1" y="10478"/>
                    <a:pt x="405" y="10871"/>
                    <a:pt x="894" y="10871"/>
                  </a:cubicBezTo>
                  <a:lnTo>
                    <a:pt x="5323" y="10871"/>
                  </a:lnTo>
                  <a:cubicBezTo>
                    <a:pt x="5811" y="10871"/>
                    <a:pt x="6216" y="10478"/>
                    <a:pt x="6216" y="9978"/>
                  </a:cubicBezTo>
                  <a:lnTo>
                    <a:pt x="6216" y="9561"/>
                  </a:lnTo>
                  <a:lnTo>
                    <a:pt x="6216" y="7763"/>
                  </a:lnTo>
                  <a:cubicBezTo>
                    <a:pt x="7121" y="7454"/>
                    <a:pt x="7775" y="6573"/>
                    <a:pt x="7775" y="5561"/>
                  </a:cubicBezTo>
                  <a:cubicBezTo>
                    <a:pt x="7787" y="5204"/>
                    <a:pt x="7716" y="4858"/>
                    <a:pt x="7549" y="4537"/>
                  </a:cubicBezTo>
                  <a:cubicBezTo>
                    <a:pt x="7515" y="4485"/>
                    <a:pt x="7462" y="4446"/>
                    <a:pt x="7399" y="4446"/>
                  </a:cubicBezTo>
                  <a:cubicBezTo>
                    <a:pt x="7375" y="4446"/>
                    <a:pt x="7350" y="4452"/>
                    <a:pt x="7323" y="4465"/>
                  </a:cubicBezTo>
                  <a:cubicBezTo>
                    <a:pt x="7252" y="4501"/>
                    <a:pt x="7204" y="4596"/>
                    <a:pt x="7252" y="4680"/>
                  </a:cubicBezTo>
                  <a:cubicBezTo>
                    <a:pt x="7383" y="4954"/>
                    <a:pt x="7442" y="5251"/>
                    <a:pt x="7442" y="5561"/>
                  </a:cubicBezTo>
                  <a:cubicBezTo>
                    <a:pt x="7442" y="6656"/>
                    <a:pt x="6549" y="7573"/>
                    <a:pt x="5430" y="7573"/>
                  </a:cubicBezTo>
                  <a:cubicBezTo>
                    <a:pt x="4335" y="7573"/>
                    <a:pt x="3430" y="6680"/>
                    <a:pt x="3430" y="5561"/>
                  </a:cubicBezTo>
                  <a:cubicBezTo>
                    <a:pt x="3430" y="4442"/>
                    <a:pt x="4323" y="3549"/>
                    <a:pt x="5430" y="3549"/>
                  </a:cubicBezTo>
                  <a:cubicBezTo>
                    <a:pt x="5990" y="3549"/>
                    <a:pt x="6525" y="3787"/>
                    <a:pt x="6906" y="4192"/>
                  </a:cubicBezTo>
                  <a:cubicBezTo>
                    <a:pt x="6939" y="4224"/>
                    <a:pt x="6986" y="4243"/>
                    <a:pt x="7032" y="4243"/>
                  </a:cubicBezTo>
                  <a:cubicBezTo>
                    <a:pt x="7069" y="4243"/>
                    <a:pt x="7106" y="4230"/>
                    <a:pt x="7133" y="4204"/>
                  </a:cubicBezTo>
                  <a:cubicBezTo>
                    <a:pt x="7192" y="4144"/>
                    <a:pt x="7204" y="4049"/>
                    <a:pt x="7144" y="3989"/>
                  </a:cubicBezTo>
                  <a:cubicBezTo>
                    <a:pt x="6882" y="3703"/>
                    <a:pt x="6561" y="3489"/>
                    <a:pt x="6216" y="3370"/>
                  </a:cubicBezTo>
                  <a:lnTo>
                    <a:pt x="6216" y="1191"/>
                  </a:lnTo>
                  <a:lnTo>
                    <a:pt x="6216" y="894"/>
                  </a:lnTo>
                  <a:cubicBezTo>
                    <a:pt x="6216" y="394"/>
                    <a:pt x="5811" y="1"/>
                    <a:pt x="532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5" name="Google Shape;4795;p66"/>
            <p:cNvSpPr/>
            <p:nvPr/>
          </p:nvSpPr>
          <p:spPr>
            <a:xfrm>
              <a:off x="2939833" y="2603066"/>
              <a:ext cx="11395" cy="18652"/>
            </a:xfrm>
            <a:custGeom>
              <a:rect b="b" l="l" r="r" t="t"/>
              <a:pathLst>
                <a:path extrusionOk="0" h="586" w="358">
                  <a:moveTo>
                    <a:pt x="203" y="1"/>
                  </a:moveTo>
                  <a:cubicBezTo>
                    <a:pt x="118" y="1"/>
                    <a:pt x="47" y="57"/>
                    <a:pt x="36" y="133"/>
                  </a:cubicBezTo>
                  <a:cubicBezTo>
                    <a:pt x="24" y="228"/>
                    <a:pt x="1" y="324"/>
                    <a:pt x="1" y="419"/>
                  </a:cubicBezTo>
                  <a:cubicBezTo>
                    <a:pt x="1" y="502"/>
                    <a:pt x="72" y="586"/>
                    <a:pt x="167" y="586"/>
                  </a:cubicBezTo>
                  <a:cubicBezTo>
                    <a:pt x="263" y="586"/>
                    <a:pt x="334" y="502"/>
                    <a:pt x="334" y="419"/>
                  </a:cubicBezTo>
                  <a:cubicBezTo>
                    <a:pt x="334" y="336"/>
                    <a:pt x="334" y="252"/>
                    <a:pt x="346" y="181"/>
                  </a:cubicBezTo>
                  <a:cubicBezTo>
                    <a:pt x="358" y="109"/>
                    <a:pt x="322" y="14"/>
                    <a:pt x="227" y="2"/>
                  </a:cubicBezTo>
                  <a:cubicBezTo>
                    <a:pt x="219" y="1"/>
                    <a:pt x="211" y="1"/>
                    <a:pt x="20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6" name="Google Shape;4796;p66"/>
            <p:cNvSpPr/>
            <p:nvPr/>
          </p:nvSpPr>
          <p:spPr>
            <a:xfrm>
              <a:off x="2963706" y="2653103"/>
              <a:ext cx="19735" cy="14101"/>
            </a:xfrm>
            <a:custGeom>
              <a:rect b="b" l="l" r="r" t="t"/>
              <a:pathLst>
                <a:path extrusionOk="0" h="443" w="620">
                  <a:moveTo>
                    <a:pt x="178" y="1"/>
                  </a:moveTo>
                  <a:cubicBezTo>
                    <a:pt x="124" y="1"/>
                    <a:pt x="71" y="27"/>
                    <a:pt x="48" y="73"/>
                  </a:cubicBezTo>
                  <a:cubicBezTo>
                    <a:pt x="1" y="157"/>
                    <a:pt x="25" y="252"/>
                    <a:pt x="108" y="299"/>
                  </a:cubicBezTo>
                  <a:cubicBezTo>
                    <a:pt x="191" y="347"/>
                    <a:pt x="287" y="395"/>
                    <a:pt x="370" y="419"/>
                  </a:cubicBezTo>
                  <a:cubicBezTo>
                    <a:pt x="382" y="419"/>
                    <a:pt x="406" y="442"/>
                    <a:pt x="417" y="442"/>
                  </a:cubicBezTo>
                  <a:cubicBezTo>
                    <a:pt x="489" y="442"/>
                    <a:pt x="548" y="395"/>
                    <a:pt x="560" y="323"/>
                  </a:cubicBezTo>
                  <a:cubicBezTo>
                    <a:pt x="620" y="228"/>
                    <a:pt x="584" y="121"/>
                    <a:pt x="489" y="109"/>
                  </a:cubicBezTo>
                  <a:lnTo>
                    <a:pt x="263" y="26"/>
                  </a:lnTo>
                  <a:cubicBezTo>
                    <a:pt x="237" y="9"/>
                    <a:pt x="208" y="1"/>
                    <a:pt x="17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7" name="Google Shape;4797;p66"/>
            <p:cNvSpPr/>
            <p:nvPr/>
          </p:nvSpPr>
          <p:spPr>
            <a:xfrm>
              <a:off x="2948555" y="2577443"/>
              <a:ext cx="17093" cy="16615"/>
            </a:xfrm>
            <a:custGeom>
              <a:rect b="b" l="l" r="r" t="t"/>
              <a:pathLst>
                <a:path extrusionOk="0" h="522" w="537">
                  <a:moveTo>
                    <a:pt x="364" y="1"/>
                  </a:moveTo>
                  <a:cubicBezTo>
                    <a:pt x="322" y="1"/>
                    <a:pt x="280" y="15"/>
                    <a:pt x="251" y="45"/>
                  </a:cubicBezTo>
                  <a:cubicBezTo>
                    <a:pt x="179" y="117"/>
                    <a:pt x="120" y="200"/>
                    <a:pt x="60" y="271"/>
                  </a:cubicBezTo>
                  <a:cubicBezTo>
                    <a:pt x="1" y="343"/>
                    <a:pt x="24" y="450"/>
                    <a:pt x="84" y="498"/>
                  </a:cubicBezTo>
                  <a:cubicBezTo>
                    <a:pt x="120" y="510"/>
                    <a:pt x="143" y="521"/>
                    <a:pt x="179" y="521"/>
                  </a:cubicBezTo>
                  <a:cubicBezTo>
                    <a:pt x="227" y="521"/>
                    <a:pt x="286" y="498"/>
                    <a:pt x="310" y="462"/>
                  </a:cubicBezTo>
                  <a:cubicBezTo>
                    <a:pt x="358" y="402"/>
                    <a:pt x="417" y="343"/>
                    <a:pt x="465" y="283"/>
                  </a:cubicBezTo>
                  <a:cubicBezTo>
                    <a:pt x="536" y="224"/>
                    <a:pt x="536" y="117"/>
                    <a:pt x="477" y="45"/>
                  </a:cubicBezTo>
                  <a:cubicBezTo>
                    <a:pt x="447" y="15"/>
                    <a:pt x="405" y="1"/>
                    <a:pt x="36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8" name="Google Shape;4798;p66"/>
            <p:cNvSpPr/>
            <p:nvPr/>
          </p:nvSpPr>
          <p:spPr>
            <a:xfrm>
              <a:off x="2943621" y="2631299"/>
              <a:ext cx="16329" cy="17697"/>
            </a:xfrm>
            <a:custGeom>
              <a:rect b="b" l="l" r="r" t="t"/>
              <a:pathLst>
                <a:path extrusionOk="0" h="556" w="513">
                  <a:moveTo>
                    <a:pt x="196" y="1"/>
                  </a:moveTo>
                  <a:cubicBezTo>
                    <a:pt x="172" y="1"/>
                    <a:pt x="146" y="7"/>
                    <a:pt x="120" y="20"/>
                  </a:cubicBezTo>
                  <a:cubicBezTo>
                    <a:pt x="48" y="68"/>
                    <a:pt x="1" y="151"/>
                    <a:pt x="48" y="246"/>
                  </a:cubicBezTo>
                  <a:cubicBezTo>
                    <a:pt x="96" y="330"/>
                    <a:pt x="144" y="425"/>
                    <a:pt x="203" y="496"/>
                  </a:cubicBezTo>
                  <a:cubicBezTo>
                    <a:pt x="227" y="544"/>
                    <a:pt x="275" y="556"/>
                    <a:pt x="334" y="556"/>
                  </a:cubicBezTo>
                  <a:cubicBezTo>
                    <a:pt x="358" y="556"/>
                    <a:pt x="394" y="544"/>
                    <a:pt x="417" y="532"/>
                  </a:cubicBezTo>
                  <a:cubicBezTo>
                    <a:pt x="501" y="484"/>
                    <a:pt x="513" y="377"/>
                    <a:pt x="465" y="306"/>
                  </a:cubicBezTo>
                  <a:cubicBezTo>
                    <a:pt x="417" y="246"/>
                    <a:pt x="382" y="175"/>
                    <a:pt x="346" y="92"/>
                  </a:cubicBezTo>
                  <a:cubicBezTo>
                    <a:pt x="312" y="40"/>
                    <a:pt x="259" y="1"/>
                    <a:pt x="19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9" name="Google Shape;4799;p66"/>
            <p:cNvSpPr/>
            <p:nvPr/>
          </p:nvSpPr>
          <p:spPr>
            <a:xfrm>
              <a:off x="3019408" y="2638907"/>
              <a:ext cx="16711" cy="16170"/>
            </a:xfrm>
            <a:custGeom>
              <a:rect b="b" l="l" r="r" t="t"/>
              <a:pathLst>
                <a:path extrusionOk="0" h="508" w="525">
                  <a:moveTo>
                    <a:pt x="346" y="1"/>
                  </a:moveTo>
                  <a:cubicBezTo>
                    <a:pt x="290" y="1"/>
                    <a:pt x="238" y="29"/>
                    <a:pt x="215" y="67"/>
                  </a:cubicBezTo>
                  <a:cubicBezTo>
                    <a:pt x="168" y="126"/>
                    <a:pt x="108" y="186"/>
                    <a:pt x="61" y="245"/>
                  </a:cubicBezTo>
                  <a:cubicBezTo>
                    <a:pt x="1" y="305"/>
                    <a:pt x="1" y="412"/>
                    <a:pt x="61" y="472"/>
                  </a:cubicBezTo>
                  <a:cubicBezTo>
                    <a:pt x="96" y="495"/>
                    <a:pt x="144" y="507"/>
                    <a:pt x="180" y="507"/>
                  </a:cubicBezTo>
                  <a:cubicBezTo>
                    <a:pt x="227" y="507"/>
                    <a:pt x="251" y="495"/>
                    <a:pt x="299" y="472"/>
                  </a:cubicBezTo>
                  <a:cubicBezTo>
                    <a:pt x="370" y="388"/>
                    <a:pt x="430" y="317"/>
                    <a:pt x="489" y="245"/>
                  </a:cubicBezTo>
                  <a:cubicBezTo>
                    <a:pt x="525" y="186"/>
                    <a:pt x="513" y="79"/>
                    <a:pt x="442" y="31"/>
                  </a:cubicBezTo>
                  <a:cubicBezTo>
                    <a:pt x="411" y="10"/>
                    <a:pt x="378" y="1"/>
                    <a:pt x="34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0" name="Google Shape;4800;p66"/>
            <p:cNvSpPr/>
            <p:nvPr/>
          </p:nvSpPr>
          <p:spPr>
            <a:xfrm>
              <a:off x="3033063" y="2611087"/>
              <a:ext cx="12159" cy="18971"/>
            </a:xfrm>
            <a:custGeom>
              <a:rect b="b" l="l" r="r" t="t"/>
              <a:pathLst>
                <a:path extrusionOk="0" h="596" w="382">
                  <a:moveTo>
                    <a:pt x="203" y="0"/>
                  </a:moveTo>
                  <a:cubicBezTo>
                    <a:pt x="108" y="0"/>
                    <a:pt x="36" y="72"/>
                    <a:pt x="36" y="167"/>
                  </a:cubicBezTo>
                  <a:cubicBezTo>
                    <a:pt x="36" y="238"/>
                    <a:pt x="36" y="334"/>
                    <a:pt x="24" y="405"/>
                  </a:cubicBezTo>
                  <a:cubicBezTo>
                    <a:pt x="1" y="488"/>
                    <a:pt x="60" y="584"/>
                    <a:pt x="155" y="596"/>
                  </a:cubicBezTo>
                  <a:lnTo>
                    <a:pt x="179" y="596"/>
                  </a:lnTo>
                  <a:cubicBezTo>
                    <a:pt x="263" y="596"/>
                    <a:pt x="334" y="536"/>
                    <a:pt x="346" y="465"/>
                  </a:cubicBezTo>
                  <a:cubicBezTo>
                    <a:pt x="370" y="369"/>
                    <a:pt x="382" y="274"/>
                    <a:pt x="382" y="167"/>
                  </a:cubicBezTo>
                  <a:cubicBezTo>
                    <a:pt x="346" y="72"/>
                    <a:pt x="286" y="0"/>
                    <a:pt x="20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1" name="Google Shape;4801;p66"/>
            <p:cNvSpPr/>
            <p:nvPr/>
          </p:nvSpPr>
          <p:spPr>
            <a:xfrm>
              <a:off x="3024342" y="2583363"/>
              <a:ext cx="15947" cy="17888"/>
            </a:xfrm>
            <a:custGeom>
              <a:rect b="b" l="l" r="r" t="t"/>
              <a:pathLst>
                <a:path extrusionOk="0" h="562" w="501">
                  <a:moveTo>
                    <a:pt x="187" y="1"/>
                  </a:moveTo>
                  <a:cubicBezTo>
                    <a:pt x="154" y="1"/>
                    <a:pt x="119" y="13"/>
                    <a:pt x="84" y="38"/>
                  </a:cubicBezTo>
                  <a:cubicBezTo>
                    <a:pt x="13" y="97"/>
                    <a:pt x="1" y="193"/>
                    <a:pt x="60" y="264"/>
                  </a:cubicBezTo>
                  <a:cubicBezTo>
                    <a:pt x="96" y="324"/>
                    <a:pt x="144" y="395"/>
                    <a:pt x="179" y="466"/>
                  </a:cubicBezTo>
                  <a:cubicBezTo>
                    <a:pt x="203" y="526"/>
                    <a:pt x="263" y="562"/>
                    <a:pt x="322" y="562"/>
                  </a:cubicBezTo>
                  <a:cubicBezTo>
                    <a:pt x="358" y="562"/>
                    <a:pt x="370" y="562"/>
                    <a:pt x="394" y="550"/>
                  </a:cubicBezTo>
                  <a:cubicBezTo>
                    <a:pt x="477" y="502"/>
                    <a:pt x="501" y="407"/>
                    <a:pt x="465" y="324"/>
                  </a:cubicBezTo>
                  <a:cubicBezTo>
                    <a:pt x="417" y="228"/>
                    <a:pt x="370" y="145"/>
                    <a:pt x="310" y="74"/>
                  </a:cubicBezTo>
                  <a:cubicBezTo>
                    <a:pt x="276" y="25"/>
                    <a:pt x="233" y="1"/>
                    <a:pt x="18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2" name="Google Shape;4802;p66"/>
            <p:cNvSpPr/>
            <p:nvPr/>
          </p:nvSpPr>
          <p:spPr>
            <a:xfrm>
              <a:off x="2992894" y="2655808"/>
              <a:ext cx="19735" cy="12159"/>
            </a:xfrm>
            <a:custGeom>
              <a:rect b="b" l="l" r="r" t="t"/>
              <a:pathLst>
                <a:path extrusionOk="0" h="382" w="620">
                  <a:moveTo>
                    <a:pt x="437" y="0"/>
                  </a:moveTo>
                  <a:cubicBezTo>
                    <a:pt x="419" y="0"/>
                    <a:pt x="400" y="4"/>
                    <a:pt x="382" y="12"/>
                  </a:cubicBezTo>
                  <a:cubicBezTo>
                    <a:pt x="298" y="36"/>
                    <a:pt x="227" y="60"/>
                    <a:pt x="155" y="72"/>
                  </a:cubicBezTo>
                  <a:cubicBezTo>
                    <a:pt x="60" y="84"/>
                    <a:pt x="1" y="155"/>
                    <a:pt x="24" y="250"/>
                  </a:cubicBezTo>
                  <a:cubicBezTo>
                    <a:pt x="36" y="322"/>
                    <a:pt x="96" y="381"/>
                    <a:pt x="179" y="381"/>
                  </a:cubicBezTo>
                  <a:lnTo>
                    <a:pt x="203" y="381"/>
                  </a:lnTo>
                  <a:cubicBezTo>
                    <a:pt x="298" y="369"/>
                    <a:pt x="393" y="357"/>
                    <a:pt x="477" y="322"/>
                  </a:cubicBezTo>
                  <a:cubicBezTo>
                    <a:pt x="572" y="298"/>
                    <a:pt x="620" y="203"/>
                    <a:pt x="584" y="119"/>
                  </a:cubicBezTo>
                  <a:cubicBezTo>
                    <a:pt x="556" y="45"/>
                    <a:pt x="500" y="0"/>
                    <a:pt x="43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3" name="Google Shape;4803;p66"/>
            <p:cNvSpPr/>
            <p:nvPr/>
          </p:nvSpPr>
          <p:spPr>
            <a:xfrm>
              <a:off x="3000469" y="2566366"/>
              <a:ext cx="20117" cy="13655"/>
            </a:xfrm>
            <a:custGeom>
              <a:rect b="b" l="l" r="r" t="t"/>
              <a:pathLst>
                <a:path extrusionOk="0" h="429" w="632">
                  <a:moveTo>
                    <a:pt x="181" y="0"/>
                  </a:moveTo>
                  <a:cubicBezTo>
                    <a:pt x="116" y="0"/>
                    <a:pt x="55" y="43"/>
                    <a:pt x="36" y="107"/>
                  </a:cubicBezTo>
                  <a:cubicBezTo>
                    <a:pt x="1" y="203"/>
                    <a:pt x="48" y="286"/>
                    <a:pt x="144" y="322"/>
                  </a:cubicBezTo>
                  <a:lnTo>
                    <a:pt x="358" y="405"/>
                  </a:lnTo>
                  <a:cubicBezTo>
                    <a:pt x="394" y="429"/>
                    <a:pt x="405" y="429"/>
                    <a:pt x="441" y="429"/>
                  </a:cubicBezTo>
                  <a:cubicBezTo>
                    <a:pt x="501" y="429"/>
                    <a:pt x="560" y="393"/>
                    <a:pt x="584" y="334"/>
                  </a:cubicBezTo>
                  <a:cubicBezTo>
                    <a:pt x="632" y="274"/>
                    <a:pt x="596" y="167"/>
                    <a:pt x="513" y="131"/>
                  </a:cubicBezTo>
                  <a:cubicBezTo>
                    <a:pt x="417" y="84"/>
                    <a:pt x="334" y="36"/>
                    <a:pt x="239" y="12"/>
                  </a:cubicBezTo>
                  <a:cubicBezTo>
                    <a:pt x="220" y="4"/>
                    <a:pt x="200" y="0"/>
                    <a:pt x="18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4" name="Google Shape;4804;p66"/>
            <p:cNvSpPr/>
            <p:nvPr/>
          </p:nvSpPr>
          <p:spPr>
            <a:xfrm>
              <a:off x="2972045" y="2565188"/>
              <a:ext cx="18971" cy="12191"/>
            </a:xfrm>
            <a:custGeom>
              <a:rect b="b" l="l" r="r" t="t"/>
              <a:pathLst>
                <a:path extrusionOk="0" h="383" w="596">
                  <a:moveTo>
                    <a:pt x="441" y="0"/>
                  </a:moveTo>
                  <a:cubicBezTo>
                    <a:pt x="434" y="0"/>
                    <a:pt x="426" y="1"/>
                    <a:pt x="417" y="2"/>
                  </a:cubicBezTo>
                  <a:cubicBezTo>
                    <a:pt x="310" y="13"/>
                    <a:pt x="227" y="25"/>
                    <a:pt x="144" y="61"/>
                  </a:cubicBezTo>
                  <a:cubicBezTo>
                    <a:pt x="48" y="85"/>
                    <a:pt x="1" y="180"/>
                    <a:pt x="36" y="264"/>
                  </a:cubicBezTo>
                  <a:cubicBezTo>
                    <a:pt x="60" y="347"/>
                    <a:pt x="120" y="383"/>
                    <a:pt x="179" y="383"/>
                  </a:cubicBezTo>
                  <a:cubicBezTo>
                    <a:pt x="203" y="383"/>
                    <a:pt x="215" y="383"/>
                    <a:pt x="227" y="371"/>
                  </a:cubicBezTo>
                  <a:cubicBezTo>
                    <a:pt x="298" y="347"/>
                    <a:pt x="370" y="323"/>
                    <a:pt x="453" y="311"/>
                  </a:cubicBezTo>
                  <a:cubicBezTo>
                    <a:pt x="536" y="299"/>
                    <a:pt x="596" y="228"/>
                    <a:pt x="596" y="133"/>
                  </a:cubicBezTo>
                  <a:cubicBezTo>
                    <a:pt x="585" y="56"/>
                    <a:pt x="524" y="0"/>
                    <a:pt x="44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5" name="Google Shape;4805;p66"/>
            <p:cNvSpPr/>
            <p:nvPr/>
          </p:nvSpPr>
          <p:spPr>
            <a:xfrm>
              <a:off x="2976597" y="2586451"/>
              <a:ext cx="32244" cy="61814"/>
            </a:xfrm>
            <a:custGeom>
              <a:rect b="b" l="l" r="r" t="t"/>
              <a:pathLst>
                <a:path extrusionOk="0" h="1942" w="1013">
                  <a:moveTo>
                    <a:pt x="501" y="0"/>
                  </a:moveTo>
                  <a:cubicBezTo>
                    <a:pt x="417" y="0"/>
                    <a:pt x="334" y="72"/>
                    <a:pt x="334" y="167"/>
                  </a:cubicBezTo>
                  <a:lnTo>
                    <a:pt x="334" y="310"/>
                  </a:lnTo>
                  <a:cubicBezTo>
                    <a:pt x="143" y="346"/>
                    <a:pt x="1" y="524"/>
                    <a:pt x="1" y="715"/>
                  </a:cubicBezTo>
                  <a:cubicBezTo>
                    <a:pt x="1" y="941"/>
                    <a:pt x="179" y="1131"/>
                    <a:pt x="417" y="1131"/>
                  </a:cubicBezTo>
                  <a:lnTo>
                    <a:pt x="608" y="1131"/>
                  </a:lnTo>
                  <a:cubicBezTo>
                    <a:pt x="655" y="1131"/>
                    <a:pt x="691" y="1179"/>
                    <a:pt x="691" y="1227"/>
                  </a:cubicBezTo>
                  <a:cubicBezTo>
                    <a:pt x="691" y="1262"/>
                    <a:pt x="655" y="1310"/>
                    <a:pt x="608" y="1310"/>
                  </a:cubicBezTo>
                  <a:lnTo>
                    <a:pt x="322" y="1310"/>
                  </a:lnTo>
                  <a:cubicBezTo>
                    <a:pt x="310" y="1239"/>
                    <a:pt x="251" y="1179"/>
                    <a:pt x="155" y="1179"/>
                  </a:cubicBezTo>
                  <a:cubicBezTo>
                    <a:pt x="72" y="1179"/>
                    <a:pt x="1" y="1250"/>
                    <a:pt x="1" y="1346"/>
                  </a:cubicBezTo>
                  <a:cubicBezTo>
                    <a:pt x="1" y="1501"/>
                    <a:pt x="132" y="1643"/>
                    <a:pt x="298" y="1643"/>
                  </a:cubicBezTo>
                  <a:lnTo>
                    <a:pt x="334" y="1643"/>
                  </a:lnTo>
                  <a:lnTo>
                    <a:pt x="334" y="1774"/>
                  </a:lnTo>
                  <a:cubicBezTo>
                    <a:pt x="334" y="1858"/>
                    <a:pt x="405" y="1941"/>
                    <a:pt x="501" y="1941"/>
                  </a:cubicBezTo>
                  <a:cubicBezTo>
                    <a:pt x="596" y="1941"/>
                    <a:pt x="667" y="1858"/>
                    <a:pt x="667" y="1774"/>
                  </a:cubicBezTo>
                  <a:lnTo>
                    <a:pt x="667" y="1620"/>
                  </a:lnTo>
                  <a:cubicBezTo>
                    <a:pt x="858" y="1596"/>
                    <a:pt x="1001" y="1417"/>
                    <a:pt x="1001" y="1227"/>
                  </a:cubicBezTo>
                  <a:cubicBezTo>
                    <a:pt x="1001" y="1000"/>
                    <a:pt x="834" y="810"/>
                    <a:pt x="596" y="810"/>
                  </a:cubicBezTo>
                  <a:lnTo>
                    <a:pt x="393" y="810"/>
                  </a:lnTo>
                  <a:cubicBezTo>
                    <a:pt x="358" y="810"/>
                    <a:pt x="310" y="762"/>
                    <a:pt x="310" y="715"/>
                  </a:cubicBezTo>
                  <a:cubicBezTo>
                    <a:pt x="310" y="667"/>
                    <a:pt x="358" y="631"/>
                    <a:pt x="393" y="631"/>
                  </a:cubicBezTo>
                  <a:lnTo>
                    <a:pt x="679" y="631"/>
                  </a:lnTo>
                  <a:cubicBezTo>
                    <a:pt x="691" y="703"/>
                    <a:pt x="751" y="762"/>
                    <a:pt x="846" y="762"/>
                  </a:cubicBezTo>
                  <a:cubicBezTo>
                    <a:pt x="929" y="762"/>
                    <a:pt x="1013" y="679"/>
                    <a:pt x="1013" y="596"/>
                  </a:cubicBezTo>
                  <a:cubicBezTo>
                    <a:pt x="1013" y="429"/>
                    <a:pt x="870" y="298"/>
                    <a:pt x="715" y="298"/>
                  </a:cubicBezTo>
                  <a:lnTo>
                    <a:pt x="667" y="298"/>
                  </a:lnTo>
                  <a:lnTo>
                    <a:pt x="667" y="167"/>
                  </a:lnTo>
                  <a:cubicBezTo>
                    <a:pt x="667" y="72"/>
                    <a:pt x="596" y="0"/>
                    <a:pt x="50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806" name="Google Shape;4806;p66"/>
          <p:cNvGrpSpPr/>
          <p:nvPr/>
        </p:nvGrpSpPr>
        <p:grpSpPr>
          <a:xfrm>
            <a:off x="3182668" y="2550832"/>
            <a:ext cx="419933" cy="275170"/>
            <a:chOff x="3207778" y="2474632"/>
            <a:chExt cx="419933" cy="275170"/>
          </a:xfrm>
        </p:grpSpPr>
        <p:sp>
          <p:nvSpPr>
            <p:cNvPr id="4807" name="Google Shape;4807;p66"/>
            <p:cNvSpPr/>
            <p:nvPr/>
          </p:nvSpPr>
          <p:spPr>
            <a:xfrm>
              <a:off x="3207778" y="2474632"/>
              <a:ext cx="419933" cy="275170"/>
            </a:xfrm>
            <a:custGeom>
              <a:rect b="b" l="l" r="r" t="t"/>
              <a:pathLst>
                <a:path extrusionOk="0" h="8645" w="13193">
                  <a:moveTo>
                    <a:pt x="9906" y="370"/>
                  </a:moveTo>
                  <a:lnTo>
                    <a:pt x="9906" y="3918"/>
                  </a:lnTo>
                  <a:lnTo>
                    <a:pt x="381" y="3918"/>
                  </a:lnTo>
                  <a:lnTo>
                    <a:pt x="381" y="370"/>
                  </a:lnTo>
                  <a:close/>
                  <a:moveTo>
                    <a:pt x="9906" y="4323"/>
                  </a:moveTo>
                  <a:lnTo>
                    <a:pt x="9906" y="7014"/>
                  </a:lnTo>
                  <a:cubicBezTo>
                    <a:pt x="9906" y="7514"/>
                    <a:pt x="10133" y="7966"/>
                    <a:pt x="10490" y="8264"/>
                  </a:cubicBezTo>
                  <a:lnTo>
                    <a:pt x="1632" y="8264"/>
                  </a:lnTo>
                  <a:cubicBezTo>
                    <a:pt x="953" y="8264"/>
                    <a:pt x="381" y="7692"/>
                    <a:pt x="381" y="7014"/>
                  </a:cubicBezTo>
                  <a:lnTo>
                    <a:pt x="381" y="4323"/>
                  </a:lnTo>
                  <a:close/>
                  <a:moveTo>
                    <a:pt x="12169" y="1620"/>
                  </a:moveTo>
                  <a:cubicBezTo>
                    <a:pt x="12514" y="1620"/>
                    <a:pt x="12812" y="1906"/>
                    <a:pt x="12812" y="2263"/>
                  </a:cubicBezTo>
                  <a:lnTo>
                    <a:pt x="12812" y="7014"/>
                  </a:lnTo>
                  <a:cubicBezTo>
                    <a:pt x="12812" y="7692"/>
                    <a:pt x="12240" y="8264"/>
                    <a:pt x="11561" y="8264"/>
                  </a:cubicBezTo>
                  <a:cubicBezTo>
                    <a:pt x="10871" y="8264"/>
                    <a:pt x="10311" y="7692"/>
                    <a:pt x="10311" y="7014"/>
                  </a:cubicBezTo>
                  <a:lnTo>
                    <a:pt x="10311" y="6371"/>
                  </a:lnTo>
                  <a:lnTo>
                    <a:pt x="11347" y="6371"/>
                  </a:lnTo>
                  <a:cubicBezTo>
                    <a:pt x="11454" y="6371"/>
                    <a:pt x="11549" y="6276"/>
                    <a:pt x="11549" y="6180"/>
                  </a:cubicBezTo>
                  <a:lnTo>
                    <a:pt x="11549" y="3799"/>
                  </a:lnTo>
                  <a:cubicBezTo>
                    <a:pt x="11549" y="3692"/>
                    <a:pt x="11454" y="3597"/>
                    <a:pt x="11347" y="3597"/>
                  </a:cubicBezTo>
                  <a:cubicBezTo>
                    <a:pt x="11252" y="3597"/>
                    <a:pt x="11157" y="3692"/>
                    <a:pt x="11157" y="3799"/>
                  </a:cubicBezTo>
                  <a:lnTo>
                    <a:pt x="11157" y="5978"/>
                  </a:lnTo>
                  <a:lnTo>
                    <a:pt x="10299" y="5978"/>
                  </a:lnTo>
                  <a:lnTo>
                    <a:pt x="10299" y="1620"/>
                  </a:lnTo>
                  <a:lnTo>
                    <a:pt x="11371" y="1620"/>
                  </a:lnTo>
                  <a:cubicBezTo>
                    <a:pt x="11228" y="1799"/>
                    <a:pt x="11145" y="2013"/>
                    <a:pt x="11145" y="2263"/>
                  </a:cubicBezTo>
                  <a:lnTo>
                    <a:pt x="11145" y="2906"/>
                  </a:lnTo>
                  <a:cubicBezTo>
                    <a:pt x="11145" y="3001"/>
                    <a:pt x="11228" y="3097"/>
                    <a:pt x="11335" y="3097"/>
                  </a:cubicBezTo>
                  <a:cubicBezTo>
                    <a:pt x="11442" y="3097"/>
                    <a:pt x="11526" y="3001"/>
                    <a:pt x="11526" y="2906"/>
                  </a:cubicBezTo>
                  <a:lnTo>
                    <a:pt x="11526" y="2263"/>
                  </a:lnTo>
                  <a:cubicBezTo>
                    <a:pt x="11526" y="1918"/>
                    <a:pt x="11811" y="1620"/>
                    <a:pt x="12169" y="1620"/>
                  </a:cubicBezTo>
                  <a:close/>
                  <a:moveTo>
                    <a:pt x="191" y="1"/>
                  </a:moveTo>
                  <a:cubicBezTo>
                    <a:pt x="84" y="1"/>
                    <a:pt x="0" y="96"/>
                    <a:pt x="0" y="191"/>
                  </a:cubicBezTo>
                  <a:lnTo>
                    <a:pt x="0" y="7014"/>
                  </a:lnTo>
                  <a:cubicBezTo>
                    <a:pt x="0" y="7919"/>
                    <a:pt x="727" y="8645"/>
                    <a:pt x="1632" y="8645"/>
                  </a:cubicBezTo>
                  <a:lnTo>
                    <a:pt x="11549" y="8645"/>
                  </a:lnTo>
                  <a:cubicBezTo>
                    <a:pt x="12454" y="8645"/>
                    <a:pt x="13181" y="7919"/>
                    <a:pt x="13181" y="7014"/>
                  </a:cubicBezTo>
                  <a:lnTo>
                    <a:pt x="13181" y="2263"/>
                  </a:lnTo>
                  <a:cubicBezTo>
                    <a:pt x="13193" y="1680"/>
                    <a:pt x="12740" y="1239"/>
                    <a:pt x="12169" y="1239"/>
                  </a:cubicBezTo>
                  <a:lnTo>
                    <a:pt x="10299" y="1239"/>
                  </a:lnTo>
                  <a:lnTo>
                    <a:pt x="10299" y="191"/>
                  </a:lnTo>
                  <a:cubicBezTo>
                    <a:pt x="10299" y="96"/>
                    <a:pt x="10204" y="1"/>
                    <a:pt x="1009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8" name="Google Shape;4808;p66"/>
            <p:cNvSpPr/>
            <p:nvPr/>
          </p:nvSpPr>
          <p:spPr>
            <a:xfrm>
              <a:off x="3449559" y="2493985"/>
              <a:ext cx="46663" cy="98546"/>
            </a:xfrm>
            <a:custGeom>
              <a:rect b="b" l="l" r="r" t="t"/>
              <a:pathLst>
                <a:path extrusionOk="0" h="3096" w="1466">
                  <a:moveTo>
                    <a:pt x="739" y="0"/>
                  </a:moveTo>
                  <a:cubicBezTo>
                    <a:pt x="632" y="0"/>
                    <a:pt x="536" y="95"/>
                    <a:pt x="536" y="203"/>
                  </a:cubicBezTo>
                  <a:lnTo>
                    <a:pt x="536" y="417"/>
                  </a:lnTo>
                  <a:cubicBezTo>
                    <a:pt x="227" y="476"/>
                    <a:pt x="1" y="750"/>
                    <a:pt x="1" y="1072"/>
                  </a:cubicBezTo>
                  <a:cubicBezTo>
                    <a:pt x="1" y="1453"/>
                    <a:pt x="298" y="1750"/>
                    <a:pt x="679" y="1750"/>
                  </a:cubicBezTo>
                  <a:lnTo>
                    <a:pt x="810" y="1750"/>
                  </a:lnTo>
                  <a:cubicBezTo>
                    <a:pt x="953" y="1750"/>
                    <a:pt x="1096" y="1869"/>
                    <a:pt x="1096" y="2024"/>
                  </a:cubicBezTo>
                  <a:cubicBezTo>
                    <a:pt x="1096" y="2191"/>
                    <a:pt x="977" y="2310"/>
                    <a:pt x="810" y="2310"/>
                  </a:cubicBezTo>
                  <a:lnTo>
                    <a:pt x="596" y="2310"/>
                  </a:lnTo>
                  <a:cubicBezTo>
                    <a:pt x="477" y="2310"/>
                    <a:pt x="393" y="2215"/>
                    <a:pt x="393" y="2096"/>
                  </a:cubicBezTo>
                  <a:cubicBezTo>
                    <a:pt x="393" y="2000"/>
                    <a:pt x="298" y="1905"/>
                    <a:pt x="203" y="1905"/>
                  </a:cubicBezTo>
                  <a:cubicBezTo>
                    <a:pt x="96" y="1905"/>
                    <a:pt x="1" y="2000"/>
                    <a:pt x="1" y="2096"/>
                  </a:cubicBezTo>
                  <a:cubicBezTo>
                    <a:pt x="1" y="2417"/>
                    <a:pt x="239" y="2667"/>
                    <a:pt x="536" y="2691"/>
                  </a:cubicBezTo>
                  <a:lnTo>
                    <a:pt x="536" y="2905"/>
                  </a:lnTo>
                  <a:cubicBezTo>
                    <a:pt x="536" y="3012"/>
                    <a:pt x="632" y="3096"/>
                    <a:pt x="739" y="3096"/>
                  </a:cubicBezTo>
                  <a:cubicBezTo>
                    <a:pt x="834" y="3096"/>
                    <a:pt x="929" y="3012"/>
                    <a:pt x="929" y="2905"/>
                  </a:cubicBezTo>
                  <a:lnTo>
                    <a:pt x="929" y="2679"/>
                  </a:lnTo>
                  <a:cubicBezTo>
                    <a:pt x="1239" y="2620"/>
                    <a:pt x="1465" y="2358"/>
                    <a:pt x="1465" y="2024"/>
                  </a:cubicBezTo>
                  <a:cubicBezTo>
                    <a:pt x="1465" y="1655"/>
                    <a:pt x="1167" y="1358"/>
                    <a:pt x="798" y="1358"/>
                  </a:cubicBezTo>
                  <a:lnTo>
                    <a:pt x="655" y="1358"/>
                  </a:lnTo>
                  <a:cubicBezTo>
                    <a:pt x="513" y="1358"/>
                    <a:pt x="382" y="1238"/>
                    <a:pt x="382" y="1072"/>
                  </a:cubicBezTo>
                  <a:cubicBezTo>
                    <a:pt x="382" y="929"/>
                    <a:pt x="501" y="798"/>
                    <a:pt x="655" y="798"/>
                  </a:cubicBezTo>
                  <a:lnTo>
                    <a:pt x="870" y="798"/>
                  </a:lnTo>
                  <a:cubicBezTo>
                    <a:pt x="989" y="798"/>
                    <a:pt x="1072" y="881"/>
                    <a:pt x="1072" y="1000"/>
                  </a:cubicBezTo>
                  <a:lnTo>
                    <a:pt x="1072" y="1131"/>
                  </a:lnTo>
                  <a:cubicBezTo>
                    <a:pt x="1072" y="1238"/>
                    <a:pt x="1167" y="1334"/>
                    <a:pt x="1275" y="1334"/>
                  </a:cubicBezTo>
                  <a:cubicBezTo>
                    <a:pt x="1370" y="1334"/>
                    <a:pt x="1465" y="1238"/>
                    <a:pt x="1465" y="1131"/>
                  </a:cubicBezTo>
                  <a:lnTo>
                    <a:pt x="1465" y="1000"/>
                  </a:lnTo>
                  <a:cubicBezTo>
                    <a:pt x="1465" y="691"/>
                    <a:pt x="1227" y="441"/>
                    <a:pt x="929" y="405"/>
                  </a:cubicBezTo>
                  <a:lnTo>
                    <a:pt x="929" y="203"/>
                  </a:lnTo>
                  <a:cubicBezTo>
                    <a:pt x="929" y="95"/>
                    <a:pt x="834" y="0"/>
                    <a:pt x="73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9" name="Google Shape;4809;p66"/>
            <p:cNvSpPr/>
            <p:nvPr/>
          </p:nvSpPr>
          <p:spPr>
            <a:xfrm>
              <a:off x="3247566" y="2507226"/>
              <a:ext cx="51565" cy="71681"/>
            </a:xfrm>
            <a:custGeom>
              <a:rect b="b" l="l" r="r" t="t"/>
              <a:pathLst>
                <a:path extrusionOk="0" h="2252" w="1620">
                  <a:moveTo>
                    <a:pt x="1429" y="1"/>
                  </a:moveTo>
                  <a:cubicBezTo>
                    <a:pt x="1322" y="1"/>
                    <a:pt x="1227" y="96"/>
                    <a:pt x="1227" y="203"/>
                  </a:cubicBezTo>
                  <a:lnTo>
                    <a:pt x="1227" y="1418"/>
                  </a:lnTo>
                  <a:lnTo>
                    <a:pt x="358" y="96"/>
                  </a:lnTo>
                  <a:cubicBezTo>
                    <a:pt x="323" y="44"/>
                    <a:pt x="256" y="11"/>
                    <a:pt x="195" y="11"/>
                  </a:cubicBezTo>
                  <a:cubicBezTo>
                    <a:pt x="172" y="11"/>
                    <a:pt x="151" y="15"/>
                    <a:pt x="132" y="25"/>
                  </a:cubicBezTo>
                  <a:cubicBezTo>
                    <a:pt x="60" y="49"/>
                    <a:pt x="1" y="120"/>
                    <a:pt x="1" y="203"/>
                  </a:cubicBezTo>
                  <a:lnTo>
                    <a:pt x="1" y="2061"/>
                  </a:lnTo>
                  <a:cubicBezTo>
                    <a:pt x="1" y="2168"/>
                    <a:pt x="84" y="2251"/>
                    <a:pt x="191" y="2251"/>
                  </a:cubicBezTo>
                  <a:cubicBezTo>
                    <a:pt x="298" y="2251"/>
                    <a:pt x="382" y="2168"/>
                    <a:pt x="382" y="2061"/>
                  </a:cubicBezTo>
                  <a:lnTo>
                    <a:pt x="382" y="834"/>
                  </a:lnTo>
                  <a:lnTo>
                    <a:pt x="1263" y="2168"/>
                  </a:lnTo>
                  <a:cubicBezTo>
                    <a:pt x="1289" y="2221"/>
                    <a:pt x="1356" y="2248"/>
                    <a:pt x="1428" y="2248"/>
                  </a:cubicBezTo>
                  <a:cubicBezTo>
                    <a:pt x="1452" y="2248"/>
                    <a:pt x="1477" y="2245"/>
                    <a:pt x="1501" y="2239"/>
                  </a:cubicBezTo>
                  <a:cubicBezTo>
                    <a:pt x="1572" y="2204"/>
                    <a:pt x="1620" y="2132"/>
                    <a:pt x="1620" y="2061"/>
                  </a:cubicBezTo>
                  <a:lnTo>
                    <a:pt x="1620" y="203"/>
                  </a:lnTo>
                  <a:cubicBezTo>
                    <a:pt x="1620" y="96"/>
                    <a:pt x="1525" y="1"/>
                    <a:pt x="142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0" name="Google Shape;4810;p66"/>
            <p:cNvSpPr/>
            <p:nvPr/>
          </p:nvSpPr>
          <p:spPr>
            <a:xfrm>
              <a:off x="3312754" y="2507990"/>
              <a:ext cx="45135" cy="71299"/>
            </a:xfrm>
            <a:custGeom>
              <a:rect b="b" l="l" r="r" t="t"/>
              <a:pathLst>
                <a:path extrusionOk="0" h="2240" w="1418">
                  <a:moveTo>
                    <a:pt x="191" y="1"/>
                  </a:moveTo>
                  <a:cubicBezTo>
                    <a:pt x="96" y="1"/>
                    <a:pt x="0" y="84"/>
                    <a:pt x="0" y="191"/>
                  </a:cubicBezTo>
                  <a:lnTo>
                    <a:pt x="0" y="2049"/>
                  </a:lnTo>
                  <a:cubicBezTo>
                    <a:pt x="0" y="2156"/>
                    <a:pt x="96" y="2239"/>
                    <a:pt x="191" y="2239"/>
                  </a:cubicBezTo>
                  <a:lnTo>
                    <a:pt x="1227" y="2239"/>
                  </a:lnTo>
                  <a:cubicBezTo>
                    <a:pt x="1322" y="2239"/>
                    <a:pt x="1417" y="2156"/>
                    <a:pt x="1417" y="2049"/>
                  </a:cubicBezTo>
                  <a:cubicBezTo>
                    <a:pt x="1417" y="1930"/>
                    <a:pt x="1346" y="1846"/>
                    <a:pt x="1227" y="1846"/>
                  </a:cubicBezTo>
                  <a:lnTo>
                    <a:pt x="393" y="1846"/>
                  </a:lnTo>
                  <a:lnTo>
                    <a:pt x="393" y="1203"/>
                  </a:lnTo>
                  <a:lnTo>
                    <a:pt x="1024" y="1203"/>
                  </a:lnTo>
                  <a:cubicBezTo>
                    <a:pt x="1132" y="1203"/>
                    <a:pt x="1227" y="1108"/>
                    <a:pt x="1227" y="1013"/>
                  </a:cubicBezTo>
                  <a:cubicBezTo>
                    <a:pt x="1227" y="906"/>
                    <a:pt x="1132" y="810"/>
                    <a:pt x="1024" y="810"/>
                  </a:cubicBezTo>
                  <a:lnTo>
                    <a:pt x="393" y="810"/>
                  </a:lnTo>
                  <a:lnTo>
                    <a:pt x="393" y="382"/>
                  </a:lnTo>
                  <a:lnTo>
                    <a:pt x="1227" y="382"/>
                  </a:lnTo>
                  <a:cubicBezTo>
                    <a:pt x="1322" y="382"/>
                    <a:pt x="1417" y="298"/>
                    <a:pt x="1417" y="191"/>
                  </a:cubicBezTo>
                  <a:cubicBezTo>
                    <a:pt x="1417" y="84"/>
                    <a:pt x="1322" y="1"/>
                    <a:pt x="122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1" name="Google Shape;4811;p66"/>
            <p:cNvSpPr/>
            <p:nvPr/>
          </p:nvSpPr>
          <p:spPr>
            <a:xfrm>
              <a:off x="3372626" y="2507194"/>
              <a:ext cx="65602" cy="71395"/>
            </a:xfrm>
            <a:custGeom>
              <a:rect b="b" l="l" r="r" t="t"/>
              <a:pathLst>
                <a:path extrusionOk="0" h="2243" w="2061">
                  <a:moveTo>
                    <a:pt x="200" y="1"/>
                  </a:moveTo>
                  <a:cubicBezTo>
                    <a:pt x="193" y="1"/>
                    <a:pt x="186" y="1"/>
                    <a:pt x="179" y="2"/>
                  </a:cubicBezTo>
                  <a:cubicBezTo>
                    <a:pt x="72" y="26"/>
                    <a:pt x="1" y="109"/>
                    <a:pt x="13" y="216"/>
                  </a:cubicBezTo>
                  <a:lnTo>
                    <a:pt x="215" y="2074"/>
                  </a:lnTo>
                  <a:cubicBezTo>
                    <a:pt x="239" y="2169"/>
                    <a:pt x="298" y="2228"/>
                    <a:pt x="382" y="2240"/>
                  </a:cubicBezTo>
                  <a:cubicBezTo>
                    <a:pt x="391" y="2242"/>
                    <a:pt x="401" y="2242"/>
                    <a:pt x="410" y="2242"/>
                  </a:cubicBezTo>
                  <a:cubicBezTo>
                    <a:pt x="493" y="2242"/>
                    <a:pt x="564" y="2196"/>
                    <a:pt x="596" y="2121"/>
                  </a:cubicBezTo>
                  <a:lnTo>
                    <a:pt x="1036" y="1097"/>
                  </a:lnTo>
                  <a:lnTo>
                    <a:pt x="1489" y="2121"/>
                  </a:lnTo>
                  <a:cubicBezTo>
                    <a:pt x="1510" y="2196"/>
                    <a:pt x="1589" y="2242"/>
                    <a:pt x="1665" y="2242"/>
                  </a:cubicBezTo>
                  <a:cubicBezTo>
                    <a:pt x="1674" y="2242"/>
                    <a:pt x="1683" y="2242"/>
                    <a:pt x="1691" y="2240"/>
                  </a:cubicBezTo>
                  <a:cubicBezTo>
                    <a:pt x="1787" y="2228"/>
                    <a:pt x="1846" y="2145"/>
                    <a:pt x="1858" y="2074"/>
                  </a:cubicBezTo>
                  <a:lnTo>
                    <a:pt x="2060" y="216"/>
                  </a:lnTo>
                  <a:cubicBezTo>
                    <a:pt x="2037" y="109"/>
                    <a:pt x="1965" y="26"/>
                    <a:pt x="1846" y="2"/>
                  </a:cubicBezTo>
                  <a:cubicBezTo>
                    <a:pt x="1838" y="1"/>
                    <a:pt x="1830" y="1"/>
                    <a:pt x="1823" y="1"/>
                  </a:cubicBezTo>
                  <a:cubicBezTo>
                    <a:pt x="1724" y="1"/>
                    <a:pt x="1632" y="69"/>
                    <a:pt x="1632" y="169"/>
                  </a:cubicBezTo>
                  <a:lnTo>
                    <a:pt x="1513" y="1300"/>
                  </a:lnTo>
                  <a:lnTo>
                    <a:pt x="1191" y="526"/>
                  </a:lnTo>
                  <a:cubicBezTo>
                    <a:pt x="1161" y="454"/>
                    <a:pt x="1087" y="419"/>
                    <a:pt x="1013" y="419"/>
                  </a:cubicBezTo>
                  <a:cubicBezTo>
                    <a:pt x="938" y="419"/>
                    <a:pt x="864" y="454"/>
                    <a:pt x="834" y="526"/>
                  </a:cubicBezTo>
                  <a:lnTo>
                    <a:pt x="501" y="1300"/>
                  </a:lnTo>
                  <a:lnTo>
                    <a:pt x="382" y="169"/>
                  </a:lnTo>
                  <a:cubicBezTo>
                    <a:pt x="371" y="69"/>
                    <a:pt x="288" y="1"/>
                    <a:pt x="20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2" name="Google Shape;4812;p66"/>
            <p:cNvSpPr/>
            <p:nvPr/>
          </p:nvSpPr>
          <p:spPr>
            <a:xfrm>
              <a:off x="3247566" y="2632286"/>
              <a:ext cx="97432" cy="12541"/>
            </a:xfrm>
            <a:custGeom>
              <a:rect b="b" l="l" r="r" t="t"/>
              <a:pathLst>
                <a:path extrusionOk="0" h="394" w="3061">
                  <a:moveTo>
                    <a:pt x="191" y="1"/>
                  </a:moveTo>
                  <a:cubicBezTo>
                    <a:pt x="84" y="1"/>
                    <a:pt x="1" y="96"/>
                    <a:pt x="1" y="203"/>
                  </a:cubicBezTo>
                  <a:cubicBezTo>
                    <a:pt x="1" y="299"/>
                    <a:pt x="84" y="394"/>
                    <a:pt x="191" y="394"/>
                  </a:cubicBezTo>
                  <a:lnTo>
                    <a:pt x="2870" y="394"/>
                  </a:lnTo>
                  <a:cubicBezTo>
                    <a:pt x="2977" y="394"/>
                    <a:pt x="3060" y="299"/>
                    <a:pt x="3060" y="203"/>
                  </a:cubicBezTo>
                  <a:cubicBezTo>
                    <a:pt x="3060" y="84"/>
                    <a:pt x="2977" y="1"/>
                    <a:pt x="287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3" name="Google Shape;4813;p66"/>
            <p:cNvSpPr/>
            <p:nvPr/>
          </p:nvSpPr>
          <p:spPr>
            <a:xfrm>
              <a:off x="3371862" y="2632286"/>
              <a:ext cx="124360" cy="12541"/>
            </a:xfrm>
            <a:custGeom>
              <a:rect b="b" l="l" r="r" t="t"/>
              <a:pathLst>
                <a:path extrusionOk="0" h="394" w="3907">
                  <a:moveTo>
                    <a:pt x="203" y="1"/>
                  </a:moveTo>
                  <a:cubicBezTo>
                    <a:pt x="96" y="1"/>
                    <a:pt x="1" y="96"/>
                    <a:pt x="1" y="203"/>
                  </a:cubicBezTo>
                  <a:cubicBezTo>
                    <a:pt x="1" y="299"/>
                    <a:pt x="96" y="394"/>
                    <a:pt x="203" y="394"/>
                  </a:cubicBezTo>
                  <a:lnTo>
                    <a:pt x="3716" y="394"/>
                  </a:lnTo>
                  <a:cubicBezTo>
                    <a:pt x="3811" y="394"/>
                    <a:pt x="3906" y="299"/>
                    <a:pt x="3906" y="203"/>
                  </a:cubicBezTo>
                  <a:cubicBezTo>
                    <a:pt x="3906" y="84"/>
                    <a:pt x="3811" y="1"/>
                    <a:pt x="371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4" name="Google Shape;4814;p66"/>
            <p:cNvSpPr/>
            <p:nvPr/>
          </p:nvSpPr>
          <p:spPr>
            <a:xfrm>
              <a:off x="3247566" y="2665262"/>
              <a:ext cx="51565" cy="12159"/>
            </a:xfrm>
            <a:custGeom>
              <a:rect b="b" l="l" r="r" t="t"/>
              <a:pathLst>
                <a:path extrusionOk="0" h="382" w="1620">
                  <a:moveTo>
                    <a:pt x="191" y="1"/>
                  </a:moveTo>
                  <a:cubicBezTo>
                    <a:pt x="84" y="1"/>
                    <a:pt x="1" y="84"/>
                    <a:pt x="1" y="191"/>
                  </a:cubicBezTo>
                  <a:cubicBezTo>
                    <a:pt x="1" y="298"/>
                    <a:pt x="84" y="382"/>
                    <a:pt x="191" y="382"/>
                  </a:cubicBezTo>
                  <a:lnTo>
                    <a:pt x="1429" y="382"/>
                  </a:lnTo>
                  <a:cubicBezTo>
                    <a:pt x="1525" y="382"/>
                    <a:pt x="1620" y="298"/>
                    <a:pt x="1620" y="191"/>
                  </a:cubicBezTo>
                  <a:cubicBezTo>
                    <a:pt x="1620" y="84"/>
                    <a:pt x="1525" y="1"/>
                    <a:pt x="142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5" name="Google Shape;4815;p66"/>
            <p:cNvSpPr/>
            <p:nvPr/>
          </p:nvSpPr>
          <p:spPr>
            <a:xfrm>
              <a:off x="3247566" y="2697856"/>
              <a:ext cx="97432" cy="12159"/>
            </a:xfrm>
            <a:custGeom>
              <a:rect b="b" l="l" r="r" t="t"/>
              <a:pathLst>
                <a:path extrusionOk="0" h="382" w="3061">
                  <a:moveTo>
                    <a:pt x="191" y="1"/>
                  </a:moveTo>
                  <a:cubicBezTo>
                    <a:pt x="84" y="1"/>
                    <a:pt x="1" y="84"/>
                    <a:pt x="1" y="191"/>
                  </a:cubicBezTo>
                  <a:cubicBezTo>
                    <a:pt x="1" y="298"/>
                    <a:pt x="84" y="382"/>
                    <a:pt x="191" y="382"/>
                  </a:cubicBezTo>
                  <a:lnTo>
                    <a:pt x="2870" y="382"/>
                  </a:lnTo>
                  <a:cubicBezTo>
                    <a:pt x="2977" y="382"/>
                    <a:pt x="3060" y="298"/>
                    <a:pt x="3060" y="191"/>
                  </a:cubicBezTo>
                  <a:cubicBezTo>
                    <a:pt x="3060" y="84"/>
                    <a:pt x="2977" y="1"/>
                    <a:pt x="287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6" name="Google Shape;4816;p66"/>
            <p:cNvSpPr/>
            <p:nvPr/>
          </p:nvSpPr>
          <p:spPr>
            <a:xfrm>
              <a:off x="3312754" y="2665262"/>
              <a:ext cx="32244" cy="12159"/>
            </a:xfrm>
            <a:custGeom>
              <a:rect b="b" l="l" r="r" t="t"/>
              <a:pathLst>
                <a:path extrusionOk="0" h="382" w="1013">
                  <a:moveTo>
                    <a:pt x="191" y="1"/>
                  </a:moveTo>
                  <a:cubicBezTo>
                    <a:pt x="84" y="1"/>
                    <a:pt x="0" y="84"/>
                    <a:pt x="0" y="191"/>
                  </a:cubicBezTo>
                  <a:cubicBezTo>
                    <a:pt x="0" y="298"/>
                    <a:pt x="96" y="382"/>
                    <a:pt x="191" y="382"/>
                  </a:cubicBezTo>
                  <a:lnTo>
                    <a:pt x="822" y="382"/>
                  </a:lnTo>
                  <a:cubicBezTo>
                    <a:pt x="929" y="382"/>
                    <a:pt x="1012" y="298"/>
                    <a:pt x="1012" y="191"/>
                  </a:cubicBezTo>
                  <a:cubicBezTo>
                    <a:pt x="1012" y="84"/>
                    <a:pt x="929" y="1"/>
                    <a:pt x="82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7" name="Google Shape;4817;p66"/>
            <p:cNvSpPr/>
            <p:nvPr/>
          </p:nvSpPr>
          <p:spPr>
            <a:xfrm>
              <a:off x="3371862" y="2665262"/>
              <a:ext cx="58408" cy="12159"/>
            </a:xfrm>
            <a:custGeom>
              <a:rect b="b" l="l" r="r" t="t"/>
              <a:pathLst>
                <a:path extrusionOk="0" h="382" w="1835">
                  <a:moveTo>
                    <a:pt x="203" y="1"/>
                  </a:moveTo>
                  <a:cubicBezTo>
                    <a:pt x="96" y="1"/>
                    <a:pt x="1" y="84"/>
                    <a:pt x="1" y="191"/>
                  </a:cubicBezTo>
                  <a:cubicBezTo>
                    <a:pt x="1" y="298"/>
                    <a:pt x="96" y="382"/>
                    <a:pt x="203" y="382"/>
                  </a:cubicBezTo>
                  <a:lnTo>
                    <a:pt x="1644" y="382"/>
                  </a:lnTo>
                  <a:cubicBezTo>
                    <a:pt x="1751" y="382"/>
                    <a:pt x="1834" y="298"/>
                    <a:pt x="1834" y="191"/>
                  </a:cubicBezTo>
                  <a:cubicBezTo>
                    <a:pt x="1834" y="84"/>
                    <a:pt x="1751" y="1"/>
                    <a:pt x="164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8" name="Google Shape;4818;p66"/>
            <p:cNvSpPr/>
            <p:nvPr/>
          </p:nvSpPr>
          <p:spPr>
            <a:xfrm>
              <a:off x="3444625" y="2665262"/>
              <a:ext cx="51596" cy="12159"/>
            </a:xfrm>
            <a:custGeom>
              <a:rect b="b" l="l" r="r" t="t"/>
              <a:pathLst>
                <a:path extrusionOk="0" h="382" w="1621">
                  <a:moveTo>
                    <a:pt x="191" y="1"/>
                  </a:moveTo>
                  <a:cubicBezTo>
                    <a:pt x="84" y="1"/>
                    <a:pt x="1" y="84"/>
                    <a:pt x="1" y="191"/>
                  </a:cubicBezTo>
                  <a:cubicBezTo>
                    <a:pt x="1" y="298"/>
                    <a:pt x="84" y="382"/>
                    <a:pt x="191" y="382"/>
                  </a:cubicBezTo>
                  <a:lnTo>
                    <a:pt x="1430" y="382"/>
                  </a:lnTo>
                  <a:cubicBezTo>
                    <a:pt x="1525" y="382"/>
                    <a:pt x="1620" y="298"/>
                    <a:pt x="1620" y="191"/>
                  </a:cubicBezTo>
                  <a:cubicBezTo>
                    <a:pt x="1620" y="84"/>
                    <a:pt x="1525" y="1"/>
                    <a:pt x="143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9" name="Google Shape;4819;p66"/>
            <p:cNvSpPr/>
            <p:nvPr/>
          </p:nvSpPr>
          <p:spPr>
            <a:xfrm>
              <a:off x="3371862" y="2697856"/>
              <a:ext cx="84922" cy="12159"/>
            </a:xfrm>
            <a:custGeom>
              <a:rect b="b" l="l" r="r" t="t"/>
              <a:pathLst>
                <a:path extrusionOk="0" h="382" w="2668">
                  <a:moveTo>
                    <a:pt x="203" y="1"/>
                  </a:moveTo>
                  <a:cubicBezTo>
                    <a:pt x="96" y="1"/>
                    <a:pt x="1" y="84"/>
                    <a:pt x="1" y="191"/>
                  </a:cubicBezTo>
                  <a:cubicBezTo>
                    <a:pt x="1" y="298"/>
                    <a:pt x="96" y="382"/>
                    <a:pt x="203" y="382"/>
                  </a:cubicBezTo>
                  <a:lnTo>
                    <a:pt x="2477" y="382"/>
                  </a:lnTo>
                  <a:cubicBezTo>
                    <a:pt x="2584" y="382"/>
                    <a:pt x="2668" y="298"/>
                    <a:pt x="2668" y="191"/>
                  </a:cubicBezTo>
                  <a:cubicBezTo>
                    <a:pt x="2668" y="84"/>
                    <a:pt x="2584" y="1"/>
                    <a:pt x="247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0" name="Google Shape;4820;p66"/>
            <p:cNvSpPr/>
            <p:nvPr/>
          </p:nvSpPr>
          <p:spPr>
            <a:xfrm>
              <a:off x="3470408" y="2697856"/>
              <a:ext cx="25814" cy="12159"/>
            </a:xfrm>
            <a:custGeom>
              <a:rect b="b" l="l" r="r" t="t"/>
              <a:pathLst>
                <a:path extrusionOk="0" h="382" w="811">
                  <a:moveTo>
                    <a:pt x="203" y="1"/>
                  </a:moveTo>
                  <a:cubicBezTo>
                    <a:pt x="96" y="1"/>
                    <a:pt x="0" y="84"/>
                    <a:pt x="0" y="191"/>
                  </a:cubicBezTo>
                  <a:cubicBezTo>
                    <a:pt x="0" y="298"/>
                    <a:pt x="96" y="382"/>
                    <a:pt x="203" y="382"/>
                  </a:cubicBezTo>
                  <a:lnTo>
                    <a:pt x="620" y="382"/>
                  </a:lnTo>
                  <a:cubicBezTo>
                    <a:pt x="715" y="382"/>
                    <a:pt x="810" y="298"/>
                    <a:pt x="810" y="191"/>
                  </a:cubicBezTo>
                  <a:cubicBezTo>
                    <a:pt x="810" y="84"/>
                    <a:pt x="715" y="1"/>
                    <a:pt x="62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821" name="Google Shape;4821;p66"/>
          <p:cNvGrpSpPr/>
          <p:nvPr/>
        </p:nvGrpSpPr>
        <p:grpSpPr>
          <a:xfrm>
            <a:off x="6074265" y="2532275"/>
            <a:ext cx="337684" cy="314194"/>
            <a:chOff x="6099375" y="2456075"/>
            <a:chExt cx="337684" cy="314194"/>
          </a:xfrm>
        </p:grpSpPr>
        <p:sp>
          <p:nvSpPr>
            <p:cNvPr id="4822" name="Google Shape;4822;p66"/>
            <p:cNvSpPr/>
            <p:nvPr/>
          </p:nvSpPr>
          <p:spPr>
            <a:xfrm>
              <a:off x="6099375" y="2456075"/>
              <a:ext cx="337684" cy="314194"/>
            </a:xfrm>
            <a:custGeom>
              <a:rect b="b" l="l" r="r" t="t"/>
              <a:pathLst>
                <a:path extrusionOk="0" h="9871" w="10609">
                  <a:moveTo>
                    <a:pt x="322" y="5025"/>
                  </a:moveTo>
                  <a:cubicBezTo>
                    <a:pt x="536" y="5227"/>
                    <a:pt x="857" y="5418"/>
                    <a:pt x="1274" y="5585"/>
                  </a:cubicBezTo>
                  <a:cubicBezTo>
                    <a:pt x="2048" y="5882"/>
                    <a:pt x="3060" y="6049"/>
                    <a:pt x="4143" y="6049"/>
                  </a:cubicBezTo>
                  <a:lnTo>
                    <a:pt x="4417" y="6049"/>
                  </a:lnTo>
                  <a:cubicBezTo>
                    <a:pt x="4429" y="6061"/>
                    <a:pt x="4465" y="6073"/>
                    <a:pt x="4477" y="6097"/>
                  </a:cubicBezTo>
                  <a:lnTo>
                    <a:pt x="4905" y="6347"/>
                  </a:lnTo>
                  <a:cubicBezTo>
                    <a:pt x="4894" y="6466"/>
                    <a:pt x="4882" y="6585"/>
                    <a:pt x="4882" y="6692"/>
                  </a:cubicBezTo>
                  <a:cubicBezTo>
                    <a:pt x="4882" y="6811"/>
                    <a:pt x="4894" y="6930"/>
                    <a:pt x="4905" y="7025"/>
                  </a:cubicBezTo>
                  <a:lnTo>
                    <a:pt x="4477" y="7287"/>
                  </a:lnTo>
                  <a:cubicBezTo>
                    <a:pt x="4405" y="7323"/>
                    <a:pt x="4358" y="7382"/>
                    <a:pt x="4346" y="7466"/>
                  </a:cubicBezTo>
                  <a:cubicBezTo>
                    <a:pt x="4322" y="7537"/>
                    <a:pt x="4322" y="7609"/>
                    <a:pt x="4370" y="7680"/>
                  </a:cubicBezTo>
                  <a:lnTo>
                    <a:pt x="4608" y="8085"/>
                  </a:lnTo>
                  <a:cubicBezTo>
                    <a:pt x="4564" y="8081"/>
                    <a:pt x="4517" y="8080"/>
                    <a:pt x="4467" y="8080"/>
                  </a:cubicBezTo>
                  <a:cubicBezTo>
                    <a:pt x="4368" y="8080"/>
                    <a:pt x="4263" y="8085"/>
                    <a:pt x="4167" y="8085"/>
                  </a:cubicBezTo>
                  <a:cubicBezTo>
                    <a:pt x="3120" y="8085"/>
                    <a:pt x="2143" y="7942"/>
                    <a:pt x="1393" y="7656"/>
                  </a:cubicBezTo>
                  <a:cubicBezTo>
                    <a:pt x="714" y="7406"/>
                    <a:pt x="322" y="7061"/>
                    <a:pt x="322" y="6728"/>
                  </a:cubicBezTo>
                  <a:lnTo>
                    <a:pt x="322" y="5025"/>
                  </a:lnTo>
                  <a:close/>
                  <a:moveTo>
                    <a:pt x="4132" y="1"/>
                  </a:moveTo>
                  <a:cubicBezTo>
                    <a:pt x="3048" y="1"/>
                    <a:pt x="2036" y="167"/>
                    <a:pt x="1262" y="465"/>
                  </a:cubicBezTo>
                  <a:cubicBezTo>
                    <a:pt x="441" y="774"/>
                    <a:pt x="0" y="1215"/>
                    <a:pt x="0" y="1691"/>
                  </a:cubicBezTo>
                  <a:lnTo>
                    <a:pt x="0" y="6751"/>
                  </a:lnTo>
                  <a:cubicBezTo>
                    <a:pt x="0" y="7228"/>
                    <a:pt x="441" y="7656"/>
                    <a:pt x="1262" y="7966"/>
                  </a:cubicBezTo>
                  <a:cubicBezTo>
                    <a:pt x="2036" y="8264"/>
                    <a:pt x="3048" y="8430"/>
                    <a:pt x="4132" y="8430"/>
                  </a:cubicBezTo>
                  <a:cubicBezTo>
                    <a:pt x="4346" y="8430"/>
                    <a:pt x="4548" y="8430"/>
                    <a:pt x="4763" y="8418"/>
                  </a:cubicBezTo>
                  <a:lnTo>
                    <a:pt x="5025" y="8871"/>
                  </a:lnTo>
                  <a:cubicBezTo>
                    <a:pt x="5072" y="8954"/>
                    <a:pt x="5132" y="8990"/>
                    <a:pt x="5203" y="9014"/>
                  </a:cubicBezTo>
                  <a:cubicBezTo>
                    <a:pt x="5227" y="9018"/>
                    <a:pt x="5252" y="9020"/>
                    <a:pt x="5278" y="9020"/>
                  </a:cubicBezTo>
                  <a:cubicBezTo>
                    <a:pt x="5329" y="9020"/>
                    <a:pt x="5382" y="9010"/>
                    <a:pt x="5429" y="8978"/>
                  </a:cubicBezTo>
                  <a:lnTo>
                    <a:pt x="5858" y="8728"/>
                  </a:lnTo>
                  <a:cubicBezTo>
                    <a:pt x="6037" y="8871"/>
                    <a:pt x="6251" y="8990"/>
                    <a:pt x="6465" y="9085"/>
                  </a:cubicBezTo>
                  <a:lnTo>
                    <a:pt x="6465" y="9573"/>
                  </a:lnTo>
                  <a:cubicBezTo>
                    <a:pt x="6465" y="9740"/>
                    <a:pt x="6608" y="9871"/>
                    <a:pt x="6763" y="9871"/>
                  </a:cubicBezTo>
                  <a:lnTo>
                    <a:pt x="8108" y="9871"/>
                  </a:lnTo>
                  <a:cubicBezTo>
                    <a:pt x="8275" y="9871"/>
                    <a:pt x="8406" y="9740"/>
                    <a:pt x="8406" y="9573"/>
                  </a:cubicBezTo>
                  <a:lnTo>
                    <a:pt x="8406" y="9085"/>
                  </a:lnTo>
                  <a:cubicBezTo>
                    <a:pt x="8632" y="8990"/>
                    <a:pt x="8823" y="8871"/>
                    <a:pt x="9013" y="8728"/>
                  </a:cubicBezTo>
                  <a:lnTo>
                    <a:pt x="9442" y="8978"/>
                  </a:lnTo>
                  <a:cubicBezTo>
                    <a:pt x="9497" y="9010"/>
                    <a:pt x="9548" y="9020"/>
                    <a:pt x="9596" y="9020"/>
                  </a:cubicBezTo>
                  <a:cubicBezTo>
                    <a:pt x="9620" y="9020"/>
                    <a:pt x="9644" y="9018"/>
                    <a:pt x="9668" y="9014"/>
                  </a:cubicBezTo>
                  <a:cubicBezTo>
                    <a:pt x="9739" y="8990"/>
                    <a:pt x="9799" y="8930"/>
                    <a:pt x="9847" y="8871"/>
                  </a:cubicBezTo>
                  <a:lnTo>
                    <a:pt x="10513" y="7716"/>
                  </a:lnTo>
                  <a:cubicBezTo>
                    <a:pt x="10561" y="7597"/>
                    <a:pt x="10561" y="7525"/>
                    <a:pt x="10549" y="7442"/>
                  </a:cubicBezTo>
                  <a:cubicBezTo>
                    <a:pt x="10537" y="7371"/>
                    <a:pt x="10478" y="7311"/>
                    <a:pt x="10406" y="7263"/>
                  </a:cubicBezTo>
                  <a:lnTo>
                    <a:pt x="9978" y="7013"/>
                  </a:lnTo>
                  <a:cubicBezTo>
                    <a:pt x="9989" y="6894"/>
                    <a:pt x="10013" y="6775"/>
                    <a:pt x="10013" y="6668"/>
                  </a:cubicBezTo>
                  <a:cubicBezTo>
                    <a:pt x="10013" y="6549"/>
                    <a:pt x="10001" y="6430"/>
                    <a:pt x="9978" y="6335"/>
                  </a:cubicBezTo>
                  <a:lnTo>
                    <a:pt x="10406" y="6073"/>
                  </a:lnTo>
                  <a:cubicBezTo>
                    <a:pt x="10549" y="6001"/>
                    <a:pt x="10609" y="5823"/>
                    <a:pt x="10513" y="5680"/>
                  </a:cubicBezTo>
                  <a:lnTo>
                    <a:pt x="10311" y="5323"/>
                  </a:lnTo>
                  <a:cubicBezTo>
                    <a:pt x="10280" y="5268"/>
                    <a:pt x="10228" y="5239"/>
                    <a:pt x="10176" y="5239"/>
                  </a:cubicBezTo>
                  <a:cubicBezTo>
                    <a:pt x="10148" y="5239"/>
                    <a:pt x="10121" y="5247"/>
                    <a:pt x="10097" y="5263"/>
                  </a:cubicBezTo>
                  <a:cubicBezTo>
                    <a:pt x="10025" y="5299"/>
                    <a:pt x="9989" y="5394"/>
                    <a:pt x="10037" y="5466"/>
                  </a:cubicBezTo>
                  <a:lnTo>
                    <a:pt x="10228" y="5811"/>
                  </a:lnTo>
                  <a:lnTo>
                    <a:pt x="9727" y="6108"/>
                  </a:lnTo>
                  <a:cubicBezTo>
                    <a:pt x="9668" y="6132"/>
                    <a:pt x="9632" y="6216"/>
                    <a:pt x="9656" y="6275"/>
                  </a:cubicBezTo>
                  <a:cubicBezTo>
                    <a:pt x="9680" y="6406"/>
                    <a:pt x="9680" y="6537"/>
                    <a:pt x="9680" y="6668"/>
                  </a:cubicBezTo>
                  <a:cubicBezTo>
                    <a:pt x="9680" y="6811"/>
                    <a:pt x="9668" y="6942"/>
                    <a:pt x="9656" y="7073"/>
                  </a:cubicBezTo>
                  <a:cubicBezTo>
                    <a:pt x="9632" y="7132"/>
                    <a:pt x="9668" y="7204"/>
                    <a:pt x="9727" y="7240"/>
                  </a:cubicBezTo>
                  <a:lnTo>
                    <a:pt x="10228" y="7537"/>
                  </a:lnTo>
                  <a:lnTo>
                    <a:pt x="9573" y="8668"/>
                  </a:lnTo>
                  <a:lnTo>
                    <a:pt x="9073" y="8371"/>
                  </a:lnTo>
                  <a:cubicBezTo>
                    <a:pt x="9045" y="8354"/>
                    <a:pt x="9015" y="8345"/>
                    <a:pt x="8986" y="8345"/>
                  </a:cubicBezTo>
                  <a:cubicBezTo>
                    <a:pt x="8952" y="8345"/>
                    <a:pt x="8920" y="8357"/>
                    <a:pt x="8894" y="8383"/>
                  </a:cubicBezTo>
                  <a:cubicBezTo>
                    <a:pt x="8680" y="8561"/>
                    <a:pt x="8442" y="8692"/>
                    <a:pt x="8192" y="8787"/>
                  </a:cubicBezTo>
                  <a:cubicBezTo>
                    <a:pt x="8132" y="8799"/>
                    <a:pt x="8084" y="8859"/>
                    <a:pt x="8084" y="8930"/>
                  </a:cubicBezTo>
                  <a:lnTo>
                    <a:pt x="8084" y="9514"/>
                  </a:lnTo>
                  <a:lnTo>
                    <a:pt x="6775" y="9514"/>
                  </a:lnTo>
                  <a:lnTo>
                    <a:pt x="6775" y="8930"/>
                  </a:lnTo>
                  <a:cubicBezTo>
                    <a:pt x="6775" y="8871"/>
                    <a:pt x="6739" y="8811"/>
                    <a:pt x="6679" y="8787"/>
                  </a:cubicBezTo>
                  <a:cubicBezTo>
                    <a:pt x="6418" y="8692"/>
                    <a:pt x="6179" y="8561"/>
                    <a:pt x="5977" y="8383"/>
                  </a:cubicBezTo>
                  <a:cubicBezTo>
                    <a:pt x="5951" y="8357"/>
                    <a:pt x="5919" y="8345"/>
                    <a:pt x="5885" y="8345"/>
                  </a:cubicBezTo>
                  <a:cubicBezTo>
                    <a:pt x="5856" y="8345"/>
                    <a:pt x="5826" y="8354"/>
                    <a:pt x="5798" y="8371"/>
                  </a:cubicBezTo>
                  <a:lnTo>
                    <a:pt x="5286" y="8668"/>
                  </a:lnTo>
                  <a:lnTo>
                    <a:pt x="4632" y="7537"/>
                  </a:lnTo>
                  <a:lnTo>
                    <a:pt x="5144" y="7240"/>
                  </a:lnTo>
                  <a:cubicBezTo>
                    <a:pt x="5203" y="7204"/>
                    <a:pt x="5227" y="7132"/>
                    <a:pt x="5215" y="7073"/>
                  </a:cubicBezTo>
                  <a:cubicBezTo>
                    <a:pt x="5191" y="6942"/>
                    <a:pt x="5191" y="6811"/>
                    <a:pt x="5191" y="6668"/>
                  </a:cubicBezTo>
                  <a:cubicBezTo>
                    <a:pt x="5191" y="6537"/>
                    <a:pt x="5203" y="6406"/>
                    <a:pt x="5215" y="6275"/>
                  </a:cubicBezTo>
                  <a:cubicBezTo>
                    <a:pt x="5227" y="6216"/>
                    <a:pt x="5203" y="6132"/>
                    <a:pt x="5144" y="6108"/>
                  </a:cubicBezTo>
                  <a:lnTo>
                    <a:pt x="4632" y="5811"/>
                  </a:lnTo>
                  <a:lnTo>
                    <a:pt x="5286" y="4680"/>
                  </a:lnTo>
                  <a:lnTo>
                    <a:pt x="5798" y="4977"/>
                  </a:lnTo>
                  <a:cubicBezTo>
                    <a:pt x="5825" y="4988"/>
                    <a:pt x="5854" y="4994"/>
                    <a:pt x="5883" y="4994"/>
                  </a:cubicBezTo>
                  <a:cubicBezTo>
                    <a:pt x="5917" y="4994"/>
                    <a:pt x="5951" y="4985"/>
                    <a:pt x="5977" y="4965"/>
                  </a:cubicBezTo>
                  <a:cubicBezTo>
                    <a:pt x="6179" y="4787"/>
                    <a:pt x="6418" y="4644"/>
                    <a:pt x="6679" y="4561"/>
                  </a:cubicBezTo>
                  <a:cubicBezTo>
                    <a:pt x="6739" y="4549"/>
                    <a:pt x="6775" y="4489"/>
                    <a:pt x="6775" y="4406"/>
                  </a:cubicBezTo>
                  <a:lnTo>
                    <a:pt x="6775" y="3834"/>
                  </a:lnTo>
                  <a:lnTo>
                    <a:pt x="8084" y="3834"/>
                  </a:lnTo>
                  <a:lnTo>
                    <a:pt x="8084" y="4406"/>
                  </a:lnTo>
                  <a:cubicBezTo>
                    <a:pt x="8084" y="4465"/>
                    <a:pt x="8132" y="4525"/>
                    <a:pt x="8192" y="4561"/>
                  </a:cubicBezTo>
                  <a:cubicBezTo>
                    <a:pt x="8442" y="4644"/>
                    <a:pt x="8680" y="4787"/>
                    <a:pt x="8894" y="4965"/>
                  </a:cubicBezTo>
                  <a:cubicBezTo>
                    <a:pt x="8920" y="4985"/>
                    <a:pt x="8954" y="4994"/>
                    <a:pt x="8988" y="4994"/>
                  </a:cubicBezTo>
                  <a:cubicBezTo>
                    <a:pt x="9017" y="4994"/>
                    <a:pt x="9046" y="4988"/>
                    <a:pt x="9073" y="4977"/>
                  </a:cubicBezTo>
                  <a:lnTo>
                    <a:pt x="9573" y="4680"/>
                  </a:lnTo>
                  <a:lnTo>
                    <a:pt x="9716" y="4906"/>
                  </a:lnTo>
                  <a:cubicBezTo>
                    <a:pt x="9740" y="4955"/>
                    <a:pt x="9793" y="4982"/>
                    <a:pt x="9847" y="4982"/>
                  </a:cubicBezTo>
                  <a:cubicBezTo>
                    <a:pt x="9871" y="4982"/>
                    <a:pt x="9896" y="4977"/>
                    <a:pt x="9918" y="4965"/>
                  </a:cubicBezTo>
                  <a:cubicBezTo>
                    <a:pt x="9989" y="4918"/>
                    <a:pt x="10025" y="4823"/>
                    <a:pt x="9978" y="4751"/>
                  </a:cubicBezTo>
                  <a:lnTo>
                    <a:pt x="9847" y="4513"/>
                  </a:lnTo>
                  <a:cubicBezTo>
                    <a:pt x="9798" y="4424"/>
                    <a:pt x="9699" y="4367"/>
                    <a:pt x="9592" y="4367"/>
                  </a:cubicBezTo>
                  <a:cubicBezTo>
                    <a:pt x="9542" y="4367"/>
                    <a:pt x="9491" y="4379"/>
                    <a:pt x="9442" y="4406"/>
                  </a:cubicBezTo>
                  <a:lnTo>
                    <a:pt x="9013" y="4668"/>
                  </a:lnTo>
                  <a:cubicBezTo>
                    <a:pt x="8835" y="4513"/>
                    <a:pt x="8620" y="4394"/>
                    <a:pt x="8406" y="4311"/>
                  </a:cubicBezTo>
                  <a:lnTo>
                    <a:pt x="8406" y="3811"/>
                  </a:lnTo>
                  <a:cubicBezTo>
                    <a:pt x="8406" y="3727"/>
                    <a:pt x="8358" y="3632"/>
                    <a:pt x="8299" y="3596"/>
                  </a:cubicBezTo>
                  <a:lnTo>
                    <a:pt x="8299" y="1656"/>
                  </a:lnTo>
                  <a:cubicBezTo>
                    <a:pt x="8299" y="1060"/>
                    <a:pt x="7596" y="536"/>
                    <a:pt x="6394" y="239"/>
                  </a:cubicBezTo>
                  <a:cubicBezTo>
                    <a:pt x="6384" y="237"/>
                    <a:pt x="6375" y="237"/>
                    <a:pt x="6365" y="237"/>
                  </a:cubicBezTo>
                  <a:cubicBezTo>
                    <a:pt x="6284" y="237"/>
                    <a:pt x="6225" y="283"/>
                    <a:pt x="6203" y="358"/>
                  </a:cubicBezTo>
                  <a:cubicBezTo>
                    <a:pt x="6179" y="453"/>
                    <a:pt x="6227" y="524"/>
                    <a:pt x="6322" y="560"/>
                  </a:cubicBezTo>
                  <a:cubicBezTo>
                    <a:pt x="7346" y="810"/>
                    <a:pt x="7989" y="1239"/>
                    <a:pt x="7989" y="1667"/>
                  </a:cubicBezTo>
                  <a:cubicBezTo>
                    <a:pt x="7989" y="2001"/>
                    <a:pt x="7596" y="2346"/>
                    <a:pt x="6918" y="2596"/>
                  </a:cubicBezTo>
                  <a:cubicBezTo>
                    <a:pt x="6179" y="2882"/>
                    <a:pt x="5203" y="3025"/>
                    <a:pt x="4143" y="3025"/>
                  </a:cubicBezTo>
                  <a:cubicBezTo>
                    <a:pt x="3703" y="3025"/>
                    <a:pt x="3262" y="3001"/>
                    <a:pt x="2846" y="2941"/>
                  </a:cubicBezTo>
                  <a:cubicBezTo>
                    <a:pt x="2833" y="2938"/>
                    <a:pt x="2821" y="2936"/>
                    <a:pt x="2809" y="2936"/>
                  </a:cubicBezTo>
                  <a:cubicBezTo>
                    <a:pt x="2742" y="2936"/>
                    <a:pt x="2687" y="2991"/>
                    <a:pt x="2667" y="3072"/>
                  </a:cubicBezTo>
                  <a:cubicBezTo>
                    <a:pt x="2655" y="3156"/>
                    <a:pt x="2715" y="3239"/>
                    <a:pt x="2810" y="3251"/>
                  </a:cubicBezTo>
                  <a:cubicBezTo>
                    <a:pt x="3239" y="3311"/>
                    <a:pt x="3679" y="3334"/>
                    <a:pt x="4143" y="3334"/>
                  </a:cubicBezTo>
                  <a:cubicBezTo>
                    <a:pt x="5227" y="3334"/>
                    <a:pt x="6239" y="3168"/>
                    <a:pt x="7013" y="2870"/>
                  </a:cubicBezTo>
                  <a:cubicBezTo>
                    <a:pt x="7430" y="2715"/>
                    <a:pt x="7763" y="2525"/>
                    <a:pt x="7965" y="2310"/>
                  </a:cubicBezTo>
                  <a:lnTo>
                    <a:pt x="7965" y="3525"/>
                  </a:lnTo>
                  <a:lnTo>
                    <a:pt x="6751" y="3525"/>
                  </a:lnTo>
                  <a:cubicBezTo>
                    <a:pt x="6584" y="3525"/>
                    <a:pt x="6453" y="3668"/>
                    <a:pt x="6453" y="3822"/>
                  </a:cubicBezTo>
                  <a:lnTo>
                    <a:pt x="6453" y="4323"/>
                  </a:lnTo>
                  <a:cubicBezTo>
                    <a:pt x="6227" y="4406"/>
                    <a:pt x="6037" y="4525"/>
                    <a:pt x="5846" y="4680"/>
                  </a:cubicBezTo>
                  <a:lnTo>
                    <a:pt x="5406" y="4418"/>
                  </a:lnTo>
                  <a:cubicBezTo>
                    <a:pt x="5360" y="4395"/>
                    <a:pt x="5315" y="4387"/>
                    <a:pt x="5270" y="4387"/>
                  </a:cubicBezTo>
                  <a:cubicBezTo>
                    <a:pt x="5243" y="4387"/>
                    <a:pt x="5217" y="4390"/>
                    <a:pt x="5191" y="4394"/>
                  </a:cubicBezTo>
                  <a:cubicBezTo>
                    <a:pt x="5108" y="4406"/>
                    <a:pt x="5048" y="4465"/>
                    <a:pt x="5013" y="4525"/>
                  </a:cubicBezTo>
                  <a:lnTo>
                    <a:pt x="4334" y="5692"/>
                  </a:lnTo>
                  <a:cubicBezTo>
                    <a:pt x="4322" y="5704"/>
                    <a:pt x="4322" y="5716"/>
                    <a:pt x="4322" y="5727"/>
                  </a:cubicBezTo>
                  <a:lnTo>
                    <a:pt x="4132" y="5727"/>
                  </a:lnTo>
                  <a:cubicBezTo>
                    <a:pt x="3084" y="5727"/>
                    <a:pt x="2107" y="5585"/>
                    <a:pt x="1357" y="5299"/>
                  </a:cubicBezTo>
                  <a:cubicBezTo>
                    <a:pt x="679" y="5049"/>
                    <a:pt x="286" y="4704"/>
                    <a:pt x="286" y="4382"/>
                  </a:cubicBezTo>
                  <a:lnTo>
                    <a:pt x="286" y="2322"/>
                  </a:lnTo>
                  <a:cubicBezTo>
                    <a:pt x="643" y="2668"/>
                    <a:pt x="1274" y="2965"/>
                    <a:pt x="2131" y="3144"/>
                  </a:cubicBezTo>
                  <a:lnTo>
                    <a:pt x="2167" y="3144"/>
                  </a:lnTo>
                  <a:cubicBezTo>
                    <a:pt x="2238" y="3144"/>
                    <a:pt x="2298" y="3096"/>
                    <a:pt x="2322" y="3025"/>
                  </a:cubicBezTo>
                  <a:cubicBezTo>
                    <a:pt x="2334" y="2930"/>
                    <a:pt x="2286" y="2858"/>
                    <a:pt x="2203" y="2846"/>
                  </a:cubicBezTo>
                  <a:cubicBezTo>
                    <a:pt x="1036" y="2596"/>
                    <a:pt x="298" y="2132"/>
                    <a:pt x="298" y="1667"/>
                  </a:cubicBezTo>
                  <a:cubicBezTo>
                    <a:pt x="298" y="1346"/>
                    <a:pt x="679" y="1001"/>
                    <a:pt x="1369" y="751"/>
                  </a:cubicBezTo>
                  <a:cubicBezTo>
                    <a:pt x="2096" y="465"/>
                    <a:pt x="3072" y="322"/>
                    <a:pt x="4132" y="322"/>
                  </a:cubicBezTo>
                  <a:cubicBezTo>
                    <a:pt x="4667" y="322"/>
                    <a:pt x="5191" y="358"/>
                    <a:pt x="5679" y="441"/>
                  </a:cubicBezTo>
                  <a:cubicBezTo>
                    <a:pt x="5687" y="442"/>
                    <a:pt x="5695" y="443"/>
                    <a:pt x="5703" y="443"/>
                  </a:cubicBezTo>
                  <a:cubicBezTo>
                    <a:pt x="5786" y="443"/>
                    <a:pt x="5847" y="385"/>
                    <a:pt x="5858" y="298"/>
                  </a:cubicBezTo>
                  <a:cubicBezTo>
                    <a:pt x="5870" y="215"/>
                    <a:pt x="5810" y="143"/>
                    <a:pt x="5727" y="120"/>
                  </a:cubicBezTo>
                  <a:cubicBezTo>
                    <a:pt x="5215" y="36"/>
                    <a:pt x="4679" y="1"/>
                    <a:pt x="413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3" name="Google Shape;4823;p66"/>
            <p:cNvSpPr/>
            <p:nvPr/>
          </p:nvSpPr>
          <p:spPr>
            <a:xfrm>
              <a:off x="6306652" y="2638748"/>
              <a:ext cx="59904" cy="59522"/>
            </a:xfrm>
            <a:custGeom>
              <a:rect b="b" l="l" r="r" t="t"/>
              <a:pathLst>
                <a:path extrusionOk="0" h="1870" w="1882">
                  <a:moveTo>
                    <a:pt x="941" y="310"/>
                  </a:moveTo>
                  <a:cubicBezTo>
                    <a:pt x="1287" y="310"/>
                    <a:pt x="1561" y="596"/>
                    <a:pt x="1561" y="929"/>
                  </a:cubicBezTo>
                  <a:cubicBezTo>
                    <a:pt x="1561" y="1274"/>
                    <a:pt x="1287" y="1560"/>
                    <a:pt x="941" y="1560"/>
                  </a:cubicBezTo>
                  <a:cubicBezTo>
                    <a:pt x="596" y="1560"/>
                    <a:pt x="310" y="1274"/>
                    <a:pt x="310" y="929"/>
                  </a:cubicBezTo>
                  <a:cubicBezTo>
                    <a:pt x="310" y="596"/>
                    <a:pt x="596" y="310"/>
                    <a:pt x="941" y="310"/>
                  </a:cubicBezTo>
                  <a:close/>
                  <a:moveTo>
                    <a:pt x="941" y="0"/>
                  </a:moveTo>
                  <a:cubicBezTo>
                    <a:pt x="418" y="0"/>
                    <a:pt x="1" y="417"/>
                    <a:pt x="1" y="929"/>
                  </a:cubicBezTo>
                  <a:cubicBezTo>
                    <a:pt x="1" y="1453"/>
                    <a:pt x="418" y="1870"/>
                    <a:pt x="941" y="1870"/>
                  </a:cubicBezTo>
                  <a:cubicBezTo>
                    <a:pt x="1465" y="1870"/>
                    <a:pt x="1882" y="1453"/>
                    <a:pt x="1882" y="929"/>
                  </a:cubicBezTo>
                  <a:cubicBezTo>
                    <a:pt x="1882" y="417"/>
                    <a:pt x="1465" y="0"/>
                    <a:pt x="94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824" name="Google Shape;4824;p66"/>
          <p:cNvGrpSpPr/>
          <p:nvPr/>
        </p:nvGrpSpPr>
        <p:grpSpPr>
          <a:xfrm>
            <a:off x="2287513" y="2544784"/>
            <a:ext cx="312698" cy="286534"/>
            <a:chOff x="2312623" y="2468584"/>
            <a:chExt cx="312698" cy="286534"/>
          </a:xfrm>
        </p:grpSpPr>
        <p:sp>
          <p:nvSpPr>
            <p:cNvPr id="4825" name="Google Shape;4825;p66"/>
            <p:cNvSpPr/>
            <p:nvPr/>
          </p:nvSpPr>
          <p:spPr>
            <a:xfrm>
              <a:off x="2416866" y="2706195"/>
              <a:ext cx="34122" cy="34154"/>
            </a:xfrm>
            <a:custGeom>
              <a:rect b="b" l="l" r="r" t="t"/>
              <a:pathLst>
                <a:path extrusionOk="0" h="1073" w="1072">
                  <a:moveTo>
                    <a:pt x="536" y="275"/>
                  </a:moveTo>
                  <a:cubicBezTo>
                    <a:pt x="679" y="275"/>
                    <a:pt x="798" y="394"/>
                    <a:pt x="798" y="525"/>
                  </a:cubicBezTo>
                  <a:cubicBezTo>
                    <a:pt x="798" y="656"/>
                    <a:pt x="679" y="775"/>
                    <a:pt x="536" y="775"/>
                  </a:cubicBezTo>
                  <a:cubicBezTo>
                    <a:pt x="405" y="775"/>
                    <a:pt x="286" y="656"/>
                    <a:pt x="286" y="525"/>
                  </a:cubicBezTo>
                  <a:cubicBezTo>
                    <a:pt x="286" y="394"/>
                    <a:pt x="393" y="275"/>
                    <a:pt x="536" y="275"/>
                  </a:cubicBezTo>
                  <a:close/>
                  <a:moveTo>
                    <a:pt x="536" y="1"/>
                  </a:moveTo>
                  <a:cubicBezTo>
                    <a:pt x="238" y="1"/>
                    <a:pt x="0" y="239"/>
                    <a:pt x="0" y="536"/>
                  </a:cubicBezTo>
                  <a:cubicBezTo>
                    <a:pt x="0" y="834"/>
                    <a:pt x="238" y="1072"/>
                    <a:pt x="536" y="1072"/>
                  </a:cubicBezTo>
                  <a:cubicBezTo>
                    <a:pt x="833" y="1072"/>
                    <a:pt x="1072" y="834"/>
                    <a:pt x="1072" y="536"/>
                  </a:cubicBezTo>
                  <a:cubicBezTo>
                    <a:pt x="1072" y="239"/>
                    <a:pt x="833" y="1"/>
                    <a:pt x="53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6" name="Google Shape;4826;p66"/>
            <p:cNvSpPr/>
            <p:nvPr/>
          </p:nvSpPr>
          <p:spPr>
            <a:xfrm>
              <a:off x="2527126" y="2706195"/>
              <a:ext cx="34536" cy="34154"/>
            </a:xfrm>
            <a:custGeom>
              <a:rect b="b" l="l" r="r" t="t"/>
              <a:pathLst>
                <a:path extrusionOk="0" h="1073" w="1085">
                  <a:moveTo>
                    <a:pt x="537" y="275"/>
                  </a:moveTo>
                  <a:cubicBezTo>
                    <a:pt x="679" y="275"/>
                    <a:pt x="798" y="394"/>
                    <a:pt x="798" y="525"/>
                  </a:cubicBezTo>
                  <a:cubicBezTo>
                    <a:pt x="798" y="656"/>
                    <a:pt x="679" y="775"/>
                    <a:pt x="537" y="775"/>
                  </a:cubicBezTo>
                  <a:cubicBezTo>
                    <a:pt x="406" y="775"/>
                    <a:pt x="287" y="656"/>
                    <a:pt x="287" y="525"/>
                  </a:cubicBezTo>
                  <a:cubicBezTo>
                    <a:pt x="287" y="394"/>
                    <a:pt x="406" y="275"/>
                    <a:pt x="537" y="275"/>
                  </a:cubicBezTo>
                  <a:close/>
                  <a:moveTo>
                    <a:pt x="537" y="1"/>
                  </a:moveTo>
                  <a:cubicBezTo>
                    <a:pt x="239" y="1"/>
                    <a:pt x="1" y="239"/>
                    <a:pt x="1" y="536"/>
                  </a:cubicBezTo>
                  <a:cubicBezTo>
                    <a:pt x="1" y="834"/>
                    <a:pt x="239" y="1072"/>
                    <a:pt x="537" y="1072"/>
                  </a:cubicBezTo>
                  <a:cubicBezTo>
                    <a:pt x="834" y="1072"/>
                    <a:pt x="1084" y="834"/>
                    <a:pt x="1084" y="536"/>
                  </a:cubicBezTo>
                  <a:cubicBezTo>
                    <a:pt x="1084" y="239"/>
                    <a:pt x="834" y="1"/>
                    <a:pt x="53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7" name="Google Shape;4827;p66"/>
            <p:cNvSpPr/>
            <p:nvPr/>
          </p:nvSpPr>
          <p:spPr>
            <a:xfrm>
              <a:off x="2312623" y="2468584"/>
              <a:ext cx="312698" cy="286534"/>
            </a:xfrm>
            <a:custGeom>
              <a:rect b="b" l="l" r="r" t="t"/>
              <a:pathLst>
                <a:path extrusionOk="0" h="9002" w="9824">
                  <a:moveTo>
                    <a:pt x="3370" y="1679"/>
                  </a:moveTo>
                  <a:lnTo>
                    <a:pt x="3370" y="2513"/>
                  </a:lnTo>
                  <a:lnTo>
                    <a:pt x="2799" y="2513"/>
                  </a:lnTo>
                  <a:lnTo>
                    <a:pt x="2501" y="1679"/>
                  </a:lnTo>
                  <a:close/>
                  <a:moveTo>
                    <a:pt x="4513" y="1679"/>
                  </a:moveTo>
                  <a:lnTo>
                    <a:pt x="4513" y="2513"/>
                  </a:lnTo>
                  <a:lnTo>
                    <a:pt x="3656" y="2513"/>
                  </a:lnTo>
                  <a:lnTo>
                    <a:pt x="3656" y="1679"/>
                  </a:lnTo>
                  <a:close/>
                  <a:moveTo>
                    <a:pt x="5656" y="1679"/>
                  </a:moveTo>
                  <a:lnTo>
                    <a:pt x="5656" y="2513"/>
                  </a:lnTo>
                  <a:lnTo>
                    <a:pt x="4799" y="2513"/>
                  </a:lnTo>
                  <a:lnTo>
                    <a:pt x="4799" y="1679"/>
                  </a:lnTo>
                  <a:close/>
                  <a:moveTo>
                    <a:pt x="6811" y="1679"/>
                  </a:moveTo>
                  <a:lnTo>
                    <a:pt x="6811" y="2513"/>
                  </a:lnTo>
                  <a:lnTo>
                    <a:pt x="5942" y="2513"/>
                  </a:lnTo>
                  <a:lnTo>
                    <a:pt x="5942" y="1679"/>
                  </a:lnTo>
                  <a:close/>
                  <a:moveTo>
                    <a:pt x="7954" y="1679"/>
                  </a:moveTo>
                  <a:lnTo>
                    <a:pt x="7954" y="2513"/>
                  </a:lnTo>
                  <a:lnTo>
                    <a:pt x="7085" y="2513"/>
                  </a:lnTo>
                  <a:lnTo>
                    <a:pt x="7085" y="1679"/>
                  </a:lnTo>
                  <a:close/>
                  <a:moveTo>
                    <a:pt x="8633" y="1679"/>
                  </a:moveTo>
                  <a:lnTo>
                    <a:pt x="8442" y="2513"/>
                  </a:lnTo>
                  <a:lnTo>
                    <a:pt x="8240" y="2513"/>
                  </a:lnTo>
                  <a:lnTo>
                    <a:pt x="8240" y="1679"/>
                  </a:lnTo>
                  <a:close/>
                  <a:moveTo>
                    <a:pt x="8383" y="2810"/>
                  </a:moveTo>
                  <a:lnTo>
                    <a:pt x="8252" y="3406"/>
                  </a:lnTo>
                  <a:lnTo>
                    <a:pt x="8252" y="2810"/>
                  </a:lnTo>
                  <a:close/>
                  <a:moveTo>
                    <a:pt x="3370" y="2810"/>
                  </a:moveTo>
                  <a:lnTo>
                    <a:pt x="3370" y="3680"/>
                  </a:lnTo>
                  <a:lnTo>
                    <a:pt x="3204" y="3680"/>
                  </a:lnTo>
                  <a:lnTo>
                    <a:pt x="2894" y="2810"/>
                  </a:lnTo>
                  <a:close/>
                  <a:moveTo>
                    <a:pt x="4513" y="2810"/>
                  </a:moveTo>
                  <a:lnTo>
                    <a:pt x="4513" y="3680"/>
                  </a:lnTo>
                  <a:lnTo>
                    <a:pt x="3656" y="3680"/>
                  </a:lnTo>
                  <a:lnTo>
                    <a:pt x="3656" y="2810"/>
                  </a:lnTo>
                  <a:close/>
                  <a:moveTo>
                    <a:pt x="5656" y="2810"/>
                  </a:moveTo>
                  <a:lnTo>
                    <a:pt x="5656" y="3680"/>
                  </a:lnTo>
                  <a:lnTo>
                    <a:pt x="4799" y="3680"/>
                  </a:lnTo>
                  <a:lnTo>
                    <a:pt x="4799" y="2810"/>
                  </a:lnTo>
                  <a:close/>
                  <a:moveTo>
                    <a:pt x="6811" y="2810"/>
                  </a:moveTo>
                  <a:lnTo>
                    <a:pt x="6811" y="3680"/>
                  </a:lnTo>
                  <a:lnTo>
                    <a:pt x="5942" y="3680"/>
                  </a:lnTo>
                  <a:lnTo>
                    <a:pt x="5942" y="2810"/>
                  </a:lnTo>
                  <a:close/>
                  <a:moveTo>
                    <a:pt x="7954" y="2810"/>
                  </a:moveTo>
                  <a:lnTo>
                    <a:pt x="7954" y="3680"/>
                  </a:lnTo>
                  <a:lnTo>
                    <a:pt x="7085" y="3680"/>
                  </a:lnTo>
                  <a:lnTo>
                    <a:pt x="7085" y="2810"/>
                  </a:lnTo>
                  <a:close/>
                  <a:moveTo>
                    <a:pt x="3370" y="3953"/>
                  </a:moveTo>
                  <a:lnTo>
                    <a:pt x="3370" y="4132"/>
                  </a:lnTo>
                  <a:lnTo>
                    <a:pt x="3311" y="3953"/>
                  </a:lnTo>
                  <a:close/>
                  <a:moveTo>
                    <a:pt x="4513" y="3941"/>
                  </a:moveTo>
                  <a:lnTo>
                    <a:pt x="4513" y="4608"/>
                  </a:lnTo>
                  <a:cubicBezTo>
                    <a:pt x="4305" y="4608"/>
                    <a:pt x="4153" y="4629"/>
                    <a:pt x="4022" y="4629"/>
                  </a:cubicBezTo>
                  <a:cubicBezTo>
                    <a:pt x="3891" y="4629"/>
                    <a:pt x="3781" y="4608"/>
                    <a:pt x="3656" y="4525"/>
                  </a:cubicBezTo>
                  <a:lnTo>
                    <a:pt x="3656" y="3941"/>
                  </a:lnTo>
                  <a:close/>
                  <a:moveTo>
                    <a:pt x="5656" y="3953"/>
                  </a:moveTo>
                  <a:lnTo>
                    <a:pt x="5656" y="4632"/>
                  </a:lnTo>
                  <a:lnTo>
                    <a:pt x="4799" y="4632"/>
                  </a:lnTo>
                  <a:lnTo>
                    <a:pt x="4799" y="3953"/>
                  </a:lnTo>
                  <a:close/>
                  <a:moveTo>
                    <a:pt x="6799" y="3953"/>
                  </a:moveTo>
                  <a:lnTo>
                    <a:pt x="6799" y="4632"/>
                  </a:lnTo>
                  <a:lnTo>
                    <a:pt x="5942" y="4632"/>
                  </a:lnTo>
                  <a:lnTo>
                    <a:pt x="5942" y="3953"/>
                  </a:lnTo>
                  <a:close/>
                  <a:moveTo>
                    <a:pt x="7954" y="3953"/>
                  </a:moveTo>
                  <a:lnTo>
                    <a:pt x="7954" y="4632"/>
                  </a:lnTo>
                  <a:lnTo>
                    <a:pt x="7085" y="4632"/>
                  </a:lnTo>
                  <a:lnTo>
                    <a:pt x="7085" y="3953"/>
                  </a:lnTo>
                  <a:close/>
                  <a:moveTo>
                    <a:pt x="3811" y="7263"/>
                  </a:moveTo>
                  <a:cubicBezTo>
                    <a:pt x="4216" y="7263"/>
                    <a:pt x="4549" y="7585"/>
                    <a:pt x="4549" y="7990"/>
                  </a:cubicBezTo>
                  <a:cubicBezTo>
                    <a:pt x="4549" y="8394"/>
                    <a:pt x="4216" y="8716"/>
                    <a:pt x="3811" y="8716"/>
                  </a:cubicBezTo>
                  <a:cubicBezTo>
                    <a:pt x="3418" y="8716"/>
                    <a:pt x="3085" y="8394"/>
                    <a:pt x="3085" y="7990"/>
                  </a:cubicBezTo>
                  <a:cubicBezTo>
                    <a:pt x="3085" y="7585"/>
                    <a:pt x="3418" y="7263"/>
                    <a:pt x="3811" y="7263"/>
                  </a:cubicBezTo>
                  <a:close/>
                  <a:moveTo>
                    <a:pt x="7287" y="7263"/>
                  </a:moveTo>
                  <a:cubicBezTo>
                    <a:pt x="7680" y="7263"/>
                    <a:pt x="8014" y="7585"/>
                    <a:pt x="8014" y="7990"/>
                  </a:cubicBezTo>
                  <a:cubicBezTo>
                    <a:pt x="8014" y="8394"/>
                    <a:pt x="7680" y="8716"/>
                    <a:pt x="7287" y="8716"/>
                  </a:cubicBezTo>
                  <a:cubicBezTo>
                    <a:pt x="6883" y="8716"/>
                    <a:pt x="6549" y="8394"/>
                    <a:pt x="6549" y="7990"/>
                  </a:cubicBezTo>
                  <a:cubicBezTo>
                    <a:pt x="6549" y="7585"/>
                    <a:pt x="6883" y="7263"/>
                    <a:pt x="7287" y="7263"/>
                  </a:cubicBezTo>
                  <a:close/>
                  <a:moveTo>
                    <a:pt x="525" y="0"/>
                  </a:moveTo>
                  <a:cubicBezTo>
                    <a:pt x="239" y="0"/>
                    <a:pt x="1" y="239"/>
                    <a:pt x="1" y="512"/>
                  </a:cubicBezTo>
                  <a:cubicBezTo>
                    <a:pt x="1" y="798"/>
                    <a:pt x="239" y="1036"/>
                    <a:pt x="525" y="1036"/>
                  </a:cubicBezTo>
                  <a:lnTo>
                    <a:pt x="1168" y="1036"/>
                  </a:lnTo>
                  <a:lnTo>
                    <a:pt x="1965" y="3299"/>
                  </a:lnTo>
                  <a:cubicBezTo>
                    <a:pt x="1995" y="3357"/>
                    <a:pt x="2048" y="3400"/>
                    <a:pt x="2106" y="3400"/>
                  </a:cubicBezTo>
                  <a:cubicBezTo>
                    <a:pt x="2119" y="3400"/>
                    <a:pt x="2131" y="3398"/>
                    <a:pt x="2144" y="3394"/>
                  </a:cubicBezTo>
                  <a:cubicBezTo>
                    <a:pt x="2227" y="3358"/>
                    <a:pt x="2263" y="3287"/>
                    <a:pt x="2239" y="3215"/>
                  </a:cubicBezTo>
                  <a:cubicBezTo>
                    <a:pt x="1453" y="1001"/>
                    <a:pt x="1418" y="905"/>
                    <a:pt x="1418" y="893"/>
                  </a:cubicBezTo>
                  <a:cubicBezTo>
                    <a:pt x="1394" y="798"/>
                    <a:pt x="1299" y="762"/>
                    <a:pt x="1215" y="762"/>
                  </a:cubicBezTo>
                  <a:lnTo>
                    <a:pt x="525" y="762"/>
                  </a:lnTo>
                  <a:cubicBezTo>
                    <a:pt x="394" y="762"/>
                    <a:pt x="287" y="655"/>
                    <a:pt x="287" y="512"/>
                  </a:cubicBezTo>
                  <a:cubicBezTo>
                    <a:pt x="287" y="381"/>
                    <a:pt x="394" y="274"/>
                    <a:pt x="525" y="274"/>
                  </a:cubicBezTo>
                  <a:lnTo>
                    <a:pt x="1215" y="274"/>
                  </a:lnTo>
                  <a:cubicBezTo>
                    <a:pt x="1489" y="274"/>
                    <a:pt x="1751" y="441"/>
                    <a:pt x="1846" y="691"/>
                  </a:cubicBezTo>
                  <a:cubicBezTo>
                    <a:pt x="2013" y="1167"/>
                    <a:pt x="3001" y="3918"/>
                    <a:pt x="3132" y="4322"/>
                  </a:cubicBezTo>
                  <a:cubicBezTo>
                    <a:pt x="3239" y="4620"/>
                    <a:pt x="3573" y="4906"/>
                    <a:pt x="3989" y="4906"/>
                  </a:cubicBezTo>
                  <a:lnTo>
                    <a:pt x="9192" y="4906"/>
                  </a:lnTo>
                  <a:cubicBezTo>
                    <a:pt x="9323" y="4906"/>
                    <a:pt x="9431" y="5013"/>
                    <a:pt x="9431" y="5144"/>
                  </a:cubicBezTo>
                  <a:cubicBezTo>
                    <a:pt x="9431" y="5275"/>
                    <a:pt x="9323" y="5382"/>
                    <a:pt x="9192" y="5382"/>
                  </a:cubicBezTo>
                  <a:lnTo>
                    <a:pt x="3989" y="5382"/>
                  </a:lnTo>
                  <a:cubicBezTo>
                    <a:pt x="3430" y="5382"/>
                    <a:pt x="2918" y="5061"/>
                    <a:pt x="2704" y="4537"/>
                  </a:cubicBezTo>
                  <a:lnTo>
                    <a:pt x="2418" y="3715"/>
                  </a:lnTo>
                  <a:cubicBezTo>
                    <a:pt x="2390" y="3660"/>
                    <a:pt x="2342" y="3620"/>
                    <a:pt x="2289" y="3620"/>
                  </a:cubicBezTo>
                  <a:cubicBezTo>
                    <a:pt x="2273" y="3620"/>
                    <a:pt x="2256" y="3624"/>
                    <a:pt x="2239" y="3632"/>
                  </a:cubicBezTo>
                  <a:cubicBezTo>
                    <a:pt x="2168" y="3656"/>
                    <a:pt x="2120" y="3727"/>
                    <a:pt x="2144" y="3810"/>
                  </a:cubicBezTo>
                  <a:cubicBezTo>
                    <a:pt x="2370" y="4406"/>
                    <a:pt x="2382" y="4656"/>
                    <a:pt x="2668" y="5013"/>
                  </a:cubicBezTo>
                  <a:lnTo>
                    <a:pt x="2346" y="5477"/>
                  </a:lnTo>
                  <a:cubicBezTo>
                    <a:pt x="1870" y="6168"/>
                    <a:pt x="2287" y="7132"/>
                    <a:pt x="3120" y="7239"/>
                  </a:cubicBezTo>
                  <a:cubicBezTo>
                    <a:pt x="2442" y="7871"/>
                    <a:pt x="2882" y="9002"/>
                    <a:pt x="3811" y="9002"/>
                  </a:cubicBezTo>
                  <a:cubicBezTo>
                    <a:pt x="4740" y="9002"/>
                    <a:pt x="5168" y="7882"/>
                    <a:pt x="4513" y="7263"/>
                  </a:cubicBezTo>
                  <a:lnTo>
                    <a:pt x="6585" y="7263"/>
                  </a:lnTo>
                  <a:cubicBezTo>
                    <a:pt x="5930" y="7882"/>
                    <a:pt x="6371" y="9002"/>
                    <a:pt x="7287" y="9002"/>
                  </a:cubicBezTo>
                  <a:cubicBezTo>
                    <a:pt x="8204" y="9002"/>
                    <a:pt x="8633" y="7882"/>
                    <a:pt x="7978" y="7263"/>
                  </a:cubicBezTo>
                  <a:lnTo>
                    <a:pt x="8180" y="7263"/>
                  </a:lnTo>
                  <a:cubicBezTo>
                    <a:pt x="8454" y="7263"/>
                    <a:pt x="8692" y="7025"/>
                    <a:pt x="8692" y="6739"/>
                  </a:cubicBezTo>
                  <a:cubicBezTo>
                    <a:pt x="8692" y="6454"/>
                    <a:pt x="8454" y="6216"/>
                    <a:pt x="8180" y="6216"/>
                  </a:cubicBezTo>
                  <a:lnTo>
                    <a:pt x="6883" y="6216"/>
                  </a:lnTo>
                  <a:cubicBezTo>
                    <a:pt x="6811" y="6216"/>
                    <a:pt x="6728" y="6275"/>
                    <a:pt x="6728" y="6370"/>
                  </a:cubicBezTo>
                  <a:cubicBezTo>
                    <a:pt x="6728" y="6442"/>
                    <a:pt x="6787" y="6513"/>
                    <a:pt x="6883" y="6513"/>
                  </a:cubicBezTo>
                  <a:lnTo>
                    <a:pt x="8180" y="6513"/>
                  </a:lnTo>
                  <a:cubicBezTo>
                    <a:pt x="8311" y="6513"/>
                    <a:pt x="8419" y="6620"/>
                    <a:pt x="8419" y="6751"/>
                  </a:cubicBezTo>
                  <a:cubicBezTo>
                    <a:pt x="8419" y="6894"/>
                    <a:pt x="8311" y="6989"/>
                    <a:pt x="8180" y="6989"/>
                  </a:cubicBezTo>
                  <a:lnTo>
                    <a:pt x="3275" y="6989"/>
                  </a:lnTo>
                  <a:cubicBezTo>
                    <a:pt x="2596" y="6989"/>
                    <a:pt x="2192" y="6216"/>
                    <a:pt x="2584" y="5656"/>
                  </a:cubicBezTo>
                  <a:lnTo>
                    <a:pt x="2858" y="5239"/>
                  </a:lnTo>
                  <a:cubicBezTo>
                    <a:pt x="2977" y="5346"/>
                    <a:pt x="3120" y="5430"/>
                    <a:pt x="3251" y="5501"/>
                  </a:cubicBezTo>
                  <a:lnTo>
                    <a:pt x="2965" y="5918"/>
                  </a:lnTo>
                  <a:cubicBezTo>
                    <a:pt x="2787" y="6180"/>
                    <a:pt x="2965" y="6513"/>
                    <a:pt x="3275" y="6513"/>
                  </a:cubicBezTo>
                  <a:lnTo>
                    <a:pt x="6347" y="6513"/>
                  </a:lnTo>
                  <a:cubicBezTo>
                    <a:pt x="6418" y="6513"/>
                    <a:pt x="6490" y="6454"/>
                    <a:pt x="6490" y="6370"/>
                  </a:cubicBezTo>
                  <a:cubicBezTo>
                    <a:pt x="6490" y="6299"/>
                    <a:pt x="6430" y="6216"/>
                    <a:pt x="6347" y="6216"/>
                  </a:cubicBezTo>
                  <a:lnTo>
                    <a:pt x="3275" y="6216"/>
                  </a:lnTo>
                  <a:cubicBezTo>
                    <a:pt x="3204" y="6216"/>
                    <a:pt x="3156" y="6132"/>
                    <a:pt x="3204" y="6073"/>
                  </a:cubicBezTo>
                  <a:lnTo>
                    <a:pt x="3537" y="5596"/>
                  </a:lnTo>
                  <a:cubicBezTo>
                    <a:pt x="3723" y="5653"/>
                    <a:pt x="3776" y="5666"/>
                    <a:pt x="4361" y="5666"/>
                  </a:cubicBezTo>
                  <a:cubicBezTo>
                    <a:pt x="4909" y="5666"/>
                    <a:pt x="5923" y="5655"/>
                    <a:pt x="7950" y="5655"/>
                  </a:cubicBezTo>
                  <a:cubicBezTo>
                    <a:pt x="8328" y="5655"/>
                    <a:pt x="8741" y="5655"/>
                    <a:pt x="9192" y="5656"/>
                  </a:cubicBezTo>
                  <a:cubicBezTo>
                    <a:pt x="9466" y="5656"/>
                    <a:pt x="9704" y="5418"/>
                    <a:pt x="9704" y="5132"/>
                  </a:cubicBezTo>
                  <a:cubicBezTo>
                    <a:pt x="9704" y="4870"/>
                    <a:pt x="9466" y="4632"/>
                    <a:pt x="9192" y="4632"/>
                  </a:cubicBezTo>
                  <a:lnTo>
                    <a:pt x="9038" y="4632"/>
                  </a:lnTo>
                  <a:lnTo>
                    <a:pt x="9704" y="1703"/>
                  </a:lnTo>
                  <a:cubicBezTo>
                    <a:pt x="9823" y="1155"/>
                    <a:pt x="9407" y="643"/>
                    <a:pt x="8859" y="643"/>
                  </a:cubicBezTo>
                  <a:lnTo>
                    <a:pt x="6085" y="643"/>
                  </a:lnTo>
                  <a:cubicBezTo>
                    <a:pt x="6013" y="643"/>
                    <a:pt x="5942" y="691"/>
                    <a:pt x="5942" y="786"/>
                  </a:cubicBezTo>
                  <a:cubicBezTo>
                    <a:pt x="5942" y="858"/>
                    <a:pt x="6002" y="941"/>
                    <a:pt x="6085" y="941"/>
                  </a:cubicBezTo>
                  <a:lnTo>
                    <a:pt x="8859" y="941"/>
                  </a:lnTo>
                  <a:cubicBezTo>
                    <a:pt x="9252" y="941"/>
                    <a:pt x="9526" y="1286"/>
                    <a:pt x="9442" y="1667"/>
                  </a:cubicBezTo>
                  <a:lnTo>
                    <a:pt x="8752" y="4644"/>
                  </a:lnTo>
                  <a:lnTo>
                    <a:pt x="8264" y="4644"/>
                  </a:lnTo>
                  <a:cubicBezTo>
                    <a:pt x="8335" y="4322"/>
                    <a:pt x="8871" y="2001"/>
                    <a:pt x="8966" y="1584"/>
                  </a:cubicBezTo>
                  <a:cubicBezTo>
                    <a:pt x="8978" y="1501"/>
                    <a:pt x="8919" y="1405"/>
                    <a:pt x="8835" y="1405"/>
                  </a:cubicBezTo>
                  <a:lnTo>
                    <a:pt x="2406" y="1405"/>
                  </a:lnTo>
                  <a:lnTo>
                    <a:pt x="2239" y="941"/>
                  </a:lnTo>
                  <a:lnTo>
                    <a:pt x="5537" y="941"/>
                  </a:lnTo>
                  <a:cubicBezTo>
                    <a:pt x="5621" y="941"/>
                    <a:pt x="5692" y="882"/>
                    <a:pt x="5692" y="786"/>
                  </a:cubicBezTo>
                  <a:cubicBezTo>
                    <a:pt x="5692" y="715"/>
                    <a:pt x="5632" y="643"/>
                    <a:pt x="5537" y="643"/>
                  </a:cubicBezTo>
                  <a:lnTo>
                    <a:pt x="2132" y="643"/>
                  </a:lnTo>
                  <a:cubicBezTo>
                    <a:pt x="2001" y="286"/>
                    <a:pt x="1644" y="0"/>
                    <a:pt x="121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828" name="Google Shape;4828;p66"/>
          <p:cNvGrpSpPr/>
          <p:nvPr/>
        </p:nvGrpSpPr>
        <p:grpSpPr>
          <a:xfrm>
            <a:off x="5593695" y="2517124"/>
            <a:ext cx="345292" cy="342618"/>
            <a:chOff x="5618805" y="2440924"/>
            <a:chExt cx="345292" cy="342618"/>
          </a:xfrm>
        </p:grpSpPr>
        <p:sp>
          <p:nvSpPr>
            <p:cNvPr id="4829" name="Google Shape;4829;p66"/>
            <p:cNvSpPr/>
            <p:nvPr/>
          </p:nvSpPr>
          <p:spPr>
            <a:xfrm>
              <a:off x="5742751" y="2440924"/>
              <a:ext cx="221346" cy="222110"/>
            </a:xfrm>
            <a:custGeom>
              <a:rect b="b" l="l" r="r" t="t"/>
              <a:pathLst>
                <a:path extrusionOk="0" h="6978" w="6954">
                  <a:moveTo>
                    <a:pt x="3477" y="346"/>
                  </a:moveTo>
                  <a:cubicBezTo>
                    <a:pt x="5203" y="346"/>
                    <a:pt x="6596" y="1453"/>
                    <a:pt x="6596" y="2798"/>
                  </a:cubicBezTo>
                  <a:cubicBezTo>
                    <a:pt x="6596" y="3989"/>
                    <a:pt x="5513" y="5001"/>
                    <a:pt x="4025" y="5215"/>
                  </a:cubicBezTo>
                  <a:cubicBezTo>
                    <a:pt x="3941" y="5227"/>
                    <a:pt x="3882" y="5299"/>
                    <a:pt x="3882" y="5394"/>
                  </a:cubicBezTo>
                  <a:cubicBezTo>
                    <a:pt x="3786" y="5953"/>
                    <a:pt x="3370" y="6418"/>
                    <a:pt x="2846" y="6573"/>
                  </a:cubicBezTo>
                  <a:cubicBezTo>
                    <a:pt x="3060" y="6227"/>
                    <a:pt x="3144" y="5811"/>
                    <a:pt x="3084" y="5394"/>
                  </a:cubicBezTo>
                  <a:cubicBezTo>
                    <a:pt x="3084" y="5299"/>
                    <a:pt x="3024" y="5215"/>
                    <a:pt x="2941" y="5215"/>
                  </a:cubicBezTo>
                  <a:cubicBezTo>
                    <a:pt x="1429" y="5001"/>
                    <a:pt x="346" y="3989"/>
                    <a:pt x="346" y="2798"/>
                  </a:cubicBezTo>
                  <a:cubicBezTo>
                    <a:pt x="346" y="1453"/>
                    <a:pt x="1751" y="346"/>
                    <a:pt x="3477" y="346"/>
                  </a:cubicBezTo>
                  <a:close/>
                  <a:moveTo>
                    <a:pt x="3477" y="0"/>
                  </a:moveTo>
                  <a:cubicBezTo>
                    <a:pt x="2548" y="0"/>
                    <a:pt x="1691" y="286"/>
                    <a:pt x="1036" y="810"/>
                  </a:cubicBezTo>
                  <a:cubicBezTo>
                    <a:pt x="357" y="1346"/>
                    <a:pt x="0" y="2048"/>
                    <a:pt x="0" y="2798"/>
                  </a:cubicBezTo>
                  <a:cubicBezTo>
                    <a:pt x="0" y="4120"/>
                    <a:pt x="1155" y="5251"/>
                    <a:pt x="2739" y="5537"/>
                  </a:cubicBezTo>
                  <a:cubicBezTo>
                    <a:pt x="2774" y="5953"/>
                    <a:pt x="2620" y="6382"/>
                    <a:pt x="2322" y="6680"/>
                  </a:cubicBezTo>
                  <a:cubicBezTo>
                    <a:pt x="2286" y="6727"/>
                    <a:pt x="2262" y="6799"/>
                    <a:pt x="2298" y="6882"/>
                  </a:cubicBezTo>
                  <a:cubicBezTo>
                    <a:pt x="2322" y="6942"/>
                    <a:pt x="2382" y="6977"/>
                    <a:pt x="2465" y="6977"/>
                  </a:cubicBezTo>
                  <a:cubicBezTo>
                    <a:pt x="3310" y="6977"/>
                    <a:pt x="4037" y="6370"/>
                    <a:pt x="4215" y="5537"/>
                  </a:cubicBezTo>
                  <a:cubicBezTo>
                    <a:pt x="4965" y="5418"/>
                    <a:pt x="5632" y="5096"/>
                    <a:pt x="6120" y="4632"/>
                  </a:cubicBezTo>
                  <a:cubicBezTo>
                    <a:pt x="6656" y="4120"/>
                    <a:pt x="6954" y="3465"/>
                    <a:pt x="6954" y="2798"/>
                  </a:cubicBezTo>
                  <a:cubicBezTo>
                    <a:pt x="6942" y="2048"/>
                    <a:pt x="6584" y="1334"/>
                    <a:pt x="5918" y="810"/>
                  </a:cubicBezTo>
                  <a:cubicBezTo>
                    <a:pt x="5263" y="286"/>
                    <a:pt x="4394" y="0"/>
                    <a:pt x="347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0" name="Google Shape;4830;p66"/>
            <p:cNvSpPr/>
            <p:nvPr/>
          </p:nvSpPr>
          <p:spPr>
            <a:xfrm>
              <a:off x="5810581" y="2523905"/>
              <a:ext cx="11395" cy="11395"/>
            </a:xfrm>
            <a:custGeom>
              <a:rect b="b" l="l" r="r" t="t"/>
              <a:pathLst>
                <a:path extrusionOk="0" h="358" w="358">
                  <a:moveTo>
                    <a:pt x="179" y="1"/>
                  </a:moveTo>
                  <a:cubicBezTo>
                    <a:pt x="84" y="1"/>
                    <a:pt x="1" y="96"/>
                    <a:pt x="1" y="179"/>
                  </a:cubicBezTo>
                  <a:cubicBezTo>
                    <a:pt x="1" y="263"/>
                    <a:pt x="96" y="358"/>
                    <a:pt x="179" y="358"/>
                  </a:cubicBezTo>
                  <a:cubicBezTo>
                    <a:pt x="286" y="358"/>
                    <a:pt x="358" y="263"/>
                    <a:pt x="358" y="179"/>
                  </a:cubicBezTo>
                  <a:cubicBezTo>
                    <a:pt x="358" y="96"/>
                    <a:pt x="286" y="1"/>
                    <a:pt x="17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1" name="Google Shape;4831;p66"/>
            <p:cNvSpPr/>
            <p:nvPr/>
          </p:nvSpPr>
          <p:spPr>
            <a:xfrm>
              <a:off x="5884490" y="2523905"/>
              <a:ext cx="11395" cy="11395"/>
            </a:xfrm>
            <a:custGeom>
              <a:rect b="b" l="l" r="r" t="t"/>
              <a:pathLst>
                <a:path extrusionOk="0" h="358" w="358">
                  <a:moveTo>
                    <a:pt x="179" y="1"/>
                  </a:moveTo>
                  <a:cubicBezTo>
                    <a:pt x="72" y="1"/>
                    <a:pt x="0" y="96"/>
                    <a:pt x="0" y="179"/>
                  </a:cubicBezTo>
                  <a:cubicBezTo>
                    <a:pt x="0" y="263"/>
                    <a:pt x="95" y="358"/>
                    <a:pt x="179" y="358"/>
                  </a:cubicBezTo>
                  <a:cubicBezTo>
                    <a:pt x="286" y="358"/>
                    <a:pt x="357" y="263"/>
                    <a:pt x="357" y="179"/>
                  </a:cubicBezTo>
                  <a:cubicBezTo>
                    <a:pt x="357" y="96"/>
                    <a:pt x="286" y="1"/>
                    <a:pt x="17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2" name="Google Shape;4832;p66"/>
            <p:cNvSpPr/>
            <p:nvPr/>
          </p:nvSpPr>
          <p:spPr>
            <a:xfrm>
              <a:off x="5847727" y="2523905"/>
              <a:ext cx="11395" cy="11395"/>
            </a:xfrm>
            <a:custGeom>
              <a:rect b="b" l="l" r="r" t="t"/>
              <a:pathLst>
                <a:path extrusionOk="0" h="358" w="358">
                  <a:moveTo>
                    <a:pt x="179" y="1"/>
                  </a:moveTo>
                  <a:cubicBezTo>
                    <a:pt x="72" y="1"/>
                    <a:pt x="0" y="96"/>
                    <a:pt x="0" y="179"/>
                  </a:cubicBezTo>
                  <a:cubicBezTo>
                    <a:pt x="0" y="263"/>
                    <a:pt x="84" y="358"/>
                    <a:pt x="179" y="358"/>
                  </a:cubicBezTo>
                  <a:cubicBezTo>
                    <a:pt x="286" y="358"/>
                    <a:pt x="358" y="263"/>
                    <a:pt x="358" y="179"/>
                  </a:cubicBezTo>
                  <a:cubicBezTo>
                    <a:pt x="358" y="96"/>
                    <a:pt x="286" y="1"/>
                    <a:pt x="17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3" name="Google Shape;4833;p66"/>
            <p:cNvSpPr/>
            <p:nvPr/>
          </p:nvSpPr>
          <p:spPr>
            <a:xfrm>
              <a:off x="5618805" y="2516616"/>
              <a:ext cx="270269" cy="266926"/>
            </a:xfrm>
            <a:custGeom>
              <a:rect b="b" l="l" r="r" t="t"/>
              <a:pathLst>
                <a:path extrusionOk="0" h="8386" w="8491">
                  <a:moveTo>
                    <a:pt x="1269" y="0"/>
                  </a:moveTo>
                  <a:cubicBezTo>
                    <a:pt x="1224" y="0"/>
                    <a:pt x="1177" y="18"/>
                    <a:pt x="1144" y="51"/>
                  </a:cubicBezTo>
                  <a:cubicBezTo>
                    <a:pt x="1108" y="87"/>
                    <a:pt x="168" y="956"/>
                    <a:pt x="96" y="1706"/>
                  </a:cubicBezTo>
                  <a:cubicBezTo>
                    <a:pt x="1" y="2671"/>
                    <a:pt x="989" y="4385"/>
                    <a:pt x="2549" y="5933"/>
                  </a:cubicBezTo>
                  <a:cubicBezTo>
                    <a:pt x="4037" y="7421"/>
                    <a:pt x="5656" y="8386"/>
                    <a:pt x="6645" y="8386"/>
                  </a:cubicBezTo>
                  <a:lnTo>
                    <a:pt x="6776" y="8386"/>
                  </a:lnTo>
                  <a:cubicBezTo>
                    <a:pt x="7514" y="8314"/>
                    <a:pt x="8395" y="7374"/>
                    <a:pt x="8431" y="7326"/>
                  </a:cubicBezTo>
                  <a:cubicBezTo>
                    <a:pt x="8490" y="7266"/>
                    <a:pt x="8490" y="7159"/>
                    <a:pt x="8442" y="7100"/>
                  </a:cubicBezTo>
                  <a:cubicBezTo>
                    <a:pt x="8407" y="7076"/>
                    <a:pt x="7990" y="6540"/>
                    <a:pt x="7502" y="6052"/>
                  </a:cubicBezTo>
                  <a:cubicBezTo>
                    <a:pt x="7002" y="5540"/>
                    <a:pt x="6478" y="5123"/>
                    <a:pt x="6442" y="5111"/>
                  </a:cubicBezTo>
                  <a:cubicBezTo>
                    <a:pt x="6410" y="5085"/>
                    <a:pt x="6375" y="5072"/>
                    <a:pt x="6342" y="5072"/>
                  </a:cubicBezTo>
                  <a:cubicBezTo>
                    <a:pt x="6301" y="5072"/>
                    <a:pt x="6261" y="5091"/>
                    <a:pt x="6228" y="5123"/>
                  </a:cubicBezTo>
                  <a:lnTo>
                    <a:pt x="5573" y="5778"/>
                  </a:lnTo>
                  <a:lnTo>
                    <a:pt x="3442" y="3659"/>
                  </a:lnTo>
                  <a:cubicBezTo>
                    <a:pt x="3406" y="3617"/>
                    <a:pt x="3361" y="3596"/>
                    <a:pt x="3318" y="3596"/>
                  </a:cubicBezTo>
                  <a:cubicBezTo>
                    <a:pt x="3275" y="3596"/>
                    <a:pt x="3233" y="3617"/>
                    <a:pt x="3204" y="3659"/>
                  </a:cubicBezTo>
                  <a:cubicBezTo>
                    <a:pt x="3132" y="3730"/>
                    <a:pt x="3132" y="3837"/>
                    <a:pt x="3204" y="3897"/>
                  </a:cubicBezTo>
                  <a:lnTo>
                    <a:pt x="5466" y="6159"/>
                  </a:lnTo>
                  <a:cubicBezTo>
                    <a:pt x="5490" y="6183"/>
                    <a:pt x="5537" y="6195"/>
                    <a:pt x="5585" y="6195"/>
                  </a:cubicBezTo>
                  <a:cubicBezTo>
                    <a:pt x="5633" y="6195"/>
                    <a:pt x="5668" y="6183"/>
                    <a:pt x="5704" y="6159"/>
                  </a:cubicBezTo>
                  <a:lnTo>
                    <a:pt x="6371" y="5480"/>
                  </a:lnTo>
                  <a:cubicBezTo>
                    <a:pt x="6549" y="5635"/>
                    <a:pt x="6918" y="5945"/>
                    <a:pt x="7264" y="6290"/>
                  </a:cubicBezTo>
                  <a:cubicBezTo>
                    <a:pt x="7609" y="6635"/>
                    <a:pt x="7919" y="7004"/>
                    <a:pt x="8085" y="7195"/>
                  </a:cubicBezTo>
                  <a:cubicBezTo>
                    <a:pt x="7788" y="7481"/>
                    <a:pt x="7204" y="7981"/>
                    <a:pt x="6764" y="8028"/>
                  </a:cubicBezTo>
                  <a:cubicBezTo>
                    <a:pt x="6733" y="8031"/>
                    <a:pt x="6702" y="8032"/>
                    <a:pt x="6670" y="8032"/>
                  </a:cubicBezTo>
                  <a:cubicBezTo>
                    <a:pt x="5782" y="8032"/>
                    <a:pt x="4224" y="7085"/>
                    <a:pt x="2811" y="5683"/>
                  </a:cubicBezTo>
                  <a:cubicBezTo>
                    <a:pt x="1358" y="4218"/>
                    <a:pt x="394" y="2599"/>
                    <a:pt x="465" y="1730"/>
                  </a:cubicBezTo>
                  <a:cubicBezTo>
                    <a:pt x="513" y="1289"/>
                    <a:pt x="1013" y="706"/>
                    <a:pt x="1299" y="408"/>
                  </a:cubicBezTo>
                  <a:cubicBezTo>
                    <a:pt x="1477" y="563"/>
                    <a:pt x="1846" y="873"/>
                    <a:pt x="2204" y="1230"/>
                  </a:cubicBezTo>
                  <a:cubicBezTo>
                    <a:pt x="2549" y="1575"/>
                    <a:pt x="2858" y="1944"/>
                    <a:pt x="3013" y="2123"/>
                  </a:cubicBezTo>
                  <a:lnTo>
                    <a:pt x="2335" y="2790"/>
                  </a:lnTo>
                  <a:cubicBezTo>
                    <a:pt x="2263" y="2861"/>
                    <a:pt x="2263" y="2968"/>
                    <a:pt x="2335" y="3028"/>
                  </a:cubicBezTo>
                  <a:lnTo>
                    <a:pt x="2716" y="3397"/>
                  </a:lnTo>
                  <a:cubicBezTo>
                    <a:pt x="2751" y="3439"/>
                    <a:pt x="2796" y="3459"/>
                    <a:pt x="2838" y="3459"/>
                  </a:cubicBezTo>
                  <a:cubicBezTo>
                    <a:pt x="2879" y="3459"/>
                    <a:pt x="2918" y="3439"/>
                    <a:pt x="2942" y="3397"/>
                  </a:cubicBezTo>
                  <a:cubicBezTo>
                    <a:pt x="3025" y="3325"/>
                    <a:pt x="3025" y="3218"/>
                    <a:pt x="2942" y="3159"/>
                  </a:cubicBezTo>
                  <a:lnTo>
                    <a:pt x="2692" y="2909"/>
                  </a:lnTo>
                  <a:lnTo>
                    <a:pt x="3347" y="2254"/>
                  </a:lnTo>
                  <a:cubicBezTo>
                    <a:pt x="3406" y="2194"/>
                    <a:pt x="3430" y="2087"/>
                    <a:pt x="3359" y="2028"/>
                  </a:cubicBezTo>
                  <a:cubicBezTo>
                    <a:pt x="3347" y="2016"/>
                    <a:pt x="2930" y="1480"/>
                    <a:pt x="2430" y="980"/>
                  </a:cubicBezTo>
                  <a:cubicBezTo>
                    <a:pt x="1918" y="468"/>
                    <a:pt x="1394" y="51"/>
                    <a:pt x="1370" y="39"/>
                  </a:cubicBezTo>
                  <a:cubicBezTo>
                    <a:pt x="1343" y="12"/>
                    <a:pt x="1307" y="0"/>
                    <a:pt x="126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834" name="Google Shape;4834;p66"/>
          <p:cNvGrpSpPr/>
          <p:nvPr/>
        </p:nvGrpSpPr>
        <p:grpSpPr>
          <a:xfrm>
            <a:off x="4628069" y="2522790"/>
            <a:ext cx="377886" cy="331255"/>
            <a:chOff x="4653179" y="2446590"/>
            <a:chExt cx="377886" cy="331255"/>
          </a:xfrm>
        </p:grpSpPr>
        <p:sp>
          <p:nvSpPr>
            <p:cNvPr id="4835" name="Google Shape;4835;p66"/>
            <p:cNvSpPr/>
            <p:nvPr/>
          </p:nvSpPr>
          <p:spPr>
            <a:xfrm>
              <a:off x="4767639" y="2584541"/>
              <a:ext cx="145941" cy="109177"/>
            </a:xfrm>
            <a:custGeom>
              <a:rect b="b" l="l" r="r" t="t"/>
              <a:pathLst>
                <a:path extrusionOk="0" h="3430" w="4585">
                  <a:moveTo>
                    <a:pt x="2370" y="310"/>
                  </a:moveTo>
                  <a:cubicBezTo>
                    <a:pt x="2560" y="310"/>
                    <a:pt x="2739" y="429"/>
                    <a:pt x="2810" y="608"/>
                  </a:cubicBezTo>
                  <a:lnTo>
                    <a:pt x="1929" y="608"/>
                  </a:lnTo>
                  <a:cubicBezTo>
                    <a:pt x="1989" y="453"/>
                    <a:pt x="2156" y="310"/>
                    <a:pt x="2370" y="310"/>
                  </a:cubicBezTo>
                  <a:close/>
                  <a:moveTo>
                    <a:pt x="3049" y="965"/>
                  </a:moveTo>
                  <a:cubicBezTo>
                    <a:pt x="3168" y="965"/>
                    <a:pt x="3275" y="1072"/>
                    <a:pt x="3275" y="1191"/>
                  </a:cubicBezTo>
                  <a:lnTo>
                    <a:pt x="3275" y="2192"/>
                  </a:lnTo>
                  <a:cubicBezTo>
                    <a:pt x="3275" y="2323"/>
                    <a:pt x="3239" y="2442"/>
                    <a:pt x="3203" y="2561"/>
                  </a:cubicBezTo>
                  <a:cubicBezTo>
                    <a:pt x="3203" y="2561"/>
                    <a:pt x="3203" y="2573"/>
                    <a:pt x="3179" y="2573"/>
                  </a:cubicBezTo>
                  <a:cubicBezTo>
                    <a:pt x="3037" y="2870"/>
                    <a:pt x="2727" y="3085"/>
                    <a:pt x="2382" y="3085"/>
                  </a:cubicBezTo>
                  <a:cubicBezTo>
                    <a:pt x="1894" y="3085"/>
                    <a:pt x="1489" y="2680"/>
                    <a:pt x="1489" y="2192"/>
                  </a:cubicBezTo>
                  <a:lnTo>
                    <a:pt x="1453" y="1191"/>
                  </a:lnTo>
                  <a:cubicBezTo>
                    <a:pt x="1453" y="1072"/>
                    <a:pt x="1560" y="965"/>
                    <a:pt x="1679" y="965"/>
                  </a:cubicBezTo>
                  <a:close/>
                  <a:moveTo>
                    <a:pt x="2275" y="1"/>
                  </a:moveTo>
                  <a:cubicBezTo>
                    <a:pt x="1870" y="1"/>
                    <a:pt x="1548" y="298"/>
                    <a:pt x="1465" y="668"/>
                  </a:cubicBezTo>
                  <a:cubicBezTo>
                    <a:pt x="1286" y="715"/>
                    <a:pt x="1144" y="834"/>
                    <a:pt x="1072" y="1013"/>
                  </a:cubicBezTo>
                  <a:lnTo>
                    <a:pt x="751" y="1013"/>
                  </a:lnTo>
                  <a:cubicBezTo>
                    <a:pt x="715" y="1013"/>
                    <a:pt x="667" y="1025"/>
                    <a:pt x="620" y="1072"/>
                  </a:cubicBezTo>
                  <a:lnTo>
                    <a:pt x="72" y="1632"/>
                  </a:lnTo>
                  <a:cubicBezTo>
                    <a:pt x="12" y="1715"/>
                    <a:pt x="12" y="1811"/>
                    <a:pt x="72" y="1870"/>
                  </a:cubicBezTo>
                  <a:cubicBezTo>
                    <a:pt x="96" y="1906"/>
                    <a:pt x="143" y="1918"/>
                    <a:pt x="191" y="1918"/>
                  </a:cubicBezTo>
                  <a:cubicBezTo>
                    <a:pt x="239" y="1918"/>
                    <a:pt x="274" y="1906"/>
                    <a:pt x="310" y="1858"/>
                  </a:cubicBezTo>
                  <a:lnTo>
                    <a:pt x="798" y="1334"/>
                  </a:lnTo>
                  <a:lnTo>
                    <a:pt x="1013" y="1334"/>
                  </a:lnTo>
                  <a:lnTo>
                    <a:pt x="1013" y="1739"/>
                  </a:lnTo>
                  <a:lnTo>
                    <a:pt x="739" y="1739"/>
                  </a:lnTo>
                  <a:cubicBezTo>
                    <a:pt x="691" y="1739"/>
                    <a:pt x="655" y="1763"/>
                    <a:pt x="608" y="1799"/>
                  </a:cubicBezTo>
                  <a:lnTo>
                    <a:pt x="60" y="2370"/>
                  </a:lnTo>
                  <a:cubicBezTo>
                    <a:pt x="1" y="2442"/>
                    <a:pt x="1" y="2549"/>
                    <a:pt x="60" y="2608"/>
                  </a:cubicBezTo>
                  <a:cubicBezTo>
                    <a:pt x="84" y="2632"/>
                    <a:pt x="131" y="2656"/>
                    <a:pt x="179" y="2656"/>
                  </a:cubicBezTo>
                  <a:cubicBezTo>
                    <a:pt x="215" y="2656"/>
                    <a:pt x="262" y="2632"/>
                    <a:pt x="298" y="2596"/>
                  </a:cubicBezTo>
                  <a:lnTo>
                    <a:pt x="786" y="2072"/>
                  </a:lnTo>
                  <a:lnTo>
                    <a:pt x="989" y="2072"/>
                  </a:lnTo>
                  <a:lnTo>
                    <a:pt x="989" y="2192"/>
                  </a:lnTo>
                  <a:cubicBezTo>
                    <a:pt x="989" y="2275"/>
                    <a:pt x="1013" y="2382"/>
                    <a:pt x="1024" y="2477"/>
                  </a:cubicBezTo>
                  <a:lnTo>
                    <a:pt x="846" y="2477"/>
                  </a:lnTo>
                  <a:cubicBezTo>
                    <a:pt x="798" y="2477"/>
                    <a:pt x="763" y="2489"/>
                    <a:pt x="727" y="2525"/>
                  </a:cubicBezTo>
                  <a:lnTo>
                    <a:pt x="179" y="3096"/>
                  </a:lnTo>
                  <a:cubicBezTo>
                    <a:pt x="120" y="3168"/>
                    <a:pt x="120" y="3275"/>
                    <a:pt x="179" y="3335"/>
                  </a:cubicBezTo>
                  <a:cubicBezTo>
                    <a:pt x="203" y="3370"/>
                    <a:pt x="251" y="3382"/>
                    <a:pt x="298" y="3382"/>
                  </a:cubicBezTo>
                  <a:cubicBezTo>
                    <a:pt x="334" y="3382"/>
                    <a:pt x="382" y="3370"/>
                    <a:pt x="417" y="3323"/>
                  </a:cubicBezTo>
                  <a:lnTo>
                    <a:pt x="905" y="2799"/>
                  </a:lnTo>
                  <a:lnTo>
                    <a:pt x="1274" y="2799"/>
                  </a:lnTo>
                  <a:cubicBezTo>
                    <a:pt x="1501" y="3168"/>
                    <a:pt x="1906" y="3430"/>
                    <a:pt x="2346" y="3430"/>
                  </a:cubicBezTo>
                  <a:cubicBezTo>
                    <a:pt x="2810" y="3430"/>
                    <a:pt x="3215" y="3168"/>
                    <a:pt x="3418" y="2799"/>
                  </a:cubicBezTo>
                  <a:lnTo>
                    <a:pt x="3775" y="2799"/>
                  </a:lnTo>
                  <a:lnTo>
                    <a:pt x="4275" y="3323"/>
                  </a:lnTo>
                  <a:cubicBezTo>
                    <a:pt x="4299" y="3346"/>
                    <a:pt x="4346" y="3382"/>
                    <a:pt x="4382" y="3382"/>
                  </a:cubicBezTo>
                  <a:cubicBezTo>
                    <a:pt x="4430" y="3382"/>
                    <a:pt x="4477" y="3370"/>
                    <a:pt x="4501" y="3335"/>
                  </a:cubicBezTo>
                  <a:cubicBezTo>
                    <a:pt x="4584" y="3275"/>
                    <a:pt x="4584" y="3156"/>
                    <a:pt x="4501" y="3096"/>
                  </a:cubicBezTo>
                  <a:lnTo>
                    <a:pt x="3953" y="2525"/>
                  </a:lnTo>
                  <a:cubicBezTo>
                    <a:pt x="3930" y="2501"/>
                    <a:pt x="3882" y="2477"/>
                    <a:pt x="3834" y="2477"/>
                  </a:cubicBezTo>
                  <a:lnTo>
                    <a:pt x="3537" y="2477"/>
                  </a:lnTo>
                  <a:cubicBezTo>
                    <a:pt x="3549" y="2382"/>
                    <a:pt x="3572" y="2299"/>
                    <a:pt x="3572" y="2192"/>
                  </a:cubicBezTo>
                  <a:lnTo>
                    <a:pt x="3572" y="2072"/>
                  </a:lnTo>
                  <a:lnTo>
                    <a:pt x="3763" y="2072"/>
                  </a:lnTo>
                  <a:lnTo>
                    <a:pt x="4251" y="2596"/>
                  </a:lnTo>
                  <a:cubicBezTo>
                    <a:pt x="4287" y="2620"/>
                    <a:pt x="4322" y="2656"/>
                    <a:pt x="4370" y="2656"/>
                  </a:cubicBezTo>
                  <a:cubicBezTo>
                    <a:pt x="4418" y="2656"/>
                    <a:pt x="4465" y="2632"/>
                    <a:pt x="4489" y="2608"/>
                  </a:cubicBezTo>
                  <a:cubicBezTo>
                    <a:pt x="4561" y="2549"/>
                    <a:pt x="4561" y="2430"/>
                    <a:pt x="4489" y="2370"/>
                  </a:cubicBezTo>
                  <a:lnTo>
                    <a:pt x="3941" y="1799"/>
                  </a:lnTo>
                  <a:cubicBezTo>
                    <a:pt x="3906" y="1775"/>
                    <a:pt x="3870" y="1739"/>
                    <a:pt x="3822" y="1739"/>
                  </a:cubicBezTo>
                  <a:lnTo>
                    <a:pt x="3549" y="1739"/>
                  </a:lnTo>
                  <a:lnTo>
                    <a:pt x="3549" y="1334"/>
                  </a:lnTo>
                  <a:lnTo>
                    <a:pt x="3751" y="1334"/>
                  </a:lnTo>
                  <a:lnTo>
                    <a:pt x="4239" y="1858"/>
                  </a:lnTo>
                  <a:cubicBezTo>
                    <a:pt x="4263" y="1894"/>
                    <a:pt x="4311" y="1918"/>
                    <a:pt x="4358" y="1918"/>
                  </a:cubicBezTo>
                  <a:cubicBezTo>
                    <a:pt x="4406" y="1918"/>
                    <a:pt x="4442" y="1906"/>
                    <a:pt x="4477" y="1870"/>
                  </a:cubicBezTo>
                  <a:cubicBezTo>
                    <a:pt x="4549" y="1811"/>
                    <a:pt x="4549" y="1691"/>
                    <a:pt x="4477" y="1632"/>
                  </a:cubicBezTo>
                  <a:lnTo>
                    <a:pt x="3930" y="1072"/>
                  </a:lnTo>
                  <a:cubicBezTo>
                    <a:pt x="3894" y="1037"/>
                    <a:pt x="3846" y="1013"/>
                    <a:pt x="3787" y="1013"/>
                  </a:cubicBezTo>
                  <a:lnTo>
                    <a:pt x="3477" y="1013"/>
                  </a:lnTo>
                  <a:cubicBezTo>
                    <a:pt x="3406" y="846"/>
                    <a:pt x="3251" y="715"/>
                    <a:pt x="3072" y="668"/>
                  </a:cubicBezTo>
                  <a:cubicBezTo>
                    <a:pt x="3001" y="287"/>
                    <a:pt x="2679" y="1"/>
                    <a:pt x="227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6" name="Google Shape;4836;p66"/>
            <p:cNvSpPr/>
            <p:nvPr/>
          </p:nvSpPr>
          <p:spPr>
            <a:xfrm>
              <a:off x="4794918" y="2446590"/>
              <a:ext cx="96286" cy="53856"/>
            </a:xfrm>
            <a:custGeom>
              <a:rect b="b" l="l" r="r" t="t"/>
              <a:pathLst>
                <a:path extrusionOk="0" h="1692" w="3025">
                  <a:moveTo>
                    <a:pt x="1525" y="1"/>
                  </a:moveTo>
                  <a:cubicBezTo>
                    <a:pt x="691" y="1"/>
                    <a:pt x="25" y="680"/>
                    <a:pt x="25" y="1513"/>
                  </a:cubicBezTo>
                  <a:cubicBezTo>
                    <a:pt x="1" y="1596"/>
                    <a:pt x="84" y="1692"/>
                    <a:pt x="167" y="1692"/>
                  </a:cubicBezTo>
                  <a:cubicBezTo>
                    <a:pt x="263" y="1692"/>
                    <a:pt x="346" y="1608"/>
                    <a:pt x="346" y="1513"/>
                  </a:cubicBezTo>
                  <a:cubicBezTo>
                    <a:pt x="346" y="870"/>
                    <a:pt x="870" y="346"/>
                    <a:pt x="1513" y="346"/>
                  </a:cubicBezTo>
                  <a:cubicBezTo>
                    <a:pt x="2144" y="346"/>
                    <a:pt x="2668" y="870"/>
                    <a:pt x="2668" y="1513"/>
                  </a:cubicBezTo>
                  <a:cubicBezTo>
                    <a:pt x="2668" y="1596"/>
                    <a:pt x="2739" y="1692"/>
                    <a:pt x="2846" y="1692"/>
                  </a:cubicBezTo>
                  <a:cubicBezTo>
                    <a:pt x="2954" y="1692"/>
                    <a:pt x="3025" y="1608"/>
                    <a:pt x="3025" y="1513"/>
                  </a:cubicBezTo>
                  <a:cubicBezTo>
                    <a:pt x="3025" y="680"/>
                    <a:pt x="2358" y="1"/>
                    <a:pt x="152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7" name="Google Shape;4837;p66"/>
            <p:cNvSpPr/>
            <p:nvPr/>
          </p:nvSpPr>
          <p:spPr>
            <a:xfrm>
              <a:off x="4816530" y="2465179"/>
              <a:ext cx="53856" cy="32244"/>
            </a:xfrm>
            <a:custGeom>
              <a:rect b="b" l="l" r="r" t="t"/>
              <a:pathLst>
                <a:path extrusionOk="0" h="1013" w="1692">
                  <a:moveTo>
                    <a:pt x="834" y="0"/>
                  </a:moveTo>
                  <a:cubicBezTo>
                    <a:pt x="370" y="0"/>
                    <a:pt x="0" y="369"/>
                    <a:pt x="0" y="834"/>
                  </a:cubicBezTo>
                  <a:cubicBezTo>
                    <a:pt x="0" y="929"/>
                    <a:pt x="72" y="1012"/>
                    <a:pt x="179" y="1012"/>
                  </a:cubicBezTo>
                  <a:cubicBezTo>
                    <a:pt x="274" y="1012"/>
                    <a:pt x="358" y="941"/>
                    <a:pt x="358" y="834"/>
                  </a:cubicBezTo>
                  <a:cubicBezTo>
                    <a:pt x="358" y="572"/>
                    <a:pt x="572" y="346"/>
                    <a:pt x="846" y="346"/>
                  </a:cubicBezTo>
                  <a:cubicBezTo>
                    <a:pt x="1108" y="346"/>
                    <a:pt x="1334" y="572"/>
                    <a:pt x="1334" y="834"/>
                  </a:cubicBezTo>
                  <a:cubicBezTo>
                    <a:pt x="1334" y="929"/>
                    <a:pt x="1405" y="1012"/>
                    <a:pt x="1513" y="1012"/>
                  </a:cubicBezTo>
                  <a:cubicBezTo>
                    <a:pt x="1620" y="1012"/>
                    <a:pt x="1691" y="941"/>
                    <a:pt x="1691" y="834"/>
                  </a:cubicBezTo>
                  <a:cubicBezTo>
                    <a:pt x="1667" y="369"/>
                    <a:pt x="1286" y="0"/>
                    <a:pt x="83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8" name="Google Shape;4838;p66"/>
            <p:cNvSpPr/>
            <p:nvPr/>
          </p:nvSpPr>
          <p:spPr>
            <a:xfrm>
              <a:off x="4653179" y="2522409"/>
              <a:ext cx="377886" cy="255436"/>
            </a:xfrm>
            <a:custGeom>
              <a:rect b="b" l="l" r="r" t="t"/>
              <a:pathLst>
                <a:path extrusionOk="0" h="8025" w="11872">
                  <a:moveTo>
                    <a:pt x="11526" y="6822"/>
                  </a:moveTo>
                  <a:lnTo>
                    <a:pt x="11526" y="7025"/>
                  </a:lnTo>
                  <a:cubicBezTo>
                    <a:pt x="11526" y="7382"/>
                    <a:pt x="11228" y="7680"/>
                    <a:pt x="10871" y="7680"/>
                  </a:cubicBezTo>
                  <a:lnTo>
                    <a:pt x="1025" y="7680"/>
                  </a:lnTo>
                  <a:cubicBezTo>
                    <a:pt x="668" y="7680"/>
                    <a:pt x="370" y="7382"/>
                    <a:pt x="370" y="7025"/>
                  </a:cubicBezTo>
                  <a:lnTo>
                    <a:pt x="370" y="6822"/>
                  </a:lnTo>
                  <a:lnTo>
                    <a:pt x="4537" y="6822"/>
                  </a:lnTo>
                  <a:lnTo>
                    <a:pt x="4728" y="6953"/>
                  </a:lnTo>
                  <a:cubicBezTo>
                    <a:pt x="4751" y="6965"/>
                    <a:pt x="4787" y="6989"/>
                    <a:pt x="4835" y="6989"/>
                  </a:cubicBezTo>
                  <a:lnTo>
                    <a:pt x="7073" y="6989"/>
                  </a:lnTo>
                  <a:cubicBezTo>
                    <a:pt x="7109" y="6989"/>
                    <a:pt x="7156" y="6965"/>
                    <a:pt x="7180" y="6953"/>
                  </a:cubicBezTo>
                  <a:lnTo>
                    <a:pt x="7371" y="6822"/>
                  </a:lnTo>
                  <a:close/>
                  <a:moveTo>
                    <a:pt x="1537" y="0"/>
                  </a:moveTo>
                  <a:cubicBezTo>
                    <a:pt x="977" y="0"/>
                    <a:pt x="513" y="465"/>
                    <a:pt x="513" y="1036"/>
                  </a:cubicBezTo>
                  <a:lnTo>
                    <a:pt x="513" y="6477"/>
                  </a:lnTo>
                  <a:lnTo>
                    <a:pt x="179" y="6477"/>
                  </a:lnTo>
                  <a:cubicBezTo>
                    <a:pt x="96" y="6477"/>
                    <a:pt x="1" y="6549"/>
                    <a:pt x="1" y="6656"/>
                  </a:cubicBezTo>
                  <a:lnTo>
                    <a:pt x="1" y="7025"/>
                  </a:lnTo>
                  <a:cubicBezTo>
                    <a:pt x="1" y="7584"/>
                    <a:pt x="453" y="8025"/>
                    <a:pt x="1001" y="8025"/>
                  </a:cubicBezTo>
                  <a:lnTo>
                    <a:pt x="10859" y="8025"/>
                  </a:lnTo>
                  <a:cubicBezTo>
                    <a:pt x="11407" y="8025"/>
                    <a:pt x="11848" y="7584"/>
                    <a:pt x="11848" y="7025"/>
                  </a:cubicBezTo>
                  <a:lnTo>
                    <a:pt x="11848" y="6656"/>
                  </a:lnTo>
                  <a:cubicBezTo>
                    <a:pt x="11871" y="6549"/>
                    <a:pt x="11800" y="6477"/>
                    <a:pt x="11705" y="6477"/>
                  </a:cubicBezTo>
                  <a:lnTo>
                    <a:pt x="11371" y="6477"/>
                  </a:lnTo>
                  <a:lnTo>
                    <a:pt x="11371" y="1036"/>
                  </a:lnTo>
                  <a:cubicBezTo>
                    <a:pt x="11371" y="465"/>
                    <a:pt x="10919" y="0"/>
                    <a:pt x="10347" y="0"/>
                  </a:cubicBezTo>
                  <a:lnTo>
                    <a:pt x="9609" y="0"/>
                  </a:lnTo>
                  <a:cubicBezTo>
                    <a:pt x="9514" y="0"/>
                    <a:pt x="9431" y="84"/>
                    <a:pt x="9431" y="179"/>
                  </a:cubicBezTo>
                  <a:cubicBezTo>
                    <a:pt x="9431" y="274"/>
                    <a:pt x="9502" y="357"/>
                    <a:pt x="9609" y="357"/>
                  </a:cubicBezTo>
                  <a:lnTo>
                    <a:pt x="10347" y="357"/>
                  </a:lnTo>
                  <a:cubicBezTo>
                    <a:pt x="10716" y="357"/>
                    <a:pt x="11038" y="679"/>
                    <a:pt x="11038" y="1048"/>
                  </a:cubicBezTo>
                  <a:lnTo>
                    <a:pt x="11038" y="6489"/>
                  </a:lnTo>
                  <a:lnTo>
                    <a:pt x="10645" y="6489"/>
                  </a:lnTo>
                  <a:lnTo>
                    <a:pt x="10645" y="1048"/>
                  </a:lnTo>
                  <a:cubicBezTo>
                    <a:pt x="10645" y="881"/>
                    <a:pt x="10514" y="750"/>
                    <a:pt x="10347" y="750"/>
                  </a:cubicBezTo>
                  <a:lnTo>
                    <a:pt x="1572" y="750"/>
                  </a:lnTo>
                  <a:cubicBezTo>
                    <a:pt x="1406" y="750"/>
                    <a:pt x="1275" y="881"/>
                    <a:pt x="1275" y="1048"/>
                  </a:cubicBezTo>
                  <a:lnTo>
                    <a:pt x="1275" y="3298"/>
                  </a:lnTo>
                  <a:cubicBezTo>
                    <a:pt x="1275" y="3382"/>
                    <a:pt x="1346" y="3477"/>
                    <a:pt x="1453" y="3477"/>
                  </a:cubicBezTo>
                  <a:cubicBezTo>
                    <a:pt x="1537" y="3477"/>
                    <a:pt x="1632" y="3393"/>
                    <a:pt x="1632" y="3298"/>
                  </a:cubicBezTo>
                  <a:lnTo>
                    <a:pt x="1632" y="1096"/>
                  </a:lnTo>
                  <a:lnTo>
                    <a:pt x="10300" y="1096"/>
                  </a:lnTo>
                  <a:lnTo>
                    <a:pt x="10300" y="6489"/>
                  </a:lnTo>
                  <a:lnTo>
                    <a:pt x="7323" y="6489"/>
                  </a:lnTo>
                  <a:cubicBezTo>
                    <a:pt x="7299" y="6489"/>
                    <a:pt x="7252" y="6513"/>
                    <a:pt x="7228" y="6525"/>
                  </a:cubicBezTo>
                  <a:lnTo>
                    <a:pt x="7026" y="6656"/>
                  </a:lnTo>
                  <a:lnTo>
                    <a:pt x="4882" y="6656"/>
                  </a:lnTo>
                  <a:lnTo>
                    <a:pt x="4692" y="6525"/>
                  </a:lnTo>
                  <a:cubicBezTo>
                    <a:pt x="4668" y="6513"/>
                    <a:pt x="4632" y="6489"/>
                    <a:pt x="4585" y="6489"/>
                  </a:cubicBezTo>
                  <a:lnTo>
                    <a:pt x="1596" y="6489"/>
                  </a:lnTo>
                  <a:lnTo>
                    <a:pt x="1596" y="4155"/>
                  </a:lnTo>
                  <a:cubicBezTo>
                    <a:pt x="1596" y="4072"/>
                    <a:pt x="1525" y="3977"/>
                    <a:pt x="1418" y="3977"/>
                  </a:cubicBezTo>
                  <a:cubicBezTo>
                    <a:pt x="1311" y="3977"/>
                    <a:pt x="1239" y="4048"/>
                    <a:pt x="1239" y="4155"/>
                  </a:cubicBezTo>
                  <a:lnTo>
                    <a:pt x="1239" y="6489"/>
                  </a:lnTo>
                  <a:lnTo>
                    <a:pt x="858" y="6489"/>
                  </a:lnTo>
                  <a:lnTo>
                    <a:pt x="858" y="1048"/>
                  </a:lnTo>
                  <a:cubicBezTo>
                    <a:pt x="858" y="679"/>
                    <a:pt x="1168" y="357"/>
                    <a:pt x="1537" y="357"/>
                  </a:cubicBezTo>
                  <a:lnTo>
                    <a:pt x="8871" y="357"/>
                  </a:lnTo>
                  <a:cubicBezTo>
                    <a:pt x="8966" y="357"/>
                    <a:pt x="9050" y="286"/>
                    <a:pt x="9050" y="179"/>
                  </a:cubicBezTo>
                  <a:cubicBezTo>
                    <a:pt x="9050" y="95"/>
                    <a:pt x="8978" y="0"/>
                    <a:pt x="887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839" name="Google Shape;4839;p66"/>
          <p:cNvGrpSpPr/>
          <p:nvPr/>
        </p:nvGrpSpPr>
        <p:grpSpPr>
          <a:xfrm>
            <a:off x="5159407" y="2535681"/>
            <a:ext cx="252062" cy="305122"/>
            <a:chOff x="5184517" y="2459481"/>
            <a:chExt cx="252062" cy="305122"/>
          </a:xfrm>
        </p:grpSpPr>
        <p:sp>
          <p:nvSpPr>
            <p:cNvPr id="4840" name="Google Shape;4840;p66"/>
            <p:cNvSpPr/>
            <p:nvPr/>
          </p:nvSpPr>
          <p:spPr>
            <a:xfrm>
              <a:off x="5383486" y="2674747"/>
              <a:ext cx="13273" cy="13305"/>
            </a:xfrm>
            <a:custGeom>
              <a:rect b="b" l="l" r="r" t="t"/>
              <a:pathLst>
                <a:path extrusionOk="0" h="418" w="417">
                  <a:moveTo>
                    <a:pt x="203" y="0"/>
                  </a:moveTo>
                  <a:cubicBezTo>
                    <a:pt x="107" y="0"/>
                    <a:pt x="0" y="84"/>
                    <a:pt x="0" y="203"/>
                  </a:cubicBezTo>
                  <a:cubicBezTo>
                    <a:pt x="0" y="322"/>
                    <a:pt x="84" y="417"/>
                    <a:pt x="203" y="417"/>
                  </a:cubicBezTo>
                  <a:cubicBezTo>
                    <a:pt x="322" y="417"/>
                    <a:pt x="417" y="322"/>
                    <a:pt x="417" y="203"/>
                  </a:cubicBezTo>
                  <a:cubicBezTo>
                    <a:pt x="417" y="84"/>
                    <a:pt x="322" y="0"/>
                    <a:pt x="20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1" name="Google Shape;4841;p66"/>
            <p:cNvSpPr/>
            <p:nvPr/>
          </p:nvSpPr>
          <p:spPr>
            <a:xfrm>
              <a:off x="5350128" y="2724402"/>
              <a:ext cx="11395" cy="11395"/>
            </a:xfrm>
            <a:custGeom>
              <a:rect b="b" l="l" r="r" t="t"/>
              <a:pathLst>
                <a:path extrusionOk="0" h="358" w="358">
                  <a:moveTo>
                    <a:pt x="179" y="0"/>
                  </a:moveTo>
                  <a:cubicBezTo>
                    <a:pt x="96" y="0"/>
                    <a:pt x="0" y="84"/>
                    <a:pt x="0" y="179"/>
                  </a:cubicBezTo>
                  <a:cubicBezTo>
                    <a:pt x="0" y="262"/>
                    <a:pt x="96" y="357"/>
                    <a:pt x="179" y="357"/>
                  </a:cubicBezTo>
                  <a:cubicBezTo>
                    <a:pt x="274" y="357"/>
                    <a:pt x="358" y="286"/>
                    <a:pt x="358" y="179"/>
                  </a:cubicBezTo>
                  <a:cubicBezTo>
                    <a:pt x="358" y="84"/>
                    <a:pt x="274" y="0"/>
                    <a:pt x="17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2" name="Google Shape;4842;p66"/>
            <p:cNvSpPr/>
            <p:nvPr/>
          </p:nvSpPr>
          <p:spPr>
            <a:xfrm>
              <a:off x="5254638" y="2666376"/>
              <a:ext cx="11395" cy="11427"/>
            </a:xfrm>
            <a:custGeom>
              <a:rect b="b" l="l" r="r" t="t"/>
              <a:pathLst>
                <a:path extrusionOk="0" h="359" w="358">
                  <a:moveTo>
                    <a:pt x="193" y="1"/>
                  </a:moveTo>
                  <a:cubicBezTo>
                    <a:pt x="188" y="1"/>
                    <a:pt x="183" y="1"/>
                    <a:pt x="179" y="2"/>
                  </a:cubicBezTo>
                  <a:cubicBezTo>
                    <a:pt x="83" y="2"/>
                    <a:pt x="0" y="97"/>
                    <a:pt x="0" y="180"/>
                  </a:cubicBezTo>
                  <a:cubicBezTo>
                    <a:pt x="0" y="275"/>
                    <a:pt x="71" y="359"/>
                    <a:pt x="179" y="359"/>
                  </a:cubicBezTo>
                  <a:cubicBezTo>
                    <a:pt x="262" y="359"/>
                    <a:pt x="357" y="287"/>
                    <a:pt x="357" y="180"/>
                  </a:cubicBezTo>
                  <a:cubicBezTo>
                    <a:pt x="357" y="90"/>
                    <a:pt x="273" y="1"/>
                    <a:pt x="19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3" name="Google Shape;4843;p66"/>
            <p:cNvSpPr/>
            <p:nvPr/>
          </p:nvSpPr>
          <p:spPr>
            <a:xfrm>
              <a:off x="5273959" y="2724402"/>
              <a:ext cx="11395" cy="11395"/>
            </a:xfrm>
            <a:custGeom>
              <a:rect b="b" l="l" r="r" t="t"/>
              <a:pathLst>
                <a:path extrusionOk="0" h="358" w="358">
                  <a:moveTo>
                    <a:pt x="179" y="0"/>
                  </a:moveTo>
                  <a:cubicBezTo>
                    <a:pt x="84" y="0"/>
                    <a:pt x="0" y="84"/>
                    <a:pt x="0" y="179"/>
                  </a:cubicBezTo>
                  <a:cubicBezTo>
                    <a:pt x="0" y="262"/>
                    <a:pt x="84" y="357"/>
                    <a:pt x="179" y="357"/>
                  </a:cubicBezTo>
                  <a:cubicBezTo>
                    <a:pt x="274" y="357"/>
                    <a:pt x="357" y="286"/>
                    <a:pt x="357" y="179"/>
                  </a:cubicBezTo>
                  <a:cubicBezTo>
                    <a:pt x="357" y="84"/>
                    <a:pt x="274" y="0"/>
                    <a:pt x="17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4" name="Google Shape;4844;p66"/>
            <p:cNvSpPr/>
            <p:nvPr/>
          </p:nvSpPr>
          <p:spPr>
            <a:xfrm>
              <a:off x="5308049" y="2678917"/>
              <a:ext cx="14451" cy="14037"/>
            </a:xfrm>
            <a:custGeom>
              <a:rect b="b" l="l" r="r" t="t"/>
              <a:pathLst>
                <a:path extrusionOk="0" h="441" w="454">
                  <a:moveTo>
                    <a:pt x="227" y="0"/>
                  </a:moveTo>
                  <a:cubicBezTo>
                    <a:pt x="108" y="0"/>
                    <a:pt x="1" y="108"/>
                    <a:pt x="1" y="227"/>
                  </a:cubicBezTo>
                  <a:cubicBezTo>
                    <a:pt x="1" y="346"/>
                    <a:pt x="108" y="441"/>
                    <a:pt x="227" y="441"/>
                  </a:cubicBezTo>
                  <a:cubicBezTo>
                    <a:pt x="346" y="441"/>
                    <a:pt x="453" y="346"/>
                    <a:pt x="453" y="227"/>
                  </a:cubicBezTo>
                  <a:cubicBezTo>
                    <a:pt x="453" y="84"/>
                    <a:pt x="358" y="0"/>
                    <a:pt x="22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5" name="Google Shape;4845;p66"/>
            <p:cNvSpPr/>
            <p:nvPr/>
          </p:nvSpPr>
          <p:spPr>
            <a:xfrm>
              <a:off x="5184517" y="2459481"/>
              <a:ext cx="252062" cy="305122"/>
            </a:xfrm>
            <a:custGeom>
              <a:rect b="b" l="l" r="r" t="t"/>
              <a:pathLst>
                <a:path extrusionOk="0" h="9586" w="7919">
                  <a:moveTo>
                    <a:pt x="2597" y="5657"/>
                  </a:moveTo>
                  <a:cubicBezTo>
                    <a:pt x="3126" y="5657"/>
                    <a:pt x="3630" y="5793"/>
                    <a:pt x="4096" y="6061"/>
                  </a:cubicBezTo>
                  <a:cubicBezTo>
                    <a:pt x="4607" y="6347"/>
                    <a:pt x="5099" y="6442"/>
                    <a:pt x="5531" y="6442"/>
                  </a:cubicBezTo>
                  <a:cubicBezTo>
                    <a:pt x="5853" y="6442"/>
                    <a:pt x="6143" y="6389"/>
                    <a:pt x="6382" y="6323"/>
                  </a:cubicBezTo>
                  <a:cubicBezTo>
                    <a:pt x="6751" y="6228"/>
                    <a:pt x="7037" y="6061"/>
                    <a:pt x="7204" y="5954"/>
                  </a:cubicBezTo>
                  <a:lnTo>
                    <a:pt x="7204" y="5954"/>
                  </a:lnTo>
                  <a:cubicBezTo>
                    <a:pt x="7525" y="7037"/>
                    <a:pt x="7263" y="8204"/>
                    <a:pt x="6442" y="9038"/>
                  </a:cubicBezTo>
                  <a:cubicBezTo>
                    <a:pt x="6275" y="9204"/>
                    <a:pt x="6037" y="9299"/>
                    <a:pt x="5799" y="9299"/>
                  </a:cubicBezTo>
                  <a:lnTo>
                    <a:pt x="2560" y="9299"/>
                  </a:lnTo>
                  <a:cubicBezTo>
                    <a:pt x="2322" y="9299"/>
                    <a:pt x="2084" y="9204"/>
                    <a:pt x="1917" y="9038"/>
                  </a:cubicBezTo>
                  <a:cubicBezTo>
                    <a:pt x="1179" y="8276"/>
                    <a:pt x="834" y="7180"/>
                    <a:pt x="1120" y="6025"/>
                  </a:cubicBezTo>
                  <a:cubicBezTo>
                    <a:pt x="1239" y="5966"/>
                    <a:pt x="1560" y="5811"/>
                    <a:pt x="1989" y="5716"/>
                  </a:cubicBezTo>
                  <a:cubicBezTo>
                    <a:pt x="2195" y="5677"/>
                    <a:pt x="2398" y="5657"/>
                    <a:pt x="2597" y="5657"/>
                  </a:cubicBezTo>
                  <a:close/>
                  <a:moveTo>
                    <a:pt x="2834" y="1"/>
                  </a:moveTo>
                  <a:cubicBezTo>
                    <a:pt x="2632" y="1"/>
                    <a:pt x="2465" y="167"/>
                    <a:pt x="2465" y="370"/>
                  </a:cubicBezTo>
                  <a:lnTo>
                    <a:pt x="2465" y="703"/>
                  </a:lnTo>
                  <a:cubicBezTo>
                    <a:pt x="2465" y="906"/>
                    <a:pt x="2632" y="1072"/>
                    <a:pt x="2834" y="1072"/>
                  </a:cubicBezTo>
                  <a:lnTo>
                    <a:pt x="3036" y="1072"/>
                  </a:lnTo>
                  <a:lnTo>
                    <a:pt x="3036" y="2239"/>
                  </a:lnTo>
                  <a:cubicBezTo>
                    <a:pt x="3036" y="2311"/>
                    <a:pt x="3096" y="2370"/>
                    <a:pt x="3167" y="2370"/>
                  </a:cubicBezTo>
                  <a:cubicBezTo>
                    <a:pt x="3239" y="2370"/>
                    <a:pt x="3298" y="2311"/>
                    <a:pt x="3298" y="2239"/>
                  </a:cubicBezTo>
                  <a:lnTo>
                    <a:pt x="3298" y="1072"/>
                  </a:lnTo>
                  <a:lnTo>
                    <a:pt x="4977" y="1072"/>
                  </a:lnTo>
                  <a:lnTo>
                    <a:pt x="4977" y="3406"/>
                  </a:lnTo>
                  <a:cubicBezTo>
                    <a:pt x="4977" y="3620"/>
                    <a:pt x="5096" y="3799"/>
                    <a:pt x="5311" y="3882"/>
                  </a:cubicBezTo>
                  <a:cubicBezTo>
                    <a:pt x="6144" y="4216"/>
                    <a:pt x="6763" y="4882"/>
                    <a:pt x="7097" y="5692"/>
                  </a:cubicBezTo>
                  <a:cubicBezTo>
                    <a:pt x="6966" y="5775"/>
                    <a:pt x="6668" y="5954"/>
                    <a:pt x="6275" y="6061"/>
                  </a:cubicBezTo>
                  <a:cubicBezTo>
                    <a:pt x="6015" y="6135"/>
                    <a:pt x="5758" y="6172"/>
                    <a:pt x="5506" y="6172"/>
                  </a:cubicBezTo>
                  <a:cubicBezTo>
                    <a:pt x="5064" y="6172"/>
                    <a:pt x="4636" y="6058"/>
                    <a:pt x="4227" y="5823"/>
                  </a:cubicBezTo>
                  <a:cubicBezTo>
                    <a:pt x="3710" y="5528"/>
                    <a:pt x="3145" y="5385"/>
                    <a:pt x="2580" y="5385"/>
                  </a:cubicBezTo>
                  <a:cubicBezTo>
                    <a:pt x="2117" y="5385"/>
                    <a:pt x="1654" y="5481"/>
                    <a:pt x="1215" y="5668"/>
                  </a:cubicBezTo>
                  <a:cubicBezTo>
                    <a:pt x="1524" y="4870"/>
                    <a:pt x="2155" y="4216"/>
                    <a:pt x="2989" y="3882"/>
                  </a:cubicBezTo>
                  <a:cubicBezTo>
                    <a:pt x="3179" y="3811"/>
                    <a:pt x="3322" y="3620"/>
                    <a:pt x="3322" y="3406"/>
                  </a:cubicBezTo>
                  <a:lnTo>
                    <a:pt x="3322" y="2930"/>
                  </a:lnTo>
                  <a:cubicBezTo>
                    <a:pt x="3322" y="2858"/>
                    <a:pt x="3263" y="2799"/>
                    <a:pt x="3179" y="2799"/>
                  </a:cubicBezTo>
                  <a:cubicBezTo>
                    <a:pt x="3108" y="2799"/>
                    <a:pt x="3048" y="2858"/>
                    <a:pt x="3048" y="2930"/>
                  </a:cubicBezTo>
                  <a:lnTo>
                    <a:pt x="3048" y="3406"/>
                  </a:lnTo>
                  <a:cubicBezTo>
                    <a:pt x="3048" y="3501"/>
                    <a:pt x="2989" y="3585"/>
                    <a:pt x="2894" y="3620"/>
                  </a:cubicBezTo>
                  <a:cubicBezTo>
                    <a:pt x="608" y="4525"/>
                    <a:pt x="0" y="7490"/>
                    <a:pt x="1703" y="9228"/>
                  </a:cubicBezTo>
                  <a:cubicBezTo>
                    <a:pt x="1929" y="9454"/>
                    <a:pt x="2227" y="9585"/>
                    <a:pt x="2560" y="9585"/>
                  </a:cubicBezTo>
                  <a:lnTo>
                    <a:pt x="5799" y="9585"/>
                  </a:lnTo>
                  <a:cubicBezTo>
                    <a:pt x="6108" y="9585"/>
                    <a:pt x="6430" y="9454"/>
                    <a:pt x="6656" y="9228"/>
                  </a:cubicBezTo>
                  <a:cubicBezTo>
                    <a:pt x="7870" y="7990"/>
                    <a:pt x="7918" y="6132"/>
                    <a:pt x="6989" y="4835"/>
                  </a:cubicBezTo>
                  <a:cubicBezTo>
                    <a:pt x="6608" y="4287"/>
                    <a:pt x="6073" y="3870"/>
                    <a:pt x="5442" y="3620"/>
                  </a:cubicBezTo>
                  <a:cubicBezTo>
                    <a:pt x="5358" y="3585"/>
                    <a:pt x="5299" y="3501"/>
                    <a:pt x="5299" y="3406"/>
                  </a:cubicBezTo>
                  <a:lnTo>
                    <a:pt x="5299" y="1072"/>
                  </a:lnTo>
                  <a:lnTo>
                    <a:pt x="5489" y="1072"/>
                  </a:lnTo>
                  <a:cubicBezTo>
                    <a:pt x="5692" y="1072"/>
                    <a:pt x="5858" y="906"/>
                    <a:pt x="5858" y="703"/>
                  </a:cubicBezTo>
                  <a:lnTo>
                    <a:pt x="5858" y="370"/>
                  </a:lnTo>
                  <a:cubicBezTo>
                    <a:pt x="5858" y="167"/>
                    <a:pt x="5692" y="1"/>
                    <a:pt x="5489" y="1"/>
                  </a:cubicBezTo>
                  <a:lnTo>
                    <a:pt x="4739" y="1"/>
                  </a:lnTo>
                  <a:cubicBezTo>
                    <a:pt x="4668" y="1"/>
                    <a:pt x="4608" y="60"/>
                    <a:pt x="4608" y="132"/>
                  </a:cubicBezTo>
                  <a:cubicBezTo>
                    <a:pt x="4608" y="215"/>
                    <a:pt x="4668" y="275"/>
                    <a:pt x="4739" y="275"/>
                  </a:cubicBezTo>
                  <a:lnTo>
                    <a:pt x="5489" y="275"/>
                  </a:lnTo>
                  <a:cubicBezTo>
                    <a:pt x="5537" y="275"/>
                    <a:pt x="5573" y="310"/>
                    <a:pt x="5573" y="358"/>
                  </a:cubicBezTo>
                  <a:lnTo>
                    <a:pt x="5573" y="691"/>
                  </a:lnTo>
                  <a:cubicBezTo>
                    <a:pt x="5573" y="727"/>
                    <a:pt x="5537" y="775"/>
                    <a:pt x="5489" y="775"/>
                  </a:cubicBezTo>
                  <a:lnTo>
                    <a:pt x="2834" y="775"/>
                  </a:lnTo>
                  <a:cubicBezTo>
                    <a:pt x="2798" y="775"/>
                    <a:pt x="2751" y="727"/>
                    <a:pt x="2751" y="691"/>
                  </a:cubicBezTo>
                  <a:lnTo>
                    <a:pt x="2751" y="358"/>
                  </a:lnTo>
                  <a:cubicBezTo>
                    <a:pt x="2751" y="310"/>
                    <a:pt x="2798" y="275"/>
                    <a:pt x="2834" y="275"/>
                  </a:cubicBezTo>
                  <a:lnTo>
                    <a:pt x="4060" y="275"/>
                  </a:lnTo>
                  <a:cubicBezTo>
                    <a:pt x="4132" y="275"/>
                    <a:pt x="4191" y="215"/>
                    <a:pt x="4191" y="132"/>
                  </a:cubicBezTo>
                  <a:cubicBezTo>
                    <a:pt x="4191" y="60"/>
                    <a:pt x="4132" y="1"/>
                    <a:pt x="406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846" name="Google Shape;4846;p66"/>
          <p:cNvSpPr/>
          <p:nvPr/>
        </p:nvSpPr>
        <p:spPr>
          <a:xfrm>
            <a:off x="1775910" y="2046804"/>
            <a:ext cx="354363" cy="354395"/>
          </a:xfrm>
          <a:custGeom>
            <a:rect b="b" l="l" r="r" t="t"/>
            <a:pathLst>
              <a:path extrusionOk="0" h="11134" w="11133">
                <a:moveTo>
                  <a:pt x="2876" y="2961"/>
                </a:moveTo>
                <a:cubicBezTo>
                  <a:pt x="2929" y="2961"/>
                  <a:pt x="2983" y="2967"/>
                  <a:pt x="3036" y="2977"/>
                </a:cubicBezTo>
                <a:cubicBezTo>
                  <a:pt x="3358" y="3037"/>
                  <a:pt x="3584" y="3287"/>
                  <a:pt x="3656" y="3596"/>
                </a:cubicBezTo>
                <a:cubicBezTo>
                  <a:pt x="3703" y="3882"/>
                  <a:pt x="3608" y="4180"/>
                  <a:pt x="3382" y="4358"/>
                </a:cubicBezTo>
                <a:cubicBezTo>
                  <a:pt x="3239" y="4489"/>
                  <a:pt x="3144" y="4680"/>
                  <a:pt x="3144" y="4882"/>
                </a:cubicBezTo>
                <a:lnTo>
                  <a:pt x="3144" y="5239"/>
                </a:lnTo>
                <a:cubicBezTo>
                  <a:pt x="3144" y="5525"/>
                  <a:pt x="3370" y="5740"/>
                  <a:pt x="3644" y="5740"/>
                </a:cubicBezTo>
                <a:lnTo>
                  <a:pt x="5406" y="5740"/>
                </a:lnTo>
                <a:lnTo>
                  <a:pt x="5406" y="7502"/>
                </a:lnTo>
                <a:cubicBezTo>
                  <a:pt x="5406" y="7609"/>
                  <a:pt x="5311" y="7680"/>
                  <a:pt x="5227" y="7680"/>
                </a:cubicBezTo>
                <a:lnTo>
                  <a:pt x="4870" y="7680"/>
                </a:lnTo>
                <a:cubicBezTo>
                  <a:pt x="4763" y="7680"/>
                  <a:pt x="4668" y="7633"/>
                  <a:pt x="4596" y="7561"/>
                </a:cubicBezTo>
                <a:cubicBezTo>
                  <a:pt x="4386" y="7313"/>
                  <a:pt x="4084" y="7164"/>
                  <a:pt x="3770" y="7164"/>
                </a:cubicBezTo>
                <a:cubicBezTo>
                  <a:pt x="3693" y="7164"/>
                  <a:pt x="3614" y="7173"/>
                  <a:pt x="3537" y="7192"/>
                </a:cubicBezTo>
                <a:cubicBezTo>
                  <a:pt x="3096" y="7264"/>
                  <a:pt x="2739" y="7621"/>
                  <a:pt x="2655" y="8049"/>
                </a:cubicBezTo>
                <a:cubicBezTo>
                  <a:pt x="2584" y="8395"/>
                  <a:pt x="2667" y="8740"/>
                  <a:pt x="2882" y="9002"/>
                </a:cubicBezTo>
                <a:cubicBezTo>
                  <a:pt x="3084" y="9276"/>
                  <a:pt x="3417" y="9419"/>
                  <a:pt x="3739" y="9419"/>
                </a:cubicBezTo>
                <a:cubicBezTo>
                  <a:pt x="4084" y="9419"/>
                  <a:pt x="4394" y="9276"/>
                  <a:pt x="4608" y="9014"/>
                </a:cubicBezTo>
                <a:cubicBezTo>
                  <a:pt x="4668" y="8942"/>
                  <a:pt x="4763" y="8895"/>
                  <a:pt x="4870" y="8895"/>
                </a:cubicBezTo>
                <a:lnTo>
                  <a:pt x="5215" y="8895"/>
                </a:lnTo>
                <a:cubicBezTo>
                  <a:pt x="5322" y="8895"/>
                  <a:pt x="5394" y="8990"/>
                  <a:pt x="5394" y="9073"/>
                </a:cubicBezTo>
                <a:lnTo>
                  <a:pt x="5394" y="10812"/>
                </a:lnTo>
                <a:lnTo>
                  <a:pt x="870" y="10812"/>
                </a:lnTo>
                <a:cubicBezTo>
                  <a:pt x="572" y="10812"/>
                  <a:pt x="334" y="10573"/>
                  <a:pt x="334" y="10276"/>
                </a:cubicBezTo>
                <a:lnTo>
                  <a:pt x="334" y="5728"/>
                </a:lnTo>
                <a:lnTo>
                  <a:pt x="2084" y="5728"/>
                </a:lnTo>
                <a:cubicBezTo>
                  <a:pt x="2370" y="5728"/>
                  <a:pt x="2596" y="5513"/>
                  <a:pt x="2596" y="5228"/>
                </a:cubicBezTo>
                <a:lnTo>
                  <a:pt x="2596" y="4882"/>
                </a:lnTo>
                <a:cubicBezTo>
                  <a:pt x="2596" y="4680"/>
                  <a:pt x="2501" y="4477"/>
                  <a:pt x="2358" y="4358"/>
                </a:cubicBezTo>
                <a:cubicBezTo>
                  <a:pt x="2179" y="4216"/>
                  <a:pt x="2072" y="3989"/>
                  <a:pt x="2072" y="3751"/>
                </a:cubicBezTo>
                <a:cubicBezTo>
                  <a:pt x="2072" y="3513"/>
                  <a:pt x="2179" y="3287"/>
                  <a:pt x="2370" y="3144"/>
                </a:cubicBezTo>
                <a:cubicBezTo>
                  <a:pt x="2517" y="3024"/>
                  <a:pt x="2694" y="2961"/>
                  <a:pt x="2876" y="2961"/>
                </a:cubicBezTo>
                <a:close/>
                <a:moveTo>
                  <a:pt x="10287" y="334"/>
                </a:moveTo>
                <a:cubicBezTo>
                  <a:pt x="10585" y="334"/>
                  <a:pt x="10823" y="572"/>
                  <a:pt x="10823" y="870"/>
                </a:cubicBezTo>
                <a:lnTo>
                  <a:pt x="10823" y="5406"/>
                </a:lnTo>
                <a:lnTo>
                  <a:pt x="10633" y="5406"/>
                </a:lnTo>
                <a:cubicBezTo>
                  <a:pt x="10537" y="5406"/>
                  <a:pt x="10466" y="5478"/>
                  <a:pt x="10466" y="5573"/>
                </a:cubicBezTo>
                <a:cubicBezTo>
                  <a:pt x="10466" y="5656"/>
                  <a:pt x="10537" y="5728"/>
                  <a:pt x="10633" y="5728"/>
                </a:cubicBezTo>
                <a:lnTo>
                  <a:pt x="10811" y="5728"/>
                </a:lnTo>
                <a:lnTo>
                  <a:pt x="10811" y="10276"/>
                </a:lnTo>
                <a:cubicBezTo>
                  <a:pt x="10811" y="10573"/>
                  <a:pt x="10573" y="10812"/>
                  <a:pt x="10275" y="10812"/>
                </a:cubicBezTo>
                <a:lnTo>
                  <a:pt x="5739" y="10812"/>
                </a:lnTo>
                <a:lnTo>
                  <a:pt x="5739" y="9049"/>
                </a:lnTo>
                <a:cubicBezTo>
                  <a:pt x="5739" y="8764"/>
                  <a:pt x="5513" y="8549"/>
                  <a:pt x="5227" y="8549"/>
                </a:cubicBezTo>
                <a:lnTo>
                  <a:pt x="4882" y="8549"/>
                </a:lnTo>
                <a:cubicBezTo>
                  <a:pt x="4680" y="8549"/>
                  <a:pt x="4489" y="8633"/>
                  <a:pt x="4370" y="8788"/>
                </a:cubicBezTo>
                <a:cubicBezTo>
                  <a:pt x="4215" y="8966"/>
                  <a:pt x="3989" y="9061"/>
                  <a:pt x="3751" y="9061"/>
                </a:cubicBezTo>
                <a:cubicBezTo>
                  <a:pt x="3513" y="9061"/>
                  <a:pt x="3287" y="8966"/>
                  <a:pt x="3144" y="8764"/>
                </a:cubicBezTo>
                <a:cubicBezTo>
                  <a:pt x="2989" y="8573"/>
                  <a:pt x="2941" y="8335"/>
                  <a:pt x="2977" y="8097"/>
                </a:cubicBezTo>
                <a:cubicBezTo>
                  <a:pt x="3036" y="7787"/>
                  <a:pt x="3287" y="7549"/>
                  <a:pt x="3608" y="7490"/>
                </a:cubicBezTo>
                <a:cubicBezTo>
                  <a:pt x="3659" y="7479"/>
                  <a:pt x="3710" y="7473"/>
                  <a:pt x="3761" y="7473"/>
                </a:cubicBezTo>
                <a:cubicBezTo>
                  <a:pt x="3988" y="7473"/>
                  <a:pt x="4212" y="7577"/>
                  <a:pt x="4358" y="7752"/>
                </a:cubicBezTo>
                <a:cubicBezTo>
                  <a:pt x="4501" y="7906"/>
                  <a:pt x="4680" y="7990"/>
                  <a:pt x="4882" y="7990"/>
                </a:cubicBezTo>
                <a:lnTo>
                  <a:pt x="5239" y="7990"/>
                </a:lnTo>
                <a:cubicBezTo>
                  <a:pt x="5525" y="7990"/>
                  <a:pt x="5751" y="7775"/>
                  <a:pt x="5751" y="7490"/>
                </a:cubicBezTo>
                <a:lnTo>
                  <a:pt x="5751" y="5728"/>
                </a:lnTo>
                <a:lnTo>
                  <a:pt x="7501" y="5728"/>
                </a:lnTo>
                <a:cubicBezTo>
                  <a:pt x="7608" y="5728"/>
                  <a:pt x="7680" y="5823"/>
                  <a:pt x="7680" y="5906"/>
                </a:cubicBezTo>
                <a:lnTo>
                  <a:pt x="7680" y="6263"/>
                </a:lnTo>
                <a:cubicBezTo>
                  <a:pt x="7680" y="6371"/>
                  <a:pt x="7632" y="6478"/>
                  <a:pt x="7561" y="6537"/>
                </a:cubicBezTo>
                <a:cubicBezTo>
                  <a:pt x="7251" y="6799"/>
                  <a:pt x="7097" y="7204"/>
                  <a:pt x="7192" y="7609"/>
                </a:cubicBezTo>
                <a:cubicBezTo>
                  <a:pt x="7263" y="8037"/>
                  <a:pt x="7620" y="8395"/>
                  <a:pt x="8049" y="8490"/>
                </a:cubicBezTo>
                <a:cubicBezTo>
                  <a:pt x="8132" y="8502"/>
                  <a:pt x="8216" y="8514"/>
                  <a:pt x="8287" y="8514"/>
                </a:cubicBezTo>
                <a:cubicBezTo>
                  <a:pt x="8549" y="8514"/>
                  <a:pt x="8799" y="8418"/>
                  <a:pt x="9002" y="8264"/>
                </a:cubicBezTo>
                <a:cubicBezTo>
                  <a:pt x="9275" y="8049"/>
                  <a:pt x="9418" y="7728"/>
                  <a:pt x="9418" y="7394"/>
                </a:cubicBezTo>
                <a:cubicBezTo>
                  <a:pt x="9418" y="7061"/>
                  <a:pt x="9275" y="6740"/>
                  <a:pt x="9025" y="6537"/>
                </a:cubicBezTo>
                <a:cubicBezTo>
                  <a:pt x="8942" y="6478"/>
                  <a:pt x="8906" y="6371"/>
                  <a:pt x="8906" y="6263"/>
                </a:cubicBezTo>
                <a:lnTo>
                  <a:pt x="8906" y="5930"/>
                </a:lnTo>
                <a:cubicBezTo>
                  <a:pt x="8906" y="5823"/>
                  <a:pt x="8990" y="5751"/>
                  <a:pt x="9085" y="5751"/>
                </a:cubicBezTo>
                <a:lnTo>
                  <a:pt x="9954" y="5751"/>
                </a:lnTo>
                <a:cubicBezTo>
                  <a:pt x="10049" y="5751"/>
                  <a:pt x="10121" y="5668"/>
                  <a:pt x="10121" y="5585"/>
                </a:cubicBezTo>
                <a:cubicBezTo>
                  <a:pt x="10121" y="5489"/>
                  <a:pt x="10049" y="5418"/>
                  <a:pt x="9954" y="5418"/>
                </a:cubicBezTo>
                <a:lnTo>
                  <a:pt x="9085" y="5418"/>
                </a:lnTo>
                <a:cubicBezTo>
                  <a:pt x="8799" y="5418"/>
                  <a:pt x="8573" y="5644"/>
                  <a:pt x="8573" y="5918"/>
                </a:cubicBezTo>
                <a:lnTo>
                  <a:pt x="8573" y="6263"/>
                </a:lnTo>
                <a:cubicBezTo>
                  <a:pt x="8573" y="6478"/>
                  <a:pt x="8668" y="6668"/>
                  <a:pt x="8811" y="6787"/>
                </a:cubicBezTo>
                <a:cubicBezTo>
                  <a:pt x="8990" y="6930"/>
                  <a:pt x="9097" y="7156"/>
                  <a:pt x="9097" y="7394"/>
                </a:cubicBezTo>
                <a:cubicBezTo>
                  <a:pt x="9097" y="7633"/>
                  <a:pt x="8990" y="7859"/>
                  <a:pt x="8799" y="8014"/>
                </a:cubicBezTo>
                <a:cubicBezTo>
                  <a:pt x="8652" y="8124"/>
                  <a:pt x="8477" y="8185"/>
                  <a:pt x="8295" y="8185"/>
                </a:cubicBezTo>
                <a:cubicBezTo>
                  <a:pt x="8241" y="8185"/>
                  <a:pt x="8187" y="8179"/>
                  <a:pt x="8132" y="8168"/>
                </a:cubicBezTo>
                <a:cubicBezTo>
                  <a:pt x="7811" y="8109"/>
                  <a:pt x="7573" y="7859"/>
                  <a:pt x="7513" y="7549"/>
                </a:cubicBezTo>
                <a:cubicBezTo>
                  <a:pt x="7454" y="7264"/>
                  <a:pt x="7561" y="6966"/>
                  <a:pt x="7787" y="6787"/>
                </a:cubicBezTo>
                <a:cubicBezTo>
                  <a:pt x="7930" y="6656"/>
                  <a:pt x="8025" y="6478"/>
                  <a:pt x="8025" y="6263"/>
                </a:cubicBezTo>
                <a:lnTo>
                  <a:pt x="8025" y="5930"/>
                </a:lnTo>
                <a:cubicBezTo>
                  <a:pt x="8025" y="5644"/>
                  <a:pt x="7799" y="5418"/>
                  <a:pt x="7525" y="5418"/>
                </a:cubicBezTo>
                <a:lnTo>
                  <a:pt x="5763" y="5418"/>
                </a:lnTo>
                <a:lnTo>
                  <a:pt x="5763" y="3668"/>
                </a:lnTo>
                <a:cubicBezTo>
                  <a:pt x="5763" y="3561"/>
                  <a:pt x="5858" y="3489"/>
                  <a:pt x="5942" y="3489"/>
                </a:cubicBezTo>
                <a:lnTo>
                  <a:pt x="6299" y="3489"/>
                </a:lnTo>
                <a:cubicBezTo>
                  <a:pt x="6406" y="3489"/>
                  <a:pt x="6501" y="3525"/>
                  <a:pt x="6561" y="3608"/>
                </a:cubicBezTo>
                <a:cubicBezTo>
                  <a:pt x="6783" y="3859"/>
                  <a:pt x="7091" y="4001"/>
                  <a:pt x="7409" y="4001"/>
                </a:cubicBezTo>
                <a:cubicBezTo>
                  <a:pt x="7483" y="4001"/>
                  <a:pt x="7558" y="3993"/>
                  <a:pt x="7632" y="3977"/>
                </a:cubicBezTo>
                <a:cubicBezTo>
                  <a:pt x="8073" y="3906"/>
                  <a:pt x="8430" y="3549"/>
                  <a:pt x="8513" y="3108"/>
                </a:cubicBezTo>
                <a:cubicBezTo>
                  <a:pt x="8585" y="2775"/>
                  <a:pt x="8501" y="2430"/>
                  <a:pt x="8287" y="2156"/>
                </a:cubicBezTo>
                <a:cubicBezTo>
                  <a:pt x="8085" y="1894"/>
                  <a:pt x="7751" y="1739"/>
                  <a:pt x="7430" y="1739"/>
                </a:cubicBezTo>
                <a:cubicBezTo>
                  <a:pt x="7085" y="1739"/>
                  <a:pt x="6775" y="1894"/>
                  <a:pt x="6561" y="2144"/>
                </a:cubicBezTo>
                <a:cubicBezTo>
                  <a:pt x="6501" y="2215"/>
                  <a:pt x="6406" y="2263"/>
                  <a:pt x="6299" y="2263"/>
                </a:cubicBezTo>
                <a:lnTo>
                  <a:pt x="5954" y="2263"/>
                </a:lnTo>
                <a:cubicBezTo>
                  <a:pt x="5846" y="2263"/>
                  <a:pt x="5775" y="2180"/>
                  <a:pt x="5775" y="2084"/>
                </a:cubicBezTo>
                <a:lnTo>
                  <a:pt x="5775" y="1203"/>
                </a:lnTo>
                <a:cubicBezTo>
                  <a:pt x="5775" y="1120"/>
                  <a:pt x="5703" y="1048"/>
                  <a:pt x="5608" y="1048"/>
                </a:cubicBezTo>
                <a:cubicBezTo>
                  <a:pt x="5525" y="1048"/>
                  <a:pt x="5453" y="1120"/>
                  <a:pt x="5453" y="1203"/>
                </a:cubicBezTo>
                <a:lnTo>
                  <a:pt x="5453" y="2084"/>
                </a:lnTo>
                <a:cubicBezTo>
                  <a:pt x="5453" y="2370"/>
                  <a:pt x="5668" y="2596"/>
                  <a:pt x="5954" y="2596"/>
                </a:cubicBezTo>
                <a:lnTo>
                  <a:pt x="6299" y="2596"/>
                </a:lnTo>
                <a:cubicBezTo>
                  <a:pt x="6501" y="2596"/>
                  <a:pt x="6704" y="2501"/>
                  <a:pt x="6823" y="2358"/>
                </a:cubicBezTo>
                <a:cubicBezTo>
                  <a:pt x="6966" y="2180"/>
                  <a:pt x="7192" y="2072"/>
                  <a:pt x="7430" y="2072"/>
                </a:cubicBezTo>
                <a:cubicBezTo>
                  <a:pt x="7668" y="2072"/>
                  <a:pt x="7894" y="2180"/>
                  <a:pt x="8037" y="2370"/>
                </a:cubicBezTo>
                <a:cubicBezTo>
                  <a:pt x="8192" y="2561"/>
                  <a:pt x="8251" y="2799"/>
                  <a:pt x="8204" y="3037"/>
                </a:cubicBezTo>
                <a:cubicBezTo>
                  <a:pt x="8144" y="3346"/>
                  <a:pt x="7894" y="3584"/>
                  <a:pt x="7573" y="3644"/>
                </a:cubicBezTo>
                <a:cubicBezTo>
                  <a:pt x="7519" y="3656"/>
                  <a:pt x="7465" y="3661"/>
                  <a:pt x="7411" y="3661"/>
                </a:cubicBezTo>
                <a:cubicBezTo>
                  <a:pt x="7187" y="3661"/>
                  <a:pt x="6966" y="3564"/>
                  <a:pt x="6823" y="3382"/>
                </a:cubicBezTo>
                <a:cubicBezTo>
                  <a:pt x="6680" y="3227"/>
                  <a:pt x="6501" y="3144"/>
                  <a:pt x="6299" y="3144"/>
                </a:cubicBezTo>
                <a:lnTo>
                  <a:pt x="5942" y="3144"/>
                </a:lnTo>
                <a:cubicBezTo>
                  <a:pt x="5656" y="3144"/>
                  <a:pt x="5430" y="3370"/>
                  <a:pt x="5430" y="3644"/>
                </a:cubicBezTo>
                <a:lnTo>
                  <a:pt x="5430" y="5406"/>
                </a:lnTo>
                <a:lnTo>
                  <a:pt x="3679" y="5406"/>
                </a:lnTo>
                <a:cubicBezTo>
                  <a:pt x="3572" y="5406"/>
                  <a:pt x="3501" y="5311"/>
                  <a:pt x="3501" y="5228"/>
                </a:cubicBezTo>
                <a:lnTo>
                  <a:pt x="3501" y="4870"/>
                </a:lnTo>
                <a:cubicBezTo>
                  <a:pt x="3501" y="4763"/>
                  <a:pt x="3548" y="4656"/>
                  <a:pt x="3620" y="4597"/>
                </a:cubicBezTo>
                <a:cubicBezTo>
                  <a:pt x="3929" y="4335"/>
                  <a:pt x="4084" y="3930"/>
                  <a:pt x="3989" y="3525"/>
                </a:cubicBezTo>
                <a:cubicBezTo>
                  <a:pt x="3918" y="3096"/>
                  <a:pt x="3560" y="2739"/>
                  <a:pt x="3132" y="2656"/>
                </a:cubicBezTo>
                <a:cubicBezTo>
                  <a:pt x="3047" y="2635"/>
                  <a:pt x="2962" y="2626"/>
                  <a:pt x="2879" y="2626"/>
                </a:cubicBezTo>
                <a:cubicBezTo>
                  <a:pt x="2622" y="2626"/>
                  <a:pt x="2377" y="2717"/>
                  <a:pt x="2179" y="2870"/>
                </a:cubicBezTo>
                <a:cubicBezTo>
                  <a:pt x="1905" y="3084"/>
                  <a:pt x="1763" y="3406"/>
                  <a:pt x="1763" y="3739"/>
                </a:cubicBezTo>
                <a:cubicBezTo>
                  <a:pt x="1763" y="4085"/>
                  <a:pt x="1905" y="4394"/>
                  <a:pt x="2155" y="4597"/>
                </a:cubicBezTo>
                <a:cubicBezTo>
                  <a:pt x="2239" y="4656"/>
                  <a:pt x="2274" y="4763"/>
                  <a:pt x="2274" y="4870"/>
                </a:cubicBezTo>
                <a:lnTo>
                  <a:pt x="2274" y="5216"/>
                </a:lnTo>
                <a:cubicBezTo>
                  <a:pt x="2274" y="5311"/>
                  <a:pt x="2191" y="5394"/>
                  <a:pt x="2096" y="5394"/>
                </a:cubicBezTo>
                <a:lnTo>
                  <a:pt x="346" y="5394"/>
                </a:lnTo>
                <a:lnTo>
                  <a:pt x="346" y="870"/>
                </a:lnTo>
                <a:cubicBezTo>
                  <a:pt x="346" y="572"/>
                  <a:pt x="584" y="334"/>
                  <a:pt x="881" y="334"/>
                </a:cubicBezTo>
                <a:lnTo>
                  <a:pt x="5418" y="334"/>
                </a:lnTo>
                <a:lnTo>
                  <a:pt x="5418" y="513"/>
                </a:lnTo>
                <a:cubicBezTo>
                  <a:pt x="5418" y="596"/>
                  <a:pt x="5489" y="667"/>
                  <a:pt x="5584" y="667"/>
                </a:cubicBezTo>
                <a:cubicBezTo>
                  <a:pt x="5680" y="667"/>
                  <a:pt x="5751" y="596"/>
                  <a:pt x="5751" y="513"/>
                </a:cubicBezTo>
                <a:lnTo>
                  <a:pt x="5751" y="334"/>
                </a:lnTo>
                <a:close/>
                <a:moveTo>
                  <a:pt x="870" y="1"/>
                </a:moveTo>
                <a:cubicBezTo>
                  <a:pt x="393" y="1"/>
                  <a:pt x="0" y="394"/>
                  <a:pt x="0" y="870"/>
                </a:cubicBezTo>
                <a:lnTo>
                  <a:pt x="0" y="10276"/>
                </a:lnTo>
                <a:cubicBezTo>
                  <a:pt x="0" y="10752"/>
                  <a:pt x="393" y="11133"/>
                  <a:pt x="870" y="11133"/>
                </a:cubicBezTo>
                <a:lnTo>
                  <a:pt x="10275" y="11133"/>
                </a:lnTo>
                <a:cubicBezTo>
                  <a:pt x="10752" y="11133"/>
                  <a:pt x="11133" y="10752"/>
                  <a:pt x="11133" y="10276"/>
                </a:cubicBezTo>
                <a:lnTo>
                  <a:pt x="11133" y="870"/>
                </a:lnTo>
                <a:cubicBezTo>
                  <a:pt x="11133" y="394"/>
                  <a:pt x="10752" y="1"/>
                  <a:pt x="1027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847" name="Google Shape;4847;p66"/>
          <p:cNvGrpSpPr/>
          <p:nvPr/>
        </p:nvGrpSpPr>
        <p:grpSpPr>
          <a:xfrm>
            <a:off x="6130349" y="2045308"/>
            <a:ext cx="249770" cy="363849"/>
            <a:chOff x="6155459" y="1969108"/>
            <a:chExt cx="249770" cy="363849"/>
          </a:xfrm>
        </p:grpSpPr>
        <p:sp>
          <p:nvSpPr>
            <p:cNvPr id="4848" name="Google Shape;4848;p66"/>
            <p:cNvSpPr/>
            <p:nvPr/>
          </p:nvSpPr>
          <p:spPr>
            <a:xfrm>
              <a:off x="6195628" y="1969108"/>
              <a:ext cx="169813" cy="227012"/>
            </a:xfrm>
            <a:custGeom>
              <a:rect b="b" l="l" r="r" t="t"/>
              <a:pathLst>
                <a:path extrusionOk="0" h="7132" w="5335">
                  <a:moveTo>
                    <a:pt x="4120" y="333"/>
                  </a:moveTo>
                  <a:lnTo>
                    <a:pt x="4120" y="1750"/>
                  </a:lnTo>
                  <a:cubicBezTo>
                    <a:pt x="4120" y="1869"/>
                    <a:pt x="4084" y="1965"/>
                    <a:pt x="4036" y="2072"/>
                  </a:cubicBezTo>
                  <a:lnTo>
                    <a:pt x="3953" y="2238"/>
                  </a:lnTo>
                  <a:cubicBezTo>
                    <a:pt x="3941" y="2262"/>
                    <a:pt x="3941" y="2286"/>
                    <a:pt x="3941" y="2310"/>
                  </a:cubicBezTo>
                  <a:lnTo>
                    <a:pt x="3941" y="2667"/>
                  </a:lnTo>
                  <a:cubicBezTo>
                    <a:pt x="3941" y="3024"/>
                    <a:pt x="3786" y="3358"/>
                    <a:pt x="3536" y="3584"/>
                  </a:cubicBezTo>
                  <a:cubicBezTo>
                    <a:pt x="3292" y="3807"/>
                    <a:pt x="3011" y="3935"/>
                    <a:pt x="2699" y="3935"/>
                  </a:cubicBezTo>
                  <a:cubicBezTo>
                    <a:pt x="2661" y="3935"/>
                    <a:pt x="2623" y="3933"/>
                    <a:pt x="2584" y="3929"/>
                  </a:cubicBezTo>
                  <a:cubicBezTo>
                    <a:pt x="1917" y="3893"/>
                    <a:pt x="1405" y="3310"/>
                    <a:pt x="1405" y="2619"/>
                  </a:cubicBezTo>
                  <a:lnTo>
                    <a:pt x="1405" y="2310"/>
                  </a:lnTo>
                  <a:cubicBezTo>
                    <a:pt x="1405" y="2286"/>
                    <a:pt x="1405" y="2262"/>
                    <a:pt x="1393" y="2238"/>
                  </a:cubicBezTo>
                  <a:lnTo>
                    <a:pt x="1298" y="2072"/>
                  </a:lnTo>
                  <a:cubicBezTo>
                    <a:pt x="1262" y="1965"/>
                    <a:pt x="1227" y="1869"/>
                    <a:pt x="1227" y="1750"/>
                  </a:cubicBezTo>
                  <a:lnTo>
                    <a:pt x="1227" y="1238"/>
                  </a:lnTo>
                  <a:cubicBezTo>
                    <a:pt x="1227" y="738"/>
                    <a:pt x="1631" y="333"/>
                    <a:pt x="2131" y="333"/>
                  </a:cubicBezTo>
                  <a:close/>
                  <a:moveTo>
                    <a:pt x="3227" y="4155"/>
                  </a:moveTo>
                  <a:lnTo>
                    <a:pt x="3227" y="4346"/>
                  </a:lnTo>
                  <a:cubicBezTo>
                    <a:pt x="3227" y="4405"/>
                    <a:pt x="3239" y="4465"/>
                    <a:pt x="3251" y="4513"/>
                  </a:cubicBezTo>
                  <a:lnTo>
                    <a:pt x="2667" y="4965"/>
                  </a:lnTo>
                  <a:lnTo>
                    <a:pt x="2096" y="4524"/>
                  </a:lnTo>
                  <a:cubicBezTo>
                    <a:pt x="2108" y="4489"/>
                    <a:pt x="2120" y="4429"/>
                    <a:pt x="2120" y="4370"/>
                  </a:cubicBezTo>
                  <a:lnTo>
                    <a:pt x="2120" y="4155"/>
                  </a:lnTo>
                  <a:cubicBezTo>
                    <a:pt x="2251" y="4215"/>
                    <a:pt x="2405" y="4251"/>
                    <a:pt x="2572" y="4251"/>
                  </a:cubicBezTo>
                  <a:lnTo>
                    <a:pt x="2667" y="4251"/>
                  </a:lnTo>
                  <a:cubicBezTo>
                    <a:pt x="2870" y="4251"/>
                    <a:pt x="3048" y="4215"/>
                    <a:pt x="3227" y="4155"/>
                  </a:cubicBezTo>
                  <a:close/>
                  <a:moveTo>
                    <a:pt x="2131" y="0"/>
                  </a:moveTo>
                  <a:cubicBezTo>
                    <a:pt x="1453" y="0"/>
                    <a:pt x="905" y="560"/>
                    <a:pt x="905" y="1238"/>
                  </a:cubicBezTo>
                  <a:lnTo>
                    <a:pt x="905" y="1750"/>
                  </a:lnTo>
                  <a:cubicBezTo>
                    <a:pt x="905" y="1905"/>
                    <a:pt x="941" y="2072"/>
                    <a:pt x="1024" y="2215"/>
                  </a:cubicBezTo>
                  <a:lnTo>
                    <a:pt x="1084" y="2358"/>
                  </a:lnTo>
                  <a:lnTo>
                    <a:pt x="1084" y="2619"/>
                  </a:lnTo>
                  <a:cubicBezTo>
                    <a:pt x="1084" y="3191"/>
                    <a:pt x="1358" y="3703"/>
                    <a:pt x="1798" y="3989"/>
                  </a:cubicBezTo>
                  <a:lnTo>
                    <a:pt x="1798" y="4358"/>
                  </a:lnTo>
                  <a:cubicBezTo>
                    <a:pt x="1798" y="4453"/>
                    <a:pt x="1739" y="4524"/>
                    <a:pt x="1655" y="4536"/>
                  </a:cubicBezTo>
                  <a:lnTo>
                    <a:pt x="631" y="4858"/>
                  </a:lnTo>
                  <a:cubicBezTo>
                    <a:pt x="262" y="4977"/>
                    <a:pt x="0" y="5298"/>
                    <a:pt x="0" y="5703"/>
                  </a:cubicBezTo>
                  <a:lnTo>
                    <a:pt x="0" y="6965"/>
                  </a:lnTo>
                  <a:cubicBezTo>
                    <a:pt x="0" y="7060"/>
                    <a:pt x="84" y="7132"/>
                    <a:pt x="167" y="7132"/>
                  </a:cubicBezTo>
                  <a:cubicBezTo>
                    <a:pt x="262" y="7132"/>
                    <a:pt x="334" y="7060"/>
                    <a:pt x="334" y="6965"/>
                  </a:cubicBezTo>
                  <a:lnTo>
                    <a:pt x="334" y="5703"/>
                  </a:lnTo>
                  <a:cubicBezTo>
                    <a:pt x="334" y="5465"/>
                    <a:pt x="500" y="5239"/>
                    <a:pt x="715" y="5179"/>
                  </a:cubicBezTo>
                  <a:lnTo>
                    <a:pt x="1750" y="4870"/>
                  </a:lnTo>
                  <a:cubicBezTo>
                    <a:pt x="1810" y="4858"/>
                    <a:pt x="1846" y="4822"/>
                    <a:pt x="1893" y="4798"/>
                  </a:cubicBezTo>
                  <a:lnTo>
                    <a:pt x="2465" y="5227"/>
                  </a:lnTo>
                  <a:cubicBezTo>
                    <a:pt x="2524" y="5275"/>
                    <a:pt x="2596" y="5298"/>
                    <a:pt x="2667" y="5298"/>
                  </a:cubicBezTo>
                  <a:cubicBezTo>
                    <a:pt x="2739" y="5298"/>
                    <a:pt x="2822" y="5275"/>
                    <a:pt x="2882" y="5227"/>
                  </a:cubicBezTo>
                  <a:lnTo>
                    <a:pt x="3441" y="4798"/>
                  </a:lnTo>
                  <a:cubicBezTo>
                    <a:pt x="3489" y="4822"/>
                    <a:pt x="3536" y="4858"/>
                    <a:pt x="3596" y="4870"/>
                  </a:cubicBezTo>
                  <a:lnTo>
                    <a:pt x="4620" y="5179"/>
                  </a:lnTo>
                  <a:cubicBezTo>
                    <a:pt x="4858" y="5251"/>
                    <a:pt x="5001" y="5465"/>
                    <a:pt x="5001" y="5703"/>
                  </a:cubicBezTo>
                  <a:lnTo>
                    <a:pt x="5001" y="6965"/>
                  </a:lnTo>
                  <a:cubicBezTo>
                    <a:pt x="5001" y="7060"/>
                    <a:pt x="5084" y="7132"/>
                    <a:pt x="5168" y="7132"/>
                  </a:cubicBezTo>
                  <a:cubicBezTo>
                    <a:pt x="5263" y="7132"/>
                    <a:pt x="5334" y="7060"/>
                    <a:pt x="5334" y="6965"/>
                  </a:cubicBezTo>
                  <a:lnTo>
                    <a:pt x="5334" y="5703"/>
                  </a:lnTo>
                  <a:cubicBezTo>
                    <a:pt x="5334" y="5322"/>
                    <a:pt x="5084" y="4977"/>
                    <a:pt x="4715" y="4870"/>
                  </a:cubicBezTo>
                  <a:lnTo>
                    <a:pt x="3679" y="4560"/>
                  </a:lnTo>
                  <a:cubicBezTo>
                    <a:pt x="3608" y="4524"/>
                    <a:pt x="3548" y="4453"/>
                    <a:pt x="3548" y="4382"/>
                  </a:cubicBezTo>
                  <a:lnTo>
                    <a:pt x="3548" y="4012"/>
                  </a:lnTo>
                  <a:cubicBezTo>
                    <a:pt x="3620" y="3965"/>
                    <a:pt x="3703" y="3905"/>
                    <a:pt x="3763" y="3846"/>
                  </a:cubicBezTo>
                  <a:cubicBezTo>
                    <a:pt x="4084" y="3548"/>
                    <a:pt x="4263" y="3120"/>
                    <a:pt x="4263" y="2679"/>
                  </a:cubicBezTo>
                  <a:lnTo>
                    <a:pt x="4263" y="2369"/>
                  </a:lnTo>
                  <a:lnTo>
                    <a:pt x="4322" y="2238"/>
                  </a:lnTo>
                  <a:cubicBezTo>
                    <a:pt x="4394" y="2084"/>
                    <a:pt x="4441" y="1917"/>
                    <a:pt x="4441" y="1762"/>
                  </a:cubicBezTo>
                  <a:lnTo>
                    <a:pt x="4441" y="167"/>
                  </a:lnTo>
                  <a:cubicBezTo>
                    <a:pt x="4441" y="83"/>
                    <a:pt x="4370" y="0"/>
                    <a:pt x="427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9" name="Google Shape;4849;p66"/>
            <p:cNvSpPr/>
            <p:nvPr/>
          </p:nvSpPr>
          <p:spPr>
            <a:xfrm>
              <a:off x="6275585" y="2146083"/>
              <a:ext cx="10249" cy="50037"/>
            </a:xfrm>
            <a:custGeom>
              <a:rect b="b" l="l" r="r" t="t"/>
              <a:pathLst>
                <a:path extrusionOk="0" h="1572" w="322">
                  <a:moveTo>
                    <a:pt x="155" y="0"/>
                  </a:moveTo>
                  <a:cubicBezTo>
                    <a:pt x="72" y="0"/>
                    <a:pt x="0" y="72"/>
                    <a:pt x="0" y="155"/>
                  </a:cubicBezTo>
                  <a:lnTo>
                    <a:pt x="0" y="1405"/>
                  </a:lnTo>
                  <a:cubicBezTo>
                    <a:pt x="0" y="1500"/>
                    <a:pt x="72" y="1572"/>
                    <a:pt x="155" y="1572"/>
                  </a:cubicBezTo>
                  <a:cubicBezTo>
                    <a:pt x="251" y="1572"/>
                    <a:pt x="322" y="1500"/>
                    <a:pt x="322" y="1405"/>
                  </a:cubicBezTo>
                  <a:lnTo>
                    <a:pt x="322" y="155"/>
                  </a:lnTo>
                  <a:cubicBezTo>
                    <a:pt x="322" y="72"/>
                    <a:pt x="251" y="0"/>
                    <a:pt x="15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0" name="Google Shape;4850;p66"/>
            <p:cNvSpPr/>
            <p:nvPr/>
          </p:nvSpPr>
          <p:spPr>
            <a:xfrm>
              <a:off x="6223671" y="2157446"/>
              <a:ext cx="10631" cy="38673"/>
            </a:xfrm>
            <a:custGeom>
              <a:rect b="b" l="l" r="r" t="t"/>
              <a:pathLst>
                <a:path extrusionOk="0" h="1215" w="334">
                  <a:moveTo>
                    <a:pt x="167" y="0"/>
                  </a:moveTo>
                  <a:cubicBezTo>
                    <a:pt x="84" y="0"/>
                    <a:pt x="0" y="72"/>
                    <a:pt x="0" y="155"/>
                  </a:cubicBezTo>
                  <a:lnTo>
                    <a:pt x="0" y="1048"/>
                  </a:lnTo>
                  <a:cubicBezTo>
                    <a:pt x="0" y="1143"/>
                    <a:pt x="84" y="1215"/>
                    <a:pt x="167" y="1215"/>
                  </a:cubicBezTo>
                  <a:cubicBezTo>
                    <a:pt x="250" y="1215"/>
                    <a:pt x="334" y="1143"/>
                    <a:pt x="334" y="1048"/>
                  </a:cubicBezTo>
                  <a:lnTo>
                    <a:pt x="334" y="155"/>
                  </a:lnTo>
                  <a:cubicBezTo>
                    <a:pt x="334" y="72"/>
                    <a:pt x="262" y="0"/>
                    <a:pt x="1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1" name="Google Shape;4851;p66"/>
            <p:cNvSpPr/>
            <p:nvPr/>
          </p:nvSpPr>
          <p:spPr>
            <a:xfrm>
              <a:off x="6326736" y="2157446"/>
              <a:ext cx="10281" cy="38673"/>
            </a:xfrm>
            <a:custGeom>
              <a:rect b="b" l="l" r="r" t="t"/>
              <a:pathLst>
                <a:path extrusionOk="0" h="1215" w="323">
                  <a:moveTo>
                    <a:pt x="156" y="0"/>
                  </a:moveTo>
                  <a:cubicBezTo>
                    <a:pt x="72" y="0"/>
                    <a:pt x="1" y="72"/>
                    <a:pt x="1" y="155"/>
                  </a:cubicBezTo>
                  <a:lnTo>
                    <a:pt x="1" y="1048"/>
                  </a:lnTo>
                  <a:cubicBezTo>
                    <a:pt x="1" y="1143"/>
                    <a:pt x="72" y="1215"/>
                    <a:pt x="156" y="1215"/>
                  </a:cubicBezTo>
                  <a:cubicBezTo>
                    <a:pt x="251" y="1215"/>
                    <a:pt x="322" y="1143"/>
                    <a:pt x="322" y="1048"/>
                  </a:cubicBezTo>
                  <a:lnTo>
                    <a:pt x="322" y="155"/>
                  </a:lnTo>
                  <a:cubicBezTo>
                    <a:pt x="322" y="72"/>
                    <a:pt x="251" y="0"/>
                    <a:pt x="15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2" name="Google Shape;4852;p66"/>
            <p:cNvSpPr/>
            <p:nvPr/>
          </p:nvSpPr>
          <p:spPr>
            <a:xfrm>
              <a:off x="6264222" y="2299949"/>
              <a:ext cx="33008" cy="33008"/>
            </a:xfrm>
            <a:custGeom>
              <a:rect b="b" l="l" r="r" t="t"/>
              <a:pathLst>
                <a:path extrusionOk="0" h="1037" w="1037">
                  <a:moveTo>
                    <a:pt x="512" y="322"/>
                  </a:moveTo>
                  <a:cubicBezTo>
                    <a:pt x="619" y="322"/>
                    <a:pt x="715" y="417"/>
                    <a:pt x="715" y="524"/>
                  </a:cubicBezTo>
                  <a:cubicBezTo>
                    <a:pt x="715" y="619"/>
                    <a:pt x="619" y="715"/>
                    <a:pt x="512" y="715"/>
                  </a:cubicBezTo>
                  <a:cubicBezTo>
                    <a:pt x="417" y="715"/>
                    <a:pt x="322" y="619"/>
                    <a:pt x="322" y="524"/>
                  </a:cubicBezTo>
                  <a:cubicBezTo>
                    <a:pt x="322" y="417"/>
                    <a:pt x="417" y="322"/>
                    <a:pt x="512" y="322"/>
                  </a:cubicBezTo>
                  <a:close/>
                  <a:moveTo>
                    <a:pt x="512" y="0"/>
                  </a:moveTo>
                  <a:cubicBezTo>
                    <a:pt x="238" y="0"/>
                    <a:pt x="0" y="238"/>
                    <a:pt x="0" y="524"/>
                  </a:cubicBezTo>
                  <a:cubicBezTo>
                    <a:pt x="0" y="798"/>
                    <a:pt x="238" y="1036"/>
                    <a:pt x="512" y="1036"/>
                  </a:cubicBezTo>
                  <a:cubicBezTo>
                    <a:pt x="798" y="1036"/>
                    <a:pt x="1036" y="798"/>
                    <a:pt x="1036" y="524"/>
                  </a:cubicBezTo>
                  <a:cubicBezTo>
                    <a:pt x="1036" y="238"/>
                    <a:pt x="798" y="0"/>
                    <a:pt x="51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3" name="Google Shape;4853;p66"/>
            <p:cNvSpPr/>
            <p:nvPr/>
          </p:nvSpPr>
          <p:spPr>
            <a:xfrm>
              <a:off x="6155459" y="2299949"/>
              <a:ext cx="33358" cy="33008"/>
            </a:xfrm>
            <a:custGeom>
              <a:rect b="b" l="l" r="r" t="t"/>
              <a:pathLst>
                <a:path extrusionOk="0" h="1037" w="1048">
                  <a:moveTo>
                    <a:pt x="524" y="322"/>
                  </a:moveTo>
                  <a:cubicBezTo>
                    <a:pt x="631" y="322"/>
                    <a:pt x="715" y="417"/>
                    <a:pt x="715" y="524"/>
                  </a:cubicBezTo>
                  <a:cubicBezTo>
                    <a:pt x="715" y="619"/>
                    <a:pt x="631" y="715"/>
                    <a:pt x="524" y="715"/>
                  </a:cubicBezTo>
                  <a:cubicBezTo>
                    <a:pt x="417" y="715"/>
                    <a:pt x="334" y="619"/>
                    <a:pt x="334" y="524"/>
                  </a:cubicBezTo>
                  <a:cubicBezTo>
                    <a:pt x="334" y="417"/>
                    <a:pt x="417" y="322"/>
                    <a:pt x="524" y="322"/>
                  </a:cubicBezTo>
                  <a:close/>
                  <a:moveTo>
                    <a:pt x="524" y="0"/>
                  </a:moveTo>
                  <a:cubicBezTo>
                    <a:pt x="238" y="0"/>
                    <a:pt x="0" y="238"/>
                    <a:pt x="0" y="524"/>
                  </a:cubicBezTo>
                  <a:cubicBezTo>
                    <a:pt x="0" y="798"/>
                    <a:pt x="238" y="1036"/>
                    <a:pt x="524" y="1036"/>
                  </a:cubicBezTo>
                  <a:cubicBezTo>
                    <a:pt x="810" y="1036"/>
                    <a:pt x="1048" y="798"/>
                    <a:pt x="1048" y="524"/>
                  </a:cubicBezTo>
                  <a:cubicBezTo>
                    <a:pt x="1048" y="238"/>
                    <a:pt x="810" y="0"/>
                    <a:pt x="52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4" name="Google Shape;4854;p66"/>
            <p:cNvSpPr/>
            <p:nvPr/>
          </p:nvSpPr>
          <p:spPr>
            <a:xfrm>
              <a:off x="6372221" y="2299949"/>
              <a:ext cx="33008" cy="33008"/>
            </a:xfrm>
            <a:custGeom>
              <a:rect b="b" l="l" r="r" t="t"/>
              <a:pathLst>
                <a:path extrusionOk="0" h="1037" w="1037">
                  <a:moveTo>
                    <a:pt x="513" y="322"/>
                  </a:moveTo>
                  <a:cubicBezTo>
                    <a:pt x="620" y="322"/>
                    <a:pt x="715" y="417"/>
                    <a:pt x="715" y="524"/>
                  </a:cubicBezTo>
                  <a:cubicBezTo>
                    <a:pt x="715" y="619"/>
                    <a:pt x="620" y="715"/>
                    <a:pt x="513" y="715"/>
                  </a:cubicBezTo>
                  <a:cubicBezTo>
                    <a:pt x="417" y="715"/>
                    <a:pt x="322" y="619"/>
                    <a:pt x="322" y="524"/>
                  </a:cubicBezTo>
                  <a:cubicBezTo>
                    <a:pt x="322" y="417"/>
                    <a:pt x="417" y="322"/>
                    <a:pt x="513" y="322"/>
                  </a:cubicBezTo>
                  <a:close/>
                  <a:moveTo>
                    <a:pt x="513" y="0"/>
                  </a:moveTo>
                  <a:cubicBezTo>
                    <a:pt x="239" y="0"/>
                    <a:pt x="1" y="238"/>
                    <a:pt x="1" y="524"/>
                  </a:cubicBezTo>
                  <a:cubicBezTo>
                    <a:pt x="1" y="798"/>
                    <a:pt x="239" y="1036"/>
                    <a:pt x="513" y="1036"/>
                  </a:cubicBezTo>
                  <a:cubicBezTo>
                    <a:pt x="798" y="1036"/>
                    <a:pt x="1036" y="798"/>
                    <a:pt x="1036" y="524"/>
                  </a:cubicBezTo>
                  <a:cubicBezTo>
                    <a:pt x="1036" y="238"/>
                    <a:pt x="810" y="0"/>
                    <a:pt x="51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5" name="Google Shape;4855;p66"/>
            <p:cNvSpPr/>
            <p:nvPr/>
          </p:nvSpPr>
          <p:spPr>
            <a:xfrm>
              <a:off x="6185379" y="2208597"/>
              <a:ext cx="189134" cy="84763"/>
            </a:xfrm>
            <a:custGeom>
              <a:rect b="b" l="l" r="r" t="t"/>
              <a:pathLst>
                <a:path extrusionOk="0" h="2663" w="5942">
                  <a:moveTo>
                    <a:pt x="2977" y="1"/>
                  </a:moveTo>
                  <a:cubicBezTo>
                    <a:pt x="2894" y="1"/>
                    <a:pt x="2811" y="72"/>
                    <a:pt x="2811" y="156"/>
                  </a:cubicBezTo>
                  <a:lnTo>
                    <a:pt x="2811" y="715"/>
                  </a:lnTo>
                  <a:lnTo>
                    <a:pt x="1644" y="715"/>
                  </a:lnTo>
                  <a:cubicBezTo>
                    <a:pt x="1418" y="715"/>
                    <a:pt x="1191" y="810"/>
                    <a:pt x="1060" y="1013"/>
                  </a:cubicBezTo>
                  <a:lnTo>
                    <a:pt x="60" y="2394"/>
                  </a:lnTo>
                  <a:cubicBezTo>
                    <a:pt x="1" y="2465"/>
                    <a:pt x="25" y="2573"/>
                    <a:pt x="108" y="2632"/>
                  </a:cubicBezTo>
                  <a:cubicBezTo>
                    <a:pt x="133" y="2653"/>
                    <a:pt x="162" y="2662"/>
                    <a:pt x="193" y="2662"/>
                  </a:cubicBezTo>
                  <a:cubicBezTo>
                    <a:pt x="249" y="2662"/>
                    <a:pt x="307" y="2631"/>
                    <a:pt x="346" y="2584"/>
                  </a:cubicBezTo>
                  <a:lnTo>
                    <a:pt x="1334" y="1203"/>
                  </a:lnTo>
                  <a:cubicBezTo>
                    <a:pt x="1418" y="1096"/>
                    <a:pt x="1513" y="1049"/>
                    <a:pt x="1632" y="1049"/>
                  </a:cubicBezTo>
                  <a:lnTo>
                    <a:pt x="2811" y="1049"/>
                  </a:lnTo>
                  <a:lnTo>
                    <a:pt x="2811" y="2323"/>
                  </a:lnTo>
                  <a:cubicBezTo>
                    <a:pt x="2811" y="2406"/>
                    <a:pt x="2894" y="2477"/>
                    <a:pt x="2977" y="2477"/>
                  </a:cubicBezTo>
                  <a:cubicBezTo>
                    <a:pt x="3061" y="2477"/>
                    <a:pt x="3144" y="2406"/>
                    <a:pt x="3144" y="2323"/>
                  </a:cubicBezTo>
                  <a:lnTo>
                    <a:pt x="3144" y="1049"/>
                  </a:lnTo>
                  <a:lnTo>
                    <a:pt x="4323" y="1049"/>
                  </a:lnTo>
                  <a:cubicBezTo>
                    <a:pt x="4430" y="1049"/>
                    <a:pt x="4549" y="1108"/>
                    <a:pt x="4620" y="1203"/>
                  </a:cubicBezTo>
                  <a:lnTo>
                    <a:pt x="5609" y="2584"/>
                  </a:lnTo>
                  <a:cubicBezTo>
                    <a:pt x="5644" y="2632"/>
                    <a:pt x="5704" y="2656"/>
                    <a:pt x="5752" y="2656"/>
                  </a:cubicBezTo>
                  <a:cubicBezTo>
                    <a:pt x="5775" y="2656"/>
                    <a:pt x="5823" y="2644"/>
                    <a:pt x="5847" y="2632"/>
                  </a:cubicBezTo>
                  <a:cubicBezTo>
                    <a:pt x="5930" y="2573"/>
                    <a:pt x="5942" y="2465"/>
                    <a:pt x="5882" y="2394"/>
                  </a:cubicBezTo>
                  <a:lnTo>
                    <a:pt x="4882" y="1013"/>
                  </a:lnTo>
                  <a:cubicBezTo>
                    <a:pt x="4751" y="834"/>
                    <a:pt x="4537" y="715"/>
                    <a:pt x="4299" y="715"/>
                  </a:cubicBezTo>
                  <a:lnTo>
                    <a:pt x="3144" y="715"/>
                  </a:lnTo>
                  <a:lnTo>
                    <a:pt x="3144" y="156"/>
                  </a:lnTo>
                  <a:cubicBezTo>
                    <a:pt x="3144" y="72"/>
                    <a:pt x="3073" y="1"/>
                    <a:pt x="297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6" name="Google Shape;4856;p66"/>
            <p:cNvSpPr/>
            <p:nvPr/>
          </p:nvSpPr>
          <p:spPr>
            <a:xfrm>
              <a:off x="6246397" y="2010773"/>
              <a:ext cx="69007" cy="25814"/>
            </a:xfrm>
            <a:custGeom>
              <a:rect b="b" l="l" r="r" t="t"/>
              <a:pathLst>
                <a:path extrusionOk="0" h="811" w="2168">
                  <a:moveTo>
                    <a:pt x="951" y="1"/>
                  </a:moveTo>
                  <a:cubicBezTo>
                    <a:pt x="505" y="1"/>
                    <a:pt x="146" y="113"/>
                    <a:pt x="120" y="120"/>
                  </a:cubicBezTo>
                  <a:cubicBezTo>
                    <a:pt x="48" y="156"/>
                    <a:pt x="1" y="215"/>
                    <a:pt x="1" y="287"/>
                  </a:cubicBezTo>
                  <a:lnTo>
                    <a:pt x="1" y="644"/>
                  </a:lnTo>
                  <a:cubicBezTo>
                    <a:pt x="1" y="739"/>
                    <a:pt x="84" y="810"/>
                    <a:pt x="167" y="810"/>
                  </a:cubicBezTo>
                  <a:cubicBezTo>
                    <a:pt x="263" y="810"/>
                    <a:pt x="334" y="739"/>
                    <a:pt x="334" y="644"/>
                  </a:cubicBezTo>
                  <a:lnTo>
                    <a:pt x="334" y="406"/>
                  </a:lnTo>
                  <a:cubicBezTo>
                    <a:pt x="467" y="372"/>
                    <a:pt x="695" y="329"/>
                    <a:pt x="951" y="329"/>
                  </a:cubicBezTo>
                  <a:cubicBezTo>
                    <a:pt x="1246" y="329"/>
                    <a:pt x="1578" y="387"/>
                    <a:pt x="1846" y="584"/>
                  </a:cubicBezTo>
                  <a:cubicBezTo>
                    <a:pt x="1882" y="610"/>
                    <a:pt x="1920" y="622"/>
                    <a:pt x="1957" y="622"/>
                  </a:cubicBezTo>
                  <a:cubicBezTo>
                    <a:pt x="2005" y="622"/>
                    <a:pt x="2050" y="601"/>
                    <a:pt x="2084" y="560"/>
                  </a:cubicBezTo>
                  <a:cubicBezTo>
                    <a:pt x="2168" y="501"/>
                    <a:pt x="2132" y="394"/>
                    <a:pt x="2072" y="334"/>
                  </a:cubicBezTo>
                  <a:cubicBezTo>
                    <a:pt x="1727" y="74"/>
                    <a:pt x="1311" y="1"/>
                    <a:pt x="95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857" name="Google Shape;4857;p66"/>
          <p:cNvGrpSpPr/>
          <p:nvPr/>
        </p:nvGrpSpPr>
        <p:grpSpPr>
          <a:xfrm>
            <a:off x="2254919" y="2046804"/>
            <a:ext cx="353631" cy="354395"/>
            <a:chOff x="2280029" y="1970604"/>
            <a:chExt cx="353631" cy="354395"/>
          </a:xfrm>
        </p:grpSpPr>
        <p:sp>
          <p:nvSpPr>
            <p:cNvPr id="4858" name="Google Shape;4858;p66"/>
            <p:cNvSpPr/>
            <p:nvPr/>
          </p:nvSpPr>
          <p:spPr>
            <a:xfrm>
              <a:off x="2309981" y="2069086"/>
              <a:ext cx="323679" cy="255913"/>
            </a:xfrm>
            <a:custGeom>
              <a:rect b="b" l="l" r="r" t="t"/>
              <a:pathLst>
                <a:path extrusionOk="0" h="8040" w="10169">
                  <a:moveTo>
                    <a:pt x="9473" y="0"/>
                  </a:moveTo>
                  <a:cubicBezTo>
                    <a:pt x="9451" y="0"/>
                    <a:pt x="9428" y="5"/>
                    <a:pt x="9406" y="14"/>
                  </a:cubicBezTo>
                  <a:cubicBezTo>
                    <a:pt x="9335" y="62"/>
                    <a:pt x="9287" y="157"/>
                    <a:pt x="9335" y="240"/>
                  </a:cubicBezTo>
                  <a:cubicBezTo>
                    <a:pt x="9656" y="943"/>
                    <a:pt x="9835" y="1705"/>
                    <a:pt x="9835" y="2491"/>
                  </a:cubicBezTo>
                  <a:cubicBezTo>
                    <a:pt x="9835" y="3884"/>
                    <a:pt x="9287" y="5193"/>
                    <a:pt x="8299" y="6194"/>
                  </a:cubicBezTo>
                  <a:cubicBezTo>
                    <a:pt x="7323" y="7182"/>
                    <a:pt x="6001" y="7729"/>
                    <a:pt x="4596" y="7729"/>
                  </a:cubicBezTo>
                  <a:cubicBezTo>
                    <a:pt x="3763" y="7729"/>
                    <a:pt x="2977" y="7539"/>
                    <a:pt x="2251" y="7158"/>
                  </a:cubicBezTo>
                  <a:cubicBezTo>
                    <a:pt x="1632" y="6848"/>
                    <a:pt x="1084" y="6420"/>
                    <a:pt x="620" y="5896"/>
                  </a:cubicBezTo>
                  <a:lnTo>
                    <a:pt x="620" y="5896"/>
                  </a:lnTo>
                  <a:lnTo>
                    <a:pt x="1263" y="6110"/>
                  </a:lnTo>
                  <a:cubicBezTo>
                    <a:pt x="1279" y="6114"/>
                    <a:pt x="1295" y="6116"/>
                    <a:pt x="1311" y="6116"/>
                  </a:cubicBezTo>
                  <a:cubicBezTo>
                    <a:pt x="1385" y="6116"/>
                    <a:pt x="1447" y="6072"/>
                    <a:pt x="1477" y="6003"/>
                  </a:cubicBezTo>
                  <a:cubicBezTo>
                    <a:pt x="1501" y="5908"/>
                    <a:pt x="1453" y="5824"/>
                    <a:pt x="1370" y="5789"/>
                  </a:cubicBezTo>
                  <a:lnTo>
                    <a:pt x="203" y="5408"/>
                  </a:lnTo>
                  <a:cubicBezTo>
                    <a:pt x="187" y="5405"/>
                    <a:pt x="171" y="5403"/>
                    <a:pt x="156" y="5403"/>
                  </a:cubicBezTo>
                  <a:cubicBezTo>
                    <a:pt x="114" y="5403"/>
                    <a:pt x="77" y="5414"/>
                    <a:pt x="60" y="5432"/>
                  </a:cubicBezTo>
                  <a:cubicBezTo>
                    <a:pt x="12" y="5467"/>
                    <a:pt x="0" y="5527"/>
                    <a:pt x="0" y="5586"/>
                  </a:cubicBezTo>
                  <a:lnTo>
                    <a:pt x="191" y="6944"/>
                  </a:lnTo>
                  <a:cubicBezTo>
                    <a:pt x="203" y="7015"/>
                    <a:pt x="262" y="7075"/>
                    <a:pt x="358" y="7075"/>
                  </a:cubicBezTo>
                  <a:lnTo>
                    <a:pt x="381" y="7075"/>
                  </a:lnTo>
                  <a:cubicBezTo>
                    <a:pt x="477" y="7063"/>
                    <a:pt x="536" y="6979"/>
                    <a:pt x="524" y="6896"/>
                  </a:cubicBezTo>
                  <a:lnTo>
                    <a:pt x="417" y="6134"/>
                  </a:lnTo>
                  <a:lnTo>
                    <a:pt x="417" y="6134"/>
                  </a:lnTo>
                  <a:cubicBezTo>
                    <a:pt x="893" y="6670"/>
                    <a:pt x="1453" y="7122"/>
                    <a:pt x="2096" y="7444"/>
                  </a:cubicBezTo>
                  <a:cubicBezTo>
                    <a:pt x="2870" y="7849"/>
                    <a:pt x="3715" y="8039"/>
                    <a:pt x="4596" y="8039"/>
                  </a:cubicBezTo>
                  <a:cubicBezTo>
                    <a:pt x="6085" y="8039"/>
                    <a:pt x="7490" y="7456"/>
                    <a:pt x="8525" y="6420"/>
                  </a:cubicBezTo>
                  <a:cubicBezTo>
                    <a:pt x="9585" y="5360"/>
                    <a:pt x="10145" y="3979"/>
                    <a:pt x="10145" y="2491"/>
                  </a:cubicBezTo>
                  <a:cubicBezTo>
                    <a:pt x="10168" y="1645"/>
                    <a:pt x="9990" y="836"/>
                    <a:pt x="9633" y="98"/>
                  </a:cubicBezTo>
                  <a:cubicBezTo>
                    <a:pt x="9597" y="36"/>
                    <a:pt x="9536" y="0"/>
                    <a:pt x="947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9" name="Google Shape;4859;p66"/>
            <p:cNvSpPr/>
            <p:nvPr/>
          </p:nvSpPr>
          <p:spPr>
            <a:xfrm>
              <a:off x="2280029" y="1970604"/>
              <a:ext cx="322565" cy="255468"/>
            </a:xfrm>
            <a:custGeom>
              <a:rect b="b" l="l" r="r" t="t"/>
              <a:pathLst>
                <a:path extrusionOk="0" h="8026" w="10134">
                  <a:moveTo>
                    <a:pt x="5549" y="1"/>
                  </a:moveTo>
                  <a:cubicBezTo>
                    <a:pt x="4061" y="1"/>
                    <a:pt x="2668" y="584"/>
                    <a:pt x="1620" y="1620"/>
                  </a:cubicBezTo>
                  <a:cubicBezTo>
                    <a:pt x="572" y="2680"/>
                    <a:pt x="1" y="4061"/>
                    <a:pt x="1" y="5549"/>
                  </a:cubicBezTo>
                  <a:cubicBezTo>
                    <a:pt x="1" y="6382"/>
                    <a:pt x="179" y="7192"/>
                    <a:pt x="537" y="7930"/>
                  </a:cubicBezTo>
                  <a:cubicBezTo>
                    <a:pt x="572" y="7990"/>
                    <a:pt x="632" y="8026"/>
                    <a:pt x="691" y="8026"/>
                  </a:cubicBezTo>
                  <a:cubicBezTo>
                    <a:pt x="715" y="8026"/>
                    <a:pt x="727" y="8026"/>
                    <a:pt x="763" y="8002"/>
                  </a:cubicBezTo>
                  <a:cubicBezTo>
                    <a:pt x="834" y="7966"/>
                    <a:pt x="882" y="7871"/>
                    <a:pt x="834" y="7787"/>
                  </a:cubicBezTo>
                  <a:cubicBezTo>
                    <a:pt x="513" y="7085"/>
                    <a:pt x="334" y="6323"/>
                    <a:pt x="334" y="5537"/>
                  </a:cubicBezTo>
                  <a:cubicBezTo>
                    <a:pt x="334" y="4132"/>
                    <a:pt x="882" y="2822"/>
                    <a:pt x="1858" y="1834"/>
                  </a:cubicBezTo>
                  <a:cubicBezTo>
                    <a:pt x="2846" y="834"/>
                    <a:pt x="4168" y="298"/>
                    <a:pt x="5573" y="298"/>
                  </a:cubicBezTo>
                  <a:cubicBezTo>
                    <a:pt x="7097" y="298"/>
                    <a:pt x="8550" y="965"/>
                    <a:pt x="9538" y="2132"/>
                  </a:cubicBezTo>
                  <a:lnTo>
                    <a:pt x="8907" y="1918"/>
                  </a:lnTo>
                  <a:cubicBezTo>
                    <a:pt x="8890" y="1913"/>
                    <a:pt x="8874" y="1911"/>
                    <a:pt x="8858" y="1911"/>
                  </a:cubicBezTo>
                  <a:cubicBezTo>
                    <a:pt x="8784" y="1911"/>
                    <a:pt x="8722" y="1956"/>
                    <a:pt x="8692" y="2025"/>
                  </a:cubicBezTo>
                  <a:cubicBezTo>
                    <a:pt x="8669" y="2120"/>
                    <a:pt x="8704" y="2203"/>
                    <a:pt x="8800" y="2227"/>
                  </a:cubicBezTo>
                  <a:lnTo>
                    <a:pt x="9955" y="2620"/>
                  </a:lnTo>
                  <a:cubicBezTo>
                    <a:pt x="9978" y="2620"/>
                    <a:pt x="9990" y="2632"/>
                    <a:pt x="10002" y="2632"/>
                  </a:cubicBezTo>
                  <a:cubicBezTo>
                    <a:pt x="10050" y="2632"/>
                    <a:pt x="10074" y="2620"/>
                    <a:pt x="10109" y="2596"/>
                  </a:cubicBezTo>
                  <a:cubicBezTo>
                    <a:pt x="10121" y="2572"/>
                    <a:pt x="10133" y="2513"/>
                    <a:pt x="10133" y="2453"/>
                  </a:cubicBezTo>
                  <a:lnTo>
                    <a:pt x="9943" y="1108"/>
                  </a:lnTo>
                  <a:cubicBezTo>
                    <a:pt x="9932" y="1021"/>
                    <a:pt x="9871" y="964"/>
                    <a:pt x="9788" y="964"/>
                  </a:cubicBezTo>
                  <a:cubicBezTo>
                    <a:pt x="9780" y="964"/>
                    <a:pt x="9772" y="964"/>
                    <a:pt x="9764" y="965"/>
                  </a:cubicBezTo>
                  <a:cubicBezTo>
                    <a:pt x="9681" y="989"/>
                    <a:pt x="9621" y="1060"/>
                    <a:pt x="9633" y="1144"/>
                  </a:cubicBezTo>
                  <a:lnTo>
                    <a:pt x="9740" y="1906"/>
                  </a:lnTo>
                  <a:cubicBezTo>
                    <a:pt x="8681" y="703"/>
                    <a:pt x="7157" y="1"/>
                    <a:pt x="554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0" name="Google Shape;4860;p66"/>
            <p:cNvSpPr/>
            <p:nvPr/>
          </p:nvSpPr>
          <p:spPr>
            <a:xfrm>
              <a:off x="2411169" y="2064598"/>
              <a:ext cx="17093" cy="26928"/>
            </a:xfrm>
            <a:custGeom>
              <a:rect b="b" l="l" r="r" t="t"/>
              <a:pathLst>
                <a:path extrusionOk="0" h="846" w="537">
                  <a:moveTo>
                    <a:pt x="358" y="0"/>
                  </a:moveTo>
                  <a:cubicBezTo>
                    <a:pt x="274" y="0"/>
                    <a:pt x="191" y="72"/>
                    <a:pt x="191" y="155"/>
                  </a:cubicBezTo>
                  <a:lnTo>
                    <a:pt x="191" y="453"/>
                  </a:lnTo>
                  <a:lnTo>
                    <a:pt x="72" y="572"/>
                  </a:lnTo>
                  <a:cubicBezTo>
                    <a:pt x="12" y="631"/>
                    <a:pt x="0" y="739"/>
                    <a:pt x="72" y="798"/>
                  </a:cubicBezTo>
                  <a:cubicBezTo>
                    <a:pt x="108" y="834"/>
                    <a:pt x="155" y="846"/>
                    <a:pt x="191" y="846"/>
                  </a:cubicBezTo>
                  <a:cubicBezTo>
                    <a:pt x="239" y="846"/>
                    <a:pt x="274" y="834"/>
                    <a:pt x="310" y="798"/>
                  </a:cubicBezTo>
                  <a:lnTo>
                    <a:pt x="489" y="631"/>
                  </a:lnTo>
                  <a:cubicBezTo>
                    <a:pt x="524" y="608"/>
                    <a:pt x="536" y="560"/>
                    <a:pt x="536" y="512"/>
                  </a:cubicBezTo>
                  <a:lnTo>
                    <a:pt x="524" y="155"/>
                  </a:lnTo>
                  <a:cubicBezTo>
                    <a:pt x="524" y="72"/>
                    <a:pt x="453" y="0"/>
                    <a:pt x="35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1" name="Google Shape;4861;p66"/>
            <p:cNvSpPr/>
            <p:nvPr/>
          </p:nvSpPr>
          <p:spPr>
            <a:xfrm>
              <a:off x="2323254" y="2017458"/>
              <a:ext cx="267213" cy="264316"/>
            </a:xfrm>
            <a:custGeom>
              <a:rect b="b" l="l" r="r" t="t"/>
              <a:pathLst>
                <a:path extrusionOk="0" h="8304" w="8395">
                  <a:moveTo>
                    <a:pt x="2739" y="3125"/>
                  </a:moveTo>
                  <a:lnTo>
                    <a:pt x="2965" y="3160"/>
                  </a:lnTo>
                  <a:lnTo>
                    <a:pt x="3060" y="3160"/>
                  </a:lnTo>
                  <a:lnTo>
                    <a:pt x="2905" y="3529"/>
                  </a:lnTo>
                  <a:lnTo>
                    <a:pt x="2620" y="3458"/>
                  </a:lnTo>
                  <a:lnTo>
                    <a:pt x="2739" y="3125"/>
                  </a:lnTo>
                  <a:close/>
                  <a:moveTo>
                    <a:pt x="3834" y="3041"/>
                  </a:moveTo>
                  <a:lnTo>
                    <a:pt x="4167" y="3446"/>
                  </a:lnTo>
                  <a:lnTo>
                    <a:pt x="4120" y="3541"/>
                  </a:lnTo>
                  <a:cubicBezTo>
                    <a:pt x="4096" y="3636"/>
                    <a:pt x="4132" y="3720"/>
                    <a:pt x="4227" y="3756"/>
                  </a:cubicBezTo>
                  <a:cubicBezTo>
                    <a:pt x="4239" y="3756"/>
                    <a:pt x="4251" y="3767"/>
                    <a:pt x="4286" y="3767"/>
                  </a:cubicBezTo>
                  <a:cubicBezTo>
                    <a:pt x="4358" y="3767"/>
                    <a:pt x="4417" y="3720"/>
                    <a:pt x="4429" y="3660"/>
                  </a:cubicBezTo>
                  <a:lnTo>
                    <a:pt x="4477" y="3541"/>
                  </a:lnTo>
                  <a:cubicBezTo>
                    <a:pt x="4501" y="3446"/>
                    <a:pt x="4489" y="3339"/>
                    <a:pt x="4429" y="3267"/>
                  </a:cubicBezTo>
                  <a:lnTo>
                    <a:pt x="4346" y="3160"/>
                  </a:lnTo>
                  <a:lnTo>
                    <a:pt x="4620" y="3386"/>
                  </a:lnTo>
                  <a:cubicBezTo>
                    <a:pt x="4649" y="3401"/>
                    <a:pt x="4683" y="3411"/>
                    <a:pt x="4719" y="3411"/>
                  </a:cubicBezTo>
                  <a:cubicBezTo>
                    <a:pt x="4741" y="3411"/>
                    <a:pt x="4764" y="3407"/>
                    <a:pt x="4787" y="3398"/>
                  </a:cubicBezTo>
                  <a:lnTo>
                    <a:pt x="5001" y="3303"/>
                  </a:lnTo>
                  <a:lnTo>
                    <a:pt x="5132" y="3458"/>
                  </a:lnTo>
                  <a:cubicBezTo>
                    <a:pt x="5156" y="3506"/>
                    <a:pt x="5215" y="3517"/>
                    <a:pt x="5263" y="3517"/>
                  </a:cubicBezTo>
                  <a:lnTo>
                    <a:pt x="5668" y="3482"/>
                  </a:lnTo>
                  <a:lnTo>
                    <a:pt x="5679" y="3565"/>
                  </a:lnTo>
                  <a:cubicBezTo>
                    <a:pt x="5703" y="3601"/>
                    <a:pt x="5668" y="3636"/>
                    <a:pt x="5668" y="3648"/>
                  </a:cubicBezTo>
                  <a:cubicBezTo>
                    <a:pt x="5656" y="3660"/>
                    <a:pt x="5620" y="3696"/>
                    <a:pt x="5596" y="3696"/>
                  </a:cubicBezTo>
                  <a:lnTo>
                    <a:pt x="4894" y="3756"/>
                  </a:lnTo>
                  <a:cubicBezTo>
                    <a:pt x="4798" y="3756"/>
                    <a:pt x="4727" y="3815"/>
                    <a:pt x="4679" y="3875"/>
                  </a:cubicBezTo>
                  <a:cubicBezTo>
                    <a:pt x="4656" y="3934"/>
                    <a:pt x="4620" y="3994"/>
                    <a:pt x="4644" y="4053"/>
                  </a:cubicBezTo>
                  <a:lnTo>
                    <a:pt x="4179" y="3898"/>
                  </a:lnTo>
                  <a:cubicBezTo>
                    <a:pt x="4167" y="3898"/>
                    <a:pt x="4167" y="3887"/>
                    <a:pt x="4144" y="3875"/>
                  </a:cubicBezTo>
                  <a:cubicBezTo>
                    <a:pt x="4120" y="3696"/>
                    <a:pt x="3965" y="3577"/>
                    <a:pt x="3798" y="3577"/>
                  </a:cubicBezTo>
                  <a:lnTo>
                    <a:pt x="3774" y="3577"/>
                  </a:lnTo>
                  <a:lnTo>
                    <a:pt x="3274" y="3589"/>
                  </a:lnTo>
                  <a:lnTo>
                    <a:pt x="3393" y="3220"/>
                  </a:lnTo>
                  <a:cubicBezTo>
                    <a:pt x="3405" y="3184"/>
                    <a:pt x="3441" y="3172"/>
                    <a:pt x="3465" y="3160"/>
                  </a:cubicBezTo>
                  <a:lnTo>
                    <a:pt x="3834" y="3041"/>
                  </a:lnTo>
                  <a:close/>
                  <a:moveTo>
                    <a:pt x="7596" y="3601"/>
                  </a:moveTo>
                  <a:cubicBezTo>
                    <a:pt x="7620" y="3601"/>
                    <a:pt x="7656" y="3601"/>
                    <a:pt x="7692" y="3636"/>
                  </a:cubicBezTo>
                  <a:lnTo>
                    <a:pt x="8025" y="3958"/>
                  </a:lnTo>
                  <a:lnTo>
                    <a:pt x="8025" y="4256"/>
                  </a:lnTo>
                  <a:cubicBezTo>
                    <a:pt x="7977" y="5232"/>
                    <a:pt x="7584" y="6137"/>
                    <a:pt x="6906" y="6815"/>
                  </a:cubicBezTo>
                  <a:cubicBezTo>
                    <a:pt x="6799" y="6923"/>
                    <a:pt x="6692" y="7030"/>
                    <a:pt x="6572" y="7113"/>
                  </a:cubicBezTo>
                  <a:cubicBezTo>
                    <a:pt x="6632" y="7030"/>
                    <a:pt x="6680" y="6935"/>
                    <a:pt x="6727" y="6851"/>
                  </a:cubicBezTo>
                  <a:lnTo>
                    <a:pt x="7465" y="5125"/>
                  </a:lnTo>
                  <a:cubicBezTo>
                    <a:pt x="7501" y="5065"/>
                    <a:pt x="7489" y="5006"/>
                    <a:pt x="7454" y="4958"/>
                  </a:cubicBezTo>
                  <a:cubicBezTo>
                    <a:pt x="7418" y="4910"/>
                    <a:pt x="7358" y="4887"/>
                    <a:pt x="7299" y="4887"/>
                  </a:cubicBezTo>
                  <a:lnTo>
                    <a:pt x="7227" y="4887"/>
                  </a:lnTo>
                  <a:lnTo>
                    <a:pt x="7632" y="4077"/>
                  </a:lnTo>
                  <a:cubicBezTo>
                    <a:pt x="7704" y="3946"/>
                    <a:pt x="7668" y="3779"/>
                    <a:pt x="7525" y="3696"/>
                  </a:cubicBezTo>
                  <a:lnTo>
                    <a:pt x="7501" y="3660"/>
                  </a:lnTo>
                  <a:lnTo>
                    <a:pt x="7513" y="3648"/>
                  </a:lnTo>
                  <a:cubicBezTo>
                    <a:pt x="7537" y="3601"/>
                    <a:pt x="7573" y="3601"/>
                    <a:pt x="7596" y="3601"/>
                  </a:cubicBezTo>
                  <a:close/>
                  <a:moveTo>
                    <a:pt x="4239" y="1"/>
                  </a:moveTo>
                  <a:cubicBezTo>
                    <a:pt x="4176" y="1"/>
                    <a:pt x="4112" y="2"/>
                    <a:pt x="4048" y="5"/>
                  </a:cubicBezTo>
                  <a:cubicBezTo>
                    <a:pt x="3001" y="41"/>
                    <a:pt x="2000" y="481"/>
                    <a:pt x="1262" y="1220"/>
                  </a:cubicBezTo>
                  <a:cubicBezTo>
                    <a:pt x="512" y="1970"/>
                    <a:pt x="84" y="2946"/>
                    <a:pt x="36" y="4006"/>
                  </a:cubicBezTo>
                  <a:cubicBezTo>
                    <a:pt x="0" y="5041"/>
                    <a:pt x="334" y="6053"/>
                    <a:pt x="1012" y="6863"/>
                  </a:cubicBezTo>
                  <a:cubicBezTo>
                    <a:pt x="1036" y="6911"/>
                    <a:pt x="1084" y="6923"/>
                    <a:pt x="1131" y="6923"/>
                  </a:cubicBezTo>
                  <a:cubicBezTo>
                    <a:pt x="1155" y="6923"/>
                    <a:pt x="1203" y="6911"/>
                    <a:pt x="1227" y="6875"/>
                  </a:cubicBezTo>
                  <a:cubicBezTo>
                    <a:pt x="1310" y="6815"/>
                    <a:pt x="1310" y="6708"/>
                    <a:pt x="1250" y="6649"/>
                  </a:cubicBezTo>
                  <a:cubicBezTo>
                    <a:pt x="631" y="5922"/>
                    <a:pt x="310" y="4982"/>
                    <a:pt x="357" y="4017"/>
                  </a:cubicBezTo>
                  <a:cubicBezTo>
                    <a:pt x="393" y="3053"/>
                    <a:pt x="786" y="2148"/>
                    <a:pt x="1465" y="1458"/>
                  </a:cubicBezTo>
                  <a:cubicBezTo>
                    <a:pt x="2155" y="779"/>
                    <a:pt x="3060" y="374"/>
                    <a:pt x="4025" y="338"/>
                  </a:cubicBezTo>
                  <a:cubicBezTo>
                    <a:pt x="4081" y="335"/>
                    <a:pt x="4137" y="334"/>
                    <a:pt x="4192" y="334"/>
                  </a:cubicBezTo>
                  <a:cubicBezTo>
                    <a:pt x="4358" y="334"/>
                    <a:pt x="4519" y="347"/>
                    <a:pt x="4679" y="374"/>
                  </a:cubicBezTo>
                  <a:lnTo>
                    <a:pt x="4906" y="636"/>
                  </a:lnTo>
                  <a:lnTo>
                    <a:pt x="4822" y="862"/>
                  </a:lnTo>
                  <a:lnTo>
                    <a:pt x="4679" y="624"/>
                  </a:lnTo>
                  <a:cubicBezTo>
                    <a:pt x="4656" y="577"/>
                    <a:pt x="4596" y="541"/>
                    <a:pt x="4536" y="541"/>
                  </a:cubicBezTo>
                  <a:lnTo>
                    <a:pt x="4001" y="541"/>
                  </a:lnTo>
                  <a:cubicBezTo>
                    <a:pt x="3941" y="541"/>
                    <a:pt x="3882" y="565"/>
                    <a:pt x="3858" y="624"/>
                  </a:cubicBezTo>
                  <a:lnTo>
                    <a:pt x="3477" y="1327"/>
                  </a:lnTo>
                  <a:cubicBezTo>
                    <a:pt x="3441" y="1410"/>
                    <a:pt x="3441" y="1529"/>
                    <a:pt x="3477" y="1624"/>
                  </a:cubicBezTo>
                  <a:cubicBezTo>
                    <a:pt x="3524" y="1708"/>
                    <a:pt x="3632" y="1767"/>
                    <a:pt x="3739" y="1791"/>
                  </a:cubicBezTo>
                  <a:lnTo>
                    <a:pt x="4036" y="1815"/>
                  </a:lnTo>
                  <a:cubicBezTo>
                    <a:pt x="4096" y="1815"/>
                    <a:pt x="4155" y="1803"/>
                    <a:pt x="4179" y="1743"/>
                  </a:cubicBezTo>
                  <a:lnTo>
                    <a:pt x="4286" y="1577"/>
                  </a:lnTo>
                  <a:lnTo>
                    <a:pt x="4346" y="1648"/>
                  </a:lnTo>
                  <a:lnTo>
                    <a:pt x="4298" y="1934"/>
                  </a:lnTo>
                  <a:lnTo>
                    <a:pt x="3798" y="2005"/>
                  </a:lnTo>
                  <a:cubicBezTo>
                    <a:pt x="3763" y="2005"/>
                    <a:pt x="3751" y="2029"/>
                    <a:pt x="3715" y="2041"/>
                  </a:cubicBezTo>
                  <a:lnTo>
                    <a:pt x="3072" y="2517"/>
                  </a:lnTo>
                  <a:cubicBezTo>
                    <a:pt x="3048" y="2541"/>
                    <a:pt x="3024" y="2577"/>
                    <a:pt x="3024" y="2601"/>
                  </a:cubicBezTo>
                  <a:lnTo>
                    <a:pt x="2941" y="2898"/>
                  </a:lnTo>
                  <a:lnTo>
                    <a:pt x="2727" y="2874"/>
                  </a:lnTo>
                  <a:cubicBezTo>
                    <a:pt x="2716" y="2874"/>
                    <a:pt x="2706" y="2873"/>
                    <a:pt x="2696" y="2873"/>
                  </a:cubicBezTo>
                  <a:cubicBezTo>
                    <a:pt x="2565" y="2873"/>
                    <a:pt x="2449" y="2943"/>
                    <a:pt x="2405" y="3065"/>
                  </a:cubicBezTo>
                  <a:lnTo>
                    <a:pt x="2274" y="3422"/>
                  </a:lnTo>
                  <a:cubicBezTo>
                    <a:pt x="2250" y="3494"/>
                    <a:pt x="2250" y="3589"/>
                    <a:pt x="2286" y="3660"/>
                  </a:cubicBezTo>
                  <a:cubicBezTo>
                    <a:pt x="2334" y="3732"/>
                    <a:pt x="2393" y="3791"/>
                    <a:pt x="2465" y="3815"/>
                  </a:cubicBezTo>
                  <a:cubicBezTo>
                    <a:pt x="2322" y="3887"/>
                    <a:pt x="2215" y="4029"/>
                    <a:pt x="2203" y="4196"/>
                  </a:cubicBezTo>
                  <a:lnTo>
                    <a:pt x="2203" y="4268"/>
                  </a:lnTo>
                  <a:lnTo>
                    <a:pt x="1739" y="4791"/>
                  </a:lnTo>
                  <a:cubicBezTo>
                    <a:pt x="1667" y="4863"/>
                    <a:pt x="1631" y="4970"/>
                    <a:pt x="1631" y="5077"/>
                  </a:cubicBezTo>
                  <a:lnTo>
                    <a:pt x="1631" y="5684"/>
                  </a:lnTo>
                  <a:cubicBezTo>
                    <a:pt x="1631" y="5839"/>
                    <a:pt x="1691" y="5994"/>
                    <a:pt x="1810" y="6101"/>
                  </a:cubicBezTo>
                  <a:lnTo>
                    <a:pt x="2239" y="6518"/>
                  </a:lnTo>
                  <a:cubicBezTo>
                    <a:pt x="2334" y="6613"/>
                    <a:pt x="2465" y="6673"/>
                    <a:pt x="2596" y="6684"/>
                  </a:cubicBezTo>
                  <a:lnTo>
                    <a:pt x="3882" y="6792"/>
                  </a:lnTo>
                  <a:lnTo>
                    <a:pt x="3882" y="6827"/>
                  </a:lnTo>
                  <a:cubicBezTo>
                    <a:pt x="3870" y="6994"/>
                    <a:pt x="3929" y="7149"/>
                    <a:pt x="4060" y="7232"/>
                  </a:cubicBezTo>
                  <a:lnTo>
                    <a:pt x="4286" y="7399"/>
                  </a:lnTo>
                  <a:lnTo>
                    <a:pt x="4263" y="7446"/>
                  </a:lnTo>
                  <a:cubicBezTo>
                    <a:pt x="4203" y="7601"/>
                    <a:pt x="4263" y="7804"/>
                    <a:pt x="4406" y="7899"/>
                  </a:cubicBezTo>
                  <a:lnTo>
                    <a:pt x="4465" y="7958"/>
                  </a:lnTo>
                  <a:cubicBezTo>
                    <a:pt x="4406" y="7958"/>
                    <a:pt x="4358" y="7982"/>
                    <a:pt x="4298" y="7982"/>
                  </a:cubicBezTo>
                  <a:cubicBezTo>
                    <a:pt x="4250" y="7984"/>
                    <a:pt x="4202" y="7985"/>
                    <a:pt x="4153" y="7985"/>
                  </a:cubicBezTo>
                  <a:cubicBezTo>
                    <a:pt x="3241" y="7985"/>
                    <a:pt x="2368" y="7666"/>
                    <a:pt x="1667" y="7089"/>
                  </a:cubicBezTo>
                  <a:cubicBezTo>
                    <a:pt x="1630" y="7062"/>
                    <a:pt x="1590" y="7050"/>
                    <a:pt x="1553" y="7050"/>
                  </a:cubicBezTo>
                  <a:cubicBezTo>
                    <a:pt x="1508" y="7050"/>
                    <a:pt x="1467" y="7068"/>
                    <a:pt x="1441" y="7101"/>
                  </a:cubicBezTo>
                  <a:cubicBezTo>
                    <a:pt x="1381" y="7173"/>
                    <a:pt x="1393" y="7280"/>
                    <a:pt x="1453" y="7327"/>
                  </a:cubicBezTo>
                  <a:cubicBezTo>
                    <a:pt x="2215" y="7958"/>
                    <a:pt x="3155" y="8304"/>
                    <a:pt x="4132" y="8304"/>
                  </a:cubicBezTo>
                  <a:lnTo>
                    <a:pt x="4298" y="8304"/>
                  </a:lnTo>
                  <a:cubicBezTo>
                    <a:pt x="5334" y="8256"/>
                    <a:pt x="6334" y="7827"/>
                    <a:pt x="7084" y="7089"/>
                  </a:cubicBezTo>
                  <a:cubicBezTo>
                    <a:pt x="7823" y="6339"/>
                    <a:pt x="8251" y="5363"/>
                    <a:pt x="8299" y="4303"/>
                  </a:cubicBezTo>
                  <a:cubicBezTo>
                    <a:pt x="8394" y="3220"/>
                    <a:pt x="8049" y="2208"/>
                    <a:pt x="7382" y="1422"/>
                  </a:cubicBezTo>
                  <a:cubicBezTo>
                    <a:pt x="7350" y="1377"/>
                    <a:pt x="7304" y="1356"/>
                    <a:pt x="7258" y="1356"/>
                  </a:cubicBezTo>
                  <a:cubicBezTo>
                    <a:pt x="7220" y="1356"/>
                    <a:pt x="7183" y="1371"/>
                    <a:pt x="7156" y="1398"/>
                  </a:cubicBezTo>
                  <a:cubicBezTo>
                    <a:pt x="7084" y="1458"/>
                    <a:pt x="7084" y="1565"/>
                    <a:pt x="7144" y="1624"/>
                  </a:cubicBezTo>
                  <a:cubicBezTo>
                    <a:pt x="7584" y="2148"/>
                    <a:pt x="7870" y="2791"/>
                    <a:pt x="7989" y="3458"/>
                  </a:cubicBezTo>
                  <a:lnTo>
                    <a:pt x="7942" y="3410"/>
                  </a:lnTo>
                  <a:cubicBezTo>
                    <a:pt x="7867" y="3335"/>
                    <a:pt x="7754" y="3289"/>
                    <a:pt x="7628" y="3289"/>
                  </a:cubicBezTo>
                  <a:cubicBezTo>
                    <a:pt x="7614" y="3289"/>
                    <a:pt x="7599" y="3290"/>
                    <a:pt x="7584" y="3291"/>
                  </a:cubicBezTo>
                  <a:cubicBezTo>
                    <a:pt x="7454" y="3303"/>
                    <a:pt x="7334" y="3386"/>
                    <a:pt x="7263" y="3506"/>
                  </a:cubicBezTo>
                  <a:lnTo>
                    <a:pt x="7227" y="3541"/>
                  </a:lnTo>
                  <a:cubicBezTo>
                    <a:pt x="7156" y="3541"/>
                    <a:pt x="7084" y="3577"/>
                    <a:pt x="7025" y="3625"/>
                  </a:cubicBezTo>
                  <a:lnTo>
                    <a:pt x="6811" y="3363"/>
                  </a:lnTo>
                  <a:cubicBezTo>
                    <a:pt x="6779" y="3325"/>
                    <a:pt x="6739" y="3307"/>
                    <a:pt x="6698" y="3307"/>
                  </a:cubicBezTo>
                  <a:cubicBezTo>
                    <a:pt x="6661" y="3307"/>
                    <a:pt x="6625" y="3322"/>
                    <a:pt x="6596" y="3351"/>
                  </a:cubicBezTo>
                  <a:cubicBezTo>
                    <a:pt x="6513" y="3410"/>
                    <a:pt x="6513" y="3517"/>
                    <a:pt x="6572" y="3577"/>
                  </a:cubicBezTo>
                  <a:lnTo>
                    <a:pt x="6906" y="3958"/>
                  </a:lnTo>
                  <a:cubicBezTo>
                    <a:pt x="6930" y="3994"/>
                    <a:pt x="6977" y="4017"/>
                    <a:pt x="7025" y="4017"/>
                  </a:cubicBezTo>
                  <a:cubicBezTo>
                    <a:pt x="7073" y="4017"/>
                    <a:pt x="7108" y="4006"/>
                    <a:pt x="7144" y="3970"/>
                  </a:cubicBezTo>
                  <a:lnTo>
                    <a:pt x="7251" y="3875"/>
                  </a:lnTo>
                  <a:lnTo>
                    <a:pt x="7382" y="3958"/>
                  </a:lnTo>
                  <a:lnTo>
                    <a:pt x="6894" y="4934"/>
                  </a:lnTo>
                  <a:lnTo>
                    <a:pt x="6858" y="4934"/>
                  </a:lnTo>
                  <a:cubicBezTo>
                    <a:pt x="6834" y="4934"/>
                    <a:pt x="6787" y="4910"/>
                    <a:pt x="6775" y="4887"/>
                  </a:cubicBezTo>
                  <a:lnTo>
                    <a:pt x="6132" y="4101"/>
                  </a:lnTo>
                  <a:cubicBezTo>
                    <a:pt x="6098" y="4053"/>
                    <a:pt x="6049" y="4033"/>
                    <a:pt x="6001" y="4033"/>
                  </a:cubicBezTo>
                  <a:cubicBezTo>
                    <a:pt x="5966" y="4033"/>
                    <a:pt x="5931" y="4045"/>
                    <a:pt x="5906" y="4065"/>
                  </a:cubicBezTo>
                  <a:cubicBezTo>
                    <a:pt x="5834" y="4125"/>
                    <a:pt x="5834" y="4232"/>
                    <a:pt x="5882" y="4291"/>
                  </a:cubicBezTo>
                  <a:lnTo>
                    <a:pt x="6513" y="5077"/>
                  </a:lnTo>
                  <a:cubicBezTo>
                    <a:pt x="6608" y="5184"/>
                    <a:pt x="6739" y="5244"/>
                    <a:pt x="6894" y="5244"/>
                  </a:cubicBezTo>
                  <a:lnTo>
                    <a:pt x="7096" y="5232"/>
                  </a:lnTo>
                  <a:lnTo>
                    <a:pt x="6453" y="6720"/>
                  </a:lnTo>
                  <a:cubicBezTo>
                    <a:pt x="6418" y="6815"/>
                    <a:pt x="6346" y="6923"/>
                    <a:pt x="6275" y="7018"/>
                  </a:cubicBezTo>
                  <a:lnTo>
                    <a:pt x="5775" y="7625"/>
                  </a:lnTo>
                  <a:cubicBezTo>
                    <a:pt x="5513" y="7744"/>
                    <a:pt x="5251" y="7816"/>
                    <a:pt x="4965" y="7875"/>
                  </a:cubicBezTo>
                  <a:lnTo>
                    <a:pt x="4691" y="7625"/>
                  </a:lnTo>
                  <a:cubicBezTo>
                    <a:pt x="4656" y="7589"/>
                    <a:pt x="4644" y="7554"/>
                    <a:pt x="4656" y="7506"/>
                  </a:cubicBezTo>
                  <a:lnTo>
                    <a:pt x="4703" y="7339"/>
                  </a:lnTo>
                  <a:cubicBezTo>
                    <a:pt x="4715" y="7280"/>
                    <a:pt x="4703" y="7208"/>
                    <a:pt x="4644" y="7161"/>
                  </a:cubicBezTo>
                  <a:lnTo>
                    <a:pt x="4322" y="6923"/>
                  </a:lnTo>
                  <a:cubicBezTo>
                    <a:pt x="4298" y="6899"/>
                    <a:pt x="4286" y="6863"/>
                    <a:pt x="4286" y="6815"/>
                  </a:cubicBezTo>
                  <a:lnTo>
                    <a:pt x="4310" y="6613"/>
                  </a:lnTo>
                  <a:cubicBezTo>
                    <a:pt x="4310" y="6565"/>
                    <a:pt x="4310" y="6518"/>
                    <a:pt x="4286" y="6494"/>
                  </a:cubicBezTo>
                  <a:cubicBezTo>
                    <a:pt x="4251" y="6458"/>
                    <a:pt x="4203" y="6434"/>
                    <a:pt x="4167" y="6434"/>
                  </a:cubicBezTo>
                  <a:lnTo>
                    <a:pt x="2703" y="6315"/>
                  </a:lnTo>
                  <a:cubicBezTo>
                    <a:pt x="2643" y="6315"/>
                    <a:pt x="2596" y="6280"/>
                    <a:pt x="2560" y="6244"/>
                  </a:cubicBezTo>
                  <a:lnTo>
                    <a:pt x="2120" y="5827"/>
                  </a:lnTo>
                  <a:cubicBezTo>
                    <a:pt x="2084" y="5780"/>
                    <a:pt x="2048" y="5708"/>
                    <a:pt x="2048" y="5649"/>
                  </a:cubicBezTo>
                  <a:lnTo>
                    <a:pt x="2048" y="5030"/>
                  </a:lnTo>
                  <a:cubicBezTo>
                    <a:pt x="2048" y="5006"/>
                    <a:pt x="2060" y="4970"/>
                    <a:pt x="2084" y="4958"/>
                  </a:cubicBezTo>
                  <a:lnTo>
                    <a:pt x="2572" y="4398"/>
                  </a:lnTo>
                  <a:cubicBezTo>
                    <a:pt x="2596" y="4363"/>
                    <a:pt x="2620" y="4339"/>
                    <a:pt x="2620" y="4291"/>
                  </a:cubicBezTo>
                  <a:lnTo>
                    <a:pt x="2620" y="4160"/>
                  </a:lnTo>
                  <a:cubicBezTo>
                    <a:pt x="2620" y="4113"/>
                    <a:pt x="2643" y="4065"/>
                    <a:pt x="2691" y="4053"/>
                  </a:cubicBezTo>
                  <a:lnTo>
                    <a:pt x="3072" y="3887"/>
                  </a:lnTo>
                  <a:lnTo>
                    <a:pt x="3810" y="3875"/>
                  </a:lnTo>
                  <a:cubicBezTo>
                    <a:pt x="3822" y="3875"/>
                    <a:pt x="3834" y="3887"/>
                    <a:pt x="3834" y="3898"/>
                  </a:cubicBezTo>
                  <a:cubicBezTo>
                    <a:pt x="3846" y="4029"/>
                    <a:pt x="3953" y="4137"/>
                    <a:pt x="4072" y="4184"/>
                  </a:cubicBezTo>
                  <a:lnTo>
                    <a:pt x="4596" y="4363"/>
                  </a:lnTo>
                  <a:cubicBezTo>
                    <a:pt x="4628" y="4370"/>
                    <a:pt x="4661" y="4374"/>
                    <a:pt x="4693" y="4374"/>
                  </a:cubicBezTo>
                  <a:cubicBezTo>
                    <a:pt x="4766" y="4374"/>
                    <a:pt x="4836" y="4353"/>
                    <a:pt x="4894" y="4303"/>
                  </a:cubicBezTo>
                  <a:cubicBezTo>
                    <a:pt x="4953" y="4244"/>
                    <a:pt x="5001" y="4148"/>
                    <a:pt x="4989" y="4065"/>
                  </a:cubicBezTo>
                  <a:lnTo>
                    <a:pt x="5644" y="4017"/>
                  </a:lnTo>
                  <a:cubicBezTo>
                    <a:pt x="5751" y="4006"/>
                    <a:pt x="5882" y="3946"/>
                    <a:pt x="5953" y="3839"/>
                  </a:cubicBezTo>
                  <a:cubicBezTo>
                    <a:pt x="6025" y="3732"/>
                    <a:pt x="6060" y="3613"/>
                    <a:pt x="6025" y="3482"/>
                  </a:cubicBezTo>
                  <a:lnTo>
                    <a:pt x="6013" y="3398"/>
                  </a:lnTo>
                  <a:cubicBezTo>
                    <a:pt x="5980" y="3258"/>
                    <a:pt x="5870" y="3157"/>
                    <a:pt x="5725" y="3157"/>
                  </a:cubicBezTo>
                  <a:cubicBezTo>
                    <a:pt x="5710" y="3157"/>
                    <a:pt x="5695" y="3158"/>
                    <a:pt x="5679" y="3160"/>
                  </a:cubicBezTo>
                  <a:lnTo>
                    <a:pt x="5346" y="3184"/>
                  </a:lnTo>
                  <a:lnTo>
                    <a:pt x="5298" y="3125"/>
                  </a:lnTo>
                  <a:lnTo>
                    <a:pt x="5739" y="2684"/>
                  </a:lnTo>
                  <a:cubicBezTo>
                    <a:pt x="5799" y="2624"/>
                    <a:pt x="5799" y="2517"/>
                    <a:pt x="5739" y="2458"/>
                  </a:cubicBezTo>
                  <a:cubicBezTo>
                    <a:pt x="5709" y="2428"/>
                    <a:pt x="5671" y="2413"/>
                    <a:pt x="5632" y="2413"/>
                  </a:cubicBezTo>
                  <a:cubicBezTo>
                    <a:pt x="5593" y="2413"/>
                    <a:pt x="5554" y="2428"/>
                    <a:pt x="5525" y="2458"/>
                  </a:cubicBezTo>
                  <a:lnTo>
                    <a:pt x="4965" y="3005"/>
                  </a:lnTo>
                  <a:lnTo>
                    <a:pt x="4787" y="3077"/>
                  </a:lnTo>
                  <a:lnTo>
                    <a:pt x="4286" y="2696"/>
                  </a:lnTo>
                  <a:cubicBezTo>
                    <a:pt x="4251" y="2669"/>
                    <a:pt x="4208" y="2656"/>
                    <a:pt x="4169" y="2656"/>
                  </a:cubicBezTo>
                  <a:cubicBezTo>
                    <a:pt x="4156" y="2656"/>
                    <a:pt x="4144" y="2657"/>
                    <a:pt x="4132" y="2660"/>
                  </a:cubicBezTo>
                  <a:lnTo>
                    <a:pt x="3417" y="2886"/>
                  </a:lnTo>
                  <a:cubicBezTo>
                    <a:pt x="3405" y="2886"/>
                    <a:pt x="3370" y="2898"/>
                    <a:pt x="3358" y="2922"/>
                  </a:cubicBezTo>
                  <a:lnTo>
                    <a:pt x="3405" y="2708"/>
                  </a:lnTo>
                  <a:lnTo>
                    <a:pt x="3977" y="2291"/>
                  </a:lnTo>
                  <a:lnTo>
                    <a:pt x="4548" y="2208"/>
                  </a:lnTo>
                  <a:cubicBezTo>
                    <a:pt x="4632" y="2184"/>
                    <a:pt x="4691" y="2148"/>
                    <a:pt x="4691" y="2065"/>
                  </a:cubicBezTo>
                  <a:lnTo>
                    <a:pt x="4751" y="1589"/>
                  </a:lnTo>
                  <a:cubicBezTo>
                    <a:pt x="4751" y="1553"/>
                    <a:pt x="4751" y="1505"/>
                    <a:pt x="4715" y="1470"/>
                  </a:cubicBezTo>
                  <a:lnTo>
                    <a:pt x="4477" y="1172"/>
                  </a:lnTo>
                  <a:cubicBezTo>
                    <a:pt x="4441" y="1136"/>
                    <a:pt x="4406" y="1112"/>
                    <a:pt x="4346" y="1112"/>
                  </a:cubicBezTo>
                  <a:cubicBezTo>
                    <a:pt x="4298" y="1112"/>
                    <a:pt x="4239" y="1148"/>
                    <a:pt x="4215" y="1196"/>
                  </a:cubicBezTo>
                  <a:lnTo>
                    <a:pt x="4036" y="1446"/>
                  </a:lnTo>
                  <a:lnTo>
                    <a:pt x="3834" y="1434"/>
                  </a:lnTo>
                  <a:lnTo>
                    <a:pt x="4155" y="815"/>
                  </a:lnTo>
                  <a:lnTo>
                    <a:pt x="4477" y="815"/>
                  </a:lnTo>
                  <a:lnTo>
                    <a:pt x="4727" y="1267"/>
                  </a:lnTo>
                  <a:cubicBezTo>
                    <a:pt x="4763" y="1327"/>
                    <a:pt x="4822" y="1350"/>
                    <a:pt x="4882" y="1350"/>
                  </a:cubicBezTo>
                  <a:cubicBezTo>
                    <a:pt x="4941" y="1350"/>
                    <a:pt x="5001" y="1315"/>
                    <a:pt x="5025" y="1255"/>
                  </a:cubicBezTo>
                  <a:lnTo>
                    <a:pt x="5251" y="719"/>
                  </a:lnTo>
                  <a:cubicBezTo>
                    <a:pt x="5298" y="624"/>
                    <a:pt x="5287" y="505"/>
                    <a:pt x="5215" y="434"/>
                  </a:cubicBezTo>
                  <a:lnTo>
                    <a:pt x="5215" y="434"/>
                  </a:lnTo>
                  <a:cubicBezTo>
                    <a:pt x="5751" y="577"/>
                    <a:pt x="6263" y="839"/>
                    <a:pt x="6692" y="1208"/>
                  </a:cubicBezTo>
                  <a:cubicBezTo>
                    <a:pt x="6724" y="1234"/>
                    <a:pt x="6763" y="1247"/>
                    <a:pt x="6801" y="1247"/>
                  </a:cubicBezTo>
                  <a:cubicBezTo>
                    <a:pt x="6847" y="1247"/>
                    <a:pt x="6892" y="1228"/>
                    <a:pt x="6918" y="1196"/>
                  </a:cubicBezTo>
                  <a:cubicBezTo>
                    <a:pt x="6977" y="1112"/>
                    <a:pt x="6965" y="1017"/>
                    <a:pt x="6906" y="969"/>
                  </a:cubicBezTo>
                  <a:cubicBezTo>
                    <a:pt x="6157" y="343"/>
                    <a:pt x="5219" y="1"/>
                    <a:pt x="423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862" name="Google Shape;4862;p66"/>
          <p:cNvGrpSpPr/>
          <p:nvPr/>
        </p:nvGrpSpPr>
        <p:grpSpPr>
          <a:xfrm>
            <a:off x="8039990" y="2076374"/>
            <a:ext cx="255086" cy="301685"/>
            <a:chOff x="8065100" y="2000174"/>
            <a:chExt cx="255086" cy="301685"/>
          </a:xfrm>
        </p:grpSpPr>
        <p:sp>
          <p:nvSpPr>
            <p:cNvPr id="4863" name="Google Shape;4863;p66"/>
            <p:cNvSpPr/>
            <p:nvPr/>
          </p:nvSpPr>
          <p:spPr>
            <a:xfrm>
              <a:off x="8085185" y="2151016"/>
              <a:ext cx="65220" cy="150842"/>
            </a:xfrm>
            <a:custGeom>
              <a:rect b="b" l="l" r="r" t="t"/>
              <a:pathLst>
                <a:path extrusionOk="0" h="4739" w="2049">
                  <a:moveTo>
                    <a:pt x="1144" y="274"/>
                  </a:moveTo>
                  <a:cubicBezTo>
                    <a:pt x="1299" y="274"/>
                    <a:pt x="1453" y="405"/>
                    <a:pt x="1453" y="583"/>
                  </a:cubicBezTo>
                  <a:lnTo>
                    <a:pt x="1453" y="881"/>
                  </a:lnTo>
                  <a:cubicBezTo>
                    <a:pt x="1453" y="1155"/>
                    <a:pt x="1251" y="1345"/>
                    <a:pt x="989" y="1345"/>
                  </a:cubicBezTo>
                  <a:cubicBezTo>
                    <a:pt x="739" y="1345"/>
                    <a:pt x="537" y="1131"/>
                    <a:pt x="537" y="881"/>
                  </a:cubicBezTo>
                  <a:lnTo>
                    <a:pt x="537" y="583"/>
                  </a:lnTo>
                  <a:cubicBezTo>
                    <a:pt x="537" y="417"/>
                    <a:pt x="668" y="274"/>
                    <a:pt x="846" y="274"/>
                  </a:cubicBezTo>
                  <a:close/>
                  <a:moveTo>
                    <a:pt x="1144" y="1631"/>
                  </a:moveTo>
                  <a:lnTo>
                    <a:pt x="1144" y="1691"/>
                  </a:lnTo>
                  <a:cubicBezTo>
                    <a:pt x="1144" y="1726"/>
                    <a:pt x="1156" y="1786"/>
                    <a:pt x="1180" y="1834"/>
                  </a:cubicBezTo>
                  <a:lnTo>
                    <a:pt x="989" y="2024"/>
                  </a:lnTo>
                  <a:lnTo>
                    <a:pt x="787" y="1834"/>
                  </a:lnTo>
                  <a:cubicBezTo>
                    <a:pt x="810" y="1786"/>
                    <a:pt x="822" y="1738"/>
                    <a:pt x="822" y="1691"/>
                  </a:cubicBezTo>
                  <a:lnTo>
                    <a:pt x="822" y="1631"/>
                  </a:lnTo>
                  <a:close/>
                  <a:moveTo>
                    <a:pt x="858" y="0"/>
                  </a:moveTo>
                  <a:cubicBezTo>
                    <a:pt x="537" y="0"/>
                    <a:pt x="275" y="274"/>
                    <a:pt x="275" y="583"/>
                  </a:cubicBezTo>
                  <a:lnTo>
                    <a:pt x="275" y="881"/>
                  </a:lnTo>
                  <a:cubicBezTo>
                    <a:pt x="275" y="1119"/>
                    <a:pt x="394" y="1345"/>
                    <a:pt x="572" y="1476"/>
                  </a:cubicBezTo>
                  <a:lnTo>
                    <a:pt x="572" y="1691"/>
                  </a:lnTo>
                  <a:lnTo>
                    <a:pt x="572" y="1703"/>
                  </a:lnTo>
                  <a:lnTo>
                    <a:pt x="239" y="1881"/>
                  </a:lnTo>
                  <a:cubicBezTo>
                    <a:pt x="84" y="1953"/>
                    <a:pt x="1" y="2107"/>
                    <a:pt x="1" y="2262"/>
                  </a:cubicBezTo>
                  <a:lnTo>
                    <a:pt x="1" y="3572"/>
                  </a:lnTo>
                  <a:cubicBezTo>
                    <a:pt x="1" y="3691"/>
                    <a:pt x="25" y="3798"/>
                    <a:pt x="96" y="3905"/>
                  </a:cubicBezTo>
                  <a:lnTo>
                    <a:pt x="251" y="4132"/>
                  </a:lnTo>
                  <a:cubicBezTo>
                    <a:pt x="275" y="4167"/>
                    <a:pt x="298" y="4227"/>
                    <a:pt x="298" y="4286"/>
                  </a:cubicBezTo>
                  <a:lnTo>
                    <a:pt x="298" y="4608"/>
                  </a:lnTo>
                  <a:cubicBezTo>
                    <a:pt x="298" y="4679"/>
                    <a:pt x="358" y="4739"/>
                    <a:pt x="429" y="4739"/>
                  </a:cubicBezTo>
                  <a:cubicBezTo>
                    <a:pt x="501" y="4739"/>
                    <a:pt x="560" y="4679"/>
                    <a:pt x="560" y="4608"/>
                  </a:cubicBezTo>
                  <a:lnTo>
                    <a:pt x="560" y="4286"/>
                  </a:lnTo>
                  <a:cubicBezTo>
                    <a:pt x="560" y="4167"/>
                    <a:pt x="537" y="4072"/>
                    <a:pt x="453" y="3965"/>
                  </a:cubicBezTo>
                  <a:lnTo>
                    <a:pt x="310" y="3739"/>
                  </a:lnTo>
                  <a:cubicBezTo>
                    <a:pt x="275" y="3691"/>
                    <a:pt x="263" y="3631"/>
                    <a:pt x="263" y="3572"/>
                  </a:cubicBezTo>
                  <a:lnTo>
                    <a:pt x="263" y="2262"/>
                  </a:lnTo>
                  <a:cubicBezTo>
                    <a:pt x="263" y="2203"/>
                    <a:pt x="298" y="2143"/>
                    <a:pt x="358" y="2119"/>
                  </a:cubicBezTo>
                  <a:lnTo>
                    <a:pt x="596" y="2000"/>
                  </a:lnTo>
                  <a:lnTo>
                    <a:pt x="810" y="2227"/>
                  </a:lnTo>
                  <a:cubicBezTo>
                    <a:pt x="870" y="2286"/>
                    <a:pt x="953" y="2310"/>
                    <a:pt x="1025" y="2310"/>
                  </a:cubicBezTo>
                  <a:cubicBezTo>
                    <a:pt x="1096" y="2310"/>
                    <a:pt x="1168" y="2286"/>
                    <a:pt x="1227" y="2227"/>
                  </a:cubicBezTo>
                  <a:lnTo>
                    <a:pt x="1453" y="2000"/>
                  </a:lnTo>
                  <a:lnTo>
                    <a:pt x="1692" y="2119"/>
                  </a:lnTo>
                  <a:cubicBezTo>
                    <a:pt x="1751" y="2143"/>
                    <a:pt x="1787" y="2191"/>
                    <a:pt x="1787" y="2262"/>
                  </a:cubicBezTo>
                  <a:lnTo>
                    <a:pt x="1787" y="3572"/>
                  </a:lnTo>
                  <a:cubicBezTo>
                    <a:pt x="1787" y="3631"/>
                    <a:pt x="1763" y="3691"/>
                    <a:pt x="1739" y="3739"/>
                  </a:cubicBezTo>
                  <a:lnTo>
                    <a:pt x="1584" y="3965"/>
                  </a:lnTo>
                  <a:cubicBezTo>
                    <a:pt x="1525" y="4048"/>
                    <a:pt x="1489" y="4167"/>
                    <a:pt x="1489" y="4286"/>
                  </a:cubicBezTo>
                  <a:lnTo>
                    <a:pt x="1489" y="4608"/>
                  </a:lnTo>
                  <a:cubicBezTo>
                    <a:pt x="1489" y="4679"/>
                    <a:pt x="1549" y="4739"/>
                    <a:pt x="1620" y="4739"/>
                  </a:cubicBezTo>
                  <a:cubicBezTo>
                    <a:pt x="1692" y="4739"/>
                    <a:pt x="1751" y="4679"/>
                    <a:pt x="1751" y="4608"/>
                  </a:cubicBezTo>
                  <a:lnTo>
                    <a:pt x="1751" y="4286"/>
                  </a:lnTo>
                  <a:cubicBezTo>
                    <a:pt x="1751" y="4227"/>
                    <a:pt x="1763" y="4167"/>
                    <a:pt x="1799" y="4132"/>
                  </a:cubicBezTo>
                  <a:lnTo>
                    <a:pt x="1942" y="3905"/>
                  </a:lnTo>
                  <a:cubicBezTo>
                    <a:pt x="2001" y="3810"/>
                    <a:pt x="2049" y="3691"/>
                    <a:pt x="2049" y="3572"/>
                  </a:cubicBezTo>
                  <a:lnTo>
                    <a:pt x="2049" y="2262"/>
                  </a:lnTo>
                  <a:cubicBezTo>
                    <a:pt x="2025" y="2107"/>
                    <a:pt x="1930" y="1953"/>
                    <a:pt x="1787" y="1881"/>
                  </a:cubicBezTo>
                  <a:lnTo>
                    <a:pt x="1441" y="1703"/>
                  </a:lnTo>
                  <a:lnTo>
                    <a:pt x="1441" y="1691"/>
                  </a:lnTo>
                  <a:lnTo>
                    <a:pt x="1441" y="1476"/>
                  </a:lnTo>
                  <a:cubicBezTo>
                    <a:pt x="1620" y="1345"/>
                    <a:pt x="1739" y="1131"/>
                    <a:pt x="1739" y="881"/>
                  </a:cubicBezTo>
                  <a:lnTo>
                    <a:pt x="1739" y="583"/>
                  </a:lnTo>
                  <a:cubicBezTo>
                    <a:pt x="1739" y="262"/>
                    <a:pt x="1465" y="0"/>
                    <a:pt x="115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4" name="Google Shape;4864;p66"/>
            <p:cNvSpPr/>
            <p:nvPr/>
          </p:nvSpPr>
          <p:spPr>
            <a:xfrm>
              <a:off x="8161004" y="2151016"/>
              <a:ext cx="65188" cy="150842"/>
            </a:xfrm>
            <a:custGeom>
              <a:rect b="b" l="l" r="r" t="t"/>
              <a:pathLst>
                <a:path extrusionOk="0" h="4739" w="2048">
                  <a:moveTo>
                    <a:pt x="1143" y="274"/>
                  </a:moveTo>
                  <a:cubicBezTo>
                    <a:pt x="1298" y="274"/>
                    <a:pt x="1453" y="405"/>
                    <a:pt x="1453" y="583"/>
                  </a:cubicBezTo>
                  <a:lnTo>
                    <a:pt x="1453" y="881"/>
                  </a:lnTo>
                  <a:cubicBezTo>
                    <a:pt x="1441" y="1155"/>
                    <a:pt x="1250" y="1345"/>
                    <a:pt x="988" y="1345"/>
                  </a:cubicBezTo>
                  <a:cubicBezTo>
                    <a:pt x="738" y="1345"/>
                    <a:pt x="536" y="1131"/>
                    <a:pt x="536" y="881"/>
                  </a:cubicBezTo>
                  <a:lnTo>
                    <a:pt x="536" y="583"/>
                  </a:lnTo>
                  <a:cubicBezTo>
                    <a:pt x="536" y="417"/>
                    <a:pt x="667" y="274"/>
                    <a:pt x="845" y="274"/>
                  </a:cubicBezTo>
                  <a:close/>
                  <a:moveTo>
                    <a:pt x="1143" y="1631"/>
                  </a:moveTo>
                  <a:lnTo>
                    <a:pt x="1143" y="1691"/>
                  </a:lnTo>
                  <a:cubicBezTo>
                    <a:pt x="1143" y="1726"/>
                    <a:pt x="1155" y="1786"/>
                    <a:pt x="1179" y="1834"/>
                  </a:cubicBezTo>
                  <a:lnTo>
                    <a:pt x="988" y="2024"/>
                  </a:lnTo>
                  <a:lnTo>
                    <a:pt x="786" y="1834"/>
                  </a:lnTo>
                  <a:cubicBezTo>
                    <a:pt x="810" y="1786"/>
                    <a:pt x="822" y="1738"/>
                    <a:pt x="822" y="1691"/>
                  </a:cubicBezTo>
                  <a:lnTo>
                    <a:pt x="822" y="1631"/>
                  </a:lnTo>
                  <a:close/>
                  <a:moveTo>
                    <a:pt x="857" y="0"/>
                  </a:moveTo>
                  <a:cubicBezTo>
                    <a:pt x="536" y="0"/>
                    <a:pt x="274" y="274"/>
                    <a:pt x="274" y="583"/>
                  </a:cubicBezTo>
                  <a:lnTo>
                    <a:pt x="274" y="881"/>
                  </a:lnTo>
                  <a:cubicBezTo>
                    <a:pt x="274" y="1119"/>
                    <a:pt x="393" y="1345"/>
                    <a:pt x="572" y="1476"/>
                  </a:cubicBezTo>
                  <a:lnTo>
                    <a:pt x="572" y="1691"/>
                  </a:lnTo>
                  <a:lnTo>
                    <a:pt x="572" y="1703"/>
                  </a:lnTo>
                  <a:lnTo>
                    <a:pt x="238" y="1881"/>
                  </a:lnTo>
                  <a:cubicBezTo>
                    <a:pt x="83" y="1953"/>
                    <a:pt x="0" y="2107"/>
                    <a:pt x="0" y="2262"/>
                  </a:cubicBezTo>
                  <a:lnTo>
                    <a:pt x="0" y="3572"/>
                  </a:lnTo>
                  <a:cubicBezTo>
                    <a:pt x="0" y="3691"/>
                    <a:pt x="24" y="3798"/>
                    <a:pt x="95" y="3905"/>
                  </a:cubicBezTo>
                  <a:lnTo>
                    <a:pt x="250" y="4132"/>
                  </a:lnTo>
                  <a:cubicBezTo>
                    <a:pt x="274" y="4167"/>
                    <a:pt x="298" y="4227"/>
                    <a:pt x="298" y="4286"/>
                  </a:cubicBezTo>
                  <a:lnTo>
                    <a:pt x="298" y="4608"/>
                  </a:lnTo>
                  <a:cubicBezTo>
                    <a:pt x="298" y="4679"/>
                    <a:pt x="357" y="4739"/>
                    <a:pt x="429" y="4739"/>
                  </a:cubicBezTo>
                  <a:cubicBezTo>
                    <a:pt x="500" y="4739"/>
                    <a:pt x="560" y="4679"/>
                    <a:pt x="560" y="4608"/>
                  </a:cubicBezTo>
                  <a:lnTo>
                    <a:pt x="560" y="4286"/>
                  </a:lnTo>
                  <a:cubicBezTo>
                    <a:pt x="560" y="4167"/>
                    <a:pt x="536" y="4072"/>
                    <a:pt x="453" y="3965"/>
                  </a:cubicBezTo>
                  <a:lnTo>
                    <a:pt x="310" y="3739"/>
                  </a:lnTo>
                  <a:cubicBezTo>
                    <a:pt x="274" y="3691"/>
                    <a:pt x="262" y="3631"/>
                    <a:pt x="262" y="3572"/>
                  </a:cubicBezTo>
                  <a:lnTo>
                    <a:pt x="262" y="2262"/>
                  </a:lnTo>
                  <a:cubicBezTo>
                    <a:pt x="262" y="2203"/>
                    <a:pt x="298" y="2143"/>
                    <a:pt x="357" y="2119"/>
                  </a:cubicBezTo>
                  <a:lnTo>
                    <a:pt x="595" y="2000"/>
                  </a:lnTo>
                  <a:lnTo>
                    <a:pt x="810" y="2227"/>
                  </a:lnTo>
                  <a:cubicBezTo>
                    <a:pt x="869" y="2286"/>
                    <a:pt x="953" y="2310"/>
                    <a:pt x="1024" y="2310"/>
                  </a:cubicBezTo>
                  <a:cubicBezTo>
                    <a:pt x="1095" y="2310"/>
                    <a:pt x="1167" y="2286"/>
                    <a:pt x="1226" y="2227"/>
                  </a:cubicBezTo>
                  <a:lnTo>
                    <a:pt x="1453" y="2000"/>
                  </a:lnTo>
                  <a:lnTo>
                    <a:pt x="1691" y="2119"/>
                  </a:lnTo>
                  <a:cubicBezTo>
                    <a:pt x="1750" y="2143"/>
                    <a:pt x="1786" y="2191"/>
                    <a:pt x="1786" y="2262"/>
                  </a:cubicBezTo>
                  <a:lnTo>
                    <a:pt x="1786" y="3572"/>
                  </a:lnTo>
                  <a:cubicBezTo>
                    <a:pt x="1786" y="3631"/>
                    <a:pt x="1762" y="3691"/>
                    <a:pt x="1738" y="3739"/>
                  </a:cubicBezTo>
                  <a:lnTo>
                    <a:pt x="1584" y="3965"/>
                  </a:lnTo>
                  <a:cubicBezTo>
                    <a:pt x="1524" y="4048"/>
                    <a:pt x="1488" y="4167"/>
                    <a:pt x="1488" y="4286"/>
                  </a:cubicBezTo>
                  <a:lnTo>
                    <a:pt x="1488" y="4608"/>
                  </a:lnTo>
                  <a:cubicBezTo>
                    <a:pt x="1488" y="4679"/>
                    <a:pt x="1548" y="4739"/>
                    <a:pt x="1619" y="4739"/>
                  </a:cubicBezTo>
                  <a:cubicBezTo>
                    <a:pt x="1691" y="4739"/>
                    <a:pt x="1750" y="4679"/>
                    <a:pt x="1750" y="4608"/>
                  </a:cubicBezTo>
                  <a:lnTo>
                    <a:pt x="1750" y="4286"/>
                  </a:lnTo>
                  <a:cubicBezTo>
                    <a:pt x="1750" y="4227"/>
                    <a:pt x="1762" y="4167"/>
                    <a:pt x="1798" y="4132"/>
                  </a:cubicBezTo>
                  <a:lnTo>
                    <a:pt x="1941" y="3905"/>
                  </a:lnTo>
                  <a:cubicBezTo>
                    <a:pt x="2000" y="3810"/>
                    <a:pt x="2048" y="3691"/>
                    <a:pt x="2048" y="3572"/>
                  </a:cubicBezTo>
                  <a:lnTo>
                    <a:pt x="2048" y="2262"/>
                  </a:lnTo>
                  <a:cubicBezTo>
                    <a:pt x="2024" y="2107"/>
                    <a:pt x="1929" y="1953"/>
                    <a:pt x="1786" y="1881"/>
                  </a:cubicBezTo>
                  <a:lnTo>
                    <a:pt x="1441" y="1703"/>
                  </a:lnTo>
                  <a:lnTo>
                    <a:pt x="1441" y="1691"/>
                  </a:lnTo>
                  <a:lnTo>
                    <a:pt x="1441" y="1476"/>
                  </a:lnTo>
                  <a:cubicBezTo>
                    <a:pt x="1619" y="1345"/>
                    <a:pt x="1738" y="1131"/>
                    <a:pt x="1738" y="881"/>
                  </a:cubicBezTo>
                  <a:lnTo>
                    <a:pt x="1738" y="583"/>
                  </a:lnTo>
                  <a:cubicBezTo>
                    <a:pt x="1738" y="262"/>
                    <a:pt x="1465" y="0"/>
                    <a:pt x="115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5" name="Google Shape;4865;p66"/>
            <p:cNvSpPr/>
            <p:nvPr/>
          </p:nvSpPr>
          <p:spPr>
            <a:xfrm>
              <a:off x="8236791" y="2151016"/>
              <a:ext cx="65220" cy="150842"/>
            </a:xfrm>
            <a:custGeom>
              <a:rect b="b" l="l" r="r" t="t"/>
              <a:pathLst>
                <a:path extrusionOk="0" h="4739" w="2049">
                  <a:moveTo>
                    <a:pt x="1143" y="274"/>
                  </a:moveTo>
                  <a:cubicBezTo>
                    <a:pt x="1298" y="274"/>
                    <a:pt x="1453" y="405"/>
                    <a:pt x="1453" y="583"/>
                  </a:cubicBezTo>
                  <a:lnTo>
                    <a:pt x="1453" y="881"/>
                  </a:lnTo>
                  <a:cubicBezTo>
                    <a:pt x="1441" y="1155"/>
                    <a:pt x="1250" y="1345"/>
                    <a:pt x="989" y="1345"/>
                  </a:cubicBezTo>
                  <a:cubicBezTo>
                    <a:pt x="739" y="1345"/>
                    <a:pt x="536" y="1131"/>
                    <a:pt x="536" y="881"/>
                  </a:cubicBezTo>
                  <a:lnTo>
                    <a:pt x="536" y="583"/>
                  </a:lnTo>
                  <a:cubicBezTo>
                    <a:pt x="536" y="417"/>
                    <a:pt x="667" y="274"/>
                    <a:pt x="846" y="274"/>
                  </a:cubicBezTo>
                  <a:close/>
                  <a:moveTo>
                    <a:pt x="1143" y="1631"/>
                  </a:moveTo>
                  <a:lnTo>
                    <a:pt x="1143" y="1691"/>
                  </a:lnTo>
                  <a:cubicBezTo>
                    <a:pt x="1143" y="1726"/>
                    <a:pt x="1155" y="1786"/>
                    <a:pt x="1179" y="1834"/>
                  </a:cubicBezTo>
                  <a:lnTo>
                    <a:pt x="989" y="2024"/>
                  </a:lnTo>
                  <a:lnTo>
                    <a:pt x="786" y="1834"/>
                  </a:lnTo>
                  <a:cubicBezTo>
                    <a:pt x="810" y="1786"/>
                    <a:pt x="822" y="1738"/>
                    <a:pt x="822" y="1691"/>
                  </a:cubicBezTo>
                  <a:lnTo>
                    <a:pt x="822" y="1631"/>
                  </a:lnTo>
                  <a:close/>
                  <a:moveTo>
                    <a:pt x="858" y="0"/>
                  </a:moveTo>
                  <a:cubicBezTo>
                    <a:pt x="536" y="0"/>
                    <a:pt x="274" y="274"/>
                    <a:pt x="274" y="583"/>
                  </a:cubicBezTo>
                  <a:lnTo>
                    <a:pt x="274" y="881"/>
                  </a:lnTo>
                  <a:cubicBezTo>
                    <a:pt x="274" y="1119"/>
                    <a:pt x="393" y="1345"/>
                    <a:pt x="572" y="1476"/>
                  </a:cubicBezTo>
                  <a:lnTo>
                    <a:pt x="572" y="1691"/>
                  </a:lnTo>
                  <a:lnTo>
                    <a:pt x="572" y="1703"/>
                  </a:lnTo>
                  <a:lnTo>
                    <a:pt x="238" y="1881"/>
                  </a:lnTo>
                  <a:cubicBezTo>
                    <a:pt x="84" y="1953"/>
                    <a:pt x="0" y="2107"/>
                    <a:pt x="0" y="2262"/>
                  </a:cubicBezTo>
                  <a:lnTo>
                    <a:pt x="0" y="3572"/>
                  </a:lnTo>
                  <a:cubicBezTo>
                    <a:pt x="0" y="3691"/>
                    <a:pt x="24" y="3798"/>
                    <a:pt x="96" y="3905"/>
                  </a:cubicBezTo>
                  <a:lnTo>
                    <a:pt x="250" y="4132"/>
                  </a:lnTo>
                  <a:cubicBezTo>
                    <a:pt x="274" y="4167"/>
                    <a:pt x="298" y="4227"/>
                    <a:pt x="298" y="4286"/>
                  </a:cubicBezTo>
                  <a:lnTo>
                    <a:pt x="298" y="4608"/>
                  </a:lnTo>
                  <a:cubicBezTo>
                    <a:pt x="298" y="4679"/>
                    <a:pt x="358" y="4739"/>
                    <a:pt x="429" y="4739"/>
                  </a:cubicBezTo>
                  <a:cubicBezTo>
                    <a:pt x="500" y="4739"/>
                    <a:pt x="560" y="4679"/>
                    <a:pt x="560" y="4608"/>
                  </a:cubicBezTo>
                  <a:lnTo>
                    <a:pt x="560" y="4286"/>
                  </a:lnTo>
                  <a:cubicBezTo>
                    <a:pt x="560" y="4167"/>
                    <a:pt x="536" y="4072"/>
                    <a:pt x="453" y="3965"/>
                  </a:cubicBezTo>
                  <a:lnTo>
                    <a:pt x="310" y="3739"/>
                  </a:lnTo>
                  <a:cubicBezTo>
                    <a:pt x="274" y="3691"/>
                    <a:pt x="262" y="3631"/>
                    <a:pt x="262" y="3572"/>
                  </a:cubicBezTo>
                  <a:lnTo>
                    <a:pt x="262" y="2262"/>
                  </a:lnTo>
                  <a:cubicBezTo>
                    <a:pt x="262" y="2203"/>
                    <a:pt x="298" y="2143"/>
                    <a:pt x="358" y="2119"/>
                  </a:cubicBezTo>
                  <a:lnTo>
                    <a:pt x="596" y="2000"/>
                  </a:lnTo>
                  <a:lnTo>
                    <a:pt x="810" y="2227"/>
                  </a:lnTo>
                  <a:cubicBezTo>
                    <a:pt x="869" y="2286"/>
                    <a:pt x="953" y="2310"/>
                    <a:pt x="1024" y="2310"/>
                  </a:cubicBezTo>
                  <a:cubicBezTo>
                    <a:pt x="1096" y="2310"/>
                    <a:pt x="1167" y="2286"/>
                    <a:pt x="1227" y="2227"/>
                  </a:cubicBezTo>
                  <a:lnTo>
                    <a:pt x="1453" y="2000"/>
                  </a:lnTo>
                  <a:lnTo>
                    <a:pt x="1691" y="2119"/>
                  </a:lnTo>
                  <a:cubicBezTo>
                    <a:pt x="1751" y="2143"/>
                    <a:pt x="1786" y="2191"/>
                    <a:pt x="1786" y="2262"/>
                  </a:cubicBezTo>
                  <a:lnTo>
                    <a:pt x="1786" y="3572"/>
                  </a:lnTo>
                  <a:cubicBezTo>
                    <a:pt x="1786" y="3631"/>
                    <a:pt x="1762" y="3691"/>
                    <a:pt x="1739" y="3739"/>
                  </a:cubicBezTo>
                  <a:lnTo>
                    <a:pt x="1584" y="3965"/>
                  </a:lnTo>
                  <a:cubicBezTo>
                    <a:pt x="1524" y="4048"/>
                    <a:pt x="1489" y="4167"/>
                    <a:pt x="1489" y="4286"/>
                  </a:cubicBezTo>
                  <a:lnTo>
                    <a:pt x="1489" y="4608"/>
                  </a:lnTo>
                  <a:cubicBezTo>
                    <a:pt x="1489" y="4679"/>
                    <a:pt x="1548" y="4739"/>
                    <a:pt x="1620" y="4739"/>
                  </a:cubicBezTo>
                  <a:cubicBezTo>
                    <a:pt x="1691" y="4739"/>
                    <a:pt x="1751" y="4679"/>
                    <a:pt x="1751" y="4608"/>
                  </a:cubicBezTo>
                  <a:lnTo>
                    <a:pt x="1751" y="4286"/>
                  </a:lnTo>
                  <a:cubicBezTo>
                    <a:pt x="1751" y="4227"/>
                    <a:pt x="1762" y="4167"/>
                    <a:pt x="1798" y="4132"/>
                  </a:cubicBezTo>
                  <a:lnTo>
                    <a:pt x="1941" y="3905"/>
                  </a:lnTo>
                  <a:cubicBezTo>
                    <a:pt x="2001" y="3810"/>
                    <a:pt x="2048" y="3691"/>
                    <a:pt x="2048" y="3572"/>
                  </a:cubicBezTo>
                  <a:lnTo>
                    <a:pt x="2048" y="2262"/>
                  </a:lnTo>
                  <a:cubicBezTo>
                    <a:pt x="2024" y="2107"/>
                    <a:pt x="1929" y="1953"/>
                    <a:pt x="1786" y="1881"/>
                  </a:cubicBezTo>
                  <a:lnTo>
                    <a:pt x="1441" y="1703"/>
                  </a:lnTo>
                  <a:lnTo>
                    <a:pt x="1441" y="1691"/>
                  </a:lnTo>
                  <a:lnTo>
                    <a:pt x="1441" y="1476"/>
                  </a:lnTo>
                  <a:cubicBezTo>
                    <a:pt x="1620" y="1345"/>
                    <a:pt x="1739" y="1131"/>
                    <a:pt x="1739" y="881"/>
                  </a:cubicBezTo>
                  <a:lnTo>
                    <a:pt x="1739" y="583"/>
                  </a:lnTo>
                  <a:cubicBezTo>
                    <a:pt x="1739" y="262"/>
                    <a:pt x="1465" y="0"/>
                    <a:pt x="115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6" name="Google Shape;4866;p66"/>
            <p:cNvSpPr/>
            <p:nvPr/>
          </p:nvSpPr>
          <p:spPr>
            <a:xfrm>
              <a:off x="8065100" y="2000174"/>
              <a:ext cx="255086" cy="178916"/>
            </a:xfrm>
            <a:custGeom>
              <a:rect b="b" l="l" r="r" t="t"/>
              <a:pathLst>
                <a:path extrusionOk="0" h="5621" w="8014">
                  <a:moveTo>
                    <a:pt x="2680" y="512"/>
                  </a:moveTo>
                  <a:lnTo>
                    <a:pt x="2680" y="512"/>
                  </a:lnTo>
                  <a:cubicBezTo>
                    <a:pt x="2477" y="691"/>
                    <a:pt x="2275" y="917"/>
                    <a:pt x="2096" y="1191"/>
                  </a:cubicBezTo>
                  <a:cubicBezTo>
                    <a:pt x="1977" y="1370"/>
                    <a:pt x="1882" y="1572"/>
                    <a:pt x="1787" y="1786"/>
                  </a:cubicBezTo>
                  <a:lnTo>
                    <a:pt x="1013" y="1786"/>
                  </a:lnTo>
                  <a:cubicBezTo>
                    <a:pt x="1430" y="1215"/>
                    <a:pt x="2013" y="774"/>
                    <a:pt x="2680" y="512"/>
                  </a:cubicBezTo>
                  <a:close/>
                  <a:moveTo>
                    <a:pt x="3870" y="274"/>
                  </a:moveTo>
                  <a:lnTo>
                    <a:pt x="3870" y="1786"/>
                  </a:lnTo>
                  <a:lnTo>
                    <a:pt x="2096" y="1786"/>
                  </a:lnTo>
                  <a:cubicBezTo>
                    <a:pt x="2513" y="917"/>
                    <a:pt x="3156" y="346"/>
                    <a:pt x="3870" y="274"/>
                  </a:cubicBezTo>
                  <a:close/>
                  <a:moveTo>
                    <a:pt x="4144" y="274"/>
                  </a:moveTo>
                  <a:cubicBezTo>
                    <a:pt x="4870" y="334"/>
                    <a:pt x="5513" y="917"/>
                    <a:pt x="5906" y="1786"/>
                  </a:cubicBezTo>
                  <a:lnTo>
                    <a:pt x="4144" y="1786"/>
                  </a:lnTo>
                  <a:lnTo>
                    <a:pt x="4144" y="274"/>
                  </a:lnTo>
                  <a:close/>
                  <a:moveTo>
                    <a:pt x="5335" y="512"/>
                  </a:moveTo>
                  <a:lnTo>
                    <a:pt x="5335" y="512"/>
                  </a:lnTo>
                  <a:cubicBezTo>
                    <a:pt x="6002" y="774"/>
                    <a:pt x="6561" y="1215"/>
                    <a:pt x="7002" y="1786"/>
                  </a:cubicBezTo>
                  <a:lnTo>
                    <a:pt x="6228" y="1786"/>
                  </a:lnTo>
                  <a:cubicBezTo>
                    <a:pt x="6133" y="1572"/>
                    <a:pt x="6025" y="1382"/>
                    <a:pt x="5906" y="1191"/>
                  </a:cubicBezTo>
                  <a:cubicBezTo>
                    <a:pt x="5728" y="917"/>
                    <a:pt x="5537" y="691"/>
                    <a:pt x="5335" y="512"/>
                  </a:cubicBezTo>
                  <a:close/>
                  <a:moveTo>
                    <a:pt x="1680" y="2048"/>
                  </a:moveTo>
                  <a:cubicBezTo>
                    <a:pt x="1465" y="2596"/>
                    <a:pt x="1358" y="3215"/>
                    <a:pt x="1346" y="3846"/>
                  </a:cubicBezTo>
                  <a:lnTo>
                    <a:pt x="287" y="3846"/>
                  </a:lnTo>
                  <a:cubicBezTo>
                    <a:pt x="310" y="3191"/>
                    <a:pt x="513" y="2572"/>
                    <a:pt x="834" y="2048"/>
                  </a:cubicBezTo>
                  <a:close/>
                  <a:moveTo>
                    <a:pt x="3870" y="2048"/>
                  </a:moveTo>
                  <a:lnTo>
                    <a:pt x="3870" y="3846"/>
                  </a:lnTo>
                  <a:lnTo>
                    <a:pt x="1620" y="3846"/>
                  </a:lnTo>
                  <a:cubicBezTo>
                    <a:pt x="1644" y="3191"/>
                    <a:pt x="1763" y="2572"/>
                    <a:pt x="1965" y="2048"/>
                  </a:cubicBezTo>
                  <a:close/>
                  <a:moveTo>
                    <a:pt x="6049" y="2048"/>
                  </a:moveTo>
                  <a:cubicBezTo>
                    <a:pt x="6252" y="2584"/>
                    <a:pt x="6371" y="3191"/>
                    <a:pt x="6383" y="3846"/>
                  </a:cubicBezTo>
                  <a:lnTo>
                    <a:pt x="4144" y="3846"/>
                  </a:lnTo>
                  <a:lnTo>
                    <a:pt x="4144" y="2048"/>
                  </a:lnTo>
                  <a:close/>
                  <a:moveTo>
                    <a:pt x="7192" y="2048"/>
                  </a:moveTo>
                  <a:cubicBezTo>
                    <a:pt x="7514" y="2584"/>
                    <a:pt x="7716" y="3191"/>
                    <a:pt x="7740" y="3846"/>
                  </a:cubicBezTo>
                  <a:lnTo>
                    <a:pt x="6668" y="3846"/>
                  </a:lnTo>
                  <a:cubicBezTo>
                    <a:pt x="6656" y="3215"/>
                    <a:pt x="6537" y="2596"/>
                    <a:pt x="6347" y="2048"/>
                  </a:cubicBezTo>
                  <a:close/>
                  <a:moveTo>
                    <a:pt x="4001" y="0"/>
                  </a:moveTo>
                  <a:cubicBezTo>
                    <a:pt x="2930" y="0"/>
                    <a:pt x="1930" y="417"/>
                    <a:pt x="1180" y="1167"/>
                  </a:cubicBezTo>
                  <a:cubicBezTo>
                    <a:pt x="418" y="1929"/>
                    <a:pt x="1" y="2929"/>
                    <a:pt x="1" y="4001"/>
                  </a:cubicBezTo>
                  <a:cubicBezTo>
                    <a:pt x="1" y="4537"/>
                    <a:pt x="108" y="5061"/>
                    <a:pt x="310" y="5537"/>
                  </a:cubicBezTo>
                  <a:cubicBezTo>
                    <a:pt x="337" y="5590"/>
                    <a:pt x="384" y="5617"/>
                    <a:pt x="436" y="5617"/>
                  </a:cubicBezTo>
                  <a:cubicBezTo>
                    <a:pt x="453" y="5617"/>
                    <a:pt x="471" y="5614"/>
                    <a:pt x="489" y="5608"/>
                  </a:cubicBezTo>
                  <a:cubicBezTo>
                    <a:pt x="560" y="5573"/>
                    <a:pt x="596" y="5501"/>
                    <a:pt x="560" y="5430"/>
                  </a:cubicBezTo>
                  <a:cubicBezTo>
                    <a:pt x="382" y="5013"/>
                    <a:pt x="298" y="4584"/>
                    <a:pt x="287" y="4132"/>
                  </a:cubicBezTo>
                  <a:lnTo>
                    <a:pt x="1334" y="4132"/>
                  </a:lnTo>
                  <a:lnTo>
                    <a:pt x="1334" y="4299"/>
                  </a:lnTo>
                  <a:cubicBezTo>
                    <a:pt x="1334" y="4370"/>
                    <a:pt x="1418" y="4430"/>
                    <a:pt x="1489" y="4430"/>
                  </a:cubicBezTo>
                  <a:cubicBezTo>
                    <a:pt x="1561" y="4430"/>
                    <a:pt x="1620" y="4358"/>
                    <a:pt x="1620" y="4287"/>
                  </a:cubicBezTo>
                  <a:lnTo>
                    <a:pt x="1620" y="4132"/>
                  </a:lnTo>
                  <a:lnTo>
                    <a:pt x="3870" y="4132"/>
                  </a:lnTo>
                  <a:lnTo>
                    <a:pt x="3870" y="4299"/>
                  </a:lnTo>
                  <a:cubicBezTo>
                    <a:pt x="3870" y="4370"/>
                    <a:pt x="3930" y="4430"/>
                    <a:pt x="4001" y="4430"/>
                  </a:cubicBezTo>
                  <a:cubicBezTo>
                    <a:pt x="4073" y="4430"/>
                    <a:pt x="4132" y="4370"/>
                    <a:pt x="4132" y="4299"/>
                  </a:cubicBezTo>
                  <a:lnTo>
                    <a:pt x="4132" y="4132"/>
                  </a:lnTo>
                  <a:lnTo>
                    <a:pt x="6383" y="4132"/>
                  </a:lnTo>
                  <a:lnTo>
                    <a:pt x="6383" y="4287"/>
                  </a:lnTo>
                  <a:cubicBezTo>
                    <a:pt x="6383" y="4358"/>
                    <a:pt x="6442" y="4430"/>
                    <a:pt x="6514" y="4430"/>
                  </a:cubicBezTo>
                  <a:cubicBezTo>
                    <a:pt x="6597" y="4430"/>
                    <a:pt x="6656" y="4370"/>
                    <a:pt x="6656" y="4299"/>
                  </a:cubicBezTo>
                  <a:lnTo>
                    <a:pt x="6656" y="4132"/>
                  </a:lnTo>
                  <a:lnTo>
                    <a:pt x="7704" y="4132"/>
                  </a:lnTo>
                  <a:cubicBezTo>
                    <a:pt x="7692" y="4584"/>
                    <a:pt x="7609" y="5013"/>
                    <a:pt x="7430" y="5430"/>
                  </a:cubicBezTo>
                  <a:cubicBezTo>
                    <a:pt x="7395" y="5501"/>
                    <a:pt x="7430" y="5573"/>
                    <a:pt x="7502" y="5608"/>
                  </a:cubicBezTo>
                  <a:cubicBezTo>
                    <a:pt x="7514" y="5608"/>
                    <a:pt x="7526" y="5620"/>
                    <a:pt x="7561" y="5620"/>
                  </a:cubicBezTo>
                  <a:cubicBezTo>
                    <a:pt x="7621" y="5620"/>
                    <a:pt x="7668" y="5596"/>
                    <a:pt x="7692" y="5537"/>
                  </a:cubicBezTo>
                  <a:cubicBezTo>
                    <a:pt x="7907" y="5037"/>
                    <a:pt x="8002" y="4525"/>
                    <a:pt x="8002" y="4001"/>
                  </a:cubicBezTo>
                  <a:cubicBezTo>
                    <a:pt x="8014" y="2929"/>
                    <a:pt x="7597" y="1917"/>
                    <a:pt x="6835" y="1167"/>
                  </a:cubicBezTo>
                  <a:cubicBezTo>
                    <a:pt x="6073" y="417"/>
                    <a:pt x="5073" y="0"/>
                    <a:pt x="400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867" name="Google Shape;4867;p66"/>
          <p:cNvGrpSpPr/>
          <p:nvPr/>
        </p:nvGrpSpPr>
        <p:grpSpPr>
          <a:xfrm>
            <a:off x="6608595" y="2045308"/>
            <a:ext cx="249420" cy="363849"/>
            <a:chOff x="6633705" y="1969108"/>
            <a:chExt cx="249420" cy="363849"/>
          </a:xfrm>
        </p:grpSpPr>
        <p:sp>
          <p:nvSpPr>
            <p:cNvPr id="4868" name="Google Shape;4868;p66"/>
            <p:cNvSpPr/>
            <p:nvPr/>
          </p:nvSpPr>
          <p:spPr>
            <a:xfrm>
              <a:off x="6678426" y="1969108"/>
              <a:ext cx="159214" cy="238407"/>
            </a:xfrm>
            <a:custGeom>
              <a:rect b="b" l="l" r="r" t="t"/>
              <a:pathLst>
                <a:path extrusionOk="0" h="7490" w="5002">
                  <a:moveTo>
                    <a:pt x="2525" y="333"/>
                  </a:moveTo>
                  <a:cubicBezTo>
                    <a:pt x="2906" y="333"/>
                    <a:pt x="3239" y="572"/>
                    <a:pt x="3251" y="857"/>
                  </a:cubicBezTo>
                  <a:cubicBezTo>
                    <a:pt x="3025" y="762"/>
                    <a:pt x="2775" y="714"/>
                    <a:pt x="2525" y="714"/>
                  </a:cubicBezTo>
                  <a:cubicBezTo>
                    <a:pt x="2263" y="714"/>
                    <a:pt x="2013" y="762"/>
                    <a:pt x="1787" y="857"/>
                  </a:cubicBezTo>
                  <a:cubicBezTo>
                    <a:pt x="1811" y="560"/>
                    <a:pt x="2120" y="333"/>
                    <a:pt x="2525" y="333"/>
                  </a:cubicBezTo>
                  <a:close/>
                  <a:moveTo>
                    <a:pt x="2525" y="1036"/>
                  </a:moveTo>
                  <a:cubicBezTo>
                    <a:pt x="3418" y="1036"/>
                    <a:pt x="4144" y="1762"/>
                    <a:pt x="4144" y="2655"/>
                  </a:cubicBezTo>
                  <a:cubicBezTo>
                    <a:pt x="4144" y="2786"/>
                    <a:pt x="4132" y="2905"/>
                    <a:pt x="4097" y="3036"/>
                  </a:cubicBezTo>
                  <a:cubicBezTo>
                    <a:pt x="4073" y="2905"/>
                    <a:pt x="3989" y="2786"/>
                    <a:pt x="3870" y="2679"/>
                  </a:cubicBezTo>
                  <a:cubicBezTo>
                    <a:pt x="3216" y="2107"/>
                    <a:pt x="2049" y="1953"/>
                    <a:pt x="2001" y="1941"/>
                  </a:cubicBezTo>
                  <a:cubicBezTo>
                    <a:pt x="1994" y="1940"/>
                    <a:pt x="1987" y="1939"/>
                    <a:pt x="1980" y="1939"/>
                  </a:cubicBezTo>
                  <a:cubicBezTo>
                    <a:pt x="1894" y="1939"/>
                    <a:pt x="1822" y="2006"/>
                    <a:pt x="1811" y="2084"/>
                  </a:cubicBezTo>
                  <a:cubicBezTo>
                    <a:pt x="1787" y="2179"/>
                    <a:pt x="1870" y="2262"/>
                    <a:pt x="1953" y="2286"/>
                  </a:cubicBezTo>
                  <a:cubicBezTo>
                    <a:pt x="1965" y="2286"/>
                    <a:pt x="3073" y="2429"/>
                    <a:pt x="3656" y="2941"/>
                  </a:cubicBezTo>
                  <a:cubicBezTo>
                    <a:pt x="3727" y="3012"/>
                    <a:pt x="3787" y="3120"/>
                    <a:pt x="3787" y="3215"/>
                  </a:cubicBezTo>
                  <a:lnTo>
                    <a:pt x="3787" y="3370"/>
                  </a:lnTo>
                  <a:cubicBezTo>
                    <a:pt x="3787" y="4084"/>
                    <a:pt x="3216" y="4644"/>
                    <a:pt x="2525" y="4644"/>
                  </a:cubicBezTo>
                  <a:cubicBezTo>
                    <a:pt x="1822" y="4644"/>
                    <a:pt x="1251" y="4084"/>
                    <a:pt x="1251" y="3381"/>
                  </a:cubicBezTo>
                  <a:cubicBezTo>
                    <a:pt x="1251" y="3334"/>
                    <a:pt x="1287" y="3274"/>
                    <a:pt x="1311" y="3250"/>
                  </a:cubicBezTo>
                  <a:cubicBezTo>
                    <a:pt x="1453" y="3143"/>
                    <a:pt x="1644" y="2977"/>
                    <a:pt x="1763" y="2727"/>
                  </a:cubicBezTo>
                  <a:cubicBezTo>
                    <a:pt x="1811" y="2643"/>
                    <a:pt x="1775" y="2548"/>
                    <a:pt x="1692" y="2500"/>
                  </a:cubicBezTo>
                  <a:cubicBezTo>
                    <a:pt x="1664" y="2490"/>
                    <a:pt x="1637" y="2485"/>
                    <a:pt x="1612" y="2485"/>
                  </a:cubicBezTo>
                  <a:cubicBezTo>
                    <a:pt x="1551" y="2485"/>
                    <a:pt x="1499" y="2516"/>
                    <a:pt x="1465" y="2584"/>
                  </a:cubicBezTo>
                  <a:cubicBezTo>
                    <a:pt x="1370" y="2762"/>
                    <a:pt x="1227" y="2893"/>
                    <a:pt x="1120" y="2965"/>
                  </a:cubicBezTo>
                  <a:cubicBezTo>
                    <a:pt x="1060" y="3012"/>
                    <a:pt x="1001" y="3072"/>
                    <a:pt x="977" y="3143"/>
                  </a:cubicBezTo>
                  <a:cubicBezTo>
                    <a:pt x="930" y="2977"/>
                    <a:pt x="894" y="2822"/>
                    <a:pt x="894" y="2655"/>
                  </a:cubicBezTo>
                  <a:cubicBezTo>
                    <a:pt x="894" y="1762"/>
                    <a:pt x="1632" y="1036"/>
                    <a:pt x="2525" y="1036"/>
                  </a:cubicBezTo>
                  <a:close/>
                  <a:moveTo>
                    <a:pt x="3061" y="4882"/>
                  </a:moveTo>
                  <a:lnTo>
                    <a:pt x="3061" y="5120"/>
                  </a:lnTo>
                  <a:cubicBezTo>
                    <a:pt x="3061" y="5167"/>
                    <a:pt x="3061" y="5215"/>
                    <a:pt x="3073" y="5263"/>
                  </a:cubicBezTo>
                  <a:lnTo>
                    <a:pt x="2525" y="5679"/>
                  </a:lnTo>
                  <a:lnTo>
                    <a:pt x="1942" y="5263"/>
                  </a:lnTo>
                  <a:cubicBezTo>
                    <a:pt x="1953" y="5215"/>
                    <a:pt x="1953" y="5167"/>
                    <a:pt x="1953" y="5120"/>
                  </a:cubicBezTo>
                  <a:lnTo>
                    <a:pt x="1953" y="4882"/>
                  </a:lnTo>
                  <a:cubicBezTo>
                    <a:pt x="2132" y="4941"/>
                    <a:pt x="2311" y="4989"/>
                    <a:pt x="2501" y="4989"/>
                  </a:cubicBezTo>
                  <a:cubicBezTo>
                    <a:pt x="2704" y="4989"/>
                    <a:pt x="2882" y="4965"/>
                    <a:pt x="3061" y="4882"/>
                  </a:cubicBezTo>
                  <a:close/>
                  <a:moveTo>
                    <a:pt x="2525" y="5679"/>
                  </a:moveTo>
                  <a:cubicBezTo>
                    <a:pt x="2525" y="5685"/>
                    <a:pt x="2519" y="5688"/>
                    <a:pt x="2516" y="5688"/>
                  </a:cubicBezTo>
                  <a:cubicBezTo>
                    <a:pt x="2513" y="5688"/>
                    <a:pt x="2513" y="5685"/>
                    <a:pt x="2525" y="5679"/>
                  </a:cubicBezTo>
                  <a:close/>
                  <a:moveTo>
                    <a:pt x="2501" y="0"/>
                  </a:moveTo>
                  <a:cubicBezTo>
                    <a:pt x="1930" y="0"/>
                    <a:pt x="1453" y="405"/>
                    <a:pt x="1453" y="881"/>
                  </a:cubicBezTo>
                  <a:cubicBezTo>
                    <a:pt x="1453" y="929"/>
                    <a:pt x="1453" y="976"/>
                    <a:pt x="1465" y="1012"/>
                  </a:cubicBezTo>
                  <a:cubicBezTo>
                    <a:pt x="918" y="1357"/>
                    <a:pt x="560" y="1965"/>
                    <a:pt x="560" y="2667"/>
                  </a:cubicBezTo>
                  <a:cubicBezTo>
                    <a:pt x="560" y="3120"/>
                    <a:pt x="715" y="3560"/>
                    <a:pt x="1001" y="3917"/>
                  </a:cubicBezTo>
                  <a:cubicBezTo>
                    <a:pt x="1120" y="4251"/>
                    <a:pt x="1346" y="4524"/>
                    <a:pt x="1632" y="4727"/>
                  </a:cubicBezTo>
                  <a:lnTo>
                    <a:pt x="1632" y="5120"/>
                  </a:lnTo>
                  <a:cubicBezTo>
                    <a:pt x="1632" y="5203"/>
                    <a:pt x="1584" y="5275"/>
                    <a:pt x="1513" y="5298"/>
                  </a:cubicBezTo>
                  <a:lnTo>
                    <a:pt x="418" y="5775"/>
                  </a:lnTo>
                  <a:cubicBezTo>
                    <a:pt x="168" y="5894"/>
                    <a:pt x="1" y="6156"/>
                    <a:pt x="1" y="6418"/>
                  </a:cubicBezTo>
                  <a:lnTo>
                    <a:pt x="1" y="7322"/>
                  </a:lnTo>
                  <a:cubicBezTo>
                    <a:pt x="1" y="7418"/>
                    <a:pt x="84" y="7489"/>
                    <a:pt x="168" y="7489"/>
                  </a:cubicBezTo>
                  <a:cubicBezTo>
                    <a:pt x="263" y="7489"/>
                    <a:pt x="334" y="7418"/>
                    <a:pt x="334" y="7322"/>
                  </a:cubicBezTo>
                  <a:lnTo>
                    <a:pt x="334" y="6418"/>
                  </a:lnTo>
                  <a:cubicBezTo>
                    <a:pt x="334" y="6275"/>
                    <a:pt x="418" y="6132"/>
                    <a:pt x="560" y="6072"/>
                  </a:cubicBezTo>
                  <a:lnTo>
                    <a:pt x="1644" y="5596"/>
                  </a:lnTo>
                  <a:cubicBezTo>
                    <a:pt x="1692" y="5584"/>
                    <a:pt x="1715" y="5560"/>
                    <a:pt x="1751" y="5536"/>
                  </a:cubicBezTo>
                  <a:lnTo>
                    <a:pt x="2299" y="5941"/>
                  </a:lnTo>
                  <a:cubicBezTo>
                    <a:pt x="2358" y="5989"/>
                    <a:pt x="2430" y="6013"/>
                    <a:pt x="2501" y="6013"/>
                  </a:cubicBezTo>
                  <a:cubicBezTo>
                    <a:pt x="2584" y="6013"/>
                    <a:pt x="2656" y="5989"/>
                    <a:pt x="2715" y="5941"/>
                  </a:cubicBezTo>
                  <a:lnTo>
                    <a:pt x="3263" y="5536"/>
                  </a:lnTo>
                  <a:cubicBezTo>
                    <a:pt x="3299" y="5572"/>
                    <a:pt x="3335" y="5584"/>
                    <a:pt x="3370" y="5596"/>
                  </a:cubicBezTo>
                  <a:lnTo>
                    <a:pt x="4454" y="6072"/>
                  </a:lnTo>
                  <a:cubicBezTo>
                    <a:pt x="4585" y="6132"/>
                    <a:pt x="4680" y="6275"/>
                    <a:pt x="4680" y="6418"/>
                  </a:cubicBezTo>
                  <a:lnTo>
                    <a:pt x="4680" y="7322"/>
                  </a:lnTo>
                  <a:cubicBezTo>
                    <a:pt x="4680" y="7418"/>
                    <a:pt x="4751" y="7489"/>
                    <a:pt x="4847" y="7489"/>
                  </a:cubicBezTo>
                  <a:cubicBezTo>
                    <a:pt x="4930" y="7489"/>
                    <a:pt x="5001" y="7418"/>
                    <a:pt x="5001" y="7322"/>
                  </a:cubicBezTo>
                  <a:lnTo>
                    <a:pt x="5001" y="6418"/>
                  </a:lnTo>
                  <a:cubicBezTo>
                    <a:pt x="5001" y="6156"/>
                    <a:pt x="4847" y="5894"/>
                    <a:pt x="4585" y="5775"/>
                  </a:cubicBezTo>
                  <a:lnTo>
                    <a:pt x="3501" y="5298"/>
                  </a:lnTo>
                  <a:cubicBezTo>
                    <a:pt x="3430" y="5275"/>
                    <a:pt x="3382" y="5203"/>
                    <a:pt x="3382" y="5120"/>
                  </a:cubicBezTo>
                  <a:lnTo>
                    <a:pt x="3382" y="4727"/>
                  </a:lnTo>
                  <a:cubicBezTo>
                    <a:pt x="3668" y="4524"/>
                    <a:pt x="3894" y="4251"/>
                    <a:pt x="4013" y="3917"/>
                  </a:cubicBezTo>
                  <a:cubicBezTo>
                    <a:pt x="4287" y="3560"/>
                    <a:pt x="4454" y="3131"/>
                    <a:pt x="4454" y="2667"/>
                  </a:cubicBezTo>
                  <a:cubicBezTo>
                    <a:pt x="4454" y="1965"/>
                    <a:pt x="4097" y="1357"/>
                    <a:pt x="3549" y="1012"/>
                  </a:cubicBezTo>
                  <a:cubicBezTo>
                    <a:pt x="3561" y="976"/>
                    <a:pt x="3561" y="929"/>
                    <a:pt x="3561" y="881"/>
                  </a:cubicBezTo>
                  <a:cubicBezTo>
                    <a:pt x="3561" y="393"/>
                    <a:pt x="3085" y="0"/>
                    <a:pt x="250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9" name="Google Shape;4869;p66"/>
            <p:cNvSpPr/>
            <p:nvPr/>
          </p:nvSpPr>
          <p:spPr>
            <a:xfrm>
              <a:off x="6753481" y="2168809"/>
              <a:ext cx="10249" cy="38705"/>
            </a:xfrm>
            <a:custGeom>
              <a:rect b="b" l="l" r="r" t="t"/>
              <a:pathLst>
                <a:path extrusionOk="0" h="1216" w="322">
                  <a:moveTo>
                    <a:pt x="167" y="1"/>
                  </a:moveTo>
                  <a:cubicBezTo>
                    <a:pt x="72" y="1"/>
                    <a:pt x="0" y="72"/>
                    <a:pt x="0" y="155"/>
                  </a:cubicBezTo>
                  <a:lnTo>
                    <a:pt x="0" y="1048"/>
                  </a:lnTo>
                  <a:cubicBezTo>
                    <a:pt x="0" y="1144"/>
                    <a:pt x="72" y="1215"/>
                    <a:pt x="167" y="1215"/>
                  </a:cubicBezTo>
                  <a:cubicBezTo>
                    <a:pt x="250" y="1215"/>
                    <a:pt x="322" y="1144"/>
                    <a:pt x="322" y="1048"/>
                  </a:cubicBezTo>
                  <a:lnTo>
                    <a:pt x="322" y="155"/>
                  </a:lnTo>
                  <a:cubicBezTo>
                    <a:pt x="322" y="72"/>
                    <a:pt x="250" y="1"/>
                    <a:pt x="1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0" name="Google Shape;4870;p66"/>
            <p:cNvSpPr/>
            <p:nvPr/>
          </p:nvSpPr>
          <p:spPr>
            <a:xfrm>
              <a:off x="6707614" y="2180173"/>
              <a:ext cx="10631" cy="27342"/>
            </a:xfrm>
            <a:custGeom>
              <a:rect b="b" l="l" r="r" t="t"/>
              <a:pathLst>
                <a:path extrusionOk="0" h="859" w="334">
                  <a:moveTo>
                    <a:pt x="155" y="1"/>
                  </a:moveTo>
                  <a:cubicBezTo>
                    <a:pt x="72" y="1"/>
                    <a:pt x="1" y="72"/>
                    <a:pt x="1" y="156"/>
                  </a:cubicBezTo>
                  <a:lnTo>
                    <a:pt x="1" y="691"/>
                  </a:lnTo>
                  <a:cubicBezTo>
                    <a:pt x="1" y="787"/>
                    <a:pt x="72" y="858"/>
                    <a:pt x="155" y="858"/>
                  </a:cubicBezTo>
                  <a:cubicBezTo>
                    <a:pt x="251" y="858"/>
                    <a:pt x="322" y="787"/>
                    <a:pt x="322" y="691"/>
                  </a:cubicBezTo>
                  <a:lnTo>
                    <a:pt x="322" y="156"/>
                  </a:lnTo>
                  <a:cubicBezTo>
                    <a:pt x="334" y="72"/>
                    <a:pt x="263" y="1"/>
                    <a:pt x="15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1" name="Google Shape;4871;p66"/>
            <p:cNvSpPr/>
            <p:nvPr/>
          </p:nvSpPr>
          <p:spPr>
            <a:xfrm>
              <a:off x="6798966" y="2180173"/>
              <a:ext cx="10249" cy="27342"/>
            </a:xfrm>
            <a:custGeom>
              <a:rect b="b" l="l" r="r" t="t"/>
              <a:pathLst>
                <a:path extrusionOk="0" h="859" w="322">
                  <a:moveTo>
                    <a:pt x="167" y="1"/>
                  </a:moveTo>
                  <a:cubicBezTo>
                    <a:pt x="71" y="1"/>
                    <a:pt x="0" y="72"/>
                    <a:pt x="0" y="156"/>
                  </a:cubicBezTo>
                  <a:lnTo>
                    <a:pt x="0" y="691"/>
                  </a:lnTo>
                  <a:cubicBezTo>
                    <a:pt x="0" y="787"/>
                    <a:pt x="71" y="858"/>
                    <a:pt x="167" y="858"/>
                  </a:cubicBezTo>
                  <a:cubicBezTo>
                    <a:pt x="250" y="858"/>
                    <a:pt x="321" y="787"/>
                    <a:pt x="321" y="691"/>
                  </a:cubicBezTo>
                  <a:lnTo>
                    <a:pt x="321" y="156"/>
                  </a:lnTo>
                  <a:cubicBezTo>
                    <a:pt x="321" y="72"/>
                    <a:pt x="250" y="1"/>
                    <a:pt x="1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2" name="Google Shape;4872;p66"/>
            <p:cNvSpPr/>
            <p:nvPr/>
          </p:nvSpPr>
          <p:spPr>
            <a:xfrm>
              <a:off x="6742118" y="2299949"/>
              <a:ext cx="32976" cy="33008"/>
            </a:xfrm>
            <a:custGeom>
              <a:rect b="b" l="l" r="r" t="t"/>
              <a:pathLst>
                <a:path extrusionOk="0" h="1037" w="1036">
                  <a:moveTo>
                    <a:pt x="524" y="322"/>
                  </a:moveTo>
                  <a:cubicBezTo>
                    <a:pt x="619" y="322"/>
                    <a:pt x="714" y="417"/>
                    <a:pt x="714" y="524"/>
                  </a:cubicBezTo>
                  <a:cubicBezTo>
                    <a:pt x="714" y="619"/>
                    <a:pt x="619" y="715"/>
                    <a:pt x="524" y="715"/>
                  </a:cubicBezTo>
                  <a:cubicBezTo>
                    <a:pt x="417" y="715"/>
                    <a:pt x="322" y="619"/>
                    <a:pt x="322" y="524"/>
                  </a:cubicBezTo>
                  <a:cubicBezTo>
                    <a:pt x="322" y="417"/>
                    <a:pt x="417" y="322"/>
                    <a:pt x="524" y="322"/>
                  </a:cubicBezTo>
                  <a:close/>
                  <a:moveTo>
                    <a:pt x="524" y="0"/>
                  </a:moveTo>
                  <a:cubicBezTo>
                    <a:pt x="238" y="0"/>
                    <a:pt x="0" y="238"/>
                    <a:pt x="0" y="524"/>
                  </a:cubicBezTo>
                  <a:cubicBezTo>
                    <a:pt x="0" y="798"/>
                    <a:pt x="238" y="1036"/>
                    <a:pt x="524" y="1036"/>
                  </a:cubicBezTo>
                  <a:cubicBezTo>
                    <a:pt x="798" y="1036"/>
                    <a:pt x="1036" y="798"/>
                    <a:pt x="1036" y="524"/>
                  </a:cubicBezTo>
                  <a:cubicBezTo>
                    <a:pt x="1036" y="238"/>
                    <a:pt x="798" y="0"/>
                    <a:pt x="52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3" name="Google Shape;4873;p66"/>
            <p:cNvSpPr/>
            <p:nvPr/>
          </p:nvSpPr>
          <p:spPr>
            <a:xfrm>
              <a:off x="6633705" y="2299949"/>
              <a:ext cx="33008" cy="33008"/>
            </a:xfrm>
            <a:custGeom>
              <a:rect b="b" l="l" r="r" t="t"/>
              <a:pathLst>
                <a:path extrusionOk="0" h="1037" w="1037">
                  <a:moveTo>
                    <a:pt x="513" y="322"/>
                  </a:moveTo>
                  <a:cubicBezTo>
                    <a:pt x="620" y="322"/>
                    <a:pt x="715" y="417"/>
                    <a:pt x="715" y="524"/>
                  </a:cubicBezTo>
                  <a:cubicBezTo>
                    <a:pt x="715" y="619"/>
                    <a:pt x="620" y="715"/>
                    <a:pt x="513" y="715"/>
                  </a:cubicBezTo>
                  <a:cubicBezTo>
                    <a:pt x="418" y="715"/>
                    <a:pt x="322" y="619"/>
                    <a:pt x="322" y="524"/>
                  </a:cubicBezTo>
                  <a:cubicBezTo>
                    <a:pt x="322" y="417"/>
                    <a:pt x="418" y="322"/>
                    <a:pt x="513" y="322"/>
                  </a:cubicBezTo>
                  <a:close/>
                  <a:moveTo>
                    <a:pt x="513" y="0"/>
                  </a:moveTo>
                  <a:cubicBezTo>
                    <a:pt x="239" y="0"/>
                    <a:pt x="1" y="238"/>
                    <a:pt x="1" y="524"/>
                  </a:cubicBezTo>
                  <a:cubicBezTo>
                    <a:pt x="1" y="798"/>
                    <a:pt x="239" y="1036"/>
                    <a:pt x="513" y="1036"/>
                  </a:cubicBezTo>
                  <a:cubicBezTo>
                    <a:pt x="799" y="1036"/>
                    <a:pt x="1037" y="798"/>
                    <a:pt x="1037" y="524"/>
                  </a:cubicBezTo>
                  <a:cubicBezTo>
                    <a:pt x="1037" y="238"/>
                    <a:pt x="799" y="0"/>
                    <a:pt x="51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4" name="Google Shape;4874;p66"/>
            <p:cNvSpPr/>
            <p:nvPr/>
          </p:nvSpPr>
          <p:spPr>
            <a:xfrm>
              <a:off x="6850117" y="2299949"/>
              <a:ext cx="33008" cy="33008"/>
            </a:xfrm>
            <a:custGeom>
              <a:rect b="b" l="l" r="r" t="t"/>
              <a:pathLst>
                <a:path extrusionOk="0" h="1037" w="1037">
                  <a:moveTo>
                    <a:pt x="524" y="322"/>
                  </a:moveTo>
                  <a:cubicBezTo>
                    <a:pt x="619" y="322"/>
                    <a:pt x="715" y="417"/>
                    <a:pt x="715" y="524"/>
                  </a:cubicBezTo>
                  <a:cubicBezTo>
                    <a:pt x="715" y="619"/>
                    <a:pt x="619" y="715"/>
                    <a:pt x="524" y="715"/>
                  </a:cubicBezTo>
                  <a:cubicBezTo>
                    <a:pt x="417" y="715"/>
                    <a:pt x="322" y="619"/>
                    <a:pt x="322" y="524"/>
                  </a:cubicBezTo>
                  <a:cubicBezTo>
                    <a:pt x="322" y="417"/>
                    <a:pt x="417" y="322"/>
                    <a:pt x="524" y="322"/>
                  </a:cubicBezTo>
                  <a:close/>
                  <a:moveTo>
                    <a:pt x="524" y="0"/>
                  </a:moveTo>
                  <a:cubicBezTo>
                    <a:pt x="238" y="0"/>
                    <a:pt x="0" y="238"/>
                    <a:pt x="0" y="524"/>
                  </a:cubicBezTo>
                  <a:cubicBezTo>
                    <a:pt x="0" y="798"/>
                    <a:pt x="238" y="1036"/>
                    <a:pt x="524" y="1036"/>
                  </a:cubicBezTo>
                  <a:cubicBezTo>
                    <a:pt x="798" y="1036"/>
                    <a:pt x="1036" y="798"/>
                    <a:pt x="1036" y="524"/>
                  </a:cubicBezTo>
                  <a:cubicBezTo>
                    <a:pt x="1036" y="238"/>
                    <a:pt x="822" y="0"/>
                    <a:pt x="52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5" name="Google Shape;4875;p66"/>
            <p:cNvSpPr/>
            <p:nvPr/>
          </p:nvSpPr>
          <p:spPr>
            <a:xfrm>
              <a:off x="6664039" y="2219610"/>
              <a:ext cx="188370" cy="73750"/>
            </a:xfrm>
            <a:custGeom>
              <a:rect b="b" l="l" r="r" t="t"/>
              <a:pathLst>
                <a:path extrusionOk="0" h="2317" w="5918">
                  <a:moveTo>
                    <a:pt x="2977" y="0"/>
                  </a:moveTo>
                  <a:cubicBezTo>
                    <a:pt x="2882" y="0"/>
                    <a:pt x="2810" y="83"/>
                    <a:pt x="2810" y="167"/>
                  </a:cubicBezTo>
                  <a:lnTo>
                    <a:pt x="2810" y="369"/>
                  </a:lnTo>
                  <a:lnTo>
                    <a:pt x="1632" y="369"/>
                  </a:lnTo>
                  <a:cubicBezTo>
                    <a:pt x="1405" y="369"/>
                    <a:pt x="1191" y="464"/>
                    <a:pt x="1048" y="667"/>
                  </a:cubicBezTo>
                  <a:lnTo>
                    <a:pt x="60" y="2048"/>
                  </a:lnTo>
                  <a:cubicBezTo>
                    <a:pt x="0" y="2119"/>
                    <a:pt x="24" y="2227"/>
                    <a:pt x="96" y="2286"/>
                  </a:cubicBezTo>
                  <a:cubicBezTo>
                    <a:pt x="125" y="2307"/>
                    <a:pt x="156" y="2316"/>
                    <a:pt x="186" y="2316"/>
                  </a:cubicBezTo>
                  <a:cubicBezTo>
                    <a:pt x="241" y="2316"/>
                    <a:pt x="295" y="2285"/>
                    <a:pt x="334" y="2238"/>
                  </a:cubicBezTo>
                  <a:lnTo>
                    <a:pt x="1334" y="857"/>
                  </a:lnTo>
                  <a:cubicBezTo>
                    <a:pt x="1405" y="750"/>
                    <a:pt x="1512" y="703"/>
                    <a:pt x="1632" y="703"/>
                  </a:cubicBezTo>
                  <a:lnTo>
                    <a:pt x="2810" y="703"/>
                  </a:lnTo>
                  <a:lnTo>
                    <a:pt x="2810" y="1977"/>
                  </a:lnTo>
                  <a:cubicBezTo>
                    <a:pt x="2810" y="2060"/>
                    <a:pt x="2882" y="2131"/>
                    <a:pt x="2977" y="2131"/>
                  </a:cubicBezTo>
                  <a:cubicBezTo>
                    <a:pt x="3060" y="2131"/>
                    <a:pt x="3132" y="2060"/>
                    <a:pt x="3132" y="1977"/>
                  </a:cubicBezTo>
                  <a:lnTo>
                    <a:pt x="3132" y="703"/>
                  </a:lnTo>
                  <a:lnTo>
                    <a:pt x="4310" y="703"/>
                  </a:lnTo>
                  <a:cubicBezTo>
                    <a:pt x="4430" y="703"/>
                    <a:pt x="4549" y="762"/>
                    <a:pt x="4608" y="857"/>
                  </a:cubicBezTo>
                  <a:lnTo>
                    <a:pt x="5608" y="2238"/>
                  </a:lnTo>
                  <a:cubicBezTo>
                    <a:pt x="5632" y="2286"/>
                    <a:pt x="5692" y="2310"/>
                    <a:pt x="5739" y="2310"/>
                  </a:cubicBezTo>
                  <a:cubicBezTo>
                    <a:pt x="5775" y="2310"/>
                    <a:pt x="5811" y="2298"/>
                    <a:pt x="5846" y="2286"/>
                  </a:cubicBezTo>
                  <a:cubicBezTo>
                    <a:pt x="5906" y="2227"/>
                    <a:pt x="5918" y="2119"/>
                    <a:pt x="5870" y="2048"/>
                  </a:cubicBezTo>
                  <a:lnTo>
                    <a:pt x="4882" y="667"/>
                  </a:lnTo>
                  <a:cubicBezTo>
                    <a:pt x="4739" y="488"/>
                    <a:pt x="4537" y="369"/>
                    <a:pt x="4299" y="369"/>
                  </a:cubicBezTo>
                  <a:lnTo>
                    <a:pt x="3132" y="369"/>
                  </a:lnTo>
                  <a:lnTo>
                    <a:pt x="3132" y="167"/>
                  </a:lnTo>
                  <a:cubicBezTo>
                    <a:pt x="3132" y="83"/>
                    <a:pt x="3060" y="0"/>
                    <a:pt x="297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876" name="Google Shape;4876;p66"/>
          <p:cNvGrpSpPr/>
          <p:nvPr/>
        </p:nvGrpSpPr>
        <p:grpSpPr>
          <a:xfrm>
            <a:off x="5185921" y="2045308"/>
            <a:ext cx="226661" cy="363467"/>
            <a:chOff x="5211031" y="1969108"/>
            <a:chExt cx="226661" cy="363467"/>
          </a:xfrm>
        </p:grpSpPr>
        <p:sp>
          <p:nvSpPr>
            <p:cNvPr id="4877" name="Google Shape;4877;p66"/>
            <p:cNvSpPr/>
            <p:nvPr/>
          </p:nvSpPr>
          <p:spPr>
            <a:xfrm>
              <a:off x="5211031" y="1969108"/>
              <a:ext cx="226661" cy="363467"/>
            </a:xfrm>
            <a:custGeom>
              <a:rect b="b" l="l" r="r" t="t"/>
              <a:pathLst>
                <a:path extrusionOk="0" h="11419" w="7121">
                  <a:moveTo>
                    <a:pt x="6787" y="869"/>
                  </a:moveTo>
                  <a:cubicBezTo>
                    <a:pt x="6787" y="869"/>
                    <a:pt x="6799" y="869"/>
                    <a:pt x="6799" y="881"/>
                  </a:cubicBezTo>
                  <a:lnTo>
                    <a:pt x="6799" y="1238"/>
                  </a:lnTo>
                  <a:lnTo>
                    <a:pt x="6252" y="1250"/>
                  </a:lnTo>
                  <a:cubicBezTo>
                    <a:pt x="6156" y="1250"/>
                    <a:pt x="6085" y="1334"/>
                    <a:pt x="6085" y="1417"/>
                  </a:cubicBezTo>
                  <a:cubicBezTo>
                    <a:pt x="6085" y="1512"/>
                    <a:pt x="6156" y="1584"/>
                    <a:pt x="6252" y="1584"/>
                  </a:cubicBezTo>
                  <a:lnTo>
                    <a:pt x="6442" y="1584"/>
                  </a:lnTo>
                  <a:lnTo>
                    <a:pt x="6442" y="7501"/>
                  </a:lnTo>
                  <a:cubicBezTo>
                    <a:pt x="6442" y="7501"/>
                    <a:pt x="6442" y="7525"/>
                    <a:pt x="6430" y="7525"/>
                  </a:cubicBezTo>
                  <a:lnTo>
                    <a:pt x="703" y="7525"/>
                  </a:lnTo>
                  <a:cubicBezTo>
                    <a:pt x="703" y="7525"/>
                    <a:pt x="679" y="7525"/>
                    <a:pt x="679" y="7501"/>
                  </a:cubicBezTo>
                  <a:lnTo>
                    <a:pt x="679" y="1584"/>
                  </a:lnTo>
                  <a:lnTo>
                    <a:pt x="5537" y="1584"/>
                  </a:lnTo>
                  <a:cubicBezTo>
                    <a:pt x="5621" y="1584"/>
                    <a:pt x="5704" y="1512"/>
                    <a:pt x="5704" y="1417"/>
                  </a:cubicBezTo>
                  <a:cubicBezTo>
                    <a:pt x="5704" y="1334"/>
                    <a:pt x="5621" y="1250"/>
                    <a:pt x="5537" y="1250"/>
                  </a:cubicBezTo>
                  <a:lnTo>
                    <a:pt x="346" y="1250"/>
                  </a:lnTo>
                  <a:cubicBezTo>
                    <a:pt x="346" y="1250"/>
                    <a:pt x="322" y="1250"/>
                    <a:pt x="322" y="1238"/>
                  </a:cubicBezTo>
                  <a:lnTo>
                    <a:pt x="322" y="881"/>
                  </a:lnTo>
                  <a:cubicBezTo>
                    <a:pt x="322" y="881"/>
                    <a:pt x="322" y="869"/>
                    <a:pt x="346" y="869"/>
                  </a:cubicBezTo>
                  <a:close/>
                  <a:moveTo>
                    <a:pt x="5406" y="7858"/>
                  </a:moveTo>
                  <a:lnTo>
                    <a:pt x="5906" y="10394"/>
                  </a:lnTo>
                  <a:lnTo>
                    <a:pt x="3739" y="10394"/>
                  </a:lnTo>
                  <a:lnTo>
                    <a:pt x="3739" y="8418"/>
                  </a:lnTo>
                  <a:cubicBezTo>
                    <a:pt x="3739" y="8323"/>
                    <a:pt x="3656" y="8251"/>
                    <a:pt x="3573" y="8251"/>
                  </a:cubicBezTo>
                  <a:cubicBezTo>
                    <a:pt x="3477" y="8251"/>
                    <a:pt x="3406" y="8323"/>
                    <a:pt x="3406" y="8418"/>
                  </a:cubicBezTo>
                  <a:lnTo>
                    <a:pt x="3406" y="10394"/>
                  </a:lnTo>
                  <a:lnTo>
                    <a:pt x="1239" y="10394"/>
                  </a:lnTo>
                  <a:lnTo>
                    <a:pt x="1739" y="7858"/>
                  </a:lnTo>
                  <a:close/>
                  <a:moveTo>
                    <a:pt x="3573" y="0"/>
                  </a:moveTo>
                  <a:cubicBezTo>
                    <a:pt x="3477" y="0"/>
                    <a:pt x="3406" y="83"/>
                    <a:pt x="3406" y="167"/>
                  </a:cubicBezTo>
                  <a:lnTo>
                    <a:pt x="3406" y="536"/>
                  </a:lnTo>
                  <a:lnTo>
                    <a:pt x="346" y="536"/>
                  </a:lnTo>
                  <a:cubicBezTo>
                    <a:pt x="144" y="536"/>
                    <a:pt x="1" y="691"/>
                    <a:pt x="1" y="881"/>
                  </a:cubicBezTo>
                  <a:lnTo>
                    <a:pt x="1" y="1238"/>
                  </a:lnTo>
                  <a:cubicBezTo>
                    <a:pt x="1" y="1429"/>
                    <a:pt x="144" y="1584"/>
                    <a:pt x="346" y="1584"/>
                  </a:cubicBezTo>
                  <a:lnTo>
                    <a:pt x="358" y="1584"/>
                  </a:lnTo>
                  <a:lnTo>
                    <a:pt x="358" y="7501"/>
                  </a:lnTo>
                  <a:cubicBezTo>
                    <a:pt x="358" y="7703"/>
                    <a:pt x="501" y="7846"/>
                    <a:pt x="691" y="7846"/>
                  </a:cubicBezTo>
                  <a:lnTo>
                    <a:pt x="1382" y="7846"/>
                  </a:lnTo>
                  <a:lnTo>
                    <a:pt x="715" y="11228"/>
                  </a:lnTo>
                  <a:cubicBezTo>
                    <a:pt x="691" y="11311"/>
                    <a:pt x="751" y="11406"/>
                    <a:pt x="846" y="11418"/>
                  </a:cubicBezTo>
                  <a:lnTo>
                    <a:pt x="870" y="11418"/>
                  </a:lnTo>
                  <a:cubicBezTo>
                    <a:pt x="953" y="11418"/>
                    <a:pt x="1025" y="11359"/>
                    <a:pt x="1037" y="11287"/>
                  </a:cubicBezTo>
                  <a:lnTo>
                    <a:pt x="1156" y="10704"/>
                  </a:lnTo>
                  <a:lnTo>
                    <a:pt x="3394" y="10704"/>
                  </a:lnTo>
                  <a:lnTo>
                    <a:pt x="3394" y="11251"/>
                  </a:lnTo>
                  <a:cubicBezTo>
                    <a:pt x="3394" y="11347"/>
                    <a:pt x="3466" y="11418"/>
                    <a:pt x="3549" y="11418"/>
                  </a:cubicBezTo>
                  <a:cubicBezTo>
                    <a:pt x="3644" y="11418"/>
                    <a:pt x="3716" y="11347"/>
                    <a:pt x="3716" y="11251"/>
                  </a:cubicBezTo>
                  <a:lnTo>
                    <a:pt x="3716" y="10704"/>
                  </a:lnTo>
                  <a:lnTo>
                    <a:pt x="5954" y="10704"/>
                  </a:lnTo>
                  <a:lnTo>
                    <a:pt x="6073" y="11287"/>
                  </a:lnTo>
                  <a:cubicBezTo>
                    <a:pt x="6085" y="11359"/>
                    <a:pt x="6156" y="11418"/>
                    <a:pt x="6228" y="11418"/>
                  </a:cubicBezTo>
                  <a:lnTo>
                    <a:pt x="6264" y="11418"/>
                  </a:lnTo>
                  <a:cubicBezTo>
                    <a:pt x="6347" y="11406"/>
                    <a:pt x="6406" y="11311"/>
                    <a:pt x="6394" y="11228"/>
                  </a:cubicBezTo>
                  <a:lnTo>
                    <a:pt x="5728" y="7846"/>
                  </a:lnTo>
                  <a:lnTo>
                    <a:pt x="6406" y="7846"/>
                  </a:lnTo>
                  <a:cubicBezTo>
                    <a:pt x="6609" y="7846"/>
                    <a:pt x="6752" y="7703"/>
                    <a:pt x="6752" y="7501"/>
                  </a:cubicBezTo>
                  <a:lnTo>
                    <a:pt x="6752" y="1584"/>
                  </a:lnTo>
                  <a:lnTo>
                    <a:pt x="6764" y="1584"/>
                  </a:lnTo>
                  <a:cubicBezTo>
                    <a:pt x="6966" y="1584"/>
                    <a:pt x="7109" y="1429"/>
                    <a:pt x="7109" y="1238"/>
                  </a:cubicBezTo>
                  <a:lnTo>
                    <a:pt x="7109" y="881"/>
                  </a:lnTo>
                  <a:cubicBezTo>
                    <a:pt x="7121" y="691"/>
                    <a:pt x="6978" y="524"/>
                    <a:pt x="6787" y="524"/>
                  </a:cubicBezTo>
                  <a:lnTo>
                    <a:pt x="3739" y="524"/>
                  </a:lnTo>
                  <a:lnTo>
                    <a:pt x="3739" y="167"/>
                  </a:lnTo>
                  <a:cubicBezTo>
                    <a:pt x="3739" y="83"/>
                    <a:pt x="3656" y="0"/>
                    <a:pt x="357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8" name="Google Shape;4878;p66"/>
            <p:cNvSpPr/>
            <p:nvPr/>
          </p:nvSpPr>
          <p:spPr>
            <a:xfrm>
              <a:off x="5250468" y="2060046"/>
              <a:ext cx="147819" cy="107649"/>
            </a:xfrm>
            <a:custGeom>
              <a:rect b="b" l="l" r="r" t="t"/>
              <a:pathLst>
                <a:path extrusionOk="0" h="3382" w="4644">
                  <a:moveTo>
                    <a:pt x="3584" y="1"/>
                  </a:moveTo>
                  <a:cubicBezTo>
                    <a:pt x="3489" y="1"/>
                    <a:pt x="3417" y="84"/>
                    <a:pt x="3417" y="167"/>
                  </a:cubicBezTo>
                  <a:cubicBezTo>
                    <a:pt x="3417" y="263"/>
                    <a:pt x="3489" y="334"/>
                    <a:pt x="3584" y="334"/>
                  </a:cubicBezTo>
                  <a:lnTo>
                    <a:pt x="4072" y="334"/>
                  </a:lnTo>
                  <a:lnTo>
                    <a:pt x="2417" y="1989"/>
                  </a:lnTo>
                  <a:lnTo>
                    <a:pt x="2405" y="1989"/>
                  </a:lnTo>
                  <a:lnTo>
                    <a:pt x="2036" y="1608"/>
                  </a:lnTo>
                  <a:cubicBezTo>
                    <a:pt x="1971" y="1542"/>
                    <a:pt x="1881" y="1510"/>
                    <a:pt x="1792" y="1510"/>
                  </a:cubicBezTo>
                  <a:cubicBezTo>
                    <a:pt x="1703" y="1510"/>
                    <a:pt x="1613" y="1542"/>
                    <a:pt x="1548" y="1608"/>
                  </a:cubicBezTo>
                  <a:lnTo>
                    <a:pt x="60" y="3096"/>
                  </a:lnTo>
                  <a:cubicBezTo>
                    <a:pt x="0" y="3156"/>
                    <a:pt x="0" y="3275"/>
                    <a:pt x="60" y="3334"/>
                  </a:cubicBezTo>
                  <a:cubicBezTo>
                    <a:pt x="83" y="3370"/>
                    <a:pt x="131" y="3382"/>
                    <a:pt x="179" y="3382"/>
                  </a:cubicBezTo>
                  <a:cubicBezTo>
                    <a:pt x="214" y="3382"/>
                    <a:pt x="262" y="3370"/>
                    <a:pt x="298" y="3334"/>
                  </a:cubicBezTo>
                  <a:lnTo>
                    <a:pt x="1786" y="1846"/>
                  </a:lnTo>
                  <a:lnTo>
                    <a:pt x="1798" y="1846"/>
                  </a:lnTo>
                  <a:lnTo>
                    <a:pt x="2167" y="2227"/>
                  </a:lnTo>
                  <a:cubicBezTo>
                    <a:pt x="2227" y="2287"/>
                    <a:pt x="2310" y="2322"/>
                    <a:pt x="2405" y="2322"/>
                  </a:cubicBezTo>
                  <a:cubicBezTo>
                    <a:pt x="2488" y="2322"/>
                    <a:pt x="2584" y="2298"/>
                    <a:pt x="2643" y="2227"/>
                  </a:cubicBezTo>
                  <a:lnTo>
                    <a:pt x="4298" y="572"/>
                  </a:lnTo>
                  <a:lnTo>
                    <a:pt x="4298" y="1060"/>
                  </a:lnTo>
                  <a:cubicBezTo>
                    <a:pt x="4298" y="1155"/>
                    <a:pt x="4370" y="1227"/>
                    <a:pt x="4453" y="1227"/>
                  </a:cubicBezTo>
                  <a:cubicBezTo>
                    <a:pt x="4548" y="1227"/>
                    <a:pt x="4620" y="1155"/>
                    <a:pt x="4620" y="1060"/>
                  </a:cubicBezTo>
                  <a:lnTo>
                    <a:pt x="4620" y="167"/>
                  </a:lnTo>
                  <a:cubicBezTo>
                    <a:pt x="4644" y="84"/>
                    <a:pt x="4560" y="1"/>
                    <a:pt x="447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879" name="Google Shape;4879;p66"/>
          <p:cNvGrpSpPr/>
          <p:nvPr/>
        </p:nvGrpSpPr>
        <p:grpSpPr>
          <a:xfrm>
            <a:off x="3687842" y="2046804"/>
            <a:ext cx="354363" cy="354395"/>
            <a:chOff x="3712952" y="1970604"/>
            <a:chExt cx="354363" cy="354395"/>
          </a:xfrm>
        </p:grpSpPr>
        <p:sp>
          <p:nvSpPr>
            <p:cNvPr id="4880" name="Google Shape;4880;p66"/>
            <p:cNvSpPr/>
            <p:nvPr/>
          </p:nvSpPr>
          <p:spPr>
            <a:xfrm>
              <a:off x="3868314" y="2281360"/>
              <a:ext cx="43639" cy="43639"/>
            </a:xfrm>
            <a:custGeom>
              <a:rect b="b" l="l" r="r" t="t"/>
              <a:pathLst>
                <a:path extrusionOk="0" h="1371" w="1371">
                  <a:moveTo>
                    <a:pt x="692" y="334"/>
                  </a:moveTo>
                  <a:cubicBezTo>
                    <a:pt x="882" y="334"/>
                    <a:pt x="1049" y="489"/>
                    <a:pt x="1049" y="691"/>
                  </a:cubicBezTo>
                  <a:cubicBezTo>
                    <a:pt x="1049" y="882"/>
                    <a:pt x="894" y="1049"/>
                    <a:pt x="692" y="1049"/>
                  </a:cubicBezTo>
                  <a:cubicBezTo>
                    <a:pt x="501" y="1049"/>
                    <a:pt x="334" y="882"/>
                    <a:pt x="334" y="691"/>
                  </a:cubicBezTo>
                  <a:cubicBezTo>
                    <a:pt x="334" y="489"/>
                    <a:pt x="501" y="334"/>
                    <a:pt x="692" y="334"/>
                  </a:cubicBezTo>
                  <a:close/>
                  <a:moveTo>
                    <a:pt x="692" y="1"/>
                  </a:moveTo>
                  <a:cubicBezTo>
                    <a:pt x="322" y="1"/>
                    <a:pt x="1" y="310"/>
                    <a:pt x="1" y="691"/>
                  </a:cubicBezTo>
                  <a:cubicBezTo>
                    <a:pt x="1" y="1060"/>
                    <a:pt x="322" y="1370"/>
                    <a:pt x="692" y="1370"/>
                  </a:cubicBezTo>
                  <a:cubicBezTo>
                    <a:pt x="1061" y="1370"/>
                    <a:pt x="1370" y="1060"/>
                    <a:pt x="1370" y="691"/>
                  </a:cubicBezTo>
                  <a:cubicBezTo>
                    <a:pt x="1370" y="310"/>
                    <a:pt x="1073" y="1"/>
                    <a:pt x="692"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1" name="Google Shape;4881;p66"/>
            <p:cNvSpPr/>
            <p:nvPr/>
          </p:nvSpPr>
          <p:spPr>
            <a:xfrm>
              <a:off x="3940346" y="2120300"/>
              <a:ext cx="54970" cy="55002"/>
            </a:xfrm>
            <a:custGeom>
              <a:rect b="b" l="l" r="r" t="t"/>
              <a:pathLst>
                <a:path extrusionOk="0" h="1728" w="1727">
                  <a:moveTo>
                    <a:pt x="869" y="322"/>
                  </a:moveTo>
                  <a:cubicBezTo>
                    <a:pt x="1167" y="322"/>
                    <a:pt x="1405" y="572"/>
                    <a:pt x="1405" y="870"/>
                  </a:cubicBezTo>
                  <a:cubicBezTo>
                    <a:pt x="1405" y="1167"/>
                    <a:pt x="1167" y="1406"/>
                    <a:pt x="869" y="1406"/>
                  </a:cubicBezTo>
                  <a:cubicBezTo>
                    <a:pt x="572" y="1406"/>
                    <a:pt x="334" y="1167"/>
                    <a:pt x="334" y="870"/>
                  </a:cubicBezTo>
                  <a:cubicBezTo>
                    <a:pt x="334" y="572"/>
                    <a:pt x="572" y="322"/>
                    <a:pt x="869" y="322"/>
                  </a:cubicBezTo>
                  <a:close/>
                  <a:moveTo>
                    <a:pt x="869" y="1"/>
                  </a:moveTo>
                  <a:cubicBezTo>
                    <a:pt x="393" y="1"/>
                    <a:pt x="0" y="394"/>
                    <a:pt x="0" y="870"/>
                  </a:cubicBezTo>
                  <a:cubicBezTo>
                    <a:pt x="0" y="1346"/>
                    <a:pt x="393" y="1727"/>
                    <a:pt x="869" y="1727"/>
                  </a:cubicBezTo>
                  <a:cubicBezTo>
                    <a:pt x="1346" y="1727"/>
                    <a:pt x="1727" y="1346"/>
                    <a:pt x="1727" y="870"/>
                  </a:cubicBezTo>
                  <a:cubicBezTo>
                    <a:pt x="1727" y="394"/>
                    <a:pt x="1346" y="1"/>
                    <a:pt x="86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2" name="Google Shape;4882;p66"/>
            <p:cNvSpPr/>
            <p:nvPr/>
          </p:nvSpPr>
          <p:spPr>
            <a:xfrm>
              <a:off x="3784952" y="2120300"/>
              <a:ext cx="54970" cy="55002"/>
            </a:xfrm>
            <a:custGeom>
              <a:rect b="b" l="l" r="r" t="t"/>
              <a:pathLst>
                <a:path extrusionOk="0" h="1728" w="1727">
                  <a:moveTo>
                    <a:pt x="870" y="322"/>
                  </a:moveTo>
                  <a:cubicBezTo>
                    <a:pt x="1167" y="322"/>
                    <a:pt x="1406" y="572"/>
                    <a:pt x="1406" y="870"/>
                  </a:cubicBezTo>
                  <a:cubicBezTo>
                    <a:pt x="1406" y="1167"/>
                    <a:pt x="1167" y="1406"/>
                    <a:pt x="870" y="1406"/>
                  </a:cubicBezTo>
                  <a:cubicBezTo>
                    <a:pt x="572" y="1406"/>
                    <a:pt x="334" y="1167"/>
                    <a:pt x="334" y="870"/>
                  </a:cubicBezTo>
                  <a:cubicBezTo>
                    <a:pt x="334" y="572"/>
                    <a:pt x="572" y="322"/>
                    <a:pt x="870" y="322"/>
                  </a:cubicBezTo>
                  <a:close/>
                  <a:moveTo>
                    <a:pt x="870" y="1"/>
                  </a:moveTo>
                  <a:cubicBezTo>
                    <a:pt x="394" y="1"/>
                    <a:pt x="1" y="394"/>
                    <a:pt x="1" y="870"/>
                  </a:cubicBezTo>
                  <a:cubicBezTo>
                    <a:pt x="1" y="1346"/>
                    <a:pt x="394" y="1727"/>
                    <a:pt x="870" y="1727"/>
                  </a:cubicBezTo>
                  <a:cubicBezTo>
                    <a:pt x="1346" y="1727"/>
                    <a:pt x="1727" y="1346"/>
                    <a:pt x="1727" y="870"/>
                  </a:cubicBezTo>
                  <a:cubicBezTo>
                    <a:pt x="1727" y="394"/>
                    <a:pt x="1346" y="1"/>
                    <a:pt x="87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3" name="Google Shape;4883;p66"/>
            <p:cNvSpPr/>
            <p:nvPr/>
          </p:nvSpPr>
          <p:spPr>
            <a:xfrm>
              <a:off x="3712952" y="2281360"/>
              <a:ext cx="44371" cy="43639"/>
            </a:xfrm>
            <a:custGeom>
              <a:rect b="b" l="l" r="r" t="t"/>
              <a:pathLst>
                <a:path extrusionOk="0" h="1371" w="1394">
                  <a:moveTo>
                    <a:pt x="691" y="334"/>
                  </a:moveTo>
                  <a:cubicBezTo>
                    <a:pt x="881" y="334"/>
                    <a:pt x="1048" y="489"/>
                    <a:pt x="1048" y="691"/>
                  </a:cubicBezTo>
                  <a:cubicBezTo>
                    <a:pt x="1048" y="882"/>
                    <a:pt x="893" y="1049"/>
                    <a:pt x="691" y="1049"/>
                  </a:cubicBezTo>
                  <a:cubicBezTo>
                    <a:pt x="500" y="1049"/>
                    <a:pt x="334" y="882"/>
                    <a:pt x="334" y="691"/>
                  </a:cubicBezTo>
                  <a:cubicBezTo>
                    <a:pt x="334" y="489"/>
                    <a:pt x="500" y="334"/>
                    <a:pt x="691" y="334"/>
                  </a:cubicBezTo>
                  <a:close/>
                  <a:moveTo>
                    <a:pt x="691" y="1"/>
                  </a:moveTo>
                  <a:cubicBezTo>
                    <a:pt x="322" y="1"/>
                    <a:pt x="0" y="310"/>
                    <a:pt x="0" y="691"/>
                  </a:cubicBezTo>
                  <a:cubicBezTo>
                    <a:pt x="0" y="1060"/>
                    <a:pt x="322" y="1370"/>
                    <a:pt x="691" y="1370"/>
                  </a:cubicBezTo>
                  <a:cubicBezTo>
                    <a:pt x="1060" y="1370"/>
                    <a:pt x="1370" y="1060"/>
                    <a:pt x="1370" y="691"/>
                  </a:cubicBezTo>
                  <a:cubicBezTo>
                    <a:pt x="1393" y="310"/>
                    <a:pt x="1072" y="1"/>
                    <a:pt x="69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4" name="Google Shape;4884;p66"/>
            <p:cNvSpPr/>
            <p:nvPr/>
          </p:nvSpPr>
          <p:spPr>
            <a:xfrm>
              <a:off x="4023708" y="2281360"/>
              <a:ext cx="43607" cy="43639"/>
            </a:xfrm>
            <a:custGeom>
              <a:rect b="b" l="l" r="r" t="t"/>
              <a:pathLst>
                <a:path extrusionOk="0" h="1371" w="1370">
                  <a:moveTo>
                    <a:pt x="691" y="334"/>
                  </a:moveTo>
                  <a:cubicBezTo>
                    <a:pt x="882" y="334"/>
                    <a:pt x="1048" y="489"/>
                    <a:pt x="1048" y="691"/>
                  </a:cubicBezTo>
                  <a:cubicBezTo>
                    <a:pt x="1048" y="882"/>
                    <a:pt x="882" y="1049"/>
                    <a:pt x="691" y="1049"/>
                  </a:cubicBezTo>
                  <a:cubicBezTo>
                    <a:pt x="501" y="1049"/>
                    <a:pt x="334" y="882"/>
                    <a:pt x="334" y="691"/>
                  </a:cubicBezTo>
                  <a:cubicBezTo>
                    <a:pt x="334" y="489"/>
                    <a:pt x="501" y="334"/>
                    <a:pt x="691" y="334"/>
                  </a:cubicBezTo>
                  <a:close/>
                  <a:moveTo>
                    <a:pt x="691" y="1"/>
                  </a:moveTo>
                  <a:cubicBezTo>
                    <a:pt x="322" y="1"/>
                    <a:pt x="1" y="310"/>
                    <a:pt x="1" y="691"/>
                  </a:cubicBezTo>
                  <a:cubicBezTo>
                    <a:pt x="1" y="1060"/>
                    <a:pt x="322" y="1370"/>
                    <a:pt x="691" y="1370"/>
                  </a:cubicBezTo>
                  <a:cubicBezTo>
                    <a:pt x="1060" y="1370"/>
                    <a:pt x="1370" y="1060"/>
                    <a:pt x="1370" y="691"/>
                  </a:cubicBezTo>
                  <a:cubicBezTo>
                    <a:pt x="1370" y="310"/>
                    <a:pt x="1060" y="1"/>
                    <a:pt x="69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5" name="Google Shape;4885;p66"/>
            <p:cNvSpPr/>
            <p:nvPr/>
          </p:nvSpPr>
          <p:spPr>
            <a:xfrm>
              <a:off x="3852049" y="1970604"/>
              <a:ext cx="76583" cy="76965"/>
            </a:xfrm>
            <a:custGeom>
              <a:rect b="b" l="l" r="r" t="t"/>
              <a:pathLst>
                <a:path extrusionOk="0" h="2418" w="2406">
                  <a:moveTo>
                    <a:pt x="1203" y="346"/>
                  </a:moveTo>
                  <a:cubicBezTo>
                    <a:pt x="1679" y="346"/>
                    <a:pt x="2084" y="751"/>
                    <a:pt x="2084" y="1227"/>
                  </a:cubicBezTo>
                  <a:cubicBezTo>
                    <a:pt x="2084" y="1703"/>
                    <a:pt x="1691" y="2096"/>
                    <a:pt x="1203" y="2096"/>
                  </a:cubicBezTo>
                  <a:cubicBezTo>
                    <a:pt x="714" y="2096"/>
                    <a:pt x="321" y="1703"/>
                    <a:pt x="321" y="1227"/>
                  </a:cubicBezTo>
                  <a:cubicBezTo>
                    <a:pt x="321" y="727"/>
                    <a:pt x="726" y="346"/>
                    <a:pt x="1203" y="346"/>
                  </a:cubicBezTo>
                  <a:close/>
                  <a:moveTo>
                    <a:pt x="1203" y="1"/>
                  </a:moveTo>
                  <a:cubicBezTo>
                    <a:pt x="536" y="1"/>
                    <a:pt x="0" y="536"/>
                    <a:pt x="0" y="1203"/>
                  </a:cubicBezTo>
                  <a:cubicBezTo>
                    <a:pt x="0" y="1882"/>
                    <a:pt x="536" y="2418"/>
                    <a:pt x="1203" y="2418"/>
                  </a:cubicBezTo>
                  <a:cubicBezTo>
                    <a:pt x="1869" y="2418"/>
                    <a:pt x="2405" y="1882"/>
                    <a:pt x="2405" y="1203"/>
                  </a:cubicBezTo>
                  <a:cubicBezTo>
                    <a:pt x="2405" y="548"/>
                    <a:pt x="1869" y="1"/>
                    <a:pt x="120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6" name="Google Shape;4886;p66"/>
            <p:cNvSpPr/>
            <p:nvPr/>
          </p:nvSpPr>
          <p:spPr>
            <a:xfrm>
              <a:off x="3746310" y="2187016"/>
              <a:ext cx="132667" cy="88710"/>
            </a:xfrm>
            <a:custGeom>
              <a:rect b="b" l="l" r="r" t="t"/>
              <a:pathLst>
                <a:path extrusionOk="0" h="2787" w="4168">
                  <a:moveTo>
                    <a:pt x="2084" y="0"/>
                  </a:moveTo>
                  <a:cubicBezTo>
                    <a:pt x="1989" y="0"/>
                    <a:pt x="1917" y="84"/>
                    <a:pt x="1917" y="167"/>
                  </a:cubicBezTo>
                  <a:lnTo>
                    <a:pt x="1917" y="1405"/>
                  </a:lnTo>
                  <a:lnTo>
                    <a:pt x="1060" y="1405"/>
                  </a:lnTo>
                  <a:cubicBezTo>
                    <a:pt x="798" y="1405"/>
                    <a:pt x="560" y="1536"/>
                    <a:pt x="441" y="1774"/>
                  </a:cubicBezTo>
                  <a:lnTo>
                    <a:pt x="48" y="2548"/>
                  </a:lnTo>
                  <a:cubicBezTo>
                    <a:pt x="0" y="2620"/>
                    <a:pt x="24" y="2727"/>
                    <a:pt x="119" y="2774"/>
                  </a:cubicBezTo>
                  <a:cubicBezTo>
                    <a:pt x="143" y="2786"/>
                    <a:pt x="155" y="2786"/>
                    <a:pt x="191" y="2786"/>
                  </a:cubicBezTo>
                  <a:cubicBezTo>
                    <a:pt x="250" y="2786"/>
                    <a:pt x="310" y="2762"/>
                    <a:pt x="345" y="2703"/>
                  </a:cubicBezTo>
                  <a:lnTo>
                    <a:pt x="738" y="1929"/>
                  </a:lnTo>
                  <a:cubicBezTo>
                    <a:pt x="798" y="1810"/>
                    <a:pt x="917" y="1727"/>
                    <a:pt x="1060" y="1727"/>
                  </a:cubicBezTo>
                  <a:lnTo>
                    <a:pt x="3096" y="1727"/>
                  </a:lnTo>
                  <a:cubicBezTo>
                    <a:pt x="3227" y="1727"/>
                    <a:pt x="3346" y="1810"/>
                    <a:pt x="3405" y="1929"/>
                  </a:cubicBezTo>
                  <a:lnTo>
                    <a:pt x="3810" y="2703"/>
                  </a:lnTo>
                  <a:cubicBezTo>
                    <a:pt x="3846" y="2756"/>
                    <a:pt x="3902" y="2783"/>
                    <a:pt x="3968" y="2783"/>
                  </a:cubicBezTo>
                  <a:cubicBezTo>
                    <a:pt x="3989" y="2783"/>
                    <a:pt x="4013" y="2780"/>
                    <a:pt x="4036" y="2774"/>
                  </a:cubicBezTo>
                  <a:cubicBezTo>
                    <a:pt x="4132" y="2715"/>
                    <a:pt x="4167" y="2608"/>
                    <a:pt x="4120" y="2536"/>
                  </a:cubicBezTo>
                  <a:lnTo>
                    <a:pt x="3715" y="1762"/>
                  </a:lnTo>
                  <a:cubicBezTo>
                    <a:pt x="3596" y="1536"/>
                    <a:pt x="3358" y="1393"/>
                    <a:pt x="3108" y="1393"/>
                  </a:cubicBezTo>
                  <a:lnTo>
                    <a:pt x="2250" y="1393"/>
                  </a:lnTo>
                  <a:lnTo>
                    <a:pt x="2250" y="167"/>
                  </a:lnTo>
                  <a:cubicBezTo>
                    <a:pt x="2250" y="84"/>
                    <a:pt x="2167" y="0"/>
                    <a:pt x="208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7" name="Google Shape;4887;p66"/>
            <p:cNvSpPr/>
            <p:nvPr/>
          </p:nvSpPr>
          <p:spPr>
            <a:xfrm>
              <a:off x="3831583" y="2059664"/>
              <a:ext cx="117485" cy="54748"/>
            </a:xfrm>
            <a:custGeom>
              <a:rect b="b" l="l" r="r" t="t"/>
              <a:pathLst>
                <a:path extrusionOk="0" h="1720" w="3691">
                  <a:moveTo>
                    <a:pt x="1846" y="1"/>
                  </a:moveTo>
                  <a:cubicBezTo>
                    <a:pt x="1750" y="1"/>
                    <a:pt x="1679" y="72"/>
                    <a:pt x="1679" y="167"/>
                  </a:cubicBezTo>
                  <a:lnTo>
                    <a:pt x="1679" y="703"/>
                  </a:lnTo>
                  <a:lnTo>
                    <a:pt x="750" y="703"/>
                  </a:lnTo>
                  <a:cubicBezTo>
                    <a:pt x="560" y="703"/>
                    <a:pt x="405" y="810"/>
                    <a:pt x="310" y="965"/>
                  </a:cubicBezTo>
                  <a:lnTo>
                    <a:pt x="48" y="1477"/>
                  </a:lnTo>
                  <a:cubicBezTo>
                    <a:pt x="0" y="1548"/>
                    <a:pt x="24" y="1656"/>
                    <a:pt x="119" y="1703"/>
                  </a:cubicBezTo>
                  <a:cubicBezTo>
                    <a:pt x="140" y="1714"/>
                    <a:pt x="164" y="1719"/>
                    <a:pt x="188" y="1719"/>
                  </a:cubicBezTo>
                  <a:cubicBezTo>
                    <a:pt x="248" y="1719"/>
                    <a:pt x="312" y="1687"/>
                    <a:pt x="345" y="1620"/>
                  </a:cubicBezTo>
                  <a:lnTo>
                    <a:pt x="607" y="1120"/>
                  </a:lnTo>
                  <a:cubicBezTo>
                    <a:pt x="643" y="1060"/>
                    <a:pt x="703" y="1013"/>
                    <a:pt x="774" y="1013"/>
                  </a:cubicBezTo>
                  <a:lnTo>
                    <a:pt x="2929" y="1013"/>
                  </a:lnTo>
                  <a:cubicBezTo>
                    <a:pt x="3000" y="1013"/>
                    <a:pt x="3060" y="1060"/>
                    <a:pt x="3096" y="1120"/>
                  </a:cubicBezTo>
                  <a:lnTo>
                    <a:pt x="3358" y="1620"/>
                  </a:lnTo>
                  <a:cubicBezTo>
                    <a:pt x="3393" y="1679"/>
                    <a:pt x="3453" y="1715"/>
                    <a:pt x="3512" y="1715"/>
                  </a:cubicBezTo>
                  <a:cubicBezTo>
                    <a:pt x="3536" y="1715"/>
                    <a:pt x="3548" y="1715"/>
                    <a:pt x="3584" y="1703"/>
                  </a:cubicBezTo>
                  <a:cubicBezTo>
                    <a:pt x="3655" y="1656"/>
                    <a:pt x="3691" y="1548"/>
                    <a:pt x="3643" y="1477"/>
                  </a:cubicBezTo>
                  <a:lnTo>
                    <a:pt x="3381" y="965"/>
                  </a:lnTo>
                  <a:cubicBezTo>
                    <a:pt x="3286" y="810"/>
                    <a:pt x="3108" y="703"/>
                    <a:pt x="2929" y="703"/>
                  </a:cubicBezTo>
                  <a:lnTo>
                    <a:pt x="2012" y="703"/>
                  </a:lnTo>
                  <a:lnTo>
                    <a:pt x="2012" y="167"/>
                  </a:lnTo>
                  <a:cubicBezTo>
                    <a:pt x="2012" y="72"/>
                    <a:pt x="1929" y="1"/>
                    <a:pt x="184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8" name="Google Shape;4888;p66"/>
            <p:cNvSpPr/>
            <p:nvPr/>
          </p:nvSpPr>
          <p:spPr>
            <a:xfrm>
              <a:off x="3901672" y="2187016"/>
              <a:ext cx="132285" cy="88997"/>
            </a:xfrm>
            <a:custGeom>
              <a:rect b="b" l="l" r="r" t="t"/>
              <a:pathLst>
                <a:path extrusionOk="0" h="2796" w="4156">
                  <a:moveTo>
                    <a:pt x="2084" y="0"/>
                  </a:moveTo>
                  <a:cubicBezTo>
                    <a:pt x="1989" y="0"/>
                    <a:pt x="1918" y="84"/>
                    <a:pt x="1918" y="167"/>
                  </a:cubicBezTo>
                  <a:lnTo>
                    <a:pt x="1918" y="1405"/>
                  </a:lnTo>
                  <a:lnTo>
                    <a:pt x="1060" y="1405"/>
                  </a:lnTo>
                  <a:cubicBezTo>
                    <a:pt x="798" y="1405"/>
                    <a:pt x="560" y="1536"/>
                    <a:pt x="441" y="1774"/>
                  </a:cubicBezTo>
                  <a:lnTo>
                    <a:pt x="36" y="2548"/>
                  </a:lnTo>
                  <a:cubicBezTo>
                    <a:pt x="1" y="2620"/>
                    <a:pt x="25" y="2727"/>
                    <a:pt x="120" y="2774"/>
                  </a:cubicBezTo>
                  <a:cubicBezTo>
                    <a:pt x="142" y="2789"/>
                    <a:pt x="167" y="2796"/>
                    <a:pt x="192" y="2796"/>
                  </a:cubicBezTo>
                  <a:cubicBezTo>
                    <a:pt x="250" y="2796"/>
                    <a:pt x="309" y="2761"/>
                    <a:pt x="334" y="2703"/>
                  </a:cubicBezTo>
                  <a:lnTo>
                    <a:pt x="739" y="1929"/>
                  </a:lnTo>
                  <a:cubicBezTo>
                    <a:pt x="798" y="1810"/>
                    <a:pt x="918" y="1727"/>
                    <a:pt x="1060" y="1727"/>
                  </a:cubicBezTo>
                  <a:lnTo>
                    <a:pt x="3096" y="1727"/>
                  </a:lnTo>
                  <a:cubicBezTo>
                    <a:pt x="3227" y="1727"/>
                    <a:pt x="3346" y="1810"/>
                    <a:pt x="3406" y="1929"/>
                  </a:cubicBezTo>
                  <a:lnTo>
                    <a:pt x="3811" y="2703"/>
                  </a:lnTo>
                  <a:cubicBezTo>
                    <a:pt x="3835" y="2762"/>
                    <a:pt x="3894" y="2786"/>
                    <a:pt x="3954" y="2786"/>
                  </a:cubicBezTo>
                  <a:cubicBezTo>
                    <a:pt x="3989" y="2786"/>
                    <a:pt x="4001" y="2786"/>
                    <a:pt x="4037" y="2774"/>
                  </a:cubicBezTo>
                  <a:cubicBezTo>
                    <a:pt x="4120" y="2715"/>
                    <a:pt x="4156" y="2608"/>
                    <a:pt x="4120" y="2536"/>
                  </a:cubicBezTo>
                  <a:lnTo>
                    <a:pt x="3715" y="1762"/>
                  </a:lnTo>
                  <a:cubicBezTo>
                    <a:pt x="3596" y="1536"/>
                    <a:pt x="3358" y="1393"/>
                    <a:pt x="3108" y="1393"/>
                  </a:cubicBezTo>
                  <a:lnTo>
                    <a:pt x="2251" y="1393"/>
                  </a:lnTo>
                  <a:lnTo>
                    <a:pt x="2251" y="167"/>
                  </a:lnTo>
                  <a:cubicBezTo>
                    <a:pt x="2251" y="84"/>
                    <a:pt x="2168" y="0"/>
                    <a:pt x="208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889" name="Google Shape;4889;p66"/>
          <p:cNvGrpSpPr/>
          <p:nvPr/>
        </p:nvGrpSpPr>
        <p:grpSpPr>
          <a:xfrm>
            <a:off x="3210329" y="2046804"/>
            <a:ext cx="354363" cy="354745"/>
            <a:chOff x="3235438" y="1970604"/>
            <a:chExt cx="354363" cy="354745"/>
          </a:xfrm>
        </p:grpSpPr>
        <p:sp>
          <p:nvSpPr>
            <p:cNvPr id="4890" name="Google Shape;4890;p66"/>
            <p:cNvSpPr/>
            <p:nvPr/>
          </p:nvSpPr>
          <p:spPr>
            <a:xfrm>
              <a:off x="3235438" y="2125712"/>
              <a:ext cx="132667" cy="199288"/>
            </a:xfrm>
            <a:custGeom>
              <a:rect b="b" l="l" r="r" t="t"/>
              <a:pathLst>
                <a:path extrusionOk="0" h="6261" w="4168">
                  <a:moveTo>
                    <a:pt x="2102" y="325"/>
                  </a:moveTo>
                  <a:cubicBezTo>
                    <a:pt x="2147" y="325"/>
                    <a:pt x="2191" y="331"/>
                    <a:pt x="2239" y="343"/>
                  </a:cubicBezTo>
                  <a:cubicBezTo>
                    <a:pt x="2953" y="402"/>
                    <a:pt x="3501" y="1021"/>
                    <a:pt x="3501" y="1748"/>
                  </a:cubicBezTo>
                  <a:cubicBezTo>
                    <a:pt x="3501" y="2438"/>
                    <a:pt x="3668" y="3081"/>
                    <a:pt x="3811" y="3414"/>
                  </a:cubicBezTo>
                  <a:lnTo>
                    <a:pt x="3811" y="3438"/>
                  </a:lnTo>
                  <a:cubicBezTo>
                    <a:pt x="3632" y="3534"/>
                    <a:pt x="3310" y="3736"/>
                    <a:pt x="2775" y="3831"/>
                  </a:cubicBezTo>
                  <a:lnTo>
                    <a:pt x="2775" y="3795"/>
                  </a:lnTo>
                  <a:lnTo>
                    <a:pt x="2775" y="3462"/>
                  </a:lnTo>
                  <a:cubicBezTo>
                    <a:pt x="2977" y="3343"/>
                    <a:pt x="3156" y="3164"/>
                    <a:pt x="3299" y="2938"/>
                  </a:cubicBezTo>
                  <a:cubicBezTo>
                    <a:pt x="3513" y="2545"/>
                    <a:pt x="3441" y="2021"/>
                    <a:pt x="3096" y="1712"/>
                  </a:cubicBezTo>
                  <a:cubicBezTo>
                    <a:pt x="2858" y="1486"/>
                    <a:pt x="2429" y="1236"/>
                    <a:pt x="1751" y="1236"/>
                  </a:cubicBezTo>
                  <a:cubicBezTo>
                    <a:pt x="1703" y="1236"/>
                    <a:pt x="1656" y="1248"/>
                    <a:pt x="1632" y="1271"/>
                  </a:cubicBezTo>
                  <a:lnTo>
                    <a:pt x="1286" y="1617"/>
                  </a:lnTo>
                  <a:cubicBezTo>
                    <a:pt x="1227" y="1676"/>
                    <a:pt x="1227" y="1783"/>
                    <a:pt x="1286" y="1843"/>
                  </a:cubicBezTo>
                  <a:cubicBezTo>
                    <a:pt x="1316" y="1873"/>
                    <a:pt x="1358" y="1887"/>
                    <a:pt x="1400" y="1887"/>
                  </a:cubicBezTo>
                  <a:cubicBezTo>
                    <a:pt x="1441" y="1887"/>
                    <a:pt x="1483" y="1873"/>
                    <a:pt x="1513" y="1843"/>
                  </a:cubicBezTo>
                  <a:lnTo>
                    <a:pt x="1810" y="1545"/>
                  </a:lnTo>
                  <a:cubicBezTo>
                    <a:pt x="2239" y="1557"/>
                    <a:pt x="2596" y="1688"/>
                    <a:pt x="2882" y="1950"/>
                  </a:cubicBezTo>
                  <a:cubicBezTo>
                    <a:pt x="3120" y="2152"/>
                    <a:pt x="3156" y="2510"/>
                    <a:pt x="3013" y="2783"/>
                  </a:cubicBezTo>
                  <a:cubicBezTo>
                    <a:pt x="2822" y="3105"/>
                    <a:pt x="2477" y="3319"/>
                    <a:pt x="2084" y="3319"/>
                  </a:cubicBezTo>
                  <a:cubicBezTo>
                    <a:pt x="1513" y="3319"/>
                    <a:pt x="1036" y="2843"/>
                    <a:pt x="1036" y="2260"/>
                  </a:cubicBezTo>
                  <a:cubicBezTo>
                    <a:pt x="1036" y="2164"/>
                    <a:pt x="953" y="2093"/>
                    <a:pt x="870" y="2093"/>
                  </a:cubicBezTo>
                  <a:cubicBezTo>
                    <a:pt x="774" y="2093"/>
                    <a:pt x="703" y="2164"/>
                    <a:pt x="703" y="2260"/>
                  </a:cubicBezTo>
                  <a:cubicBezTo>
                    <a:pt x="703" y="2760"/>
                    <a:pt x="989" y="3224"/>
                    <a:pt x="1405" y="3462"/>
                  </a:cubicBezTo>
                  <a:lnTo>
                    <a:pt x="1405" y="3795"/>
                  </a:lnTo>
                  <a:lnTo>
                    <a:pt x="1405" y="3831"/>
                  </a:lnTo>
                  <a:cubicBezTo>
                    <a:pt x="858" y="3712"/>
                    <a:pt x="524" y="3534"/>
                    <a:pt x="393" y="3438"/>
                  </a:cubicBezTo>
                  <a:cubicBezTo>
                    <a:pt x="393" y="3438"/>
                    <a:pt x="382" y="3438"/>
                    <a:pt x="393" y="3414"/>
                  </a:cubicBezTo>
                  <a:cubicBezTo>
                    <a:pt x="524" y="3081"/>
                    <a:pt x="691" y="2438"/>
                    <a:pt x="703" y="1748"/>
                  </a:cubicBezTo>
                  <a:cubicBezTo>
                    <a:pt x="703" y="1021"/>
                    <a:pt x="1275" y="402"/>
                    <a:pt x="1965" y="343"/>
                  </a:cubicBezTo>
                  <a:cubicBezTo>
                    <a:pt x="2013" y="331"/>
                    <a:pt x="2057" y="325"/>
                    <a:pt x="2102" y="325"/>
                  </a:cubicBezTo>
                  <a:close/>
                  <a:moveTo>
                    <a:pt x="2429" y="3581"/>
                  </a:moveTo>
                  <a:lnTo>
                    <a:pt x="2429" y="3772"/>
                  </a:lnTo>
                  <a:cubicBezTo>
                    <a:pt x="2429" y="3974"/>
                    <a:pt x="2537" y="4153"/>
                    <a:pt x="2715" y="4236"/>
                  </a:cubicBezTo>
                  <a:lnTo>
                    <a:pt x="2822" y="4296"/>
                  </a:lnTo>
                  <a:cubicBezTo>
                    <a:pt x="2668" y="4546"/>
                    <a:pt x="2382" y="4712"/>
                    <a:pt x="2072" y="4712"/>
                  </a:cubicBezTo>
                  <a:cubicBezTo>
                    <a:pt x="1775" y="4712"/>
                    <a:pt x="1489" y="4546"/>
                    <a:pt x="1334" y="4296"/>
                  </a:cubicBezTo>
                  <a:lnTo>
                    <a:pt x="1429" y="4236"/>
                  </a:lnTo>
                  <a:cubicBezTo>
                    <a:pt x="1608" y="4153"/>
                    <a:pt x="1715" y="3974"/>
                    <a:pt x="1715" y="3772"/>
                  </a:cubicBezTo>
                  <a:lnTo>
                    <a:pt x="1715" y="3581"/>
                  </a:lnTo>
                  <a:cubicBezTo>
                    <a:pt x="1834" y="3617"/>
                    <a:pt x="1953" y="3629"/>
                    <a:pt x="2072" y="3629"/>
                  </a:cubicBezTo>
                  <a:cubicBezTo>
                    <a:pt x="2191" y="3629"/>
                    <a:pt x="2310" y="3617"/>
                    <a:pt x="2429" y="3581"/>
                  </a:cubicBezTo>
                  <a:close/>
                  <a:moveTo>
                    <a:pt x="2072" y="0"/>
                  </a:moveTo>
                  <a:cubicBezTo>
                    <a:pt x="2016" y="0"/>
                    <a:pt x="1959" y="3"/>
                    <a:pt x="1906" y="9"/>
                  </a:cubicBezTo>
                  <a:cubicBezTo>
                    <a:pt x="1036" y="81"/>
                    <a:pt x="346" y="855"/>
                    <a:pt x="346" y="1748"/>
                  </a:cubicBezTo>
                  <a:cubicBezTo>
                    <a:pt x="346" y="2391"/>
                    <a:pt x="203" y="2986"/>
                    <a:pt x="60" y="3295"/>
                  </a:cubicBezTo>
                  <a:cubicBezTo>
                    <a:pt x="1" y="3450"/>
                    <a:pt x="48" y="3617"/>
                    <a:pt x="179" y="3700"/>
                  </a:cubicBezTo>
                  <a:cubicBezTo>
                    <a:pt x="322" y="3795"/>
                    <a:pt x="584" y="3950"/>
                    <a:pt x="1036" y="4093"/>
                  </a:cubicBezTo>
                  <a:lnTo>
                    <a:pt x="382" y="4415"/>
                  </a:lnTo>
                  <a:cubicBezTo>
                    <a:pt x="143" y="4534"/>
                    <a:pt x="1" y="4772"/>
                    <a:pt x="1" y="5022"/>
                  </a:cubicBezTo>
                  <a:lnTo>
                    <a:pt x="1" y="6093"/>
                  </a:lnTo>
                  <a:cubicBezTo>
                    <a:pt x="1" y="6189"/>
                    <a:pt x="84" y="6260"/>
                    <a:pt x="167" y="6260"/>
                  </a:cubicBezTo>
                  <a:cubicBezTo>
                    <a:pt x="262" y="6260"/>
                    <a:pt x="334" y="6189"/>
                    <a:pt x="334" y="6093"/>
                  </a:cubicBezTo>
                  <a:lnTo>
                    <a:pt x="334" y="5022"/>
                  </a:lnTo>
                  <a:cubicBezTo>
                    <a:pt x="334" y="4891"/>
                    <a:pt x="405" y="4772"/>
                    <a:pt x="524" y="4700"/>
                  </a:cubicBezTo>
                  <a:lnTo>
                    <a:pt x="1048" y="4450"/>
                  </a:lnTo>
                  <a:cubicBezTo>
                    <a:pt x="1275" y="4807"/>
                    <a:pt x="1656" y="5046"/>
                    <a:pt x="2084" y="5046"/>
                  </a:cubicBezTo>
                  <a:cubicBezTo>
                    <a:pt x="2525" y="5046"/>
                    <a:pt x="2906" y="4819"/>
                    <a:pt x="3132" y="4450"/>
                  </a:cubicBezTo>
                  <a:lnTo>
                    <a:pt x="3656" y="4700"/>
                  </a:lnTo>
                  <a:cubicBezTo>
                    <a:pt x="3775" y="4760"/>
                    <a:pt x="3846" y="4879"/>
                    <a:pt x="3846" y="5022"/>
                  </a:cubicBezTo>
                  <a:lnTo>
                    <a:pt x="3846" y="6093"/>
                  </a:lnTo>
                  <a:cubicBezTo>
                    <a:pt x="3846" y="6189"/>
                    <a:pt x="3918" y="6260"/>
                    <a:pt x="4013" y="6260"/>
                  </a:cubicBezTo>
                  <a:cubicBezTo>
                    <a:pt x="4096" y="6260"/>
                    <a:pt x="4168" y="6189"/>
                    <a:pt x="4168" y="6093"/>
                  </a:cubicBezTo>
                  <a:lnTo>
                    <a:pt x="4168" y="5022"/>
                  </a:lnTo>
                  <a:cubicBezTo>
                    <a:pt x="4156" y="4772"/>
                    <a:pt x="4013" y="4534"/>
                    <a:pt x="3775" y="4415"/>
                  </a:cubicBezTo>
                  <a:lnTo>
                    <a:pt x="3120" y="4093"/>
                  </a:lnTo>
                  <a:cubicBezTo>
                    <a:pt x="3549" y="3974"/>
                    <a:pt x="3834" y="3807"/>
                    <a:pt x="3965" y="3700"/>
                  </a:cubicBezTo>
                  <a:cubicBezTo>
                    <a:pt x="4096" y="3617"/>
                    <a:pt x="4144" y="3450"/>
                    <a:pt x="4084" y="3295"/>
                  </a:cubicBezTo>
                  <a:cubicBezTo>
                    <a:pt x="3953" y="2986"/>
                    <a:pt x="3799" y="2391"/>
                    <a:pt x="3799" y="1748"/>
                  </a:cubicBezTo>
                  <a:cubicBezTo>
                    <a:pt x="3799" y="855"/>
                    <a:pt x="3096" y="81"/>
                    <a:pt x="2239" y="9"/>
                  </a:cubicBezTo>
                  <a:cubicBezTo>
                    <a:pt x="2185" y="3"/>
                    <a:pt x="2129" y="0"/>
                    <a:pt x="207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1" name="Google Shape;4891;p66"/>
            <p:cNvSpPr/>
            <p:nvPr/>
          </p:nvSpPr>
          <p:spPr>
            <a:xfrm>
              <a:off x="3257433" y="2292373"/>
              <a:ext cx="10249" cy="32626"/>
            </a:xfrm>
            <a:custGeom>
              <a:rect b="b" l="l" r="r" t="t"/>
              <a:pathLst>
                <a:path extrusionOk="0" h="1025" w="322">
                  <a:moveTo>
                    <a:pt x="167" y="0"/>
                  </a:moveTo>
                  <a:cubicBezTo>
                    <a:pt x="72" y="0"/>
                    <a:pt x="0" y="72"/>
                    <a:pt x="0" y="167"/>
                  </a:cubicBezTo>
                  <a:lnTo>
                    <a:pt x="0" y="857"/>
                  </a:lnTo>
                  <a:cubicBezTo>
                    <a:pt x="0" y="953"/>
                    <a:pt x="72" y="1024"/>
                    <a:pt x="167" y="1024"/>
                  </a:cubicBezTo>
                  <a:cubicBezTo>
                    <a:pt x="250" y="1024"/>
                    <a:pt x="322" y="953"/>
                    <a:pt x="322" y="857"/>
                  </a:cubicBezTo>
                  <a:lnTo>
                    <a:pt x="322" y="167"/>
                  </a:lnTo>
                  <a:cubicBezTo>
                    <a:pt x="322" y="72"/>
                    <a:pt x="250" y="0"/>
                    <a:pt x="1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2" name="Google Shape;4892;p66"/>
            <p:cNvSpPr/>
            <p:nvPr/>
          </p:nvSpPr>
          <p:spPr>
            <a:xfrm>
              <a:off x="3335098" y="2292373"/>
              <a:ext cx="10281" cy="32626"/>
            </a:xfrm>
            <a:custGeom>
              <a:rect b="b" l="l" r="r" t="t"/>
              <a:pathLst>
                <a:path extrusionOk="0" h="1025" w="323">
                  <a:moveTo>
                    <a:pt x="168" y="0"/>
                  </a:moveTo>
                  <a:cubicBezTo>
                    <a:pt x="72" y="0"/>
                    <a:pt x="1" y="72"/>
                    <a:pt x="1" y="167"/>
                  </a:cubicBezTo>
                  <a:lnTo>
                    <a:pt x="1" y="857"/>
                  </a:lnTo>
                  <a:cubicBezTo>
                    <a:pt x="1" y="953"/>
                    <a:pt x="72" y="1024"/>
                    <a:pt x="168" y="1024"/>
                  </a:cubicBezTo>
                  <a:cubicBezTo>
                    <a:pt x="251" y="1024"/>
                    <a:pt x="322" y="953"/>
                    <a:pt x="322" y="857"/>
                  </a:cubicBezTo>
                  <a:lnTo>
                    <a:pt x="322" y="167"/>
                  </a:lnTo>
                  <a:cubicBezTo>
                    <a:pt x="322" y="72"/>
                    <a:pt x="251" y="0"/>
                    <a:pt x="16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3" name="Google Shape;4893;p66"/>
            <p:cNvSpPr/>
            <p:nvPr/>
          </p:nvSpPr>
          <p:spPr>
            <a:xfrm>
              <a:off x="3490110" y="2163685"/>
              <a:ext cx="55734" cy="18430"/>
            </a:xfrm>
            <a:custGeom>
              <a:rect b="b" l="l" r="r" t="t"/>
              <a:pathLst>
                <a:path extrusionOk="0" h="579" w="1751">
                  <a:moveTo>
                    <a:pt x="649" y="0"/>
                  </a:moveTo>
                  <a:cubicBezTo>
                    <a:pt x="492" y="0"/>
                    <a:pt x="319" y="16"/>
                    <a:pt x="132" y="55"/>
                  </a:cubicBezTo>
                  <a:cubicBezTo>
                    <a:pt x="60" y="66"/>
                    <a:pt x="1" y="138"/>
                    <a:pt x="1" y="221"/>
                  </a:cubicBezTo>
                  <a:lnTo>
                    <a:pt x="1" y="400"/>
                  </a:lnTo>
                  <a:cubicBezTo>
                    <a:pt x="1" y="483"/>
                    <a:pt x="72" y="555"/>
                    <a:pt x="155" y="555"/>
                  </a:cubicBezTo>
                  <a:cubicBezTo>
                    <a:pt x="251" y="555"/>
                    <a:pt x="322" y="483"/>
                    <a:pt x="322" y="400"/>
                  </a:cubicBezTo>
                  <a:lnTo>
                    <a:pt x="322" y="364"/>
                  </a:lnTo>
                  <a:cubicBezTo>
                    <a:pt x="434" y="349"/>
                    <a:pt x="539" y="342"/>
                    <a:pt x="636" y="342"/>
                  </a:cubicBezTo>
                  <a:cubicBezTo>
                    <a:pt x="841" y="342"/>
                    <a:pt x="1011" y="371"/>
                    <a:pt x="1132" y="412"/>
                  </a:cubicBezTo>
                  <a:cubicBezTo>
                    <a:pt x="1334" y="471"/>
                    <a:pt x="1453" y="543"/>
                    <a:pt x="1465" y="543"/>
                  </a:cubicBezTo>
                  <a:cubicBezTo>
                    <a:pt x="1501" y="555"/>
                    <a:pt x="1525" y="578"/>
                    <a:pt x="1560" y="578"/>
                  </a:cubicBezTo>
                  <a:cubicBezTo>
                    <a:pt x="1620" y="578"/>
                    <a:pt x="1667" y="543"/>
                    <a:pt x="1691" y="495"/>
                  </a:cubicBezTo>
                  <a:cubicBezTo>
                    <a:pt x="1751" y="400"/>
                    <a:pt x="1727" y="293"/>
                    <a:pt x="1644" y="245"/>
                  </a:cubicBezTo>
                  <a:cubicBezTo>
                    <a:pt x="1625" y="236"/>
                    <a:pt x="1259" y="0"/>
                    <a:pt x="64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4" name="Google Shape;4894;p66"/>
            <p:cNvSpPr/>
            <p:nvPr/>
          </p:nvSpPr>
          <p:spPr>
            <a:xfrm>
              <a:off x="3445771" y="2131664"/>
              <a:ext cx="144031" cy="192953"/>
            </a:xfrm>
            <a:custGeom>
              <a:rect b="b" l="l" r="r" t="t"/>
              <a:pathLst>
                <a:path extrusionOk="0" h="6062" w="4525">
                  <a:moveTo>
                    <a:pt x="3489" y="310"/>
                  </a:moveTo>
                  <a:lnTo>
                    <a:pt x="3489" y="1120"/>
                  </a:lnTo>
                  <a:cubicBezTo>
                    <a:pt x="3489" y="1251"/>
                    <a:pt x="3453" y="1382"/>
                    <a:pt x="3394" y="1525"/>
                  </a:cubicBezTo>
                  <a:lnTo>
                    <a:pt x="3334" y="1656"/>
                  </a:lnTo>
                  <a:cubicBezTo>
                    <a:pt x="3322" y="1680"/>
                    <a:pt x="3322" y="1703"/>
                    <a:pt x="3322" y="1727"/>
                  </a:cubicBezTo>
                  <a:lnTo>
                    <a:pt x="3322" y="2073"/>
                  </a:lnTo>
                  <a:cubicBezTo>
                    <a:pt x="3322" y="2370"/>
                    <a:pt x="3203" y="2632"/>
                    <a:pt x="3001" y="2835"/>
                  </a:cubicBezTo>
                  <a:cubicBezTo>
                    <a:pt x="2796" y="3016"/>
                    <a:pt x="2549" y="3133"/>
                    <a:pt x="2268" y="3133"/>
                  </a:cubicBezTo>
                  <a:cubicBezTo>
                    <a:pt x="2254" y="3133"/>
                    <a:pt x="2241" y="3133"/>
                    <a:pt x="2227" y="3132"/>
                  </a:cubicBezTo>
                  <a:cubicBezTo>
                    <a:pt x="1655" y="3108"/>
                    <a:pt x="1191" y="2608"/>
                    <a:pt x="1191" y="2025"/>
                  </a:cubicBezTo>
                  <a:lnTo>
                    <a:pt x="1191" y="1727"/>
                  </a:lnTo>
                  <a:cubicBezTo>
                    <a:pt x="1191" y="1703"/>
                    <a:pt x="1191" y="1680"/>
                    <a:pt x="1179" y="1656"/>
                  </a:cubicBezTo>
                  <a:lnTo>
                    <a:pt x="1120" y="1525"/>
                  </a:lnTo>
                  <a:cubicBezTo>
                    <a:pt x="1060" y="1406"/>
                    <a:pt x="1036" y="1263"/>
                    <a:pt x="1036" y="1120"/>
                  </a:cubicBezTo>
                  <a:cubicBezTo>
                    <a:pt x="1036" y="668"/>
                    <a:pt x="1394" y="310"/>
                    <a:pt x="1834" y="310"/>
                  </a:cubicBezTo>
                  <a:close/>
                  <a:moveTo>
                    <a:pt x="1727" y="3335"/>
                  </a:moveTo>
                  <a:cubicBezTo>
                    <a:pt x="1882" y="3406"/>
                    <a:pt x="2048" y="3442"/>
                    <a:pt x="2215" y="3454"/>
                  </a:cubicBezTo>
                  <a:lnTo>
                    <a:pt x="2263" y="3454"/>
                  </a:lnTo>
                  <a:cubicBezTo>
                    <a:pt x="2453" y="3454"/>
                    <a:pt x="2632" y="3430"/>
                    <a:pt x="2798" y="3347"/>
                  </a:cubicBezTo>
                  <a:lnTo>
                    <a:pt x="2798" y="3573"/>
                  </a:lnTo>
                  <a:cubicBezTo>
                    <a:pt x="2798" y="3620"/>
                    <a:pt x="2810" y="3680"/>
                    <a:pt x="2810" y="3728"/>
                  </a:cubicBezTo>
                  <a:lnTo>
                    <a:pt x="2263" y="4144"/>
                  </a:lnTo>
                  <a:lnTo>
                    <a:pt x="1715" y="3728"/>
                  </a:lnTo>
                  <a:cubicBezTo>
                    <a:pt x="1727" y="3680"/>
                    <a:pt x="1727" y="3632"/>
                    <a:pt x="1727" y="3573"/>
                  </a:cubicBezTo>
                  <a:lnTo>
                    <a:pt x="1727" y="3335"/>
                  </a:lnTo>
                  <a:close/>
                  <a:moveTo>
                    <a:pt x="1834" y="1"/>
                  </a:moveTo>
                  <a:cubicBezTo>
                    <a:pt x="1203" y="1"/>
                    <a:pt x="703" y="501"/>
                    <a:pt x="703" y="1132"/>
                  </a:cubicBezTo>
                  <a:cubicBezTo>
                    <a:pt x="703" y="1322"/>
                    <a:pt x="751" y="1501"/>
                    <a:pt x="834" y="1668"/>
                  </a:cubicBezTo>
                  <a:lnTo>
                    <a:pt x="882" y="1751"/>
                  </a:lnTo>
                  <a:lnTo>
                    <a:pt x="882" y="2013"/>
                  </a:lnTo>
                  <a:cubicBezTo>
                    <a:pt x="882" y="2454"/>
                    <a:pt x="1084" y="2858"/>
                    <a:pt x="1405" y="3120"/>
                  </a:cubicBezTo>
                  <a:lnTo>
                    <a:pt x="1405" y="3561"/>
                  </a:lnTo>
                  <a:cubicBezTo>
                    <a:pt x="1405" y="3632"/>
                    <a:pt x="1358" y="3704"/>
                    <a:pt x="1286" y="3739"/>
                  </a:cubicBezTo>
                  <a:lnTo>
                    <a:pt x="453" y="4049"/>
                  </a:lnTo>
                  <a:cubicBezTo>
                    <a:pt x="179" y="4156"/>
                    <a:pt x="1" y="4406"/>
                    <a:pt x="1" y="4692"/>
                  </a:cubicBezTo>
                  <a:lnTo>
                    <a:pt x="1" y="5894"/>
                  </a:lnTo>
                  <a:cubicBezTo>
                    <a:pt x="1" y="5990"/>
                    <a:pt x="72" y="6061"/>
                    <a:pt x="167" y="6061"/>
                  </a:cubicBezTo>
                  <a:cubicBezTo>
                    <a:pt x="251" y="6061"/>
                    <a:pt x="334" y="5990"/>
                    <a:pt x="334" y="5894"/>
                  </a:cubicBezTo>
                  <a:lnTo>
                    <a:pt x="334" y="4692"/>
                  </a:lnTo>
                  <a:cubicBezTo>
                    <a:pt x="334" y="4537"/>
                    <a:pt x="417" y="4406"/>
                    <a:pt x="572" y="4347"/>
                  </a:cubicBezTo>
                  <a:lnTo>
                    <a:pt x="1405" y="4037"/>
                  </a:lnTo>
                  <a:cubicBezTo>
                    <a:pt x="1441" y="4013"/>
                    <a:pt x="1489" y="3989"/>
                    <a:pt x="1525" y="3954"/>
                  </a:cubicBezTo>
                  <a:lnTo>
                    <a:pt x="2096" y="4394"/>
                  </a:lnTo>
                  <a:lnTo>
                    <a:pt x="2096" y="5883"/>
                  </a:lnTo>
                  <a:cubicBezTo>
                    <a:pt x="2096" y="5966"/>
                    <a:pt x="2179" y="6037"/>
                    <a:pt x="2263" y="6037"/>
                  </a:cubicBezTo>
                  <a:cubicBezTo>
                    <a:pt x="2358" y="6037"/>
                    <a:pt x="2429" y="5966"/>
                    <a:pt x="2429" y="5883"/>
                  </a:cubicBezTo>
                  <a:lnTo>
                    <a:pt x="2429" y="4394"/>
                  </a:lnTo>
                  <a:lnTo>
                    <a:pt x="3013" y="3954"/>
                  </a:lnTo>
                  <a:cubicBezTo>
                    <a:pt x="3049" y="3989"/>
                    <a:pt x="3084" y="4001"/>
                    <a:pt x="3132" y="4037"/>
                  </a:cubicBezTo>
                  <a:lnTo>
                    <a:pt x="3965" y="4347"/>
                  </a:lnTo>
                  <a:cubicBezTo>
                    <a:pt x="4096" y="4406"/>
                    <a:pt x="4203" y="4537"/>
                    <a:pt x="4203" y="4692"/>
                  </a:cubicBezTo>
                  <a:lnTo>
                    <a:pt x="4203" y="5894"/>
                  </a:lnTo>
                  <a:cubicBezTo>
                    <a:pt x="4203" y="5990"/>
                    <a:pt x="4275" y="6061"/>
                    <a:pt x="4358" y="6061"/>
                  </a:cubicBezTo>
                  <a:cubicBezTo>
                    <a:pt x="4453" y="6061"/>
                    <a:pt x="4525" y="5990"/>
                    <a:pt x="4525" y="5894"/>
                  </a:cubicBezTo>
                  <a:lnTo>
                    <a:pt x="4525" y="4692"/>
                  </a:lnTo>
                  <a:cubicBezTo>
                    <a:pt x="4513" y="4418"/>
                    <a:pt x="4334" y="4168"/>
                    <a:pt x="4072" y="4061"/>
                  </a:cubicBezTo>
                  <a:lnTo>
                    <a:pt x="3239" y="3751"/>
                  </a:lnTo>
                  <a:cubicBezTo>
                    <a:pt x="3156" y="3728"/>
                    <a:pt x="3120" y="3644"/>
                    <a:pt x="3120" y="3573"/>
                  </a:cubicBezTo>
                  <a:lnTo>
                    <a:pt x="3120" y="3156"/>
                  </a:lnTo>
                  <a:cubicBezTo>
                    <a:pt x="3144" y="3132"/>
                    <a:pt x="3191" y="3096"/>
                    <a:pt x="3215" y="3061"/>
                  </a:cubicBezTo>
                  <a:cubicBezTo>
                    <a:pt x="3489" y="2799"/>
                    <a:pt x="3632" y="2454"/>
                    <a:pt x="3632" y="2073"/>
                  </a:cubicBezTo>
                  <a:lnTo>
                    <a:pt x="3632" y="1751"/>
                  </a:lnTo>
                  <a:lnTo>
                    <a:pt x="3680" y="1668"/>
                  </a:lnTo>
                  <a:cubicBezTo>
                    <a:pt x="3775" y="1501"/>
                    <a:pt x="3811" y="1311"/>
                    <a:pt x="3811" y="1132"/>
                  </a:cubicBezTo>
                  <a:lnTo>
                    <a:pt x="3811" y="168"/>
                  </a:lnTo>
                  <a:cubicBezTo>
                    <a:pt x="3811" y="72"/>
                    <a:pt x="3739" y="1"/>
                    <a:pt x="364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5" name="Google Shape;4895;p66"/>
            <p:cNvSpPr/>
            <p:nvPr/>
          </p:nvSpPr>
          <p:spPr>
            <a:xfrm>
              <a:off x="3473813" y="2287058"/>
              <a:ext cx="10631" cy="38291"/>
            </a:xfrm>
            <a:custGeom>
              <a:rect b="b" l="l" r="r" t="t"/>
              <a:pathLst>
                <a:path extrusionOk="0" h="1203" w="334">
                  <a:moveTo>
                    <a:pt x="167" y="0"/>
                  </a:moveTo>
                  <a:cubicBezTo>
                    <a:pt x="72" y="0"/>
                    <a:pt x="1" y="72"/>
                    <a:pt x="1" y="167"/>
                  </a:cubicBezTo>
                  <a:lnTo>
                    <a:pt x="1" y="1048"/>
                  </a:lnTo>
                  <a:cubicBezTo>
                    <a:pt x="1" y="1131"/>
                    <a:pt x="72" y="1203"/>
                    <a:pt x="167" y="1203"/>
                  </a:cubicBezTo>
                  <a:cubicBezTo>
                    <a:pt x="251" y="1203"/>
                    <a:pt x="334" y="1131"/>
                    <a:pt x="334" y="1048"/>
                  </a:cubicBezTo>
                  <a:lnTo>
                    <a:pt x="334" y="155"/>
                  </a:lnTo>
                  <a:cubicBezTo>
                    <a:pt x="334" y="60"/>
                    <a:pt x="251" y="0"/>
                    <a:pt x="1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6" name="Google Shape;4896;p66"/>
            <p:cNvSpPr/>
            <p:nvPr/>
          </p:nvSpPr>
          <p:spPr>
            <a:xfrm>
              <a:off x="3551128" y="2287058"/>
              <a:ext cx="10249" cy="38291"/>
            </a:xfrm>
            <a:custGeom>
              <a:rect b="b" l="l" r="r" t="t"/>
              <a:pathLst>
                <a:path extrusionOk="0" h="1203" w="322">
                  <a:moveTo>
                    <a:pt x="167" y="0"/>
                  </a:moveTo>
                  <a:cubicBezTo>
                    <a:pt x="72" y="0"/>
                    <a:pt x="0" y="72"/>
                    <a:pt x="0" y="167"/>
                  </a:cubicBezTo>
                  <a:lnTo>
                    <a:pt x="0" y="1048"/>
                  </a:lnTo>
                  <a:cubicBezTo>
                    <a:pt x="0" y="1131"/>
                    <a:pt x="72" y="1203"/>
                    <a:pt x="167" y="1203"/>
                  </a:cubicBezTo>
                  <a:cubicBezTo>
                    <a:pt x="250" y="1203"/>
                    <a:pt x="322" y="1131"/>
                    <a:pt x="322" y="1048"/>
                  </a:cubicBezTo>
                  <a:lnTo>
                    <a:pt x="322" y="155"/>
                  </a:lnTo>
                  <a:cubicBezTo>
                    <a:pt x="322" y="60"/>
                    <a:pt x="262" y="0"/>
                    <a:pt x="1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7" name="Google Shape;4897;p66"/>
            <p:cNvSpPr/>
            <p:nvPr/>
          </p:nvSpPr>
          <p:spPr>
            <a:xfrm>
              <a:off x="3290377" y="1970604"/>
              <a:ext cx="221378" cy="185346"/>
            </a:xfrm>
            <a:custGeom>
              <a:rect b="b" l="l" r="r" t="t"/>
              <a:pathLst>
                <a:path extrusionOk="0" h="5823" w="6955">
                  <a:moveTo>
                    <a:pt x="2406" y="4168"/>
                  </a:moveTo>
                  <a:lnTo>
                    <a:pt x="2311" y="4537"/>
                  </a:lnTo>
                  <a:lnTo>
                    <a:pt x="2085" y="4537"/>
                  </a:lnTo>
                  <a:cubicBezTo>
                    <a:pt x="1894" y="4537"/>
                    <a:pt x="1727" y="4382"/>
                    <a:pt x="1727" y="4180"/>
                  </a:cubicBezTo>
                  <a:lnTo>
                    <a:pt x="1727" y="4168"/>
                  </a:lnTo>
                  <a:close/>
                  <a:moveTo>
                    <a:pt x="5573" y="358"/>
                  </a:moveTo>
                  <a:cubicBezTo>
                    <a:pt x="5764" y="358"/>
                    <a:pt x="5930" y="525"/>
                    <a:pt x="5930" y="715"/>
                  </a:cubicBezTo>
                  <a:lnTo>
                    <a:pt x="5930" y="3501"/>
                  </a:lnTo>
                  <a:cubicBezTo>
                    <a:pt x="5930" y="3692"/>
                    <a:pt x="5764" y="3858"/>
                    <a:pt x="5573" y="3858"/>
                  </a:cubicBezTo>
                  <a:lnTo>
                    <a:pt x="4168" y="3858"/>
                  </a:lnTo>
                  <a:cubicBezTo>
                    <a:pt x="4144" y="3858"/>
                    <a:pt x="4097" y="3870"/>
                    <a:pt x="4085" y="3882"/>
                  </a:cubicBezTo>
                  <a:lnTo>
                    <a:pt x="2537" y="5001"/>
                  </a:lnTo>
                  <a:lnTo>
                    <a:pt x="2537" y="5001"/>
                  </a:lnTo>
                  <a:lnTo>
                    <a:pt x="2775" y="4049"/>
                  </a:lnTo>
                  <a:cubicBezTo>
                    <a:pt x="2787" y="4001"/>
                    <a:pt x="2775" y="3942"/>
                    <a:pt x="2739" y="3918"/>
                  </a:cubicBezTo>
                  <a:cubicBezTo>
                    <a:pt x="2716" y="3870"/>
                    <a:pt x="2668" y="3858"/>
                    <a:pt x="2608" y="3858"/>
                  </a:cubicBezTo>
                  <a:lnTo>
                    <a:pt x="692" y="3858"/>
                  </a:lnTo>
                  <a:cubicBezTo>
                    <a:pt x="501" y="3858"/>
                    <a:pt x="334" y="3692"/>
                    <a:pt x="334" y="3501"/>
                  </a:cubicBezTo>
                  <a:lnTo>
                    <a:pt x="334" y="715"/>
                  </a:lnTo>
                  <a:cubicBezTo>
                    <a:pt x="334" y="525"/>
                    <a:pt x="501" y="358"/>
                    <a:pt x="692" y="358"/>
                  </a:cubicBezTo>
                  <a:close/>
                  <a:moveTo>
                    <a:pt x="6287" y="1025"/>
                  </a:moveTo>
                  <a:cubicBezTo>
                    <a:pt x="6478" y="1025"/>
                    <a:pt x="6645" y="1191"/>
                    <a:pt x="6645" y="1382"/>
                  </a:cubicBezTo>
                  <a:lnTo>
                    <a:pt x="6645" y="4180"/>
                  </a:lnTo>
                  <a:lnTo>
                    <a:pt x="6633" y="4180"/>
                  </a:lnTo>
                  <a:cubicBezTo>
                    <a:pt x="6633" y="4382"/>
                    <a:pt x="6466" y="4537"/>
                    <a:pt x="6276" y="4537"/>
                  </a:cubicBezTo>
                  <a:lnTo>
                    <a:pt x="4871" y="4537"/>
                  </a:lnTo>
                  <a:cubicBezTo>
                    <a:pt x="4823" y="4537"/>
                    <a:pt x="4787" y="4561"/>
                    <a:pt x="4752" y="4597"/>
                  </a:cubicBezTo>
                  <a:cubicBezTo>
                    <a:pt x="4728" y="4632"/>
                    <a:pt x="4704" y="4692"/>
                    <a:pt x="4728" y="4727"/>
                  </a:cubicBezTo>
                  <a:lnTo>
                    <a:pt x="4847" y="5406"/>
                  </a:lnTo>
                  <a:lnTo>
                    <a:pt x="4847" y="5406"/>
                  </a:lnTo>
                  <a:lnTo>
                    <a:pt x="3656" y="4597"/>
                  </a:lnTo>
                  <a:lnTo>
                    <a:pt x="4251" y="4168"/>
                  </a:lnTo>
                  <a:lnTo>
                    <a:pt x="5585" y="4168"/>
                  </a:lnTo>
                  <a:cubicBezTo>
                    <a:pt x="5954" y="4168"/>
                    <a:pt x="6276" y="3858"/>
                    <a:pt x="6276" y="3489"/>
                  </a:cubicBezTo>
                  <a:lnTo>
                    <a:pt x="6276" y="1025"/>
                  </a:lnTo>
                  <a:close/>
                  <a:moveTo>
                    <a:pt x="692" y="1"/>
                  </a:moveTo>
                  <a:cubicBezTo>
                    <a:pt x="322" y="1"/>
                    <a:pt x="1" y="310"/>
                    <a:pt x="1" y="691"/>
                  </a:cubicBezTo>
                  <a:lnTo>
                    <a:pt x="1" y="3465"/>
                  </a:lnTo>
                  <a:cubicBezTo>
                    <a:pt x="1" y="3846"/>
                    <a:pt x="322" y="4156"/>
                    <a:pt x="692" y="4156"/>
                  </a:cubicBezTo>
                  <a:lnTo>
                    <a:pt x="1406" y="4156"/>
                  </a:lnTo>
                  <a:lnTo>
                    <a:pt x="1406" y="4168"/>
                  </a:lnTo>
                  <a:cubicBezTo>
                    <a:pt x="1406" y="4537"/>
                    <a:pt x="1715" y="4858"/>
                    <a:pt x="2085" y="4858"/>
                  </a:cubicBezTo>
                  <a:lnTo>
                    <a:pt x="2227" y="4858"/>
                  </a:lnTo>
                  <a:lnTo>
                    <a:pt x="2168" y="5120"/>
                  </a:lnTo>
                  <a:cubicBezTo>
                    <a:pt x="2132" y="5228"/>
                    <a:pt x="2180" y="5335"/>
                    <a:pt x="2263" y="5394"/>
                  </a:cubicBezTo>
                  <a:cubicBezTo>
                    <a:pt x="2311" y="5418"/>
                    <a:pt x="2358" y="5430"/>
                    <a:pt x="2406" y="5430"/>
                  </a:cubicBezTo>
                  <a:cubicBezTo>
                    <a:pt x="2442" y="5430"/>
                    <a:pt x="2501" y="5418"/>
                    <a:pt x="2549" y="5394"/>
                  </a:cubicBezTo>
                  <a:lnTo>
                    <a:pt x="3263" y="4870"/>
                  </a:lnTo>
                  <a:lnTo>
                    <a:pt x="3430" y="4870"/>
                  </a:lnTo>
                  <a:lnTo>
                    <a:pt x="4787" y="5775"/>
                  </a:lnTo>
                  <a:cubicBezTo>
                    <a:pt x="4823" y="5811"/>
                    <a:pt x="4871" y="5823"/>
                    <a:pt x="4918" y="5823"/>
                  </a:cubicBezTo>
                  <a:cubicBezTo>
                    <a:pt x="4954" y="5823"/>
                    <a:pt x="5002" y="5811"/>
                    <a:pt x="5049" y="5775"/>
                  </a:cubicBezTo>
                  <a:cubicBezTo>
                    <a:pt x="5144" y="5716"/>
                    <a:pt x="5180" y="5632"/>
                    <a:pt x="5156" y="5525"/>
                  </a:cubicBezTo>
                  <a:lnTo>
                    <a:pt x="5049" y="4870"/>
                  </a:lnTo>
                  <a:lnTo>
                    <a:pt x="6252" y="4870"/>
                  </a:lnTo>
                  <a:cubicBezTo>
                    <a:pt x="6633" y="4870"/>
                    <a:pt x="6942" y="4561"/>
                    <a:pt x="6942" y="4180"/>
                  </a:cubicBezTo>
                  <a:lnTo>
                    <a:pt x="6942" y="1406"/>
                  </a:lnTo>
                  <a:cubicBezTo>
                    <a:pt x="6954" y="1013"/>
                    <a:pt x="6645" y="703"/>
                    <a:pt x="6276" y="703"/>
                  </a:cubicBezTo>
                  <a:cubicBezTo>
                    <a:pt x="6252" y="310"/>
                    <a:pt x="5954" y="1"/>
                    <a:pt x="557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8" name="Google Shape;4898;p66"/>
            <p:cNvSpPr/>
            <p:nvPr/>
          </p:nvSpPr>
          <p:spPr>
            <a:xfrm>
              <a:off x="3329432" y="2004344"/>
              <a:ext cx="26928" cy="10249"/>
            </a:xfrm>
            <a:custGeom>
              <a:rect b="b" l="l" r="r" t="t"/>
              <a:pathLst>
                <a:path extrusionOk="0" h="322" w="846">
                  <a:moveTo>
                    <a:pt x="167" y="0"/>
                  </a:moveTo>
                  <a:cubicBezTo>
                    <a:pt x="72" y="0"/>
                    <a:pt x="0" y="72"/>
                    <a:pt x="0" y="167"/>
                  </a:cubicBezTo>
                  <a:cubicBezTo>
                    <a:pt x="0" y="250"/>
                    <a:pt x="72" y="322"/>
                    <a:pt x="167" y="322"/>
                  </a:cubicBezTo>
                  <a:lnTo>
                    <a:pt x="679" y="322"/>
                  </a:lnTo>
                  <a:cubicBezTo>
                    <a:pt x="774" y="322"/>
                    <a:pt x="846" y="250"/>
                    <a:pt x="846" y="167"/>
                  </a:cubicBezTo>
                  <a:cubicBezTo>
                    <a:pt x="846" y="72"/>
                    <a:pt x="774" y="0"/>
                    <a:pt x="67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9" name="Google Shape;4899;p66"/>
            <p:cNvSpPr/>
            <p:nvPr/>
          </p:nvSpPr>
          <p:spPr>
            <a:xfrm>
              <a:off x="3368074" y="2004344"/>
              <a:ext cx="82663" cy="10249"/>
            </a:xfrm>
            <a:custGeom>
              <a:rect b="b" l="l" r="r" t="t"/>
              <a:pathLst>
                <a:path extrusionOk="0" h="322" w="2597">
                  <a:moveTo>
                    <a:pt x="167" y="0"/>
                  </a:moveTo>
                  <a:cubicBezTo>
                    <a:pt x="84" y="0"/>
                    <a:pt x="1" y="72"/>
                    <a:pt x="1" y="167"/>
                  </a:cubicBezTo>
                  <a:cubicBezTo>
                    <a:pt x="1" y="250"/>
                    <a:pt x="84" y="322"/>
                    <a:pt x="167" y="322"/>
                  </a:cubicBezTo>
                  <a:lnTo>
                    <a:pt x="2430" y="322"/>
                  </a:lnTo>
                  <a:cubicBezTo>
                    <a:pt x="2525" y="322"/>
                    <a:pt x="2596" y="250"/>
                    <a:pt x="2596" y="167"/>
                  </a:cubicBezTo>
                  <a:cubicBezTo>
                    <a:pt x="2596" y="72"/>
                    <a:pt x="2525" y="0"/>
                    <a:pt x="243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0" name="Google Shape;4900;p66"/>
            <p:cNvSpPr/>
            <p:nvPr/>
          </p:nvSpPr>
          <p:spPr>
            <a:xfrm>
              <a:off x="3329432" y="2031622"/>
              <a:ext cx="121304" cy="10631"/>
            </a:xfrm>
            <a:custGeom>
              <a:rect b="b" l="l" r="r" t="t"/>
              <a:pathLst>
                <a:path extrusionOk="0" h="334" w="3811">
                  <a:moveTo>
                    <a:pt x="167" y="1"/>
                  </a:moveTo>
                  <a:cubicBezTo>
                    <a:pt x="72" y="1"/>
                    <a:pt x="0" y="84"/>
                    <a:pt x="0" y="167"/>
                  </a:cubicBezTo>
                  <a:cubicBezTo>
                    <a:pt x="0" y="263"/>
                    <a:pt x="72" y="334"/>
                    <a:pt x="167" y="334"/>
                  </a:cubicBezTo>
                  <a:lnTo>
                    <a:pt x="3644" y="334"/>
                  </a:lnTo>
                  <a:cubicBezTo>
                    <a:pt x="3739" y="334"/>
                    <a:pt x="3810" y="263"/>
                    <a:pt x="3810" y="167"/>
                  </a:cubicBezTo>
                  <a:cubicBezTo>
                    <a:pt x="3810" y="84"/>
                    <a:pt x="3739" y="1"/>
                    <a:pt x="364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1" name="Google Shape;4901;p66"/>
            <p:cNvSpPr/>
            <p:nvPr/>
          </p:nvSpPr>
          <p:spPr>
            <a:xfrm>
              <a:off x="3329432" y="2059664"/>
              <a:ext cx="82249" cy="10663"/>
            </a:xfrm>
            <a:custGeom>
              <a:rect b="b" l="l" r="r" t="t"/>
              <a:pathLst>
                <a:path extrusionOk="0" h="335" w="2584">
                  <a:moveTo>
                    <a:pt x="155" y="1"/>
                  </a:moveTo>
                  <a:cubicBezTo>
                    <a:pt x="72" y="1"/>
                    <a:pt x="0" y="72"/>
                    <a:pt x="0" y="167"/>
                  </a:cubicBezTo>
                  <a:cubicBezTo>
                    <a:pt x="0" y="251"/>
                    <a:pt x="72" y="334"/>
                    <a:pt x="155" y="334"/>
                  </a:cubicBezTo>
                  <a:lnTo>
                    <a:pt x="2429" y="334"/>
                  </a:lnTo>
                  <a:cubicBezTo>
                    <a:pt x="2513" y="334"/>
                    <a:pt x="2584" y="251"/>
                    <a:pt x="2584" y="167"/>
                  </a:cubicBezTo>
                  <a:cubicBezTo>
                    <a:pt x="2584" y="72"/>
                    <a:pt x="2513" y="1"/>
                    <a:pt x="242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2" name="Google Shape;4902;p66"/>
            <p:cNvSpPr/>
            <p:nvPr/>
          </p:nvSpPr>
          <p:spPr>
            <a:xfrm>
              <a:off x="3423777" y="2059664"/>
              <a:ext cx="26960" cy="10663"/>
            </a:xfrm>
            <a:custGeom>
              <a:rect b="b" l="l" r="r" t="t"/>
              <a:pathLst>
                <a:path extrusionOk="0" h="335" w="847">
                  <a:moveTo>
                    <a:pt x="156" y="1"/>
                  </a:moveTo>
                  <a:cubicBezTo>
                    <a:pt x="72" y="1"/>
                    <a:pt x="1" y="72"/>
                    <a:pt x="1" y="167"/>
                  </a:cubicBezTo>
                  <a:cubicBezTo>
                    <a:pt x="1" y="251"/>
                    <a:pt x="72" y="334"/>
                    <a:pt x="156" y="334"/>
                  </a:cubicBezTo>
                  <a:lnTo>
                    <a:pt x="680" y="334"/>
                  </a:lnTo>
                  <a:cubicBezTo>
                    <a:pt x="775" y="334"/>
                    <a:pt x="846" y="251"/>
                    <a:pt x="846" y="167"/>
                  </a:cubicBezTo>
                  <a:cubicBezTo>
                    <a:pt x="846" y="72"/>
                    <a:pt x="775" y="1"/>
                    <a:pt x="68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903" name="Google Shape;4903;p66"/>
          <p:cNvGrpSpPr/>
          <p:nvPr/>
        </p:nvGrpSpPr>
        <p:grpSpPr>
          <a:xfrm>
            <a:off x="1304475" y="2066125"/>
            <a:ext cx="341472" cy="335074"/>
            <a:chOff x="1329585" y="1989925"/>
            <a:chExt cx="341472" cy="335074"/>
          </a:xfrm>
        </p:grpSpPr>
        <p:sp>
          <p:nvSpPr>
            <p:cNvPr id="4904" name="Google Shape;4904;p66"/>
            <p:cNvSpPr/>
            <p:nvPr/>
          </p:nvSpPr>
          <p:spPr>
            <a:xfrm>
              <a:off x="1562263" y="2097956"/>
              <a:ext cx="108795" cy="226661"/>
            </a:xfrm>
            <a:custGeom>
              <a:rect b="b" l="l" r="r" t="t"/>
              <a:pathLst>
                <a:path extrusionOk="0" h="7121" w="3418">
                  <a:moveTo>
                    <a:pt x="1155" y="345"/>
                  </a:moveTo>
                  <a:cubicBezTo>
                    <a:pt x="1215" y="345"/>
                    <a:pt x="1274" y="405"/>
                    <a:pt x="1274" y="465"/>
                  </a:cubicBezTo>
                  <a:lnTo>
                    <a:pt x="1274" y="536"/>
                  </a:lnTo>
                  <a:lnTo>
                    <a:pt x="1274" y="1107"/>
                  </a:lnTo>
                  <a:cubicBezTo>
                    <a:pt x="1274" y="1191"/>
                    <a:pt x="1346" y="1274"/>
                    <a:pt x="1429" y="1274"/>
                  </a:cubicBezTo>
                  <a:cubicBezTo>
                    <a:pt x="1524" y="1274"/>
                    <a:pt x="1596" y="1191"/>
                    <a:pt x="1596" y="1107"/>
                  </a:cubicBezTo>
                  <a:lnTo>
                    <a:pt x="1596" y="584"/>
                  </a:lnTo>
                  <a:cubicBezTo>
                    <a:pt x="1608" y="536"/>
                    <a:pt x="1655" y="524"/>
                    <a:pt x="1703" y="524"/>
                  </a:cubicBezTo>
                  <a:lnTo>
                    <a:pt x="1715" y="524"/>
                  </a:lnTo>
                  <a:cubicBezTo>
                    <a:pt x="1774" y="524"/>
                    <a:pt x="1834" y="584"/>
                    <a:pt x="1834" y="643"/>
                  </a:cubicBezTo>
                  <a:lnTo>
                    <a:pt x="1834" y="679"/>
                  </a:lnTo>
                  <a:lnTo>
                    <a:pt x="1834" y="1131"/>
                  </a:lnTo>
                  <a:cubicBezTo>
                    <a:pt x="1834" y="1227"/>
                    <a:pt x="1905" y="1298"/>
                    <a:pt x="2001" y="1298"/>
                  </a:cubicBezTo>
                  <a:cubicBezTo>
                    <a:pt x="2084" y="1298"/>
                    <a:pt x="2167" y="1227"/>
                    <a:pt x="2167" y="1131"/>
                  </a:cubicBezTo>
                  <a:lnTo>
                    <a:pt x="2167" y="715"/>
                  </a:lnTo>
                  <a:cubicBezTo>
                    <a:pt x="2179" y="679"/>
                    <a:pt x="2227" y="655"/>
                    <a:pt x="2263" y="655"/>
                  </a:cubicBezTo>
                  <a:lnTo>
                    <a:pt x="2286" y="655"/>
                  </a:lnTo>
                  <a:cubicBezTo>
                    <a:pt x="2346" y="655"/>
                    <a:pt x="2406" y="715"/>
                    <a:pt x="2406" y="774"/>
                  </a:cubicBezTo>
                  <a:lnTo>
                    <a:pt x="2406" y="893"/>
                  </a:lnTo>
                  <a:lnTo>
                    <a:pt x="2406" y="1238"/>
                  </a:lnTo>
                  <a:cubicBezTo>
                    <a:pt x="2406" y="1334"/>
                    <a:pt x="2477" y="1405"/>
                    <a:pt x="2560" y="1405"/>
                  </a:cubicBezTo>
                  <a:cubicBezTo>
                    <a:pt x="2656" y="1405"/>
                    <a:pt x="2727" y="1334"/>
                    <a:pt x="2727" y="1238"/>
                  </a:cubicBezTo>
                  <a:lnTo>
                    <a:pt x="2727" y="893"/>
                  </a:lnTo>
                  <a:cubicBezTo>
                    <a:pt x="2727" y="834"/>
                    <a:pt x="2787" y="774"/>
                    <a:pt x="2846" y="774"/>
                  </a:cubicBezTo>
                  <a:lnTo>
                    <a:pt x="2858" y="774"/>
                  </a:lnTo>
                  <a:cubicBezTo>
                    <a:pt x="2917" y="774"/>
                    <a:pt x="2977" y="834"/>
                    <a:pt x="2977" y="893"/>
                  </a:cubicBezTo>
                  <a:lnTo>
                    <a:pt x="2977" y="1691"/>
                  </a:lnTo>
                  <a:lnTo>
                    <a:pt x="2977" y="1703"/>
                  </a:lnTo>
                  <a:cubicBezTo>
                    <a:pt x="3001" y="1893"/>
                    <a:pt x="2977" y="2477"/>
                    <a:pt x="2679" y="2727"/>
                  </a:cubicBezTo>
                  <a:cubicBezTo>
                    <a:pt x="2644" y="2762"/>
                    <a:pt x="2620" y="2798"/>
                    <a:pt x="2620" y="2858"/>
                  </a:cubicBezTo>
                  <a:lnTo>
                    <a:pt x="2620" y="3393"/>
                  </a:lnTo>
                  <a:lnTo>
                    <a:pt x="1012" y="3393"/>
                  </a:lnTo>
                  <a:lnTo>
                    <a:pt x="1012" y="3024"/>
                  </a:lnTo>
                  <a:cubicBezTo>
                    <a:pt x="1012" y="2965"/>
                    <a:pt x="989" y="2917"/>
                    <a:pt x="941" y="2893"/>
                  </a:cubicBezTo>
                  <a:cubicBezTo>
                    <a:pt x="989" y="2846"/>
                    <a:pt x="417" y="2417"/>
                    <a:pt x="393" y="1953"/>
                  </a:cubicBezTo>
                  <a:cubicBezTo>
                    <a:pt x="381" y="1691"/>
                    <a:pt x="358" y="1358"/>
                    <a:pt x="465" y="1274"/>
                  </a:cubicBezTo>
                  <a:cubicBezTo>
                    <a:pt x="501" y="1247"/>
                    <a:pt x="550" y="1234"/>
                    <a:pt x="617" y="1234"/>
                  </a:cubicBezTo>
                  <a:cubicBezTo>
                    <a:pt x="640" y="1234"/>
                    <a:pt x="664" y="1235"/>
                    <a:pt x="691" y="1238"/>
                  </a:cubicBezTo>
                  <a:lnTo>
                    <a:pt x="691" y="1465"/>
                  </a:lnTo>
                  <a:cubicBezTo>
                    <a:pt x="691" y="1548"/>
                    <a:pt x="762" y="1631"/>
                    <a:pt x="858" y="1631"/>
                  </a:cubicBezTo>
                  <a:cubicBezTo>
                    <a:pt x="941" y="1631"/>
                    <a:pt x="1012" y="1548"/>
                    <a:pt x="1012" y="1465"/>
                  </a:cubicBezTo>
                  <a:lnTo>
                    <a:pt x="1012" y="465"/>
                  </a:lnTo>
                  <a:cubicBezTo>
                    <a:pt x="1012" y="405"/>
                    <a:pt x="1072" y="345"/>
                    <a:pt x="1132" y="345"/>
                  </a:cubicBezTo>
                  <a:close/>
                  <a:moveTo>
                    <a:pt x="2941" y="3691"/>
                  </a:moveTo>
                  <a:lnTo>
                    <a:pt x="2941" y="4215"/>
                  </a:lnTo>
                  <a:lnTo>
                    <a:pt x="810" y="4215"/>
                  </a:lnTo>
                  <a:lnTo>
                    <a:pt x="810" y="3691"/>
                  </a:lnTo>
                  <a:close/>
                  <a:moveTo>
                    <a:pt x="2941" y="4548"/>
                  </a:moveTo>
                  <a:lnTo>
                    <a:pt x="2941" y="6787"/>
                  </a:lnTo>
                  <a:lnTo>
                    <a:pt x="810" y="6787"/>
                  </a:lnTo>
                  <a:lnTo>
                    <a:pt x="810" y="4548"/>
                  </a:lnTo>
                  <a:close/>
                  <a:moveTo>
                    <a:pt x="1132" y="0"/>
                  </a:moveTo>
                  <a:cubicBezTo>
                    <a:pt x="882" y="0"/>
                    <a:pt x="667" y="215"/>
                    <a:pt x="667" y="465"/>
                  </a:cubicBezTo>
                  <a:lnTo>
                    <a:pt x="667" y="893"/>
                  </a:lnTo>
                  <a:cubicBezTo>
                    <a:pt x="645" y="892"/>
                    <a:pt x="623" y="891"/>
                    <a:pt x="602" y="891"/>
                  </a:cubicBezTo>
                  <a:cubicBezTo>
                    <a:pt x="453" y="891"/>
                    <a:pt x="332" y="927"/>
                    <a:pt x="239" y="1000"/>
                  </a:cubicBezTo>
                  <a:cubicBezTo>
                    <a:pt x="0" y="1191"/>
                    <a:pt x="36" y="1584"/>
                    <a:pt x="48" y="1965"/>
                  </a:cubicBezTo>
                  <a:cubicBezTo>
                    <a:pt x="72" y="2489"/>
                    <a:pt x="536" y="2905"/>
                    <a:pt x="715" y="3060"/>
                  </a:cubicBezTo>
                  <a:lnTo>
                    <a:pt x="715" y="3334"/>
                  </a:lnTo>
                  <a:lnTo>
                    <a:pt x="631" y="3334"/>
                  </a:lnTo>
                  <a:cubicBezTo>
                    <a:pt x="536" y="3334"/>
                    <a:pt x="465" y="3405"/>
                    <a:pt x="465" y="3501"/>
                  </a:cubicBezTo>
                  <a:lnTo>
                    <a:pt x="465" y="4370"/>
                  </a:lnTo>
                  <a:lnTo>
                    <a:pt x="465" y="6953"/>
                  </a:lnTo>
                  <a:cubicBezTo>
                    <a:pt x="465" y="7049"/>
                    <a:pt x="536" y="7120"/>
                    <a:pt x="631" y="7120"/>
                  </a:cubicBezTo>
                  <a:lnTo>
                    <a:pt x="3096" y="7120"/>
                  </a:lnTo>
                  <a:cubicBezTo>
                    <a:pt x="3191" y="7120"/>
                    <a:pt x="3263" y="7049"/>
                    <a:pt x="3263" y="6953"/>
                  </a:cubicBezTo>
                  <a:lnTo>
                    <a:pt x="3263" y="4370"/>
                  </a:lnTo>
                  <a:lnTo>
                    <a:pt x="3263" y="3501"/>
                  </a:lnTo>
                  <a:cubicBezTo>
                    <a:pt x="3263" y="3429"/>
                    <a:pt x="3191" y="3358"/>
                    <a:pt x="3096" y="3358"/>
                  </a:cubicBezTo>
                  <a:lnTo>
                    <a:pt x="3001" y="3358"/>
                  </a:lnTo>
                  <a:lnTo>
                    <a:pt x="3001" y="2893"/>
                  </a:lnTo>
                  <a:cubicBezTo>
                    <a:pt x="3418" y="2477"/>
                    <a:pt x="3370" y="1727"/>
                    <a:pt x="3358" y="1643"/>
                  </a:cubicBezTo>
                  <a:lnTo>
                    <a:pt x="3358" y="869"/>
                  </a:lnTo>
                  <a:cubicBezTo>
                    <a:pt x="3358" y="619"/>
                    <a:pt x="3144" y="405"/>
                    <a:pt x="2894" y="405"/>
                  </a:cubicBezTo>
                  <a:lnTo>
                    <a:pt x="2870" y="405"/>
                  </a:lnTo>
                  <a:cubicBezTo>
                    <a:pt x="2798" y="405"/>
                    <a:pt x="2727" y="417"/>
                    <a:pt x="2656" y="465"/>
                  </a:cubicBezTo>
                  <a:cubicBezTo>
                    <a:pt x="2560" y="357"/>
                    <a:pt x="2441" y="286"/>
                    <a:pt x="2298" y="286"/>
                  </a:cubicBezTo>
                  <a:lnTo>
                    <a:pt x="2275" y="286"/>
                  </a:lnTo>
                  <a:cubicBezTo>
                    <a:pt x="2203" y="286"/>
                    <a:pt x="2132" y="298"/>
                    <a:pt x="2072" y="345"/>
                  </a:cubicBezTo>
                  <a:cubicBezTo>
                    <a:pt x="1977" y="238"/>
                    <a:pt x="1870" y="179"/>
                    <a:pt x="1727" y="179"/>
                  </a:cubicBezTo>
                  <a:lnTo>
                    <a:pt x="1715" y="179"/>
                  </a:lnTo>
                  <a:cubicBezTo>
                    <a:pt x="1655" y="179"/>
                    <a:pt x="1596" y="203"/>
                    <a:pt x="1536" y="215"/>
                  </a:cubicBezTo>
                  <a:cubicBezTo>
                    <a:pt x="1465" y="95"/>
                    <a:pt x="1310" y="0"/>
                    <a:pt x="115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5" name="Google Shape;4905;p66"/>
            <p:cNvSpPr/>
            <p:nvPr/>
          </p:nvSpPr>
          <p:spPr>
            <a:xfrm>
              <a:off x="1406137" y="1989925"/>
              <a:ext cx="198587" cy="335074"/>
            </a:xfrm>
            <a:custGeom>
              <a:rect b="b" l="l" r="r" t="t"/>
              <a:pathLst>
                <a:path extrusionOk="0" h="10527" w="6239">
                  <a:moveTo>
                    <a:pt x="643" y="346"/>
                  </a:moveTo>
                  <a:lnTo>
                    <a:pt x="1060" y="382"/>
                  </a:lnTo>
                  <a:lnTo>
                    <a:pt x="941" y="644"/>
                  </a:lnTo>
                  <a:lnTo>
                    <a:pt x="643" y="346"/>
                  </a:lnTo>
                  <a:close/>
                  <a:moveTo>
                    <a:pt x="1393" y="453"/>
                  </a:moveTo>
                  <a:lnTo>
                    <a:pt x="2465" y="894"/>
                  </a:lnTo>
                  <a:lnTo>
                    <a:pt x="2346" y="1334"/>
                  </a:lnTo>
                  <a:lnTo>
                    <a:pt x="1203" y="858"/>
                  </a:lnTo>
                  <a:lnTo>
                    <a:pt x="1393" y="453"/>
                  </a:lnTo>
                  <a:close/>
                  <a:moveTo>
                    <a:pt x="4965" y="1942"/>
                  </a:moveTo>
                  <a:lnTo>
                    <a:pt x="5346" y="2108"/>
                  </a:lnTo>
                  <a:lnTo>
                    <a:pt x="5144" y="2525"/>
                  </a:lnTo>
                  <a:lnTo>
                    <a:pt x="4834" y="2382"/>
                  </a:lnTo>
                  <a:cubicBezTo>
                    <a:pt x="4846" y="2370"/>
                    <a:pt x="4846" y="2370"/>
                    <a:pt x="4846" y="2358"/>
                  </a:cubicBezTo>
                  <a:lnTo>
                    <a:pt x="4965" y="1942"/>
                  </a:lnTo>
                  <a:close/>
                  <a:moveTo>
                    <a:pt x="5656" y="2239"/>
                  </a:moveTo>
                  <a:lnTo>
                    <a:pt x="5834" y="2311"/>
                  </a:lnTo>
                  <a:cubicBezTo>
                    <a:pt x="5858" y="2323"/>
                    <a:pt x="5882" y="2346"/>
                    <a:pt x="5894" y="2370"/>
                  </a:cubicBezTo>
                  <a:cubicBezTo>
                    <a:pt x="5906" y="2406"/>
                    <a:pt x="5906" y="2430"/>
                    <a:pt x="5894" y="2442"/>
                  </a:cubicBezTo>
                  <a:lnTo>
                    <a:pt x="5798" y="2668"/>
                  </a:lnTo>
                  <a:cubicBezTo>
                    <a:pt x="5787" y="2704"/>
                    <a:pt x="5775" y="2716"/>
                    <a:pt x="5739" y="2727"/>
                  </a:cubicBezTo>
                  <a:cubicBezTo>
                    <a:pt x="5727" y="2733"/>
                    <a:pt x="5712" y="2736"/>
                    <a:pt x="5699" y="2736"/>
                  </a:cubicBezTo>
                  <a:cubicBezTo>
                    <a:pt x="5685" y="2736"/>
                    <a:pt x="5673" y="2733"/>
                    <a:pt x="5667" y="2727"/>
                  </a:cubicBezTo>
                  <a:lnTo>
                    <a:pt x="5477" y="2632"/>
                  </a:lnTo>
                  <a:lnTo>
                    <a:pt x="5656" y="2239"/>
                  </a:lnTo>
                  <a:close/>
                  <a:moveTo>
                    <a:pt x="3060" y="453"/>
                  </a:moveTo>
                  <a:cubicBezTo>
                    <a:pt x="3096" y="453"/>
                    <a:pt x="3120" y="477"/>
                    <a:pt x="3143" y="513"/>
                  </a:cubicBezTo>
                  <a:cubicBezTo>
                    <a:pt x="3155" y="537"/>
                    <a:pt x="3155" y="572"/>
                    <a:pt x="3155" y="596"/>
                  </a:cubicBezTo>
                  <a:lnTo>
                    <a:pt x="3143" y="668"/>
                  </a:lnTo>
                  <a:lnTo>
                    <a:pt x="2941" y="1358"/>
                  </a:lnTo>
                  <a:cubicBezTo>
                    <a:pt x="2917" y="1453"/>
                    <a:pt x="2977" y="1537"/>
                    <a:pt x="3060" y="1561"/>
                  </a:cubicBezTo>
                  <a:lnTo>
                    <a:pt x="3108" y="1561"/>
                  </a:lnTo>
                  <a:cubicBezTo>
                    <a:pt x="3179" y="1561"/>
                    <a:pt x="3239" y="1525"/>
                    <a:pt x="3274" y="1442"/>
                  </a:cubicBezTo>
                  <a:lnTo>
                    <a:pt x="3465" y="799"/>
                  </a:lnTo>
                  <a:cubicBezTo>
                    <a:pt x="3501" y="763"/>
                    <a:pt x="3536" y="751"/>
                    <a:pt x="3584" y="751"/>
                  </a:cubicBezTo>
                  <a:lnTo>
                    <a:pt x="3596" y="751"/>
                  </a:lnTo>
                  <a:cubicBezTo>
                    <a:pt x="3631" y="751"/>
                    <a:pt x="3655" y="775"/>
                    <a:pt x="3679" y="811"/>
                  </a:cubicBezTo>
                  <a:cubicBezTo>
                    <a:pt x="3691" y="834"/>
                    <a:pt x="3691" y="870"/>
                    <a:pt x="3691" y="894"/>
                  </a:cubicBezTo>
                  <a:lnTo>
                    <a:pt x="3512" y="1489"/>
                  </a:lnTo>
                  <a:cubicBezTo>
                    <a:pt x="3477" y="1584"/>
                    <a:pt x="3536" y="1668"/>
                    <a:pt x="3631" y="1704"/>
                  </a:cubicBezTo>
                  <a:lnTo>
                    <a:pt x="3679" y="1704"/>
                  </a:lnTo>
                  <a:cubicBezTo>
                    <a:pt x="3751" y="1704"/>
                    <a:pt x="3810" y="1656"/>
                    <a:pt x="3834" y="1584"/>
                  </a:cubicBezTo>
                  <a:lnTo>
                    <a:pt x="4001" y="1025"/>
                  </a:lnTo>
                  <a:cubicBezTo>
                    <a:pt x="4026" y="999"/>
                    <a:pt x="4052" y="980"/>
                    <a:pt x="4082" y="980"/>
                  </a:cubicBezTo>
                  <a:cubicBezTo>
                    <a:pt x="4094" y="980"/>
                    <a:pt x="4106" y="982"/>
                    <a:pt x="4120" y="989"/>
                  </a:cubicBezTo>
                  <a:lnTo>
                    <a:pt x="4132" y="989"/>
                  </a:lnTo>
                  <a:cubicBezTo>
                    <a:pt x="4191" y="1001"/>
                    <a:pt x="4239" y="1061"/>
                    <a:pt x="4227" y="1132"/>
                  </a:cubicBezTo>
                  <a:lnTo>
                    <a:pt x="4191" y="1239"/>
                  </a:lnTo>
                  <a:lnTo>
                    <a:pt x="4048" y="1704"/>
                  </a:lnTo>
                  <a:cubicBezTo>
                    <a:pt x="4012" y="1787"/>
                    <a:pt x="4060" y="1882"/>
                    <a:pt x="4155" y="1906"/>
                  </a:cubicBezTo>
                  <a:cubicBezTo>
                    <a:pt x="4167" y="1906"/>
                    <a:pt x="4179" y="1918"/>
                    <a:pt x="4191" y="1918"/>
                  </a:cubicBezTo>
                  <a:cubicBezTo>
                    <a:pt x="4274" y="1918"/>
                    <a:pt x="4334" y="1882"/>
                    <a:pt x="4358" y="1799"/>
                  </a:cubicBezTo>
                  <a:lnTo>
                    <a:pt x="4513" y="1346"/>
                  </a:lnTo>
                  <a:cubicBezTo>
                    <a:pt x="4523" y="1293"/>
                    <a:pt x="4572" y="1249"/>
                    <a:pt x="4633" y="1249"/>
                  </a:cubicBezTo>
                  <a:cubicBezTo>
                    <a:pt x="4641" y="1249"/>
                    <a:pt x="4648" y="1250"/>
                    <a:pt x="4655" y="1251"/>
                  </a:cubicBezTo>
                  <a:lnTo>
                    <a:pt x="4667" y="1251"/>
                  </a:lnTo>
                  <a:cubicBezTo>
                    <a:pt x="4727" y="1263"/>
                    <a:pt x="4774" y="1323"/>
                    <a:pt x="4763" y="1406"/>
                  </a:cubicBezTo>
                  <a:lnTo>
                    <a:pt x="4513" y="2299"/>
                  </a:lnTo>
                  <a:lnTo>
                    <a:pt x="4513" y="2311"/>
                  </a:lnTo>
                  <a:cubicBezTo>
                    <a:pt x="4524" y="2311"/>
                    <a:pt x="4417" y="3025"/>
                    <a:pt x="3989" y="3239"/>
                  </a:cubicBezTo>
                  <a:cubicBezTo>
                    <a:pt x="3929" y="3263"/>
                    <a:pt x="3893" y="3323"/>
                    <a:pt x="3893" y="3382"/>
                  </a:cubicBezTo>
                  <a:lnTo>
                    <a:pt x="3893" y="3894"/>
                  </a:lnTo>
                  <a:lnTo>
                    <a:pt x="2310" y="3894"/>
                  </a:lnTo>
                  <a:lnTo>
                    <a:pt x="2310" y="3085"/>
                  </a:lnTo>
                  <a:cubicBezTo>
                    <a:pt x="2310" y="3037"/>
                    <a:pt x="2286" y="3013"/>
                    <a:pt x="2262" y="2977"/>
                  </a:cubicBezTo>
                  <a:cubicBezTo>
                    <a:pt x="2262" y="2977"/>
                    <a:pt x="1798" y="2430"/>
                    <a:pt x="1893" y="1965"/>
                  </a:cubicBezTo>
                  <a:cubicBezTo>
                    <a:pt x="1917" y="1823"/>
                    <a:pt x="1941" y="1656"/>
                    <a:pt x="1977" y="1537"/>
                  </a:cubicBezTo>
                  <a:lnTo>
                    <a:pt x="2274" y="1668"/>
                  </a:lnTo>
                  <a:cubicBezTo>
                    <a:pt x="2286" y="1715"/>
                    <a:pt x="2334" y="1763"/>
                    <a:pt x="2393" y="1775"/>
                  </a:cubicBezTo>
                  <a:cubicBezTo>
                    <a:pt x="2412" y="1782"/>
                    <a:pt x="2431" y="1785"/>
                    <a:pt x="2449" y="1785"/>
                  </a:cubicBezTo>
                  <a:cubicBezTo>
                    <a:pt x="2520" y="1785"/>
                    <a:pt x="2579" y="1732"/>
                    <a:pt x="2608" y="1656"/>
                  </a:cubicBezTo>
                  <a:lnTo>
                    <a:pt x="2905" y="537"/>
                  </a:lnTo>
                  <a:cubicBezTo>
                    <a:pt x="2905" y="513"/>
                    <a:pt x="2929" y="477"/>
                    <a:pt x="2953" y="465"/>
                  </a:cubicBezTo>
                  <a:cubicBezTo>
                    <a:pt x="2989" y="453"/>
                    <a:pt x="3012" y="453"/>
                    <a:pt x="3048" y="453"/>
                  </a:cubicBezTo>
                  <a:close/>
                  <a:moveTo>
                    <a:pt x="4132" y="4263"/>
                  </a:moveTo>
                  <a:lnTo>
                    <a:pt x="4132" y="4787"/>
                  </a:lnTo>
                  <a:lnTo>
                    <a:pt x="2012" y="4787"/>
                  </a:lnTo>
                  <a:lnTo>
                    <a:pt x="2012" y="4263"/>
                  </a:lnTo>
                  <a:close/>
                  <a:moveTo>
                    <a:pt x="191" y="1"/>
                  </a:moveTo>
                  <a:cubicBezTo>
                    <a:pt x="119" y="1"/>
                    <a:pt x="60" y="37"/>
                    <a:pt x="24" y="108"/>
                  </a:cubicBezTo>
                  <a:cubicBezTo>
                    <a:pt x="0" y="168"/>
                    <a:pt x="12" y="239"/>
                    <a:pt x="60" y="299"/>
                  </a:cubicBezTo>
                  <a:lnTo>
                    <a:pt x="845" y="1072"/>
                  </a:lnTo>
                  <a:lnTo>
                    <a:pt x="857" y="1084"/>
                  </a:lnTo>
                  <a:lnTo>
                    <a:pt x="869" y="1084"/>
                  </a:lnTo>
                  <a:cubicBezTo>
                    <a:pt x="893" y="1108"/>
                    <a:pt x="917" y="1120"/>
                    <a:pt x="953" y="1120"/>
                  </a:cubicBezTo>
                  <a:lnTo>
                    <a:pt x="1667" y="1418"/>
                  </a:lnTo>
                  <a:cubicBezTo>
                    <a:pt x="1607" y="1561"/>
                    <a:pt x="1572" y="1763"/>
                    <a:pt x="1548" y="1918"/>
                  </a:cubicBezTo>
                  <a:cubicBezTo>
                    <a:pt x="1453" y="2442"/>
                    <a:pt x="1822" y="2989"/>
                    <a:pt x="1941" y="3156"/>
                  </a:cubicBezTo>
                  <a:lnTo>
                    <a:pt x="1941" y="3918"/>
                  </a:lnTo>
                  <a:lnTo>
                    <a:pt x="1810" y="3918"/>
                  </a:lnTo>
                  <a:cubicBezTo>
                    <a:pt x="1726" y="3918"/>
                    <a:pt x="1643" y="3990"/>
                    <a:pt x="1643" y="4085"/>
                  </a:cubicBezTo>
                  <a:lnTo>
                    <a:pt x="1643" y="4942"/>
                  </a:lnTo>
                  <a:lnTo>
                    <a:pt x="1643" y="10359"/>
                  </a:lnTo>
                  <a:cubicBezTo>
                    <a:pt x="1643" y="10455"/>
                    <a:pt x="1726" y="10526"/>
                    <a:pt x="1810" y="10526"/>
                  </a:cubicBezTo>
                  <a:lnTo>
                    <a:pt x="4286" y="10526"/>
                  </a:lnTo>
                  <a:cubicBezTo>
                    <a:pt x="4370" y="10526"/>
                    <a:pt x="4453" y="10455"/>
                    <a:pt x="4453" y="10359"/>
                  </a:cubicBezTo>
                  <a:lnTo>
                    <a:pt x="4453" y="6168"/>
                  </a:lnTo>
                  <a:cubicBezTo>
                    <a:pt x="4453" y="6073"/>
                    <a:pt x="4370" y="6002"/>
                    <a:pt x="4286" y="6002"/>
                  </a:cubicBezTo>
                  <a:cubicBezTo>
                    <a:pt x="4191" y="6002"/>
                    <a:pt x="4120" y="6073"/>
                    <a:pt x="4120" y="6168"/>
                  </a:cubicBezTo>
                  <a:lnTo>
                    <a:pt x="4120" y="10181"/>
                  </a:lnTo>
                  <a:lnTo>
                    <a:pt x="2012" y="10181"/>
                  </a:lnTo>
                  <a:lnTo>
                    <a:pt x="2012" y="5109"/>
                  </a:lnTo>
                  <a:lnTo>
                    <a:pt x="4132" y="5109"/>
                  </a:lnTo>
                  <a:lnTo>
                    <a:pt x="4132" y="5394"/>
                  </a:lnTo>
                  <a:lnTo>
                    <a:pt x="4132" y="5585"/>
                  </a:lnTo>
                  <a:cubicBezTo>
                    <a:pt x="4132" y="5668"/>
                    <a:pt x="4215" y="5752"/>
                    <a:pt x="4298" y="5752"/>
                  </a:cubicBezTo>
                  <a:cubicBezTo>
                    <a:pt x="4393" y="5752"/>
                    <a:pt x="4465" y="5668"/>
                    <a:pt x="4465" y="5585"/>
                  </a:cubicBezTo>
                  <a:lnTo>
                    <a:pt x="4465" y="5394"/>
                  </a:lnTo>
                  <a:lnTo>
                    <a:pt x="4465" y="4942"/>
                  </a:lnTo>
                  <a:lnTo>
                    <a:pt x="4465" y="4085"/>
                  </a:lnTo>
                  <a:cubicBezTo>
                    <a:pt x="4465" y="3990"/>
                    <a:pt x="4393" y="3918"/>
                    <a:pt x="4298" y="3918"/>
                  </a:cubicBezTo>
                  <a:lnTo>
                    <a:pt x="4239" y="3918"/>
                  </a:lnTo>
                  <a:lnTo>
                    <a:pt x="4239" y="3489"/>
                  </a:lnTo>
                  <a:cubicBezTo>
                    <a:pt x="4524" y="3299"/>
                    <a:pt x="4667" y="2966"/>
                    <a:pt x="4763" y="2716"/>
                  </a:cubicBezTo>
                  <a:lnTo>
                    <a:pt x="5525" y="3037"/>
                  </a:lnTo>
                  <a:cubicBezTo>
                    <a:pt x="5584" y="3073"/>
                    <a:pt x="5644" y="3073"/>
                    <a:pt x="5703" y="3073"/>
                  </a:cubicBezTo>
                  <a:cubicBezTo>
                    <a:pt x="5763" y="3073"/>
                    <a:pt x="5822" y="3049"/>
                    <a:pt x="5858" y="3037"/>
                  </a:cubicBezTo>
                  <a:cubicBezTo>
                    <a:pt x="5965" y="3001"/>
                    <a:pt x="6060" y="2906"/>
                    <a:pt x="6096" y="2799"/>
                  </a:cubicBezTo>
                  <a:lnTo>
                    <a:pt x="6191" y="2585"/>
                  </a:lnTo>
                  <a:cubicBezTo>
                    <a:pt x="6239" y="2477"/>
                    <a:pt x="6239" y="2358"/>
                    <a:pt x="6191" y="2239"/>
                  </a:cubicBezTo>
                  <a:cubicBezTo>
                    <a:pt x="6144" y="2132"/>
                    <a:pt x="6060" y="2037"/>
                    <a:pt x="5953" y="2001"/>
                  </a:cubicBezTo>
                  <a:lnTo>
                    <a:pt x="5048" y="1608"/>
                  </a:lnTo>
                  <a:lnTo>
                    <a:pt x="5084" y="1465"/>
                  </a:lnTo>
                  <a:cubicBezTo>
                    <a:pt x="5120" y="1346"/>
                    <a:pt x="5108" y="1227"/>
                    <a:pt x="5025" y="1120"/>
                  </a:cubicBezTo>
                  <a:cubicBezTo>
                    <a:pt x="4965" y="1013"/>
                    <a:pt x="4870" y="942"/>
                    <a:pt x="4751" y="906"/>
                  </a:cubicBezTo>
                  <a:lnTo>
                    <a:pt x="4727" y="906"/>
                  </a:lnTo>
                  <a:cubicBezTo>
                    <a:pt x="4691" y="900"/>
                    <a:pt x="4655" y="897"/>
                    <a:pt x="4620" y="897"/>
                  </a:cubicBezTo>
                  <a:cubicBezTo>
                    <a:pt x="4584" y="897"/>
                    <a:pt x="4548" y="900"/>
                    <a:pt x="4513" y="906"/>
                  </a:cubicBezTo>
                  <a:cubicBezTo>
                    <a:pt x="4453" y="787"/>
                    <a:pt x="4346" y="691"/>
                    <a:pt x="4191" y="656"/>
                  </a:cubicBezTo>
                  <a:lnTo>
                    <a:pt x="4179" y="656"/>
                  </a:lnTo>
                  <a:cubicBezTo>
                    <a:pt x="4143" y="650"/>
                    <a:pt x="4108" y="647"/>
                    <a:pt x="4071" y="647"/>
                  </a:cubicBezTo>
                  <a:cubicBezTo>
                    <a:pt x="4033" y="647"/>
                    <a:pt x="3995" y="650"/>
                    <a:pt x="3953" y="656"/>
                  </a:cubicBezTo>
                  <a:cubicBezTo>
                    <a:pt x="3953" y="644"/>
                    <a:pt x="3941" y="632"/>
                    <a:pt x="3941" y="632"/>
                  </a:cubicBezTo>
                  <a:cubicBezTo>
                    <a:pt x="3882" y="525"/>
                    <a:pt x="3774" y="453"/>
                    <a:pt x="3655" y="418"/>
                  </a:cubicBezTo>
                  <a:lnTo>
                    <a:pt x="3643" y="418"/>
                  </a:lnTo>
                  <a:cubicBezTo>
                    <a:pt x="3614" y="412"/>
                    <a:pt x="3584" y="409"/>
                    <a:pt x="3554" y="409"/>
                  </a:cubicBezTo>
                  <a:cubicBezTo>
                    <a:pt x="3524" y="409"/>
                    <a:pt x="3495" y="412"/>
                    <a:pt x="3465" y="418"/>
                  </a:cubicBezTo>
                  <a:lnTo>
                    <a:pt x="3417" y="334"/>
                  </a:lnTo>
                  <a:cubicBezTo>
                    <a:pt x="3358" y="227"/>
                    <a:pt x="3250" y="156"/>
                    <a:pt x="3143" y="120"/>
                  </a:cubicBezTo>
                  <a:lnTo>
                    <a:pt x="3120" y="120"/>
                  </a:lnTo>
                  <a:cubicBezTo>
                    <a:pt x="3083" y="113"/>
                    <a:pt x="3047" y="109"/>
                    <a:pt x="3012" y="109"/>
                  </a:cubicBezTo>
                  <a:cubicBezTo>
                    <a:pt x="2931" y="109"/>
                    <a:pt x="2853" y="130"/>
                    <a:pt x="2786" y="180"/>
                  </a:cubicBezTo>
                  <a:cubicBezTo>
                    <a:pt x="2679" y="239"/>
                    <a:pt x="2608" y="346"/>
                    <a:pt x="2572" y="465"/>
                  </a:cubicBezTo>
                  <a:lnTo>
                    <a:pt x="2548" y="572"/>
                  </a:lnTo>
                  <a:lnTo>
                    <a:pt x="1369" y="72"/>
                  </a:lnTo>
                  <a:lnTo>
                    <a:pt x="1310" y="72"/>
                  </a:lnTo>
                  <a:lnTo>
                    <a:pt x="191" y="1"/>
                  </a:ln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6" name="Google Shape;4906;p66"/>
            <p:cNvSpPr/>
            <p:nvPr/>
          </p:nvSpPr>
          <p:spPr>
            <a:xfrm>
              <a:off x="1329585" y="2127494"/>
              <a:ext cx="108795" cy="197123"/>
            </a:xfrm>
            <a:custGeom>
              <a:rect b="b" l="l" r="r" t="t"/>
              <a:pathLst>
                <a:path extrusionOk="0" h="6193" w="3418">
                  <a:moveTo>
                    <a:pt x="1155" y="358"/>
                  </a:moveTo>
                  <a:cubicBezTo>
                    <a:pt x="1214" y="358"/>
                    <a:pt x="1274" y="418"/>
                    <a:pt x="1274" y="477"/>
                  </a:cubicBezTo>
                  <a:lnTo>
                    <a:pt x="1274" y="549"/>
                  </a:lnTo>
                  <a:lnTo>
                    <a:pt x="1274" y="1120"/>
                  </a:lnTo>
                  <a:cubicBezTo>
                    <a:pt x="1274" y="1203"/>
                    <a:pt x="1345" y="1275"/>
                    <a:pt x="1441" y="1275"/>
                  </a:cubicBezTo>
                  <a:cubicBezTo>
                    <a:pt x="1524" y="1275"/>
                    <a:pt x="1595" y="1203"/>
                    <a:pt x="1595" y="1120"/>
                  </a:cubicBezTo>
                  <a:lnTo>
                    <a:pt x="1595" y="584"/>
                  </a:lnTo>
                  <a:cubicBezTo>
                    <a:pt x="1619" y="537"/>
                    <a:pt x="1655" y="525"/>
                    <a:pt x="1703" y="525"/>
                  </a:cubicBezTo>
                  <a:lnTo>
                    <a:pt x="1715" y="525"/>
                  </a:lnTo>
                  <a:cubicBezTo>
                    <a:pt x="1774" y="525"/>
                    <a:pt x="1834" y="584"/>
                    <a:pt x="1834" y="644"/>
                  </a:cubicBezTo>
                  <a:lnTo>
                    <a:pt x="1834" y="668"/>
                  </a:lnTo>
                  <a:lnTo>
                    <a:pt x="1834" y="1132"/>
                  </a:lnTo>
                  <a:cubicBezTo>
                    <a:pt x="1834" y="1215"/>
                    <a:pt x="1917" y="1299"/>
                    <a:pt x="2000" y="1299"/>
                  </a:cubicBezTo>
                  <a:cubicBezTo>
                    <a:pt x="2096" y="1299"/>
                    <a:pt x="2167" y="1215"/>
                    <a:pt x="2167" y="1132"/>
                  </a:cubicBezTo>
                  <a:lnTo>
                    <a:pt x="2167" y="715"/>
                  </a:lnTo>
                  <a:cubicBezTo>
                    <a:pt x="2179" y="668"/>
                    <a:pt x="2226" y="656"/>
                    <a:pt x="2274" y="656"/>
                  </a:cubicBezTo>
                  <a:lnTo>
                    <a:pt x="2286" y="656"/>
                  </a:lnTo>
                  <a:cubicBezTo>
                    <a:pt x="2346" y="656"/>
                    <a:pt x="2405" y="715"/>
                    <a:pt x="2405" y="775"/>
                  </a:cubicBezTo>
                  <a:lnTo>
                    <a:pt x="2405" y="894"/>
                  </a:lnTo>
                  <a:lnTo>
                    <a:pt x="2405" y="1239"/>
                  </a:lnTo>
                  <a:cubicBezTo>
                    <a:pt x="2405" y="1322"/>
                    <a:pt x="2477" y="1394"/>
                    <a:pt x="2572" y="1394"/>
                  </a:cubicBezTo>
                  <a:cubicBezTo>
                    <a:pt x="2655" y="1394"/>
                    <a:pt x="2727" y="1322"/>
                    <a:pt x="2727" y="1239"/>
                  </a:cubicBezTo>
                  <a:lnTo>
                    <a:pt x="2727" y="894"/>
                  </a:lnTo>
                  <a:cubicBezTo>
                    <a:pt x="2727" y="834"/>
                    <a:pt x="2786" y="775"/>
                    <a:pt x="2846" y="775"/>
                  </a:cubicBezTo>
                  <a:lnTo>
                    <a:pt x="2869" y="775"/>
                  </a:lnTo>
                  <a:cubicBezTo>
                    <a:pt x="2929" y="775"/>
                    <a:pt x="2988" y="834"/>
                    <a:pt x="2988" y="894"/>
                  </a:cubicBezTo>
                  <a:lnTo>
                    <a:pt x="2988" y="1680"/>
                  </a:lnTo>
                  <a:lnTo>
                    <a:pt x="2988" y="1692"/>
                  </a:lnTo>
                  <a:cubicBezTo>
                    <a:pt x="3060" y="1858"/>
                    <a:pt x="3048" y="2442"/>
                    <a:pt x="2727" y="2692"/>
                  </a:cubicBezTo>
                  <a:cubicBezTo>
                    <a:pt x="2679" y="2727"/>
                    <a:pt x="2667" y="2763"/>
                    <a:pt x="2667" y="2823"/>
                  </a:cubicBezTo>
                  <a:lnTo>
                    <a:pt x="2667" y="3358"/>
                  </a:lnTo>
                  <a:lnTo>
                    <a:pt x="1060" y="3358"/>
                  </a:lnTo>
                  <a:lnTo>
                    <a:pt x="1060" y="2989"/>
                  </a:lnTo>
                  <a:cubicBezTo>
                    <a:pt x="1060" y="2930"/>
                    <a:pt x="1036" y="2882"/>
                    <a:pt x="988" y="2858"/>
                  </a:cubicBezTo>
                  <a:cubicBezTo>
                    <a:pt x="822" y="2739"/>
                    <a:pt x="405" y="2346"/>
                    <a:pt x="393" y="1965"/>
                  </a:cubicBezTo>
                  <a:cubicBezTo>
                    <a:pt x="381" y="1692"/>
                    <a:pt x="369" y="1370"/>
                    <a:pt x="464" y="1275"/>
                  </a:cubicBezTo>
                  <a:cubicBezTo>
                    <a:pt x="499" y="1257"/>
                    <a:pt x="547" y="1246"/>
                    <a:pt x="612" y="1246"/>
                  </a:cubicBezTo>
                  <a:cubicBezTo>
                    <a:pt x="636" y="1246"/>
                    <a:pt x="662" y="1248"/>
                    <a:pt x="691" y="1251"/>
                  </a:cubicBezTo>
                  <a:lnTo>
                    <a:pt x="691" y="1477"/>
                  </a:lnTo>
                  <a:cubicBezTo>
                    <a:pt x="691" y="1561"/>
                    <a:pt x="762" y="1632"/>
                    <a:pt x="857" y="1632"/>
                  </a:cubicBezTo>
                  <a:cubicBezTo>
                    <a:pt x="941" y="1632"/>
                    <a:pt x="1024" y="1561"/>
                    <a:pt x="1024" y="1477"/>
                  </a:cubicBezTo>
                  <a:lnTo>
                    <a:pt x="1024" y="477"/>
                  </a:lnTo>
                  <a:cubicBezTo>
                    <a:pt x="1024" y="418"/>
                    <a:pt x="1083" y="358"/>
                    <a:pt x="1143" y="358"/>
                  </a:cubicBezTo>
                  <a:close/>
                  <a:moveTo>
                    <a:pt x="2941" y="3692"/>
                  </a:moveTo>
                  <a:lnTo>
                    <a:pt x="2941" y="4216"/>
                  </a:lnTo>
                  <a:lnTo>
                    <a:pt x="810" y="4216"/>
                  </a:lnTo>
                  <a:lnTo>
                    <a:pt x="810" y="3692"/>
                  </a:lnTo>
                  <a:close/>
                  <a:moveTo>
                    <a:pt x="2941" y="4537"/>
                  </a:moveTo>
                  <a:lnTo>
                    <a:pt x="2941" y="5859"/>
                  </a:lnTo>
                  <a:lnTo>
                    <a:pt x="810" y="5859"/>
                  </a:lnTo>
                  <a:lnTo>
                    <a:pt x="810" y="4537"/>
                  </a:lnTo>
                  <a:close/>
                  <a:moveTo>
                    <a:pt x="1143" y="1"/>
                  </a:moveTo>
                  <a:cubicBezTo>
                    <a:pt x="881" y="1"/>
                    <a:pt x="679" y="203"/>
                    <a:pt x="679" y="465"/>
                  </a:cubicBezTo>
                  <a:lnTo>
                    <a:pt x="679" y="894"/>
                  </a:lnTo>
                  <a:cubicBezTo>
                    <a:pt x="642" y="889"/>
                    <a:pt x="607" y="887"/>
                    <a:pt x="573" y="887"/>
                  </a:cubicBezTo>
                  <a:cubicBezTo>
                    <a:pt x="439" y="887"/>
                    <a:pt x="326" y="923"/>
                    <a:pt x="250" y="989"/>
                  </a:cubicBezTo>
                  <a:cubicBezTo>
                    <a:pt x="0" y="1192"/>
                    <a:pt x="36" y="1573"/>
                    <a:pt x="48" y="1965"/>
                  </a:cubicBezTo>
                  <a:cubicBezTo>
                    <a:pt x="83" y="2477"/>
                    <a:pt x="548" y="2894"/>
                    <a:pt x="726" y="3049"/>
                  </a:cubicBezTo>
                  <a:lnTo>
                    <a:pt x="726" y="3335"/>
                  </a:lnTo>
                  <a:lnTo>
                    <a:pt x="631" y="3335"/>
                  </a:lnTo>
                  <a:cubicBezTo>
                    <a:pt x="536" y="3335"/>
                    <a:pt x="464" y="3406"/>
                    <a:pt x="464" y="3489"/>
                  </a:cubicBezTo>
                  <a:lnTo>
                    <a:pt x="464" y="4359"/>
                  </a:lnTo>
                  <a:lnTo>
                    <a:pt x="464" y="6025"/>
                  </a:lnTo>
                  <a:cubicBezTo>
                    <a:pt x="464" y="6121"/>
                    <a:pt x="536" y="6192"/>
                    <a:pt x="631" y="6192"/>
                  </a:cubicBezTo>
                  <a:lnTo>
                    <a:pt x="3108" y="6192"/>
                  </a:lnTo>
                  <a:cubicBezTo>
                    <a:pt x="3191" y="6192"/>
                    <a:pt x="3262" y="6121"/>
                    <a:pt x="3262" y="6025"/>
                  </a:cubicBezTo>
                  <a:lnTo>
                    <a:pt x="3262" y="4359"/>
                  </a:lnTo>
                  <a:lnTo>
                    <a:pt x="3262" y="3489"/>
                  </a:lnTo>
                  <a:cubicBezTo>
                    <a:pt x="3262" y="3406"/>
                    <a:pt x="3191" y="3335"/>
                    <a:pt x="3108" y="3335"/>
                  </a:cubicBezTo>
                  <a:lnTo>
                    <a:pt x="3000" y="3335"/>
                  </a:lnTo>
                  <a:lnTo>
                    <a:pt x="3000" y="2870"/>
                  </a:lnTo>
                  <a:cubicBezTo>
                    <a:pt x="3417" y="2465"/>
                    <a:pt x="3369" y="1727"/>
                    <a:pt x="3369" y="1632"/>
                  </a:cubicBezTo>
                  <a:lnTo>
                    <a:pt x="3369" y="858"/>
                  </a:lnTo>
                  <a:cubicBezTo>
                    <a:pt x="3369" y="608"/>
                    <a:pt x="3167" y="406"/>
                    <a:pt x="2905" y="406"/>
                  </a:cubicBezTo>
                  <a:lnTo>
                    <a:pt x="2893" y="406"/>
                  </a:lnTo>
                  <a:cubicBezTo>
                    <a:pt x="2822" y="406"/>
                    <a:pt x="2738" y="418"/>
                    <a:pt x="2667" y="465"/>
                  </a:cubicBezTo>
                  <a:cubicBezTo>
                    <a:pt x="2584" y="358"/>
                    <a:pt x="2465" y="287"/>
                    <a:pt x="2310" y="287"/>
                  </a:cubicBezTo>
                  <a:lnTo>
                    <a:pt x="2298" y="287"/>
                  </a:lnTo>
                  <a:cubicBezTo>
                    <a:pt x="2226" y="287"/>
                    <a:pt x="2143" y="299"/>
                    <a:pt x="2084" y="346"/>
                  </a:cubicBezTo>
                  <a:cubicBezTo>
                    <a:pt x="2000" y="239"/>
                    <a:pt x="1881" y="179"/>
                    <a:pt x="1750" y="179"/>
                  </a:cubicBezTo>
                  <a:lnTo>
                    <a:pt x="1726" y="179"/>
                  </a:lnTo>
                  <a:cubicBezTo>
                    <a:pt x="1667" y="179"/>
                    <a:pt x="1607" y="191"/>
                    <a:pt x="1548" y="203"/>
                  </a:cubicBezTo>
                  <a:cubicBezTo>
                    <a:pt x="1476" y="84"/>
                    <a:pt x="1334" y="1"/>
                    <a:pt x="11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907" name="Google Shape;4907;p66"/>
          <p:cNvGrpSpPr/>
          <p:nvPr/>
        </p:nvGrpSpPr>
        <p:grpSpPr>
          <a:xfrm>
            <a:off x="5566761" y="2066106"/>
            <a:ext cx="416649" cy="325597"/>
            <a:chOff x="5626763" y="2013829"/>
            <a:chExt cx="351722" cy="274788"/>
          </a:xfrm>
        </p:grpSpPr>
        <p:sp>
          <p:nvSpPr>
            <p:cNvPr id="4908" name="Google Shape;4908;p66"/>
            <p:cNvSpPr/>
            <p:nvPr/>
          </p:nvSpPr>
          <p:spPr>
            <a:xfrm>
              <a:off x="5626763" y="2013829"/>
              <a:ext cx="351722" cy="274788"/>
            </a:xfrm>
            <a:custGeom>
              <a:rect b="b" l="l" r="r" t="t"/>
              <a:pathLst>
                <a:path extrusionOk="0" h="8633" w="11050">
                  <a:moveTo>
                    <a:pt x="10657" y="345"/>
                  </a:moveTo>
                  <a:lnTo>
                    <a:pt x="10681" y="714"/>
                  </a:lnTo>
                  <a:lnTo>
                    <a:pt x="9395" y="714"/>
                  </a:lnTo>
                  <a:cubicBezTo>
                    <a:pt x="9312" y="714"/>
                    <a:pt x="9216" y="786"/>
                    <a:pt x="9216" y="893"/>
                  </a:cubicBezTo>
                  <a:cubicBezTo>
                    <a:pt x="9216" y="1000"/>
                    <a:pt x="9288" y="1072"/>
                    <a:pt x="9395" y="1072"/>
                  </a:cubicBezTo>
                  <a:lnTo>
                    <a:pt x="10383" y="1072"/>
                  </a:lnTo>
                  <a:lnTo>
                    <a:pt x="10383" y="6191"/>
                  </a:lnTo>
                  <a:lnTo>
                    <a:pt x="4466" y="6191"/>
                  </a:lnTo>
                  <a:lnTo>
                    <a:pt x="4466" y="6025"/>
                  </a:lnTo>
                  <a:cubicBezTo>
                    <a:pt x="4466" y="5929"/>
                    <a:pt x="4394" y="5846"/>
                    <a:pt x="4287" y="5846"/>
                  </a:cubicBezTo>
                  <a:lnTo>
                    <a:pt x="4001" y="5846"/>
                  </a:lnTo>
                  <a:cubicBezTo>
                    <a:pt x="3978" y="5739"/>
                    <a:pt x="3930" y="5644"/>
                    <a:pt x="3871" y="5536"/>
                  </a:cubicBezTo>
                  <a:lnTo>
                    <a:pt x="4085" y="5322"/>
                  </a:lnTo>
                  <a:cubicBezTo>
                    <a:pt x="4156" y="5251"/>
                    <a:pt x="4156" y="5144"/>
                    <a:pt x="4085" y="5072"/>
                  </a:cubicBezTo>
                  <a:lnTo>
                    <a:pt x="3549" y="4536"/>
                  </a:lnTo>
                  <a:cubicBezTo>
                    <a:pt x="3513" y="4512"/>
                    <a:pt x="3478" y="4489"/>
                    <a:pt x="3430" y="4489"/>
                  </a:cubicBezTo>
                  <a:cubicBezTo>
                    <a:pt x="3382" y="4489"/>
                    <a:pt x="3335" y="4512"/>
                    <a:pt x="3311" y="4536"/>
                  </a:cubicBezTo>
                  <a:lnTo>
                    <a:pt x="3097" y="4739"/>
                  </a:lnTo>
                  <a:cubicBezTo>
                    <a:pt x="2989" y="4679"/>
                    <a:pt x="2894" y="4643"/>
                    <a:pt x="2787" y="4608"/>
                  </a:cubicBezTo>
                  <a:lnTo>
                    <a:pt x="2787" y="4334"/>
                  </a:lnTo>
                  <a:cubicBezTo>
                    <a:pt x="2787" y="4239"/>
                    <a:pt x="2716" y="4155"/>
                    <a:pt x="2608" y="4155"/>
                  </a:cubicBezTo>
                  <a:lnTo>
                    <a:pt x="2180" y="4155"/>
                  </a:lnTo>
                  <a:lnTo>
                    <a:pt x="2180" y="1060"/>
                  </a:lnTo>
                  <a:lnTo>
                    <a:pt x="8788" y="1060"/>
                  </a:lnTo>
                  <a:cubicBezTo>
                    <a:pt x="8871" y="1060"/>
                    <a:pt x="8966" y="976"/>
                    <a:pt x="8966" y="881"/>
                  </a:cubicBezTo>
                  <a:cubicBezTo>
                    <a:pt x="8966" y="786"/>
                    <a:pt x="8895" y="702"/>
                    <a:pt x="8788" y="702"/>
                  </a:cubicBezTo>
                  <a:lnTo>
                    <a:pt x="1894" y="702"/>
                  </a:lnTo>
                  <a:lnTo>
                    <a:pt x="1894" y="345"/>
                  </a:lnTo>
                  <a:close/>
                  <a:moveTo>
                    <a:pt x="10681" y="6537"/>
                  </a:moveTo>
                  <a:lnTo>
                    <a:pt x="10681" y="6870"/>
                  </a:lnTo>
                  <a:lnTo>
                    <a:pt x="4430" y="6870"/>
                  </a:lnTo>
                  <a:cubicBezTo>
                    <a:pt x="4454" y="6846"/>
                    <a:pt x="4466" y="6798"/>
                    <a:pt x="4466" y="6751"/>
                  </a:cubicBezTo>
                  <a:lnTo>
                    <a:pt x="4466" y="6560"/>
                  </a:lnTo>
                  <a:lnTo>
                    <a:pt x="10562" y="6560"/>
                  </a:lnTo>
                  <a:cubicBezTo>
                    <a:pt x="10598" y="6560"/>
                    <a:pt x="10633" y="6548"/>
                    <a:pt x="10657" y="6537"/>
                  </a:cubicBezTo>
                  <a:close/>
                  <a:moveTo>
                    <a:pt x="2477" y="4524"/>
                  </a:moveTo>
                  <a:lnTo>
                    <a:pt x="2477" y="4763"/>
                  </a:lnTo>
                  <a:cubicBezTo>
                    <a:pt x="2477" y="4834"/>
                    <a:pt x="2537" y="4905"/>
                    <a:pt x="2608" y="4929"/>
                  </a:cubicBezTo>
                  <a:cubicBezTo>
                    <a:pt x="2775" y="4965"/>
                    <a:pt x="2942" y="5024"/>
                    <a:pt x="3073" y="5120"/>
                  </a:cubicBezTo>
                  <a:cubicBezTo>
                    <a:pt x="3099" y="5137"/>
                    <a:pt x="3128" y="5145"/>
                    <a:pt x="3157" y="5145"/>
                  </a:cubicBezTo>
                  <a:cubicBezTo>
                    <a:pt x="3206" y="5145"/>
                    <a:pt x="3253" y="5122"/>
                    <a:pt x="3275" y="5084"/>
                  </a:cubicBezTo>
                  <a:lnTo>
                    <a:pt x="3454" y="4905"/>
                  </a:lnTo>
                  <a:lnTo>
                    <a:pt x="3740" y="5191"/>
                  </a:lnTo>
                  <a:lnTo>
                    <a:pt x="3561" y="5370"/>
                  </a:lnTo>
                  <a:cubicBezTo>
                    <a:pt x="3501" y="5429"/>
                    <a:pt x="3490" y="5525"/>
                    <a:pt x="3537" y="5584"/>
                  </a:cubicBezTo>
                  <a:cubicBezTo>
                    <a:pt x="3620" y="5727"/>
                    <a:pt x="3680" y="5882"/>
                    <a:pt x="3728" y="6036"/>
                  </a:cubicBezTo>
                  <a:cubicBezTo>
                    <a:pt x="3740" y="6120"/>
                    <a:pt x="3811" y="6179"/>
                    <a:pt x="3894" y="6179"/>
                  </a:cubicBezTo>
                  <a:lnTo>
                    <a:pt x="4132" y="6179"/>
                  </a:lnTo>
                  <a:lnTo>
                    <a:pt x="4132" y="6572"/>
                  </a:lnTo>
                  <a:lnTo>
                    <a:pt x="3894" y="6572"/>
                  </a:lnTo>
                  <a:cubicBezTo>
                    <a:pt x="3811" y="6572"/>
                    <a:pt x="3740" y="6632"/>
                    <a:pt x="3728" y="6715"/>
                  </a:cubicBezTo>
                  <a:cubicBezTo>
                    <a:pt x="3680" y="6870"/>
                    <a:pt x="3620" y="7037"/>
                    <a:pt x="3537" y="7168"/>
                  </a:cubicBezTo>
                  <a:cubicBezTo>
                    <a:pt x="3490" y="7251"/>
                    <a:pt x="3501" y="7334"/>
                    <a:pt x="3561" y="7382"/>
                  </a:cubicBezTo>
                  <a:lnTo>
                    <a:pt x="3740" y="7560"/>
                  </a:lnTo>
                  <a:lnTo>
                    <a:pt x="3454" y="7834"/>
                  </a:lnTo>
                  <a:lnTo>
                    <a:pt x="3275" y="7656"/>
                  </a:lnTo>
                  <a:cubicBezTo>
                    <a:pt x="3238" y="7626"/>
                    <a:pt x="3193" y="7606"/>
                    <a:pt x="3149" y="7606"/>
                  </a:cubicBezTo>
                  <a:cubicBezTo>
                    <a:pt x="3122" y="7606"/>
                    <a:pt x="3096" y="7614"/>
                    <a:pt x="3073" y="7632"/>
                  </a:cubicBezTo>
                  <a:cubicBezTo>
                    <a:pt x="2918" y="7727"/>
                    <a:pt x="2775" y="7787"/>
                    <a:pt x="2608" y="7822"/>
                  </a:cubicBezTo>
                  <a:cubicBezTo>
                    <a:pt x="2537" y="7846"/>
                    <a:pt x="2477" y="7918"/>
                    <a:pt x="2477" y="7989"/>
                  </a:cubicBezTo>
                  <a:lnTo>
                    <a:pt x="2477" y="8227"/>
                  </a:lnTo>
                  <a:lnTo>
                    <a:pt x="2073" y="8227"/>
                  </a:lnTo>
                  <a:lnTo>
                    <a:pt x="2073" y="7989"/>
                  </a:lnTo>
                  <a:cubicBezTo>
                    <a:pt x="2073" y="7918"/>
                    <a:pt x="2013" y="7846"/>
                    <a:pt x="1942" y="7822"/>
                  </a:cubicBezTo>
                  <a:cubicBezTo>
                    <a:pt x="1775" y="7787"/>
                    <a:pt x="1608" y="7727"/>
                    <a:pt x="1477" y="7632"/>
                  </a:cubicBezTo>
                  <a:cubicBezTo>
                    <a:pt x="1450" y="7614"/>
                    <a:pt x="1419" y="7606"/>
                    <a:pt x="1390" y="7606"/>
                  </a:cubicBezTo>
                  <a:cubicBezTo>
                    <a:pt x="1342" y="7606"/>
                    <a:pt x="1297" y="7626"/>
                    <a:pt x="1275" y="7656"/>
                  </a:cubicBezTo>
                  <a:lnTo>
                    <a:pt x="1096" y="7834"/>
                  </a:lnTo>
                  <a:lnTo>
                    <a:pt x="811" y="7560"/>
                  </a:lnTo>
                  <a:lnTo>
                    <a:pt x="989" y="7382"/>
                  </a:lnTo>
                  <a:cubicBezTo>
                    <a:pt x="1049" y="7322"/>
                    <a:pt x="1061" y="7227"/>
                    <a:pt x="1013" y="7168"/>
                  </a:cubicBezTo>
                  <a:cubicBezTo>
                    <a:pt x="930" y="7025"/>
                    <a:pt x="870" y="6870"/>
                    <a:pt x="823" y="6715"/>
                  </a:cubicBezTo>
                  <a:cubicBezTo>
                    <a:pt x="811" y="6632"/>
                    <a:pt x="739" y="6572"/>
                    <a:pt x="656" y="6572"/>
                  </a:cubicBezTo>
                  <a:lnTo>
                    <a:pt x="418" y="6572"/>
                  </a:lnTo>
                  <a:lnTo>
                    <a:pt x="418" y="6179"/>
                  </a:lnTo>
                  <a:lnTo>
                    <a:pt x="656" y="6179"/>
                  </a:lnTo>
                  <a:cubicBezTo>
                    <a:pt x="739" y="6179"/>
                    <a:pt x="811" y="6120"/>
                    <a:pt x="823" y="6036"/>
                  </a:cubicBezTo>
                  <a:cubicBezTo>
                    <a:pt x="870" y="5882"/>
                    <a:pt x="930" y="5715"/>
                    <a:pt x="1013" y="5584"/>
                  </a:cubicBezTo>
                  <a:cubicBezTo>
                    <a:pt x="1061" y="5501"/>
                    <a:pt x="1049" y="5417"/>
                    <a:pt x="989" y="5370"/>
                  </a:cubicBezTo>
                  <a:lnTo>
                    <a:pt x="811" y="5191"/>
                  </a:lnTo>
                  <a:lnTo>
                    <a:pt x="1096" y="4905"/>
                  </a:lnTo>
                  <a:lnTo>
                    <a:pt x="1275" y="5084"/>
                  </a:lnTo>
                  <a:cubicBezTo>
                    <a:pt x="1313" y="5122"/>
                    <a:pt x="1360" y="5145"/>
                    <a:pt x="1405" y="5145"/>
                  </a:cubicBezTo>
                  <a:cubicBezTo>
                    <a:pt x="1430" y="5145"/>
                    <a:pt x="1456" y="5137"/>
                    <a:pt x="1477" y="5120"/>
                  </a:cubicBezTo>
                  <a:cubicBezTo>
                    <a:pt x="1632" y="5024"/>
                    <a:pt x="1775" y="4965"/>
                    <a:pt x="1942" y="4929"/>
                  </a:cubicBezTo>
                  <a:cubicBezTo>
                    <a:pt x="2013" y="4905"/>
                    <a:pt x="2073" y="4834"/>
                    <a:pt x="2073" y="4763"/>
                  </a:cubicBezTo>
                  <a:lnTo>
                    <a:pt x="2073" y="4524"/>
                  </a:lnTo>
                  <a:close/>
                  <a:moveTo>
                    <a:pt x="1715" y="0"/>
                  </a:moveTo>
                  <a:cubicBezTo>
                    <a:pt x="1632" y="0"/>
                    <a:pt x="1537" y="71"/>
                    <a:pt x="1537" y="179"/>
                  </a:cubicBezTo>
                  <a:lnTo>
                    <a:pt x="1537" y="881"/>
                  </a:lnTo>
                  <a:cubicBezTo>
                    <a:pt x="1537" y="964"/>
                    <a:pt x="1608" y="1060"/>
                    <a:pt x="1715" y="1060"/>
                  </a:cubicBezTo>
                  <a:lnTo>
                    <a:pt x="1835" y="1060"/>
                  </a:lnTo>
                  <a:lnTo>
                    <a:pt x="1835" y="4155"/>
                  </a:lnTo>
                  <a:cubicBezTo>
                    <a:pt x="1751" y="4167"/>
                    <a:pt x="1692" y="4239"/>
                    <a:pt x="1692" y="4310"/>
                  </a:cubicBezTo>
                  <a:lnTo>
                    <a:pt x="1692" y="4596"/>
                  </a:lnTo>
                  <a:cubicBezTo>
                    <a:pt x="1585" y="4632"/>
                    <a:pt x="1477" y="4667"/>
                    <a:pt x="1370" y="4727"/>
                  </a:cubicBezTo>
                  <a:lnTo>
                    <a:pt x="1168" y="4524"/>
                  </a:lnTo>
                  <a:cubicBezTo>
                    <a:pt x="1132" y="4489"/>
                    <a:pt x="1096" y="4477"/>
                    <a:pt x="1049" y="4477"/>
                  </a:cubicBezTo>
                  <a:cubicBezTo>
                    <a:pt x="1001" y="4477"/>
                    <a:pt x="953" y="4489"/>
                    <a:pt x="930" y="4524"/>
                  </a:cubicBezTo>
                  <a:lnTo>
                    <a:pt x="394" y="5060"/>
                  </a:lnTo>
                  <a:cubicBezTo>
                    <a:pt x="322" y="5132"/>
                    <a:pt x="322" y="5239"/>
                    <a:pt x="394" y="5310"/>
                  </a:cubicBezTo>
                  <a:lnTo>
                    <a:pt x="596" y="5525"/>
                  </a:lnTo>
                  <a:cubicBezTo>
                    <a:pt x="537" y="5620"/>
                    <a:pt x="501" y="5727"/>
                    <a:pt x="465" y="5834"/>
                  </a:cubicBezTo>
                  <a:lnTo>
                    <a:pt x="180" y="5834"/>
                  </a:lnTo>
                  <a:cubicBezTo>
                    <a:pt x="96" y="5834"/>
                    <a:pt x="1" y="5906"/>
                    <a:pt x="1" y="6013"/>
                  </a:cubicBezTo>
                  <a:lnTo>
                    <a:pt x="1" y="6751"/>
                  </a:lnTo>
                  <a:cubicBezTo>
                    <a:pt x="1" y="6846"/>
                    <a:pt x="84" y="6929"/>
                    <a:pt x="180" y="6929"/>
                  </a:cubicBezTo>
                  <a:lnTo>
                    <a:pt x="465" y="6929"/>
                  </a:lnTo>
                  <a:cubicBezTo>
                    <a:pt x="501" y="7037"/>
                    <a:pt x="537" y="7144"/>
                    <a:pt x="596" y="7251"/>
                  </a:cubicBezTo>
                  <a:lnTo>
                    <a:pt x="394" y="7453"/>
                  </a:lnTo>
                  <a:cubicBezTo>
                    <a:pt x="322" y="7525"/>
                    <a:pt x="322" y="7632"/>
                    <a:pt x="394" y="7703"/>
                  </a:cubicBezTo>
                  <a:lnTo>
                    <a:pt x="930" y="8239"/>
                  </a:lnTo>
                  <a:cubicBezTo>
                    <a:pt x="965" y="8281"/>
                    <a:pt x="1010" y="8302"/>
                    <a:pt x="1055" y="8302"/>
                  </a:cubicBezTo>
                  <a:cubicBezTo>
                    <a:pt x="1099" y="8302"/>
                    <a:pt x="1144" y="8281"/>
                    <a:pt x="1180" y="8239"/>
                  </a:cubicBezTo>
                  <a:lnTo>
                    <a:pt x="1394" y="8037"/>
                  </a:lnTo>
                  <a:cubicBezTo>
                    <a:pt x="1489" y="8096"/>
                    <a:pt x="1596" y="8144"/>
                    <a:pt x="1704" y="8168"/>
                  </a:cubicBezTo>
                  <a:lnTo>
                    <a:pt x="1704" y="8453"/>
                  </a:lnTo>
                  <a:cubicBezTo>
                    <a:pt x="1704" y="8537"/>
                    <a:pt x="1775" y="8632"/>
                    <a:pt x="1882" y="8632"/>
                  </a:cubicBezTo>
                  <a:lnTo>
                    <a:pt x="2620" y="8632"/>
                  </a:lnTo>
                  <a:cubicBezTo>
                    <a:pt x="2716" y="8632"/>
                    <a:pt x="2799" y="8549"/>
                    <a:pt x="2799" y="8453"/>
                  </a:cubicBezTo>
                  <a:lnTo>
                    <a:pt x="2799" y="8168"/>
                  </a:lnTo>
                  <a:cubicBezTo>
                    <a:pt x="2906" y="8144"/>
                    <a:pt x="3013" y="8096"/>
                    <a:pt x="3120" y="8037"/>
                  </a:cubicBezTo>
                  <a:lnTo>
                    <a:pt x="3323" y="8239"/>
                  </a:lnTo>
                  <a:cubicBezTo>
                    <a:pt x="3359" y="8281"/>
                    <a:pt x="3403" y="8302"/>
                    <a:pt x="3448" y="8302"/>
                  </a:cubicBezTo>
                  <a:cubicBezTo>
                    <a:pt x="3492" y="8302"/>
                    <a:pt x="3537" y="8281"/>
                    <a:pt x="3573" y="8239"/>
                  </a:cubicBezTo>
                  <a:lnTo>
                    <a:pt x="4109" y="7703"/>
                  </a:lnTo>
                  <a:cubicBezTo>
                    <a:pt x="4192" y="7632"/>
                    <a:pt x="4192" y="7525"/>
                    <a:pt x="4109" y="7453"/>
                  </a:cubicBezTo>
                  <a:lnTo>
                    <a:pt x="3906" y="7251"/>
                  </a:lnTo>
                  <a:cubicBezTo>
                    <a:pt x="3906" y="7227"/>
                    <a:pt x="3918" y="7227"/>
                    <a:pt x="3918" y="7215"/>
                  </a:cubicBezTo>
                  <a:lnTo>
                    <a:pt x="10871" y="7215"/>
                  </a:lnTo>
                  <a:cubicBezTo>
                    <a:pt x="10955" y="7215"/>
                    <a:pt x="11050" y="7144"/>
                    <a:pt x="11050" y="7037"/>
                  </a:cubicBezTo>
                  <a:lnTo>
                    <a:pt x="11050" y="6358"/>
                  </a:lnTo>
                  <a:cubicBezTo>
                    <a:pt x="11050" y="6263"/>
                    <a:pt x="10979" y="6179"/>
                    <a:pt x="10871" y="6179"/>
                  </a:cubicBezTo>
                  <a:lnTo>
                    <a:pt x="10752" y="6179"/>
                  </a:lnTo>
                  <a:lnTo>
                    <a:pt x="10752" y="1060"/>
                  </a:lnTo>
                  <a:lnTo>
                    <a:pt x="10836" y="1060"/>
                  </a:lnTo>
                  <a:cubicBezTo>
                    <a:pt x="10931" y="1060"/>
                    <a:pt x="11014" y="976"/>
                    <a:pt x="11014" y="881"/>
                  </a:cubicBezTo>
                  <a:lnTo>
                    <a:pt x="11014" y="179"/>
                  </a:lnTo>
                  <a:cubicBezTo>
                    <a:pt x="11014" y="83"/>
                    <a:pt x="10943" y="0"/>
                    <a:pt x="1083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9" name="Google Shape;4909;p66"/>
            <p:cNvSpPr/>
            <p:nvPr/>
          </p:nvSpPr>
          <p:spPr>
            <a:xfrm>
              <a:off x="5784799" y="2125234"/>
              <a:ext cx="33390" cy="70503"/>
            </a:xfrm>
            <a:custGeom>
              <a:rect b="b" l="l" r="r" t="t"/>
              <a:pathLst>
                <a:path extrusionOk="0" h="2215" w="1049">
                  <a:moveTo>
                    <a:pt x="691" y="334"/>
                  </a:moveTo>
                  <a:lnTo>
                    <a:pt x="691" y="1858"/>
                  </a:lnTo>
                  <a:lnTo>
                    <a:pt x="334" y="1858"/>
                  </a:lnTo>
                  <a:lnTo>
                    <a:pt x="334" y="334"/>
                  </a:lnTo>
                  <a:close/>
                  <a:moveTo>
                    <a:pt x="179" y="0"/>
                  </a:moveTo>
                  <a:cubicBezTo>
                    <a:pt x="84" y="0"/>
                    <a:pt x="1" y="72"/>
                    <a:pt x="1" y="179"/>
                  </a:cubicBezTo>
                  <a:lnTo>
                    <a:pt x="1" y="2036"/>
                  </a:lnTo>
                  <a:cubicBezTo>
                    <a:pt x="1" y="2120"/>
                    <a:pt x="72" y="2215"/>
                    <a:pt x="179" y="2215"/>
                  </a:cubicBezTo>
                  <a:lnTo>
                    <a:pt x="870" y="2215"/>
                  </a:lnTo>
                  <a:cubicBezTo>
                    <a:pt x="965" y="2215"/>
                    <a:pt x="1049" y="2144"/>
                    <a:pt x="1049" y="2036"/>
                  </a:cubicBezTo>
                  <a:lnTo>
                    <a:pt x="1049" y="179"/>
                  </a:lnTo>
                  <a:cubicBezTo>
                    <a:pt x="1049" y="72"/>
                    <a:pt x="965" y="0"/>
                    <a:pt x="87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0" name="Google Shape;4910;p66"/>
            <p:cNvSpPr/>
            <p:nvPr/>
          </p:nvSpPr>
          <p:spPr>
            <a:xfrm>
              <a:off x="5824236" y="2097956"/>
              <a:ext cx="33740" cy="97782"/>
            </a:xfrm>
            <a:custGeom>
              <a:rect b="b" l="l" r="r" t="t"/>
              <a:pathLst>
                <a:path extrusionOk="0" h="3072" w="1060">
                  <a:moveTo>
                    <a:pt x="703" y="345"/>
                  </a:moveTo>
                  <a:lnTo>
                    <a:pt x="703" y="2715"/>
                  </a:lnTo>
                  <a:lnTo>
                    <a:pt x="345" y="2715"/>
                  </a:lnTo>
                  <a:lnTo>
                    <a:pt x="345" y="345"/>
                  </a:lnTo>
                  <a:close/>
                  <a:moveTo>
                    <a:pt x="179" y="0"/>
                  </a:moveTo>
                  <a:cubicBezTo>
                    <a:pt x="95" y="0"/>
                    <a:pt x="0" y="84"/>
                    <a:pt x="0" y="179"/>
                  </a:cubicBezTo>
                  <a:lnTo>
                    <a:pt x="0" y="2893"/>
                  </a:lnTo>
                  <a:cubicBezTo>
                    <a:pt x="0" y="2977"/>
                    <a:pt x="83" y="3072"/>
                    <a:pt x="179" y="3072"/>
                  </a:cubicBezTo>
                  <a:lnTo>
                    <a:pt x="881" y="3072"/>
                  </a:lnTo>
                  <a:cubicBezTo>
                    <a:pt x="976" y="3072"/>
                    <a:pt x="1060" y="3001"/>
                    <a:pt x="1060" y="2893"/>
                  </a:cubicBezTo>
                  <a:lnTo>
                    <a:pt x="1060" y="179"/>
                  </a:lnTo>
                  <a:cubicBezTo>
                    <a:pt x="1048" y="84"/>
                    <a:pt x="976" y="0"/>
                    <a:pt x="88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1" name="Google Shape;4911;p66"/>
            <p:cNvSpPr/>
            <p:nvPr/>
          </p:nvSpPr>
          <p:spPr>
            <a:xfrm>
              <a:off x="5864024" y="2111961"/>
              <a:ext cx="33740" cy="83426"/>
            </a:xfrm>
            <a:custGeom>
              <a:rect b="b" l="l" r="r" t="t"/>
              <a:pathLst>
                <a:path extrusionOk="0" h="2621" w="1060">
                  <a:moveTo>
                    <a:pt x="703" y="358"/>
                  </a:moveTo>
                  <a:lnTo>
                    <a:pt x="703" y="2275"/>
                  </a:lnTo>
                  <a:lnTo>
                    <a:pt x="346" y="2275"/>
                  </a:lnTo>
                  <a:lnTo>
                    <a:pt x="346" y="358"/>
                  </a:lnTo>
                  <a:close/>
                  <a:moveTo>
                    <a:pt x="191" y="1"/>
                  </a:moveTo>
                  <a:cubicBezTo>
                    <a:pt x="96" y="1"/>
                    <a:pt x="0" y="72"/>
                    <a:pt x="0" y="179"/>
                  </a:cubicBezTo>
                  <a:lnTo>
                    <a:pt x="0" y="2442"/>
                  </a:lnTo>
                  <a:cubicBezTo>
                    <a:pt x="0" y="2525"/>
                    <a:pt x="84" y="2620"/>
                    <a:pt x="191" y="2620"/>
                  </a:cubicBezTo>
                  <a:lnTo>
                    <a:pt x="881" y="2620"/>
                  </a:lnTo>
                  <a:cubicBezTo>
                    <a:pt x="977" y="2620"/>
                    <a:pt x="1060" y="2537"/>
                    <a:pt x="1060" y="2442"/>
                  </a:cubicBezTo>
                  <a:lnTo>
                    <a:pt x="1060" y="179"/>
                  </a:lnTo>
                  <a:cubicBezTo>
                    <a:pt x="1048" y="84"/>
                    <a:pt x="977" y="1"/>
                    <a:pt x="88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2" name="Google Shape;4912;p66"/>
            <p:cNvSpPr/>
            <p:nvPr/>
          </p:nvSpPr>
          <p:spPr>
            <a:xfrm>
              <a:off x="5904193" y="2065744"/>
              <a:ext cx="33390" cy="129644"/>
            </a:xfrm>
            <a:custGeom>
              <a:rect b="b" l="l" r="r" t="t"/>
              <a:pathLst>
                <a:path extrusionOk="0" h="4073" w="1049">
                  <a:moveTo>
                    <a:pt x="691" y="357"/>
                  </a:moveTo>
                  <a:lnTo>
                    <a:pt x="691" y="3727"/>
                  </a:lnTo>
                  <a:lnTo>
                    <a:pt x="334" y="3727"/>
                  </a:lnTo>
                  <a:lnTo>
                    <a:pt x="334" y="357"/>
                  </a:lnTo>
                  <a:close/>
                  <a:moveTo>
                    <a:pt x="179" y="0"/>
                  </a:moveTo>
                  <a:cubicBezTo>
                    <a:pt x="72" y="24"/>
                    <a:pt x="0" y="95"/>
                    <a:pt x="0" y="179"/>
                  </a:cubicBezTo>
                  <a:lnTo>
                    <a:pt x="0" y="3894"/>
                  </a:lnTo>
                  <a:cubicBezTo>
                    <a:pt x="0" y="3977"/>
                    <a:pt x="72" y="4072"/>
                    <a:pt x="179" y="4072"/>
                  </a:cubicBezTo>
                  <a:lnTo>
                    <a:pt x="870" y="4072"/>
                  </a:lnTo>
                  <a:cubicBezTo>
                    <a:pt x="965" y="4072"/>
                    <a:pt x="1048" y="3989"/>
                    <a:pt x="1048" y="3894"/>
                  </a:cubicBezTo>
                  <a:lnTo>
                    <a:pt x="1048" y="179"/>
                  </a:lnTo>
                  <a:cubicBezTo>
                    <a:pt x="1048" y="95"/>
                    <a:pt x="977" y="0"/>
                    <a:pt x="87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3" name="Google Shape;4913;p66"/>
            <p:cNvSpPr/>
            <p:nvPr/>
          </p:nvSpPr>
          <p:spPr>
            <a:xfrm>
              <a:off x="5713563" y="2080131"/>
              <a:ext cx="40965" cy="11395"/>
            </a:xfrm>
            <a:custGeom>
              <a:rect b="b" l="l" r="r" t="t"/>
              <a:pathLst>
                <a:path extrusionOk="0" h="358" w="1287">
                  <a:moveTo>
                    <a:pt x="179" y="1"/>
                  </a:moveTo>
                  <a:cubicBezTo>
                    <a:pt x="96" y="1"/>
                    <a:pt x="1" y="72"/>
                    <a:pt x="1" y="179"/>
                  </a:cubicBezTo>
                  <a:cubicBezTo>
                    <a:pt x="12" y="263"/>
                    <a:pt x="96" y="358"/>
                    <a:pt x="179" y="358"/>
                  </a:cubicBezTo>
                  <a:lnTo>
                    <a:pt x="1108" y="358"/>
                  </a:lnTo>
                  <a:cubicBezTo>
                    <a:pt x="1191" y="358"/>
                    <a:pt x="1286" y="286"/>
                    <a:pt x="1286" y="179"/>
                  </a:cubicBezTo>
                  <a:cubicBezTo>
                    <a:pt x="1286" y="72"/>
                    <a:pt x="1203" y="1"/>
                    <a:pt x="110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4" name="Google Shape;4914;p66"/>
            <p:cNvSpPr/>
            <p:nvPr/>
          </p:nvSpPr>
          <p:spPr>
            <a:xfrm>
              <a:off x="5713945" y="2097574"/>
              <a:ext cx="56880" cy="11395"/>
            </a:xfrm>
            <a:custGeom>
              <a:rect b="b" l="l" r="r" t="t"/>
              <a:pathLst>
                <a:path extrusionOk="0" h="358" w="1787">
                  <a:moveTo>
                    <a:pt x="179" y="0"/>
                  </a:moveTo>
                  <a:cubicBezTo>
                    <a:pt x="96" y="0"/>
                    <a:pt x="0" y="72"/>
                    <a:pt x="0" y="179"/>
                  </a:cubicBezTo>
                  <a:cubicBezTo>
                    <a:pt x="0" y="274"/>
                    <a:pt x="84" y="357"/>
                    <a:pt x="179" y="357"/>
                  </a:cubicBezTo>
                  <a:lnTo>
                    <a:pt x="1608" y="357"/>
                  </a:lnTo>
                  <a:cubicBezTo>
                    <a:pt x="1703" y="357"/>
                    <a:pt x="1786" y="286"/>
                    <a:pt x="1786" y="179"/>
                  </a:cubicBezTo>
                  <a:cubicBezTo>
                    <a:pt x="1774" y="72"/>
                    <a:pt x="1703" y="0"/>
                    <a:pt x="160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5" name="Google Shape;4915;p66"/>
            <p:cNvSpPr/>
            <p:nvPr/>
          </p:nvSpPr>
          <p:spPr>
            <a:xfrm>
              <a:off x="5713945" y="2114985"/>
              <a:ext cx="56880" cy="11427"/>
            </a:xfrm>
            <a:custGeom>
              <a:rect b="b" l="l" r="r" t="t"/>
              <a:pathLst>
                <a:path extrusionOk="0" h="359" w="1787">
                  <a:moveTo>
                    <a:pt x="179" y="1"/>
                  </a:moveTo>
                  <a:cubicBezTo>
                    <a:pt x="96" y="1"/>
                    <a:pt x="0" y="84"/>
                    <a:pt x="0" y="180"/>
                  </a:cubicBezTo>
                  <a:cubicBezTo>
                    <a:pt x="0" y="275"/>
                    <a:pt x="84" y="358"/>
                    <a:pt x="179" y="358"/>
                  </a:cubicBezTo>
                  <a:lnTo>
                    <a:pt x="1608" y="358"/>
                  </a:lnTo>
                  <a:cubicBezTo>
                    <a:pt x="1703" y="358"/>
                    <a:pt x="1786" y="287"/>
                    <a:pt x="1786" y="180"/>
                  </a:cubicBezTo>
                  <a:cubicBezTo>
                    <a:pt x="1774" y="84"/>
                    <a:pt x="1703" y="1"/>
                    <a:pt x="160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6" name="Google Shape;4916;p66"/>
            <p:cNvSpPr/>
            <p:nvPr/>
          </p:nvSpPr>
          <p:spPr>
            <a:xfrm>
              <a:off x="5713945" y="2132810"/>
              <a:ext cx="56880" cy="11013"/>
            </a:xfrm>
            <a:custGeom>
              <a:rect b="b" l="l" r="r" t="t"/>
              <a:pathLst>
                <a:path extrusionOk="0" h="346" w="1787">
                  <a:moveTo>
                    <a:pt x="179" y="1"/>
                  </a:moveTo>
                  <a:cubicBezTo>
                    <a:pt x="96" y="1"/>
                    <a:pt x="0" y="72"/>
                    <a:pt x="0" y="179"/>
                  </a:cubicBezTo>
                  <a:cubicBezTo>
                    <a:pt x="0" y="263"/>
                    <a:pt x="84" y="346"/>
                    <a:pt x="179" y="346"/>
                  </a:cubicBezTo>
                  <a:lnTo>
                    <a:pt x="1608" y="346"/>
                  </a:lnTo>
                  <a:cubicBezTo>
                    <a:pt x="1703" y="346"/>
                    <a:pt x="1786" y="274"/>
                    <a:pt x="1786" y="179"/>
                  </a:cubicBezTo>
                  <a:cubicBezTo>
                    <a:pt x="1774" y="72"/>
                    <a:pt x="1703" y="1"/>
                    <a:pt x="160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7" name="Google Shape;4917;p66"/>
            <p:cNvSpPr/>
            <p:nvPr/>
          </p:nvSpPr>
          <p:spPr>
            <a:xfrm>
              <a:off x="5663526" y="2182464"/>
              <a:ext cx="69389" cy="68625"/>
            </a:xfrm>
            <a:custGeom>
              <a:rect b="b" l="l" r="r" t="t"/>
              <a:pathLst>
                <a:path extrusionOk="0" h="2156" w="2180">
                  <a:moveTo>
                    <a:pt x="1084" y="0"/>
                  </a:moveTo>
                  <a:cubicBezTo>
                    <a:pt x="489" y="0"/>
                    <a:pt x="1" y="488"/>
                    <a:pt x="1" y="1084"/>
                  </a:cubicBezTo>
                  <a:cubicBezTo>
                    <a:pt x="1" y="1322"/>
                    <a:pt x="72" y="1548"/>
                    <a:pt x="215" y="1739"/>
                  </a:cubicBezTo>
                  <a:cubicBezTo>
                    <a:pt x="250" y="1780"/>
                    <a:pt x="300" y="1806"/>
                    <a:pt x="351" y="1806"/>
                  </a:cubicBezTo>
                  <a:cubicBezTo>
                    <a:pt x="387" y="1806"/>
                    <a:pt x="423" y="1792"/>
                    <a:pt x="453" y="1762"/>
                  </a:cubicBezTo>
                  <a:cubicBezTo>
                    <a:pt x="537" y="1715"/>
                    <a:pt x="549" y="1608"/>
                    <a:pt x="489" y="1524"/>
                  </a:cubicBezTo>
                  <a:cubicBezTo>
                    <a:pt x="382" y="1393"/>
                    <a:pt x="334" y="1250"/>
                    <a:pt x="334" y="1084"/>
                  </a:cubicBezTo>
                  <a:cubicBezTo>
                    <a:pt x="334" y="679"/>
                    <a:pt x="668" y="334"/>
                    <a:pt x="1084" y="334"/>
                  </a:cubicBezTo>
                  <a:cubicBezTo>
                    <a:pt x="1489" y="334"/>
                    <a:pt x="1823" y="667"/>
                    <a:pt x="1823" y="1084"/>
                  </a:cubicBezTo>
                  <a:cubicBezTo>
                    <a:pt x="1823" y="1334"/>
                    <a:pt x="1703" y="1560"/>
                    <a:pt x="1501" y="1691"/>
                  </a:cubicBezTo>
                  <a:cubicBezTo>
                    <a:pt x="1489" y="1691"/>
                    <a:pt x="1489" y="1715"/>
                    <a:pt x="1465" y="1715"/>
                  </a:cubicBezTo>
                  <a:lnTo>
                    <a:pt x="1453" y="1715"/>
                  </a:lnTo>
                  <a:lnTo>
                    <a:pt x="1442" y="1727"/>
                  </a:lnTo>
                  <a:lnTo>
                    <a:pt x="1430" y="1727"/>
                  </a:lnTo>
                  <a:cubicBezTo>
                    <a:pt x="1406" y="1727"/>
                    <a:pt x="1406" y="1739"/>
                    <a:pt x="1394" y="1739"/>
                  </a:cubicBezTo>
                  <a:cubicBezTo>
                    <a:pt x="1382" y="1739"/>
                    <a:pt x="1382" y="1751"/>
                    <a:pt x="1370" y="1751"/>
                  </a:cubicBezTo>
                  <a:lnTo>
                    <a:pt x="1346" y="1751"/>
                  </a:lnTo>
                  <a:cubicBezTo>
                    <a:pt x="1346" y="1751"/>
                    <a:pt x="1334" y="1751"/>
                    <a:pt x="1334" y="1774"/>
                  </a:cubicBezTo>
                  <a:lnTo>
                    <a:pt x="1322" y="1774"/>
                  </a:lnTo>
                  <a:cubicBezTo>
                    <a:pt x="1311" y="1774"/>
                    <a:pt x="1311" y="1774"/>
                    <a:pt x="1287" y="1786"/>
                  </a:cubicBezTo>
                  <a:cubicBezTo>
                    <a:pt x="1275" y="1786"/>
                    <a:pt x="1275" y="1786"/>
                    <a:pt x="1263" y="1798"/>
                  </a:cubicBezTo>
                  <a:lnTo>
                    <a:pt x="834" y="1798"/>
                  </a:lnTo>
                  <a:cubicBezTo>
                    <a:pt x="811" y="1798"/>
                    <a:pt x="811" y="1798"/>
                    <a:pt x="799" y="1786"/>
                  </a:cubicBezTo>
                  <a:cubicBezTo>
                    <a:pt x="787" y="1786"/>
                    <a:pt x="787" y="1786"/>
                    <a:pt x="775" y="1774"/>
                  </a:cubicBezTo>
                  <a:lnTo>
                    <a:pt x="751" y="1774"/>
                  </a:lnTo>
                  <a:cubicBezTo>
                    <a:pt x="732" y="1766"/>
                    <a:pt x="712" y="1762"/>
                    <a:pt x="691" y="1762"/>
                  </a:cubicBezTo>
                  <a:cubicBezTo>
                    <a:pt x="623" y="1762"/>
                    <a:pt x="555" y="1805"/>
                    <a:pt x="537" y="1870"/>
                  </a:cubicBezTo>
                  <a:cubicBezTo>
                    <a:pt x="501" y="1965"/>
                    <a:pt x="549" y="2072"/>
                    <a:pt x="632" y="2096"/>
                  </a:cubicBezTo>
                  <a:lnTo>
                    <a:pt x="656" y="2096"/>
                  </a:lnTo>
                  <a:cubicBezTo>
                    <a:pt x="668" y="2096"/>
                    <a:pt x="680" y="2108"/>
                    <a:pt x="691" y="2108"/>
                  </a:cubicBezTo>
                  <a:cubicBezTo>
                    <a:pt x="715" y="2108"/>
                    <a:pt x="727" y="2132"/>
                    <a:pt x="739" y="2132"/>
                  </a:cubicBezTo>
                  <a:lnTo>
                    <a:pt x="751" y="2132"/>
                  </a:lnTo>
                  <a:cubicBezTo>
                    <a:pt x="775" y="2132"/>
                    <a:pt x="787" y="2132"/>
                    <a:pt x="787" y="2143"/>
                  </a:cubicBezTo>
                  <a:lnTo>
                    <a:pt x="799" y="2143"/>
                  </a:lnTo>
                  <a:cubicBezTo>
                    <a:pt x="811" y="2143"/>
                    <a:pt x="834" y="2143"/>
                    <a:pt x="846" y="2155"/>
                  </a:cubicBezTo>
                  <a:lnTo>
                    <a:pt x="1156" y="2155"/>
                  </a:lnTo>
                  <a:cubicBezTo>
                    <a:pt x="1168" y="2155"/>
                    <a:pt x="1180" y="2155"/>
                    <a:pt x="1203" y="2143"/>
                  </a:cubicBezTo>
                  <a:lnTo>
                    <a:pt x="1215" y="2143"/>
                  </a:lnTo>
                  <a:cubicBezTo>
                    <a:pt x="1227" y="2143"/>
                    <a:pt x="1239" y="2143"/>
                    <a:pt x="1239" y="2132"/>
                  </a:cubicBezTo>
                  <a:lnTo>
                    <a:pt x="1263" y="2132"/>
                  </a:lnTo>
                  <a:cubicBezTo>
                    <a:pt x="1275" y="2132"/>
                    <a:pt x="1287" y="2108"/>
                    <a:pt x="1299" y="2108"/>
                  </a:cubicBezTo>
                  <a:cubicBezTo>
                    <a:pt x="1322" y="2108"/>
                    <a:pt x="1334" y="2096"/>
                    <a:pt x="1346" y="2096"/>
                  </a:cubicBezTo>
                  <a:lnTo>
                    <a:pt x="1358" y="2096"/>
                  </a:lnTo>
                  <a:cubicBezTo>
                    <a:pt x="1382" y="2096"/>
                    <a:pt x="1382" y="2084"/>
                    <a:pt x="1394" y="2084"/>
                  </a:cubicBezTo>
                  <a:lnTo>
                    <a:pt x="1406" y="2084"/>
                  </a:lnTo>
                  <a:cubicBezTo>
                    <a:pt x="1418" y="2084"/>
                    <a:pt x="1442" y="2072"/>
                    <a:pt x="1453" y="2072"/>
                  </a:cubicBezTo>
                  <a:cubicBezTo>
                    <a:pt x="1465" y="2072"/>
                    <a:pt x="1477" y="2048"/>
                    <a:pt x="1501" y="2048"/>
                  </a:cubicBezTo>
                  <a:lnTo>
                    <a:pt x="1513" y="2048"/>
                  </a:lnTo>
                  <a:cubicBezTo>
                    <a:pt x="1525" y="2048"/>
                    <a:pt x="1525" y="2036"/>
                    <a:pt x="1537" y="2036"/>
                  </a:cubicBezTo>
                  <a:lnTo>
                    <a:pt x="1561" y="2036"/>
                  </a:lnTo>
                  <a:cubicBezTo>
                    <a:pt x="1573" y="2024"/>
                    <a:pt x="1584" y="2024"/>
                    <a:pt x="1596" y="2012"/>
                  </a:cubicBezTo>
                  <a:cubicBezTo>
                    <a:pt x="1894" y="1798"/>
                    <a:pt x="2073" y="1465"/>
                    <a:pt x="2073" y="1096"/>
                  </a:cubicBezTo>
                  <a:cubicBezTo>
                    <a:pt x="2180" y="488"/>
                    <a:pt x="1692" y="0"/>
                    <a:pt x="108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918" name="Google Shape;4918;p66"/>
          <p:cNvGrpSpPr/>
          <p:nvPr/>
        </p:nvGrpSpPr>
        <p:grpSpPr>
          <a:xfrm>
            <a:off x="7551495" y="2060077"/>
            <a:ext cx="276698" cy="333133"/>
            <a:chOff x="7576605" y="1983877"/>
            <a:chExt cx="276698" cy="333133"/>
          </a:xfrm>
        </p:grpSpPr>
        <p:sp>
          <p:nvSpPr>
            <p:cNvPr id="4919" name="Google Shape;4919;p66"/>
            <p:cNvSpPr/>
            <p:nvPr/>
          </p:nvSpPr>
          <p:spPr>
            <a:xfrm>
              <a:off x="7576605" y="1983877"/>
              <a:ext cx="276698" cy="333133"/>
            </a:xfrm>
            <a:custGeom>
              <a:rect b="b" l="l" r="r" t="t"/>
              <a:pathLst>
                <a:path extrusionOk="0" h="10466" w="8693">
                  <a:moveTo>
                    <a:pt x="417" y="1024"/>
                  </a:moveTo>
                  <a:cubicBezTo>
                    <a:pt x="655" y="1024"/>
                    <a:pt x="894" y="1143"/>
                    <a:pt x="1036" y="1358"/>
                  </a:cubicBezTo>
                  <a:lnTo>
                    <a:pt x="1156" y="1536"/>
                  </a:lnTo>
                  <a:cubicBezTo>
                    <a:pt x="1275" y="1715"/>
                    <a:pt x="1477" y="1822"/>
                    <a:pt x="1703" y="1822"/>
                  </a:cubicBezTo>
                  <a:lnTo>
                    <a:pt x="1703" y="2477"/>
                  </a:lnTo>
                  <a:cubicBezTo>
                    <a:pt x="1703" y="2941"/>
                    <a:pt x="1775" y="3406"/>
                    <a:pt x="1906" y="3834"/>
                  </a:cubicBezTo>
                  <a:cubicBezTo>
                    <a:pt x="1810" y="3763"/>
                    <a:pt x="1656" y="3703"/>
                    <a:pt x="1513" y="3644"/>
                  </a:cubicBezTo>
                  <a:cubicBezTo>
                    <a:pt x="1215" y="3525"/>
                    <a:pt x="894" y="3394"/>
                    <a:pt x="655" y="3144"/>
                  </a:cubicBezTo>
                  <a:cubicBezTo>
                    <a:pt x="394" y="2846"/>
                    <a:pt x="274" y="2417"/>
                    <a:pt x="274" y="1822"/>
                  </a:cubicBezTo>
                  <a:lnTo>
                    <a:pt x="274" y="1179"/>
                  </a:lnTo>
                  <a:cubicBezTo>
                    <a:pt x="274" y="1132"/>
                    <a:pt x="286" y="1108"/>
                    <a:pt x="322" y="1072"/>
                  </a:cubicBezTo>
                  <a:cubicBezTo>
                    <a:pt x="346" y="1048"/>
                    <a:pt x="394" y="1024"/>
                    <a:pt x="417" y="1024"/>
                  </a:cubicBezTo>
                  <a:close/>
                  <a:moveTo>
                    <a:pt x="8204" y="1024"/>
                  </a:moveTo>
                  <a:cubicBezTo>
                    <a:pt x="8252" y="1024"/>
                    <a:pt x="8275" y="1048"/>
                    <a:pt x="8311" y="1072"/>
                  </a:cubicBezTo>
                  <a:cubicBezTo>
                    <a:pt x="8335" y="1108"/>
                    <a:pt x="8359" y="1143"/>
                    <a:pt x="8359" y="1179"/>
                  </a:cubicBezTo>
                  <a:lnTo>
                    <a:pt x="8359" y="1822"/>
                  </a:lnTo>
                  <a:lnTo>
                    <a:pt x="8383" y="1822"/>
                  </a:lnTo>
                  <a:cubicBezTo>
                    <a:pt x="8383" y="2417"/>
                    <a:pt x="8252" y="2858"/>
                    <a:pt x="8002" y="3144"/>
                  </a:cubicBezTo>
                  <a:cubicBezTo>
                    <a:pt x="7775" y="3394"/>
                    <a:pt x="7466" y="3525"/>
                    <a:pt x="7144" y="3644"/>
                  </a:cubicBezTo>
                  <a:cubicBezTo>
                    <a:pt x="7002" y="3703"/>
                    <a:pt x="6871" y="3763"/>
                    <a:pt x="6716" y="3834"/>
                  </a:cubicBezTo>
                  <a:cubicBezTo>
                    <a:pt x="6847" y="3394"/>
                    <a:pt x="6930" y="2929"/>
                    <a:pt x="6930" y="2477"/>
                  </a:cubicBezTo>
                  <a:lnTo>
                    <a:pt x="6930" y="1822"/>
                  </a:lnTo>
                  <a:cubicBezTo>
                    <a:pt x="7144" y="1822"/>
                    <a:pt x="7359" y="1715"/>
                    <a:pt x="7478" y="1536"/>
                  </a:cubicBezTo>
                  <a:lnTo>
                    <a:pt x="7597" y="1358"/>
                  </a:lnTo>
                  <a:cubicBezTo>
                    <a:pt x="7728" y="1167"/>
                    <a:pt x="7966" y="1024"/>
                    <a:pt x="8204" y="1024"/>
                  </a:cubicBezTo>
                  <a:close/>
                  <a:moveTo>
                    <a:pt x="6954" y="334"/>
                  </a:moveTo>
                  <a:lnTo>
                    <a:pt x="6954" y="703"/>
                  </a:lnTo>
                  <a:lnTo>
                    <a:pt x="5632" y="703"/>
                  </a:lnTo>
                  <a:cubicBezTo>
                    <a:pt x="5537" y="703"/>
                    <a:pt x="5478" y="774"/>
                    <a:pt x="5478" y="846"/>
                  </a:cubicBezTo>
                  <a:cubicBezTo>
                    <a:pt x="5478" y="929"/>
                    <a:pt x="5561" y="1001"/>
                    <a:pt x="5632" y="1001"/>
                  </a:cubicBezTo>
                  <a:lnTo>
                    <a:pt x="6632" y="1001"/>
                  </a:lnTo>
                  <a:lnTo>
                    <a:pt x="6632" y="2477"/>
                  </a:lnTo>
                  <a:cubicBezTo>
                    <a:pt x="6632" y="3810"/>
                    <a:pt x="5989" y="5072"/>
                    <a:pt x="4906" y="5882"/>
                  </a:cubicBezTo>
                  <a:lnTo>
                    <a:pt x="4799" y="5954"/>
                  </a:lnTo>
                  <a:cubicBezTo>
                    <a:pt x="4763" y="5954"/>
                    <a:pt x="4739" y="5942"/>
                    <a:pt x="4704" y="5942"/>
                  </a:cubicBezTo>
                  <a:lnTo>
                    <a:pt x="3954" y="5942"/>
                  </a:lnTo>
                  <a:cubicBezTo>
                    <a:pt x="3918" y="5942"/>
                    <a:pt x="3894" y="5942"/>
                    <a:pt x="3858" y="5954"/>
                  </a:cubicBezTo>
                  <a:lnTo>
                    <a:pt x="3751" y="5882"/>
                  </a:lnTo>
                  <a:cubicBezTo>
                    <a:pt x="2668" y="5096"/>
                    <a:pt x="2025" y="3810"/>
                    <a:pt x="2025" y="2477"/>
                  </a:cubicBezTo>
                  <a:lnTo>
                    <a:pt x="2025" y="1001"/>
                  </a:lnTo>
                  <a:lnTo>
                    <a:pt x="4918" y="1001"/>
                  </a:lnTo>
                  <a:cubicBezTo>
                    <a:pt x="5001" y="1001"/>
                    <a:pt x="5061" y="929"/>
                    <a:pt x="5061" y="846"/>
                  </a:cubicBezTo>
                  <a:cubicBezTo>
                    <a:pt x="5061" y="774"/>
                    <a:pt x="4989" y="703"/>
                    <a:pt x="4918" y="703"/>
                  </a:cubicBezTo>
                  <a:lnTo>
                    <a:pt x="1715" y="703"/>
                  </a:lnTo>
                  <a:lnTo>
                    <a:pt x="1715" y="334"/>
                  </a:lnTo>
                  <a:close/>
                  <a:moveTo>
                    <a:pt x="4704" y="6263"/>
                  </a:moveTo>
                  <a:cubicBezTo>
                    <a:pt x="4763" y="6263"/>
                    <a:pt x="4811" y="6311"/>
                    <a:pt x="4811" y="6370"/>
                  </a:cubicBezTo>
                  <a:lnTo>
                    <a:pt x="4811" y="6477"/>
                  </a:lnTo>
                  <a:cubicBezTo>
                    <a:pt x="4811" y="6537"/>
                    <a:pt x="4763" y="6585"/>
                    <a:pt x="4704" y="6585"/>
                  </a:cubicBezTo>
                  <a:lnTo>
                    <a:pt x="3954" y="6585"/>
                  </a:lnTo>
                  <a:cubicBezTo>
                    <a:pt x="3882" y="6585"/>
                    <a:pt x="3846" y="6537"/>
                    <a:pt x="3846" y="6477"/>
                  </a:cubicBezTo>
                  <a:lnTo>
                    <a:pt x="3846" y="6370"/>
                  </a:lnTo>
                  <a:cubicBezTo>
                    <a:pt x="3846" y="6311"/>
                    <a:pt x="3882" y="6263"/>
                    <a:pt x="3954" y="6263"/>
                  </a:cubicBezTo>
                  <a:close/>
                  <a:moveTo>
                    <a:pt x="4513" y="6882"/>
                  </a:moveTo>
                  <a:lnTo>
                    <a:pt x="4513" y="8382"/>
                  </a:lnTo>
                  <a:lnTo>
                    <a:pt x="4156" y="8382"/>
                  </a:lnTo>
                  <a:lnTo>
                    <a:pt x="4156" y="6882"/>
                  </a:lnTo>
                  <a:close/>
                  <a:moveTo>
                    <a:pt x="5287" y="8692"/>
                  </a:moveTo>
                  <a:cubicBezTo>
                    <a:pt x="5394" y="8692"/>
                    <a:pt x="5478" y="8787"/>
                    <a:pt x="5478" y="8882"/>
                  </a:cubicBezTo>
                  <a:lnTo>
                    <a:pt x="5478" y="9061"/>
                  </a:lnTo>
                  <a:lnTo>
                    <a:pt x="4108" y="9061"/>
                  </a:lnTo>
                  <a:cubicBezTo>
                    <a:pt x="4025" y="9061"/>
                    <a:pt x="3965" y="9144"/>
                    <a:pt x="3965" y="9216"/>
                  </a:cubicBezTo>
                  <a:cubicBezTo>
                    <a:pt x="3965" y="9287"/>
                    <a:pt x="4037" y="9359"/>
                    <a:pt x="4108" y="9359"/>
                  </a:cubicBezTo>
                  <a:lnTo>
                    <a:pt x="6204" y="9359"/>
                  </a:lnTo>
                  <a:cubicBezTo>
                    <a:pt x="6228" y="9359"/>
                    <a:pt x="6240" y="9383"/>
                    <a:pt x="6251" y="9394"/>
                  </a:cubicBezTo>
                  <a:lnTo>
                    <a:pt x="6406" y="10133"/>
                  </a:lnTo>
                  <a:cubicBezTo>
                    <a:pt x="6406" y="10156"/>
                    <a:pt x="6406" y="10168"/>
                    <a:pt x="6382" y="10168"/>
                  </a:cubicBezTo>
                  <a:cubicBezTo>
                    <a:pt x="6382" y="10168"/>
                    <a:pt x="6370" y="10180"/>
                    <a:pt x="6359" y="10180"/>
                  </a:cubicBezTo>
                  <a:lnTo>
                    <a:pt x="2299" y="10180"/>
                  </a:lnTo>
                  <a:cubicBezTo>
                    <a:pt x="2287" y="10180"/>
                    <a:pt x="2263" y="10168"/>
                    <a:pt x="2263" y="10168"/>
                  </a:cubicBezTo>
                  <a:cubicBezTo>
                    <a:pt x="2263" y="10168"/>
                    <a:pt x="2251" y="10145"/>
                    <a:pt x="2251" y="10133"/>
                  </a:cubicBezTo>
                  <a:lnTo>
                    <a:pt x="2394" y="9394"/>
                  </a:lnTo>
                  <a:cubicBezTo>
                    <a:pt x="2394" y="9371"/>
                    <a:pt x="2418" y="9359"/>
                    <a:pt x="2441" y="9359"/>
                  </a:cubicBezTo>
                  <a:lnTo>
                    <a:pt x="3394" y="9359"/>
                  </a:lnTo>
                  <a:cubicBezTo>
                    <a:pt x="3489" y="9359"/>
                    <a:pt x="3549" y="9287"/>
                    <a:pt x="3549" y="9216"/>
                  </a:cubicBezTo>
                  <a:cubicBezTo>
                    <a:pt x="3549" y="9144"/>
                    <a:pt x="3477" y="9061"/>
                    <a:pt x="3394" y="9061"/>
                  </a:cubicBezTo>
                  <a:lnTo>
                    <a:pt x="3192" y="9061"/>
                  </a:lnTo>
                  <a:lnTo>
                    <a:pt x="3192" y="8882"/>
                  </a:lnTo>
                  <a:cubicBezTo>
                    <a:pt x="3192" y="8787"/>
                    <a:pt x="3275" y="8692"/>
                    <a:pt x="3382" y="8692"/>
                  </a:cubicBezTo>
                  <a:close/>
                  <a:moveTo>
                    <a:pt x="1715" y="0"/>
                  </a:moveTo>
                  <a:cubicBezTo>
                    <a:pt x="1548" y="0"/>
                    <a:pt x="1417" y="131"/>
                    <a:pt x="1417" y="298"/>
                  </a:cubicBezTo>
                  <a:lnTo>
                    <a:pt x="1417" y="703"/>
                  </a:lnTo>
                  <a:cubicBezTo>
                    <a:pt x="1417" y="870"/>
                    <a:pt x="1548" y="1001"/>
                    <a:pt x="1715" y="1001"/>
                  </a:cubicBezTo>
                  <a:lnTo>
                    <a:pt x="1751" y="1001"/>
                  </a:lnTo>
                  <a:lnTo>
                    <a:pt x="1751" y="1501"/>
                  </a:lnTo>
                  <a:cubicBezTo>
                    <a:pt x="1632" y="1501"/>
                    <a:pt x="1525" y="1441"/>
                    <a:pt x="1453" y="1334"/>
                  </a:cubicBezTo>
                  <a:lnTo>
                    <a:pt x="1334" y="1155"/>
                  </a:lnTo>
                  <a:cubicBezTo>
                    <a:pt x="1132" y="881"/>
                    <a:pt x="810" y="715"/>
                    <a:pt x="465" y="703"/>
                  </a:cubicBezTo>
                  <a:cubicBezTo>
                    <a:pt x="346" y="703"/>
                    <a:pt x="227" y="739"/>
                    <a:pt x="144" y="834"/>
                  </a:cubicBezTo>
                  <a:cubicBezTo>
                    <a:pt x="48" y="917"/>
                    <a:pt x="1" y="1036"/>
                    <a:pt x="1" y="1155"/>
                  </a:cubicBezTo>
                  <a:lnTo>
                    <a:pt x="1" y="1798"/>
                  </a:lnTo>
                  <a:cubicBezTo>
                    <a:pt x="1" y="3334"/>
                    <a:pt x="798" y="3656"/>
                    <a:pt x="1429" y="3918"/>
                  </a:cubicBezTo>
                  <a:cubicBezTo>
                    <a:pt x="1787" y="4060"/>
                    <a:pt x="2096" y="4180"/>
                    <a:pt x="2251" y="4489"/>
                  </a:cubicBezTo>
                  <a:cubicBezTo>
                    <a:pt x="2299" y="4584"/>
                    <a:pt x="2287" y="4656"/>
                    <a:pt x="2215" y="4715"/>
                  </a:cubicBezTo>
                  <a:cubicBezTo>
                    <a:pt x="2164" y="4767"/>
                    <a:pt x="2075" y="4806"/>
                    <a:pt x="1994" y="4806"/>
                  </a:cubicBezTo>
                  <a:cubicBezTo>
                    <a:pt x="1963" y="4806"/>
                    <a:pt x="1932" y="4800"/>
                    <a:pt x="1906" y="4787"/>
                  </a:cubicBezTo>
                  <a:cubicBezTo>
                    <a:pt x="1798" y="4751"/>
                    <a:pt x="1775" y="4608"/>
                    <a:pt x="1787" y="4489"/>
                  </a:cubicBezTo>
                  <a:cubicBezTo>
                    <a:pt x="1787" y="4406"/>
                    <a:pt x="1727" y="4334"/>
                    <a:pt x="1644" y="4334"/>
                  </a:cubicBezTo>
                  <a:cubicBezTo>
                    <a:pt x="1548" y="4334"/>
                    <a:pt x="1477" y="4394"/>
                    <a:pt x="1477" y="4477"/>
                  </a:cubicBezTo>
                  <a:cubicBezTo>
                    <a:pt x="1477" y="4608"/>
                    <a:pt x="1489" y="4942"/>
                    <a:pt x="1787" y="5072"/>
                  </a:cubicBezTo>
                  <a:cubicBezTo>
                    <a:pt x="1846" y="5108"/>
                    <a:pt x="1929" y="5120"/>
                    <a:pt x="2001" y="5120"/>
                  </a:cubicBezTo>
                  <a:cubicBezTo>
                    <a:pt x="2168" y="5120"/>
                    <a:pt x="2322" y="5061"/>
                    <a:pt x="2441" y="4930"/>
                  </a:cubicBezTo>
                  <a:cubicBezTo>
                    <a:pt x="2465" y="4906"/>
                    <a:pt x="2477" y="4894"/>
                    <a:pt x="2477" y="4882"/>
                  </a:cubicBezTo>
                  <a:cubicBezTo>
                    <a:pt x="2775" y="5346"/>
                    <a:pt x="3156" y="5763"/>
                    <a:pt x="3608" y="6096"/>
                  </a:cubicBezTo>
                  <a:lnTo>
                    <a:pt x="3632" y="6120"/>
                  </a:lnTo>
                  <a:cubicBezTo>
                    <a:pt x="3596" y="6180"/>
                    <a:pt x="3573" y="6251"/>
                    <a:pt x="3573" y="6323"/>
                  </a:cubicBezTo>
                  <a:lnTo>
                    <a:pt x="3573" y="6430"/>
                  </a:lnTo>
                  <a:cubicBezTo>
                    <a:pt x="3573" y="6620"/>
                    <a:pt x="3715" y="6775"/>
                    <a:pt x="3870" y="6835"/>
                  </a:cubicBezTo>
                  <a:lnTo>
                    <a:pt x="3870" y="8347"/>
                  </a:lnTo>
                  <a:lnTo>
                    <a:pt x="3394" y="8347"/>
                  </a:lnTo>
                  <a:cubicBezTo>
                    <a:pt x="3108" y="8347"/>
                    <a:pt x="2894" y="8573"/>
                    <a:pt x="2894" y="8859"/>
                  </a:cubicBezTo>
                  <a:lnTo>
                    <a:pt x="2894" y="9037"/>
                  </a:lnTo>
                  <a:lnTo>
                    <a:pt x="2453" y="9037"/>
                  </a:lnTo>
                  <a:cubicBezTo>
                    <a:pt x="2299" y="9037"/>
                    <a:pt x="2144" y="9156"/>
                    <a:pt x="2120" y="9311"/>
                  </a:cubicBezTo>
                  <a:lnTo>
                    <a:pt x="1965" y="10061"/>
                  </a:lnTo>
                  <a:cubicBezTo>
                    <a:pt x="1953" y="10168"/>
                    <a:pt x="1965" y="10264"/>
                    <a:pt x="2037" y="10347"/>
                  </a:cubicBezTo>
                  <a:cubicBezTo>
                    <a:pt x="2096" y="10418"/>
                    <a:pt x="2203" y="10466"/>
                    <a:pt x="2310" y="10466"/>
                  </a:cubicBezTo>
                  <a:lnTo>
                    <a:pt x="6370" y="10466"/>
                  </a:lnTo>
                  <a:cubicBezTo>
                    <a:pt x="6478" y="10466"/>
                    <a:pt x="6585" y="10418"/>
                    <a:pt x="6644" y="10347"/>
                  </a:cubicBezTo>
                  <a:cubicBezTo>
                    <a:pt x="6704" y="10264"/>
                    <a:pt x="6728" y="10168"/>
                    <a:pt x="6716" y="10061"/>
                  </a:cubicBezTo>
                  <a:lnTo>
                    <a:pt x="6561" y="9311"/>
                  </a:lnTo>
                  <a:cubicBezTo>
                    <a:pt x="6537" y="9156"/>
                    <a:pt x="6382" y="9037"/>
                    <a:pt x="6228" y="9037"/>
                  </a:cubicBezTo>
                  <a:lnTo>
                    <a:pt x="5787" y="9037"/>
                  </a:lnTo>
                  <a:lnTo>
                    <a:pt x="5787" y="8859"/>
                  </a:lnTo>
                  <a:cubicBezTo>
                    <a:pt x="5787" y="8573"/>
                    <a:pt x="5573" y="8347"/>
                    <a:pt x="5287" y="8347"/>
                  </a:cubicBezTo>
                  <a:lnTo>
                    <a:pt x="4811" y="8347"/>
                  </a:lnTo>
                  <a:lnTo>
                    <a:pt x="4811" y="6835"/>
                  </a:lnTo>
                  <a:cubicBezTo>
                    <a:pt x="4989" y="6787"/>
                    <a:pt x="5108" y="6620"/>
                    <a:pt x="5108" y="6430"/>
                  </a:cubicBezTo>
                  <a:lnTo>
                    <a:pt x="5108" y="6323"/>
                  </a:lnTo>
                  <a:cubicBezTo>
                    <a:pt x="5108" y="6251"/>
                    <a:pt x="5073" y="6180"/>
                    <a:pt x="5049" y="6120"/>
                  </a:cubicBezTo>
                  <a:lnTo>
                    <a:pt x="5073" y="6096"/>
                  </a:lnTo>
                  <a:cubicBezTo>
                    <a:pt x="5537" y="5763"/>
                    <a:pt x="5906" y="5358"/>
                    <a:pt x="6204" y="4882"/>
                  </a:cubicBezTo>
                  <a:cubicBezTo>
                    <a:pt x="6228" y="4894"/>
                    <a:pt x="6228" y="4906"/>
                    <a:pt x="6240" y="4930"/>
                  </a:cubicBezTo>
                  <a:cubicBezTo>
                    <a:pt x="6359" y="5049"/>
                    <a:pt x="6525" y="5120"/>
                    <a:pt x="6680" y="5120"/>
                  </a:cubicBezTo>
                  <a:cubicBezTo>
                    <a:pt x="6763" y="5120"/>
                    <a:pt x="6835" y="5108"/>
                    <a:pt x="6894" y="5072"/>
                  </a:cubicBezTo>
                  <a:cubicBezTo>
                    <a:pt x="7192" y="4942"/>
                    <a:pt x="7204" y="4608"/>
                    <a:pt x="7204" y="4477"/>
                  </a:cubicBezTo>
                  <a:cubicBezTo>
                    <a:pt x="7204" y="4394"/>
                    <a:pt x="7132" y="4334"/>
                    <a:pt x="7037" y="4334"/>
                  </a:cubicBezTo>
                  <a:cubicBezTo>
                    <a:pt x="6954" y="4334"/>
                    <a:pt x="6894" y="4406"/>
                    <a:pt x="6894" y="4489"/>
                  </a:cubicBezTo>
                  <a:cubicBezTo>
                    <a:pt x="6894" y="4596"/>
                    <a:pt x="6882" y="4727"/>
                    <a:pt x="6775" y="4787"/>
                  </a:cubicBezTo>
                  <a:cubicBezTo>
                    <a:pt x="6749" y="4800"/>
                    <a:pt x="6718" y="4806"/>
                    <a:pt x="6687" y="4806"/>
                  </a:cubicBezTo>
                  <a:cubicBezTo>
                    <a:pt x="6606" y="4806"/>
                    <a:pt x="6517" y="4767"/>
                    <a:pt x="6466" y="4715"/>
                  </a:cubicBezTo>
                  <a:cubicBezTo>
                    <a:pt x="6406" y="4656"/>
                    <a:pt x="6382" y="4584"/>
                    <a:pt x="6430" y="4489"/>
                  </a:cubicBezTo>
                  <a:cubicBezTo>
                    <a:pt x="6585" y="4191"/>
                    <a:pt x="6894" y="4060"/>
                    <a:pt x="7252" y="3918"/>
                  </a:cubicBezTo>
                  <a:cubicBezTo>
                    <a:pt x="7894" y="3656"/>
                    <a:pt x="8680" y="3334"/>
                    <a:pt x="8680" y="1798"/>
                  </a:cubicBezTo>
                  <a:lnTo>
                    <a:pt x="8680" y="1155"/>
                  </a:lnTo>
                  <a:cubicBezTo>
                    <a:pt x="8692" y="1048"/>
                    <a:pt x="8633" y="941"/>
                    <a:pt x="8561" y="846"/>
                  </a:cubicBezTo>
                  <a:cubicBezTo>
                    <a:pt x="8478" y="762"/>
                    <a:pt x="8347" y="715"/>
                    <a:pt x="8240" y="715"/>
                  </a:cubicBezTo>
                  <a:cubicBezTo>
                    <a:pt x="7894" y="715"/>
                    <a:pt x="7561" y="881"/>
                    <a:pt x="7371" y="1179"/>
                  </a:cubicBezTo>
                  <a:lnTo>
                    <a:pt x="7252" y="1358"/>
                  </a:lnTo>
                  <a:cubicBezTo>
                    <a:pt x="7180" y="1465"/>
                    <a:pt x="7073" y="1524"/>
                    <a:pt x="6954" y="1524"/>
                  </a:cubicBezTo>
                  <a:lnTo>
                    <a:pt x="6954" y="1012"/>
                  </a:lnTo>
                  <a:lnTo>
                    <a:pt x="6990" y="1012"/>
                  </a:lnTo>
                  <a:cubicBezTo>
                    <a:pt x="7144" y="1012"/>
                    <a:pt x="7287" y="881"/>
                    <a:pt x="7287" y="715"/>
                  </a:cubicBezTo>
                  <a:lnTo>
                    <a:pt x="7287" y="298"/>
                  </a:lnTo>
                  <a:cubicBezTo>
                    <a:pt x="7287" y="131"/>
                    <a:pt x="7144" y="0"/>
                    <a:pt x="699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0" name="Google Shape;4920;p66"/>
            <p:cNvSpPr/>
            <p:nvPr/>
          </p:nvSpPr>
          <p:spPr>
            <a:xfrm>
              <a:off x="7670981" y="2041871"/>
              <a:ext cx="87182" cy="83076"/>
            </a:xfrm>
            <a:custGeom>
              <a:rect b="b" l="l" r="r" t="t"/>
              <a:pathLst>
                <a:path extrusionOk="0" h="2610" w="2739">
                  <a:moveTo>
                    <a:pt x="1334" y="476"/>
                  </a:moveTo>
                  <a:lnTo>
                    <a:pt x="1572" y="953"/>
                  </a:lnTo>
                  <a:cubicBezTo>
                    <a:pt x="1608" y="1012"/>
                    <a:pt x="1655" y="1036"/>
                    <a:pt x="1715" y="1048"/>
                  </a:cubicBezTo>
                  <a:lnTo>
                    <a:pt x="2251" y="1131"/>
                  </a:lnTo>
                  <a:lnTo>
                    <a:pt x="1893" y="1500"/>
                  </a:lnTo>
                  <a:cubicBezTo>
                    <a:pt x="1846" y="1548"/>
                    <a:pt x="1834" y="1607"/>
                    <a:pt x="1834" y="1667"/>
                  </a:cubicBezTo>
                  <a:lnTo>
                    <a:pt x="1917" y="2203"/>
                  </a:lnTo>
                  <a:lnTo>
                    <a:pt x="1441" y="1941"/>
                  </a:lnTo>
                  <a:cubicBezTo>
                    <a:pt x="1417" y="1929"/>
                    <a:pt x="1381" y="1929"/>
                    <a:pt x="1358" y="1929"/>
                  </a:cubicBezTo>
                  <a:cubicBezTo>
                    <a:pt x="1322" y="1929"/>
                    <a:pt x="1298" y="1929"/>
                    <a:pt x="1262" y="1941"/>
                  </a:cubicBezTo>
                  <a:lnTo>
                    <a:pt x="786" y="2203"/>
                  </a:lnTo>
                  <a:lnTo>
                    <a:pt x="786" y="2203"/>
                  </a:lnTo>
                  <a:lnTo>
                    <a:pt x="881" y="1667"/>
                  </a:lnTo>
                  <a:cubicBezTo>
                    <a:pt x="893" y="1607"/>
                    <a:pt x="869" y="1548"/>
                    <a:pt x="822" y="1500"/>
                  </a:cubicBezTo>
                  <a:lnTo>
                    <a:pt x="429" y="1131"/>
                  </a:lnTo>
                  <a:lnTo>
                    <a:pt x="965" y="1048"/>
                  </a:lnTo>
                  <a:cubicBezTo>
                    <a:pt x="1024" y="1036"/>
                    <a:pt x="1084" y="1012"/>
                    <a:pt x="1108" y="953"/>
                  </a:cubicBezTo>
                  <a:lnTo>
                    <a:pt x="1334" y="476"/>
                  </a:lnTo>
                  <a:close/>
                  <a:moveTo>
                    <a:pt x="1370" y="0"/>
                  </a:moveTo>
                  <a:cubicBezTo>
                    <a:pt x="1298" y="0"/>
                    <a:pt x="1239" y="36"/>
                    <a:pt x="1203" y="95"/>
                  </a:cubicBezTo>
                  <a:lnTo>
                    <a:pt x="881" y="750"/>
                  </a:lnTo>
                  <a:lnTo>
                    <a:pt x="167" y="857"/>
                  </a:lnTo>
                  <a:cubicBezTo>
                    <a:pt x="96" y="869"/>
                    <a:pt x="36" y="917"/>
                    <a:pt x="12" y="976"/>
                  </a:cubicBezTo>
                  <a:cubicBezTo>
                    <a:pt x="0" y="1048"/>
                    <a:pt x="12" y="1107"/>
                    <a:pt x="60" y="1167"/>
                  </a:cubicBezTo>
                  <a:lnTo>
                    <a:pt x="584" y="1679"/>
                  </a:lnTo>
                  <a:lnTo>
                    <a:pt x="465" y="2393"/>
                  </a:lnTo>
                  <a:cubicBezTo>
                    <a:pt x="453" y="2465"/>
                    <a:pt x="477" y="2524"/>
                    <a:pt x="536" y="2572"/>
                  </a:cubicBezTo>
                  <a:cubicBezTo>
                    <a:pt x="568" y="2597"/>
                    <a:pt x="603" y="2609"/>
                    <a:pt x="638" y="2609"/>
                  </a:cubicBezTo>
                  <a:cubicBezTo>
                    <a:pt x="669" y="2609"/>
                    <a:pt x="699" y="2600"/>
                    <a:pt x="727" y="2584"/>
                  </a:cubicBezTo>
                  <a:lnTo>
                    <a:pt x="1370" y="2238"/>
                  </a:lnTo>
                  <a:lnTo>
                    <a:pt x="2012" y="2584"/>
                  </a:lnTo>
                  <a:cubicBezTo>
                    <a:pt x="2036" y="2596"/>
                    <a:pt x="2072" y="2596"/>
                    <a:pt x="2096" y="2596"/>
                  </a:cubicBezTo>
                  <a:cubicBezTo>
                    <a:pt x="2143" y="2596"/>
                    <a:pt x="2179" y="2584"/>
                    <a:pt x="2203" y="2572"/>
                  </a:cubicBezTo>
                  <a:cubicBezTo>
                    <a:pt x="2262" y="2524"/>
                    <a:pt x="2298" y="2465"/>
                    <a:pt x="2274" y="2393"/>
                  </a:cubicBezTo>
                  <a:lnTo>
                    <a:pt x="2155" y="1679"/>
                  </a:lnTo>
                  <a:lnTo>
                    <a:pt x="2679" y="1167"/>
                  </a:lnTo>
                  <a:cubicBezTo>
                    <a:pt x="2727" y="1107"/>
                    <a:pt x="2739" y="1048"/>
                    <a:pt x="2727" y="976"/>
                  </a:cubicBezTo>
                  <a:cubicBezTo>
                    <a:pt x="2715" y="905"/>
                    <a:pt x="2655" y="857"/>
                    <a:pt x="2572" y="857"/>
                  </a:cubicBezTo>
                  <a:lnTo>
                    <a:pt x="1858" y="750"/>
                  </a:lnTo>
                  <a:lnTo>
                    <a:pt x="1536" y="95"/>
                  </a:lnTo>
                  <a:cubicBezTo>
                    <a:pt x="1500" y="36"/>
                    <a:pt x="1441" y="0"/>
                    <a:pt x="137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921" name="Google Shape;4921;p66"/>
          <p:cNvGrpSpPr/>
          <p:nvPr/>
        </p:nvGrpSpPr>
        <p:grpSpPr>
          <a:xfrm>
            <a:off x="828458" y="2051738"/>
            <a:ext cx="337334" cy="353599"/>
            <a:chOff x="853568" y="1975538"/>
            <a:chExt cx="337334" cy="353599"/>
          </a:xfrm>
        </p:grpSpPr>
        <p:sp>
          <p:nvSpPr>
            <p:cNvPr id="4922" name="Google Shape;4922;p66"/>
            <p:cNvSpPr/>
            <p:nvPr/>
          </p:nvSpPr>
          <p:spPr>
            <a:xfrm>
              <a:off x="853568" y="1975538"/>
              <a:ext cx="337334" cy="353599"/>
            </a:xfrm>
            <a:custGeom>
              <a:rect b="b" l="l" r="r" t="t"/>
              <a:pathLst>
                <a:path extrusionOk="0" h="11109" w="10598">
                  <a:moveTo>
                    <a:pt x="8180" y="322"/>
                  </a:moveTo>
                  <a:lnTo>
                    <a:pt x="5823" y="3596"/>
                  </a:lnTo>
                  <a:lnTo>
                    <a:pt x="5501" y="3132"/>
                  </a:lnTo>
                  <a:lnTo>
                    <a:pt x="7502" y="322"/>
                  </a:lnTo>
                  <a:close/>
                  <a:moveTo>
                    <a:pt x="9252" y="322"/>
                  </a:moveTo>
                  <a:lnTo>
                    <a:pt x="6371" y="4346"/>
                  </a:lnTo>
                  <a:lnTo>
                    <a:pt x="6049" y="3882"/>
                  </a:lnTo>
                  <a:lnTo>
                    <a:pt x="8597" y="322"/>
                  </a:lnTo>
                  <a:close/>
                  <a:moveTo>
                    <a:pt x="2072" y="322"/>
                  </a:moveTo>
                  <a:lnTo>
                    <a:pt x="4966" y="4358"/>
                  </a:lnTo>
                  <a:cubicBezTo>
                    <a:pt x="4906" y="4382"/>
                    <a:pt x="4859" y="4430"/>
                    <a:pt x="4811" y="4477"/>
                  </a:cubicBezTo>
                  <a:cubicBezTo>
                    <a:pt x="4750" y="4538"/>
                    <a:pt x="4652" y="4579"/>
                    <a:pt x="4557" y="4579"/>
                  </a:cubicBezTo>
                  <a:cubicBezTo>
                    <a:pt x="4521" y="4579"/>
                    <a:pt x="4486" y="4574"/>
                    <a:pt x="4454" y="4561"/>
                  </a:cubicBezTo>
                  <a:lnTo>
                    <a:pt x="1418" y="322"/>
                  </a:lnTo>
                  <a:close/>
                  <a:moveTo>
                    <a:pt x="3084" y="322"/>
                  </a:moveTo>
                  <a:lnTo>
                    <a:pt x="6121" y="4584"/>
                  </a:lnTo>
                  <a:cubicBezTo>
                    <a:pt x="6100" y="4589"/>
                    <a:pt x="6079" y="4591"/>
                    <a:pt x="6057" y="4591"/>
                  </a:cubicBezTo>
                  <a:cubicBezTo>
                    <a:pt x="5957" y="4591"/>
                    <a:pt x="5854" y="4546"/>
                    <a:pt x="5775" y="4477"/>
                  </a:cubicBezTo>
                  <a:cubicBezTo>
                    <a:pt x="5644" y="4346"/>
                    <a:pt x="5466" y="4287"/>
                    <a:pt x="5287" y="4287"/>
                  </a:cubicBezTo>
                  <a:lnTo>
                    <a:pt x="2453" y="334"/>
                  </a:lnTo>
                  <a:lnTo>
                    <a:pt x="3084" y="334"/>
                  </a:lnTo>
                  <a:lnTo>
                    <a:pt x="3084" y="322"/>
                  </a:lnTo>
                  <a:close/>
                  <a:moveTo>
                    <a:pt x="1013" y="322"/>
                  </a:moveTo>
                  <a:lnTo>
                    <a:pt x="4025" y="4537"/>
                  </a:lnTo>
                  <a:cubicBezTo>
                    <a:pt x="3858" y="4584"/>
                    <a:pt x="3716" y="4668"/>
                    <a:pt x="3608" y="4823"/>
                  </a:cubicBezTo>
                  <a:lnTo>
                    <a:pt x="394" y="322"/>
                  </a:lnTo>
                  <a:close/>
                  <a:moveTo>
                    <a:pt x="10216" y="322"/>
                  </a:moveTo>
                  <a:lnTo>
                    <a:pt x="7002" y="4823"/>
                  </a:lnTo>
                  <a:cubicBezTo>
                    <a:pt x="6906" y="4680"/>
                    <a:pt x="6775" y="4596"/>
                    <a:pt x="6633" y="4549"/>
                  </a:cubicBezTo>
                  <a:lnTo>
                    <a:pt x="9645" y="322"/>
                  </a:lnTo>
                  <a:close/>
                  <a:moveTo>
                    <a:pt x="5268" y="4599"/>
                  </a:moveTo>
                  <a:cubicBezTo>
                    <a:pt x="5362" y="4599"/>
                    <a:pt x="5454" y="4638"/>
                    <a:pt x="5525" y="4715"/>
                  </a:cubicBezTo>
                  <a:cubicBezTo>
                    <a:pt x="5652" y="4842"/>
                    <a:pt x="5822" y="4911"/>
                    <a:pt x="5994" y="4911"/>
                  </a:cubicBezTo>
                  <a:cubicBezTo>
                    <a:pt x="6081" y="4911"/>
                    <a:pt x="6168" y="4894"/>
                    <a:pt x="6252" y="4858"/>
                  </a:cubicBezTo>
                  <a:cubicBezTo>
                    <a:pt x="6295" y="4843"/>
                    <a:pt x="6338" y="4836"/>
                    <a:pt x="6380" y="4836"/>
                  </a:cubicBezTo>
                  <a:cubicBezTo>
                    <a:pt x="6534" y="4836"/>
                    <a:pt x="6672" y="4932"/>
                    <a:pt x="6728" y="5073"/>
                  </a:cubicBezTo>
                  <a:cubicBezTo>
                    <a:pt x="6728" y="5084"/>
                    <a:pt x="6752" y="5096"/>
                    <a:pt x="6752" y="5120"/>
                  </a:cubicBezTo>
                  <a:cubicBezTo>
                    <a:pt x="6823" y="5311"/>
                    <a:pt x="6954" y="5382"/>
                    <a:pt x="6954" y="5382"/>
                  </a:cubicBezTo>
                  <a:cubicBezTo>
                    <a:pt x="7109" y="5454"/>
                    <a:pt x="7240" y="5513"/>
                    <a:pt x="7371" y="5513"/>
                  </a:cubicBezTo>
                  <a:cubicBezTo>
                    <a:pt x="7561" y="5537"/>
                    <a:pt x="7728" y="5692"/>
                    <a:pt x="7716" y="5906"/>
                  </a:cubicBezTo>
                  <a:cubicBezTo>
                    <a:pt x="7704" y="6168"/>
                    <a:pt x="7847" y="6430"/>
                    <a:pt x="8085" y="6561"/>
                  </a:cubicBezTo>
                  <a:cubicBezTo>
                    <a:pt x="8264" y="6644"/>
                    <a:pt x="8335" y="6870"/>
                    <a:pt x="8252" y="7049"/>
                  </a:cubicBezTo>
                  <a:cubicBezTo>
                    <a:pt x="8133" y="7287"/>
                    <a:pt x="8157" y="7585"/>
                    <a:pt x="8323" y="7799"/>
                  </a:cubicBezTo>
                  <a:cubicBezTo>
                    <a:pt x="8442" y="7954"/>
                    <a:pt x="8430" y="8180"/>
                    <a:pt x="8264" y="8311"/>
                  </a:cubicBezTo>
                  <a:cubicBezTo>
                    <a:pt x="8061" y="8490"/>
                    <a:pt x="7966" y="8763"/>
                    <a:pt x="8026" y="9025"/>
                  </a:cubicBezTo>
                  <a:cubicBezTo>
                    <a:pt x="8073" y="9228"/>
                    <a:pt x="7966" y="9430"/>
                    <a:pt x="7776" y="9478"/>
                  </a:cubicBezTo>
                  <a:cubicBezTo>
                    <a:pt x="7502" y="9549"/>
                    <a:pt x="7311" y="9775"/>
                    <a:pt x="7264" y="10026"/>
                  </a:cubicBezTo>
                  <a:cubicBezTo>
                    <a:pt x="7242" y="10196"/>
                    <a:pt x="7087" y="10329"/>
                    <a:pt x="6909" y="10329"/>
                  </a:cubicBezTo>
                  <a:cubicBezTo>
                    <a:pt x="6889" y="10329"/>
                    <a:pt x="6868" y="10327"/>
                    <a:pt x="6847" y="10323"/>
                  </a:cubicBezTo>
                  <a:cubicBezTo>
                    <a:pt x="6809" y="10316"/>
                    <a:pt x="6770" y="10313"/>
                    <a:pt x="6732" y="10313"/>
                  </a:cubicBezTo>
                  <a:cubicBezTo>
                    <a:pt x="6508" y="10313"/>
                    <a:pt x="6290" y="10429"/>
                    <a:pt x="6168" y="10633"/>
                  </a:cubicBezTo>
                  <a:cubicBezTo>
                    <a:pt x="6100" y="10740"/>
                    <a:pt x="5977" y="10802"/>
                    <a:pt x="5854" y="10802"/>
                  </a:cubicBezTo>
                  <a:cubicBezTo>
                    <a:pt x="5785" y="10802"/>
                    <a:pt x="5716" y="10783"/>
                    <a:pt x="5656" y="10740"/>
                  </a:cubicBezTo>
                  <a:cubicBezTo>
                    <a:pt x="5537" y="10668"/>
                    <a:pt x="5418" y="10633"/>
                    <a:pt x="5287" y="10633"/>
                  </a:cubicBezTo>
                  <a:cubicBezTo>
                    <a:pt x="5156" y="10633"/>
                    <a:pt x="5025" y="10668"/>
                    <a:pt x="4918" y="10740"/>
                  </a:cubicBezTo>
                  <a:cubicBezTo>
                    <a:pt x="4858" y="10779"/>
                    <a:pt x="4788" y="10797"/>
                    <a:pt x="4719" y="10797"/>
                  </a:cubicBezTo>
                  <a:cubicBezTo>
                    <a:pt x="4596" y="10797"/>
                    <a:pt x="4475" y="10739"/>
                    <a:pt x="4406" y="10633"/>
                  </a:cubicBezTo>
                  <a:cubicBezTo>
                    <a:pt x="4275" y="10437"/>
                    <a:pt x="4035" y="10320"/>
                    <a:pt x="3794" y="10320"/>
                  </a:cubicBezTo>
                  <a:cubicBezTo>
                    <a:pt x="3772" y="10320"/>
                    <a:pt x="3750" y="10321"/>
                    <a:pt x="3727" y="10323"/>
                  </a:cubicBezTo>
                  <a:cubicBezTo>
                    <a:pt x="3708" y="10327"/>
                    <a:pt x="3688" y="10329"/>
                    <a:pt x="3668" y="10329"/>
                  </a:cubicBezTo>
                  <a:cubicBezTo>
                    <a:pt x="3497" y="10329"/>
                    <a:pt x="3332" y="10196"/>
                    <a:pt x="3311" y="10026"/>
                  </a:cubicBezTo>
                  <a:cubicBezTo>
                    <a:pt x="3263" y="9764"/>
                    <a:pt x="3073" y="9537"/>
                    <a:pt x="2799" y="9478"/>
                  </a:cubicBezTo>
                  <a:cubicBezTo>
                    <a:pt x="2608" y="9418"/>
                    <a:pt x="2489" y="9228"/>
                    <a:pt x="2549" y="9025"/>
                  </a:cubicBezTo>
                  <a:cubicBezTo>
                    <a:pt x="2620" y="8763"/>
                    <a:pt x="2537" y="8490"/>
                    <a:pt x="2311" y="8311"/>
                  </a:cubicBezTo>
                  <a:cubicBezTo>
                    <a:pt x="2168" y="8180"/>
                    <a:pt x="2132" y="7954"/>
                    <a:pt x="2251" y="7799"/>
                  </a:cubicBezTo>
                  <a:cubicBezTo>
                    <a:pt x="2418" y="7585"/>
                    <a:pt x="2442" y="7287"/>
                    <a:pt x="2322" y="7049"/>
                  </a:cubicBezTo>
                  <a:cubicBezTo>
                    <a:pt x="2239" y="6870"/>
                    <a:pt x="2311" y="6644"/>
                    <a:pt x="2489" y="6561"/>
                  </a:cubicBezTo>
                  <a:cubicBezTo>
                    <a:pt x="2727" y="6442"/>
                    <a:pt x="2882" y="6192"/>
                    <a:pt x="2858" y="5906"/>
                  </a:cubicBezTo>
                  <a:cubicBezTo>
                    <a:pt x="2846" y="5715"/>
                    <a:pt x="3013" y="5537"/>
                    <a:pt x="3204" y="5513"/>
                  </a:cubicBezTo>
                  <a:cubicBezTo>
                    <a:pt x="3418" y="5501"/>
                    <a:pt x="3608" y="5394"/>
                    <a:pt x="3727" y="5215"/>
                  </a:cubicBezTo>
                  <a:lnTo>
                    <a:pt x="3727" y="5204"/>
                  </a:lnTo>
                  <a:cubicBezTo>
                    <a:pt x="3751" y="5156"/>
                    <a:pt x="3787" y="5120"/>
                    <a:pt x="3799" y="5073"/>
                  </a:cubicBezTo>
                  <a:cubicBezTo>
                    <a:pt x="3854" y="4925"/>
                    <a:pt x="3995" y="4835"/>
                    <a:pt x="4145" y="4835"/>
                  </a:cubicBezTo>
                  <a:cubicBezTo>
                    <a:pt x="4188" y="4835"/>
                    <a:pt x="4232" y="4842"/>
                    <a:pt x="4275" y="4858"/>
                  </a:cubicBezTo>
                  <a:cubicBezTo>
                    <a:pt x="4355" y="4889"/>
                    <a:pt x="4438" y="4903"/>
                    <a:pt x="4521" y="4903"/>
                  </a:cubicBezTo>
                  <a:cubicBezTo>
                    <a:pt x="4698" y="4903"/>
                    <a:pt x="4872" y="4837"/>
                    <a:pt x="5001" y="4715"/>
                  </a:cubicBezTo>
                  <a:cubicBezTo>
                    <a:pt x="5079" y="4638"/>
                    <a:pt x="5174" y="4599"/>
                    <a:pt x="5268" y="4599"/>
                  </a:cubicBezTo>
                  <a:close/>
                  <a:moveTo>
                    <a:pt x="298" y="0"/>
                  </a:moveTo>
                  <a:cubicBezTo>
                    <a:pt x="203" y="0"/>
                    <a:pt x="108" y="60"/>
                    <a:pt x="48" y="143"/>
                  </a:cubicBezTo>
                  <a:cubicBezTo>
                    <a:pt x="1" y="239"/>
                    <a:pt x="1" y="358"/>
                    <a:pt x="60" y="429"/>
                  </a:cubicBezTo>
                  <a:lnTo>
                    <a:pt x="3418" y="5096"/>
                  </a:lnTo>
                  <a:cubicBezTo>
                    <a:pt x="3358" y="5144"/>
                    <a:pt x="3275" y="5168"/>
                    <a:pt x="3204" y="5168"/>
                  </a:cubicBezTo>
                  <a:cubicBezTo>
                    <a:pt x="2834" y="5192"/>
                    <a:pt x="2537" y="5513"/>
                    <a:pt x="2549" y="5906"/>
                  </a:cubicBezTo>
                  <a:cubicBezTo>
                    <a:pt x="2549" y="6049"/>
                    <a:pt x="2477" y="6180"/>
                    <a:pt x="2358" y="6239"/>
                  </a:cubicBezTo>
                  <a:cubicBezTo>
                    <a:pt x="2013" y="6418"/>
                    <a:pt x="1882" y="6835"/>
                    <a:pt x="2061" y="7168"/>
                  </a:cubicBezTo>
                  <a:cubicBezTo>
                    <a:pt x="2120" y="7299"/>
                    <a:pt x="2108" y="7454"/>
                    <a:pt x="2013" y="7573"/>
                  </a:cubicBezTo>
                  <a:cubicBezTo>
                    <a:pt x="1775" y="7871"/>
                    <a:pt x="1822" y="8299"/>
                    <a:pt x="2120" y="8537"/>
                  </a:cubicBezTo>
                  <a:cubicBezTo>
                    <a:pt x="2215" y="8621"/>
                    <a:pt x="2275" y="8775"/>
                    <a:pt x="2239" y="8906"/>
                  </a:cubicBezTo>
                  <a:cubicBezTo>
                    <a:pt x="2132" y="9275"/>
                    <a:pt x="2358" y="9656"/>
                    <a:pt x="2727" y="9752"/>
                  </a:cubicBezTo>
                  <a:cubicBezTo>
                    <a:pt x="2858" y="9799"/>
                    <a:pt x="2965" y="9906"/>
                    <a:pt x="3001" y="10049"/>
                  </a:cubicBezTo>
                  <a:cubicBezTo>
                    <a:pt x="3056" y="10399"/>
                    <a:pt x="3361" y="10639"/>
                    <a:pt x="3697" y="10639"/>
                  </a:cubicBezTo>
                  <a:cubicBezTo>
                    <a:pt x="3727" y="10639"/>
                    <a:pt x="3757" y="10637"/>
                    <a:pt x="3787" y="10633"/>
                  </a:cubicBezTo>
                  <a:cubicBezTo>
                    <a:pt x="3799" y="10632"/>
                    <a:pt x="3811" y="10631"/>
                    <a:pt x="3823" y="10631"/>
                  </a:cubicBezTo>
                  <a:cubicBezTo>
                    <a:pt x="3953" y="10631"/>
                    <a:pt x="4079" y="10690"/>
                    <a:pt x="4144" y="10799"/>
                  </a:cubicBezTo>
                  <a:cubicBezTo>
                    <a:pt x="4274" y="10998"/>
                    <a:pt x="4502" y="11109"/>
                    <a:pt x="4731" y="11109"/>
                  </a:cubicBezTo>
                  <a:cubicBezTo>
                    <a:pt x="4858" y="11109"/>
                    <a:pt x="4986" y="11074"/>
                    <a:pt x="5097" y="11002"/>
                  </a:cubicBezTo>
                  <a:cubicBezTo>
                    <a:pt x="5156" y="10966"/>
                    <a:pt x="5228" y="10948"/>
                    <a:pt x="5299" y="10948"/>
                  </a:cubicBezTo>
                  <a:cubicBezTo>
                    <a:pt x="5370" y="10948"/>
                    <a:pt x="5442" y="10966"/>
                    <a:pt x="5501" y="11002"/>
                  </a:cubicBezTo>
                  <a:cubicBezTo>
                    <a:pt x="5621" y="11085"/>
                    <a:pt x="5740" y="11109"/>
                    <a:pt x="5871" y="11109"/>
                  </a:cubicBezTo>
                  <a:cubicBezTo>
                    <a:pt x="6097" y="11109"/>
                    <a:pt x="6311" y="11002"/>
                    <a:pt x="6454" y="10799"/>
                  </a:cubicBezTo>
                  <a:cubicBezTo>
                    <a:pt x="6519" y="10690"/>
                    <a:pt x="6645" y="10631"/>
                    <a:pt x="6775" y="10631"/>
                  </a:cubicBezTo>
                  <a:cubicBezTo>
                    <a:pt x="6787" y="10631"/>
                    <a:pt x="6799" y="10632"/>
                    <a:pt x="6811" y="10633"/>
                  </a:cubicBezTo>
                  <a:cubicBezTo>
                    <a:pt x="6848" y="10639"/>
                    <a:pt x="6884" y="10641"/>
                    <a:pt x="6920" y="10641"/>
                  </a:cubicBezTo>
                  <a:cubicBezTo>
                    <a:pt x="7248" y="10641"/>
                    <a:pt x="7543" y="10403"/>
                    <a:pt x="7597" y="10049"/>
                  </a:cubicBezTo>
                  <a:cubicBezTo>
                    <a:pt x="7621" y="9906"/>
                    <a:pt x="7728" y="9799"/>
                    <a:pt x="7859" y="9752"/>
                  </a:cubicBezTo>
                  <a:cubicBezTo>
                    <a:pt x="8240" y="9656"/>
                    <a:pt x="8442" y="9275"/>
                    <a:pt x="8359" y="8906"/>
                  </a:cubicBezTo>
                  <a:cubicBezTo>
                    <a:pt x="8323" y="8775"/>
                    <a:pt x="8371" y="8621"/>
                    <a:pt x="8478" y="8537"/>
                  </a:cubicBezTo>
                  <a:cubicBezTo>
                    <a:pt x="8776" y="8299"/>
                    <a:pt x="8811" y="7871"/>
                    <a:pt x="8573" y="7573"/>
                  </a:cubicBezTo>
                  <a:cubicBezTo>
                    <a:pt x="8490" y="7454"/>
                    <a:pt x="8478" y="7299"/>
                    <a:pt x="8538" y="7168"/>
                  </a:cubicBezTo>
                  <a:cubicBezTo>
                    <a:pt x="8692" y="6823"/>
                    <a:pt x="8561" y="6406"/>
                    <a:pt x="8240" y="6239"/>
                  </a:cubicBezTo>
                  <a:cubicBezTo>
                    <a:pt x="8097" y="6180"/>
                    <a:pt x="8026" y="6037"/>
                    <a:pt x="8037" y="5906"/>
                  </a:cubicBezTo>
                  <a:cubicBezTo>
                    <a:pt x="8061" y="5525"/>
                    <a:pt x="7776" y="5204"/>
                    <a:pt x="7383" y="5168"/>
                  </a:cubicBezTo>
                  <a:cubicBezTo>
                    <a:pt x="7311" y="5168"/>
                    <a:pt x="7240" y="5144"/>
                    <a:pt x="7180" y="5096"/>
                  </a:cubicBezTo>
                  <a:lnTo>
                    <a:pt x="10526" y="429"/>
                  </a:lnTo>
                  <a:cubicBezTo>
                    <a:pt x="10585" y="358"/>
                    <a:pt x="10597" y="251"/>
                    <a:pt x="10538" y="143"/>
                  </a:cubicBezTo>
                  <a:cubicBezTo>
                    <a:pt x="10490" y="60"/>
                    <a:pt x="10395" y="0"/>
                    <a:pt x="10288" y="0"/>
                  </a:cubicBezTo>
                  <a:lnTo>
                    <a:pt x="7478" y="0"/>
                  </a:lnTo>
                  <a:cubicBezTo>
                    <a:pt x="7383" y="0"/>
                    <a:pt x="7299" y="36"/>
                    <a:pt x="7252" y="120"/>
                  </a:cubicBezTo>
                  <a:lnTo>
                    <a:pt x="5287" y="2858"/>
                  </a:lnTo>
                  <a:lnTo>
                    <a:pt x="3335" y="120"/>
                  </a:lnTo>
                  <a:cubicBezTo>
                    <a:pt x="3299" y="36"/>
                    <a:pt x="3204" y="0"/>
                    <a:pt x="312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3" name="Google Shape;4923;p66"/>
            <p:cNvSpPr/>
            <p:nvPr/>
          </p:nvSpPr>
          <p:spPr>
            <a:xfrm>
              <a:off x="938458" y="2136979"/>
              <a:ext cx="166789" cy="76742"/>
            </a:xfrm>
            <a:custGeom>
              <a:rect b="b" l="l" r="r" t="t"/>
              <a:pathLst>
                <a:path extrusionOk="0" h="2411" w="5240">
                  <a:moveTo>
                    <a:pt x="2620" y="1"/>
                  </a:moveTo>
                  <a:cubicBezTo>
                    <a:pt x="2001" y="1"/>
                    <a:pt x="1370" y="227"/>
                    <a:pt x="894" y="643"/>
                  </a:cubicBezTo>
                  <a:cubicBezTo>
                    <a:pt x="417" y="1036"/>
                    <a:pt x="108" y="1608"/>
                    <a:pt x="13" y="2227"/>
                  </a:cubicBezTo>
                  <a:cubicBezTo>
                    <a:pt x="1" y="2322"/>
                    <a:pt x="60" y="2406"/>
                    <a:pt x="156" y="2406"/>
                  </a:cubicBezTo>
                  <a:lnTo>
                    <a:pt x="179" y="2406"/>
                  </a:lnTo>
                  <a:cubicBezTo>
                    <a:pt x="251" y="2406"/>
                    <a:pt x="334" y="2346"/>
                    <a:pt x="346" y="2275"/>
                  </a:cubicBezTo>
                  <a:cubicBezTo>
                    <a:pt x="429" y="1739"/>
                    <a:pt x="703" y="1251"/>
                    <a:pt x="1120" y="894"/>
                  </a:cubicBezTo>
                  <a:cubicBezTo>
                    <a:pt x="1537" y="536"/>
                    <a:pt x="2072" y="322"/>
                    <a:pt x="2620" y="322"/>
                  </a:cubicBezTo>
                  <a:cubicBezTo>
                    <a:pt x="3168" y="322"/>
                    <a:pt x="3704" y="524"/>
                    <a:pt x="4120" y="894"/>
                  </a:cubicBezTo>
                  <a:cubicBezTo>
                    <a:pt x="4537" y="1251"/>
                    <a:pt x="4811" y="1739"/>
                    <a:pt x="4894" y="2275"/>
                  </a:cubicBezTo>
                  <a:cubicBezTo>
                    <a:pt x="4904" y="2356"/>
                    <a:pt x="4975" y="2411"/>
                    <a:pt x="5040" y="2411"/>
                  </a:cubicBezTo>
                  <a:cubicBezTo>
                    <a:pt x="5051" y="2411"/>
                    <a:pt x="5062" y="2409"/>
                    <a:pt x="5073" y="2406"/>
                  </a:cubicBezTo>
                  <a:cubicBezTo>
                    <a:pt x="5180" y="2394"/>
                    <a:pt x="5240" y="2322"/>
                    <a:pt x="5228" y="2227"/>
                  </a:cubicBezTo>
                  <a:cubicBezTo>
                    <a:pt x="5132" y="1620"/>
                    <a:pt x="4823" y="1060"/>
                    <a:pt x="4347" y="643"/>
                  </a:cubicBezTo>
                  <a:cubicBezTo>
                    <a:pt x="3870" y="227"/>
                    <a:pt x="3263" y="1"/>
                    <a:pt x="262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4" name="Google Shape;4924;p66"/>
            <p:cNvSpPr/>
            <p:nvPr/>
          </p:nvSpPr>
          <p:spPr>
            <a:xfrm>
              <a:off x="938840" y="2227377"/>
              <a:ext cx="166407" cy="76774"/>
            </a:xfrm>
            <a:custGeom>
              <a:rect b="b" l="l" r="r" t="t"/>
              <a:pathLst>
                <a:path extrusionOk="0" h="2412" w="5228">
                  <a:moveTo>
                    <a:pt x="193" y="1"/>
                  </a:moveTo>
                  <a:cubicBezTo>
                    <a:pt x="181" y="1"/>
                    <a:pt x="168" y="3"/>
                    <a:pt x="155" y="6"/>
                  </a:cubicBezTo>
                  <a:cubicBezTo>
                    <a:pt x="60" y="18"/>
                    <a:pt x="1" y="101"/>
                    <a:pt x="24" y="197"/>
                  </a:cubicBezTo>
                  <a:cubicBezTo>
                    <a:pt x="108" y="804"/>
                    <a:pt x="417" y="1375"/>
                    <a:pt x="894" y="1768"/>
                  </a:cubicBezTo>
                  <a:cubicBezTo>
                    <a:pt x="1370" y="2185"/>
                    <a:pt x="1989" y="2411"/>
                    <a:pt x="2608" y="2411"/>
                  </a:cubicBezTo>
                  <a:cubicBezTo>
                    <a:pt x="3239" y="2411"/>
                    <a:pt x="3858" y="2185"/>
                    <a:pt x="4335" y="1768"/>
                  </a:cubicBezTo>
                  <a:cubicBezTo>
                    <a:pt x="4811" y="1375"/>
                    <a:pt x="5120" y="804"/>
                    <a:pt x="5216" y="185"/>
                  </a:cubicBezTo>
                  <a:cubicBezTo>
                    <a:pt x="5228" y="101"/>
                    <a:pt x="5168" y="18"/>
                    <a:pt x="5085" y="6"/>
                  </a:cubicBezTo>
                  <a:cubicBezTo>
                    <a:pt x="5070" y="3"/>
                    <a:pt x="5056" y="1"/>
                    <a:pt x="5043" y="1"/>
                  </a:cubicBezTo>
                  <a:cubicBezTo>
                    <a:pt x="4966" y="1"/>
                    <a:pt x="4906" y="56"/>
                    <a:pt x="4906" y="137"/>
                  </a:cubicBezTo>
                  <a:cubicBezTo>
                    <a:pt x="4811" y="673"/>
                    <a:pt x="4549" y="1161"/>
                    <a:pt x="4132" y="1518"/>
                  </a:cubicBezTo>
                  <a:cubicBezTo>
                    <a:pt x="3715" y="1875"/>
                    <a:pt x="3180" y="2090"/>
                    <a:pt x="2620" y="2090"/>
                  </a:cubicBezTo>
                  <a:cubicBezTo>
                    <a:pt x="2072" y="2090"/>
                    <a:pt x="1537" y="1887"/>
                    <a:pt x="1120" y="1518"/>
                  </a:cubicBezTo>
                  <a:cubicBezTo>
                    <a:pt x="703" y="1161"/>
                    <a:pt x="441" y="673"/>
                    <a:pt x="346" y="137"/>
                  </a:cubicBezTo>
                  <a:cubicBezTo>
                    <a:pt x="336" y="56"/>
                    <a:pt x="265" y="1"/>
                    <a:pt x="19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5" name="Google Shape;4925;p66"/>
            <p:cNvSpPr/>
            <p:nvPr/>
          </p:nvSpPr>
          <p:spPr>
            <a:xfrm>
              <a:off x="1007052" y="2185106"/>
              <a:ext cx="19003" cy="70153"/>
            </a:xfrm>
            <a:custGeom>
              <a:rect b="b" l="l" r="r" t="t"/>
              <a:pathLst>
                <a:path extrusionOk="0" h="2204" w="597">
                  <a:moveTo>
                    <a:pt x="453" y="1"/>
                  </a:moveTo>
                  <a:cubicBezTo>
                    <a:pt x="418" y="1"/>
                    <a:pt x="394" y="24"/>
                    <a:pt x="382" y="36"/>
                  </a:cubicBezTo>
                  <a:lnTo>
                    <a:pt x="60" y="334"/>
                  </a:lnTo>
                  <a:cubicBezTo>
                    <a:pt x="25" y="358"/>
                    <a:pt x="1" y="405"/>
                    <a:pt x="1" y="453"/>
                  </a:cubicBezTo>
                  <a:cubicBezTo>
                    <a:pt x="1" y="513"/>
                    <a:pt x="48" y="584"/>
                    <a:pt x="108" y="584"/>
                  </a:cubicBezTo>
                  <a:cubicBezTo>
                    <a:pt x="120" y="584"/>
                    <a:pt x="156" y="572"/>
                    <a:pt x="167" y="560"/>
                  </a:cubicBezTo>
                  <a:lnTo>
                    <a:pt x="275" y="417"/>
                  </a:lnTo>
                  <a:lnTo>
                    <a:pt x="275" y="2108"/>
                  </a:lnTo>
                  <a:cubicBezTo>
                    <a:pt x="275" y="2179"/>
                    <a:pt x="346" y="2203"/>
                    <a:pt x="441" y="2203"/>
                  </a:cubicBezTo>
                  <a:cubicBezTo>
                    <a:pt x="513" y="2203"/>
                    <a:pt x="596" y="2179"/>
                    <a:pt x="596" y="2108"/>
                  </a:cubicBezTo>
                  <a:lnTo>
                    <a:pt x="596" y="96"/>
                  </a:lnTo>
                  <a:cubicBezTo>
                    <a:pt x="584" y="48"/>
                    <a:pt x="513" y="1"/>
                    <a:pt x="45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926" name="Google Shape;4926;p66"/>
          <p:cNvGrpSpPr/>
          <p:nvPr/>
        </p:nvGrpSpPr>
        <p:grpSpPr>
          <a:xfrm>
            <a:off x="2733192" y="2085828"/>
            <a:ext cx="327085" cy="277080"/>
            <a:chOff x="2770052" y="2009628"/>
            <a:chExt cx="327085" cy="277080"/>
          </a:xfrm>
        </p:grpSpPr>
        <p:sp>
          <p:nvSpPr>
            <p:cNvPr id="4927" name="Google Shape;4927;p66"/>
            <p:cNvSpPr/>
            <p:nvPr/>
          </p:nvSpPr>
          <p:spPr>
            <a:xfrm>
              <a:off x="2770052" y="2023537"/>
              <a:ext cx="327085" cy="263170"/>
            </a:xfrm>
            <a:custGeom>
              <a:rect b="b" l="l" r="r" t="t"/>
              <a:pathLst>
                <a:path extrusionOk="0" h="8268" w="10276">
                  <a:moveTo>
                    <a:pt x="6251" y="2267"/>
                  </a:moveTo>
                  <a:lnTo>
                    <a:pt x="7061" y="2541"/>
                  </a:lnTo>
                  <a:cubicBezTo>
                    <a:pt x="7073" y="2544"/>
                    <a:pt x="7086" y="2545"/>
                    <a:pt x="7098" y="2545"/>
                  </a:cubicBezTo>
                  <a:cubicBezTo>
                    <a:pt x="7136" y="2545"/>
                    <a:pt x="7174" y="2532"/>
                    <a:pt x="7192" y="2505"/>
                  </a:cubicBezTo>
                  <a:lnTo>
                    <a:pt x="7454" y="2314"/>
                  </a:lnTo>
                  <a:lnTo>
                    <a:pt x="9240" y="4660"/>
                  </a:lnTo>
                  <a:lnTo>
                    <a:pt x="8978" y="4874"/>
                  </a:lnTo>
                  <a:cubicBezTo>
                    <a:pt x="8966" y="4862"/>
                    <a:pt x="8942" y="4839"/>
                    <a:pt x="8930" y="4839"/>
                  </a:cubicBezTo>
                  <a:lnTo>
                    <a:pt x="5811" y="3148"/>
                  </a:lnTo>
                  <a:lnTo>
                    <a:pt x="5930" y="2969"/>
                  </a:lnTo>
                  <a:cubicBezTo>
                    <a:pt x="5978" y="2898"/>
                    <a:pt x="5966" y="2803"/>
                    <a:pt x="5894" y="2755"/>
                  </a:cubicBezTo>
                  <a:cubicBezTo>
                    <a:pt x="5864" y="2742"/>
                    <a:pt x="5834" y="2735"/>
                    <a:pt x="5806" y="2735"/>
                  </a:cubicBezTo>
                  <a:cubicBezTo>
                    <a:pt x="5756" y="2735"/>
                    <a:pt x="5710" y="2757"/>
                    <a:pt x="5680" y="2803"/>
                  </a:cubicBezTo>
                  <a:lnTo>
                    <a:pt x="5358" y="3326"/>
                  </a:lnTo>
                  <a:cubicBezTo>
                    <a:pt x="5335" y="3350"/>
                    <a:pt x="5323" y="3374"/>
                    <a:pt x="5323" y="3398"/>
                  </a:cubicBezTo>
                  <a:lnTo>
                    <a:pt x="5323" y="4684"/>
                  </a:lnTo>
                  <a:cubicBezTo>
                    <a:pt x="5323" y="4946"/>
                    <a:pt x="5097" y="5172"/>
                    <a:pt x="4835" y="5172"/>
                  </a:cubicBezTo>
                  <a:cubicBezTo>
                    <a:pt x="4561" y="5172"/>
                    <a:pt x="4346" y="4946"/>
                    <a:pt x="4346" y="4684"/>
                  </a:cubicBezTo>
                  <a:lnTo>
                    <a:pt x="4346" y="3410"/>
                  </a:lnTo>
                  <a:lnTo>
                    <a:pt x="4620" y="2267"/>
                  </a:lnTo>
                  <a:close/>
                  <a:moveTo>
                    <a:pt x="2680" y="1767"/>
                  </a:moveTo>
                  <a:lnTo>
                    <a:pt x="2918" y="1898"/>
                  </a:lnTo>
                  <a:lnTo>
                    <a:pt x="941" y="5303"/>
                  </a:lnTo>
                  <a:lnTo>
                    <a:pt x="703" y="5172"/>
                  </a:lnTo>
                  <a:lnTo>
                    <a:pt x="2680" y="1767"/>
                  </a:lnTo>
                  <a:close/>
                  <a:moveTo>
                    <a:pt x="3180" y="4743"/>
                  </a:moveTo>
                  <a:cubicBezTo>
                    <a:pt x="3287" y="4743"/>
                    <a:pt x="3370" y="4779"/>
                    <a:pt x="3442" y="4874"/>
                  </a:cubicBezTo>
                  <a:cubicBezTo>
                    <a:pt x="3561" y="5017"/>
                    <a:pt x="3525" y="5231"/>
                    <a:pt x="3370" y="5339"/>
                  </a:cubicBezTo>
                  <a:lnTo>
                    <a:pt x="2322" y="6112"/>
                  </a:lnTo>
                  <a:cubicBezTo>
                    <a:pt x="2262" y="6150"/>
                    <a:pt x="2194" y="6169"/>
                    <a:pt x="2127" y="6169"/>
                  </a:cubicBezTo>
                  <a:cubicBezTo>
                    <a:pt x="2023" y="6169"/>
                    <a:pt x="1923" y="6123"/>
                    <a:pt x="1858" y="6029"/>
                  </a:cubicBezTo>
                  <a:cubicBezTo>
                    <a:pt x="1751" y="5886"/>
                    <a:pt x="1787" y="5672"/>
                    <a:pt x="1929" y="5565"/>
                  </a:cubicBezTo>
                  <a:lnTo>
                    <a:pt x="2989" y="4803"/>
                  </a:lnTo>
                  <a:cubicBezTo>
                    <a:pt x="3049" y="4755"/>
                    <a:pt x="3120" y="4743"/>
                    <a:pt x="3180" y="4743"/>
                  </a:cubicBezTo>
                  <a:close/>
                  <a:moveTo>
                    <a:pt x="3775" y="5493"/>
                  </a:moveTo>
                  <a:cubicBezTo>
                    <a:pt x="3870" y="5493"/>
                    <a:pt x="3954" y="5553"/>
                    <a:pt x="4013" y="5636"/>
                  </a:cubicBezTo>
                  <a:cubicBezTo>
                    <a:pt x="4132" y="5779"/>
                    <a:pt x="4085" y="5993"/>
                    <a:pt x="3942" y="6089"/>
                  </a:cubicBezTo>
                  <a:lnTo>
                    <a:pt x="3132" y="6708"/>
                  </a:lnTo>
                  <a:cubicBezTo>
                    <a:pt x="3076" y="6745"/>
                    <a:pt x="3013" y="6764"/>
                    <a:pt x="2949" y="6764"/>
                  </a:cubicBezTo>
                  <a:cubicBezTo>
                    <a:pt x="2851" y="6764"/>
                    <a:pt x="2752" y="6718"/>
                    <a:pt x="2680" y="6624"/>
                  </a:cubicBezTo>
                  <a:cubicBezTo>
                    <a:pt x="2572" y="6482"/>
                    <a:pt x="2596" y="6255"/>
                    <a:pt x="2751" y="6148"/>
                  </a:cubicBezTo>
                  <a:lnTo>
                    <a:pt x="3537" y="5589"/>
                  </a:lnTo>
                  <a:cubicBezTo>
                    <a:pt x="3573" y="5565"/>
                    <a:pt x="3596" y="5541"/>
                    <a:pt x="3620" y="5529"/>
                  </a:cubicBezTo>
                  <a:cubicBezTo>
                    <a:pt x="3668" y="5517"/>
                    <a:pt x="3715" y="5493"/>
                    <a:pt x="3775" y="5493"/>
                  </a:cubicBezTo>
                  <a:close/>
                  <a:moveTo>
                    <a:pt x="4359" y="6281"/>
                  </a:moveTo>
                  <a:cubicBezTo>
                    <a:pt x="4454" y="6281"/>
                    <a:pt x="4550" y="6321"/>
                    <a:pt x="4620" y="6398"/>
                  </a:cubicBezTo>
                  <a:cubicBezTo>
                    <a:pt x="4739" y="6553"/>
                    <a:pt x="4704" y="6755"/>
                    <a:pt x="4549" y="6863"/>
                  </a:cubicBezTo>
                  <a:lnTo>
                    <a:pt x="3954" y="7303"/>
                  </a:lnTo>
                  <a:cubicBezTo>
                    <a:pt x="3898" y="7331"/>
                    <a:pt x="3829" y="7358"/>
                    <a:pt x="3767" y="7358"/>
                  </a:cubicBezTo>
                  <a:cubicBezTo>
                    <a:pt x="3749" y="7358"/>
                    <a:pt x="3732" y="7356"/>
                    <a:pt x="3715" y="7351"/>
                  </a:cubicBezTo>
                  <a:cubicBezTo>
                    <a:pt x="3620" y="7339"/>
                    <a:pt x="3549" y="7303"/>
                    <a:pt x="3513" y="7220"/>
                  </a:cubicBezTo>
                  <a:cubicBezTo>
                    <a:pt x="3406" y="7077"/>
                    <a:pt x="3430" y="6863"/>
                    <a:pt x="3584" y="6755"/>
                  </a:cubicBezTo>
                  <a:lnTo>
                    <a:pt x="4144" y="6363"/>
                  </a:lnTo>
                  <a:lnTo>
                    <a:pt x="4168" y="6339"/>
                  </a:lnTo>
                  <a:cubicBezTo>
                    <a:pt x="4226" y="6300"/>
                    <a:pt x="4292" y="6281"/>
                    <a:pt x="4359" y="6281"/>
                  </a:cubicBezTo>
                  <a:close/>
                  <a:moveTo>
                    <a:pt x="2870" y="2553"/>
                  </a:moveTo>
                  <a:lnTo>
                    <a:pt x="3156" y="2707"/>
                  </a:lnTo>
                  <a:cubicBezTo>
                    <a:pt x="3173" y="2725"/>
                    <a:pt x="3197" y="2736"/>
                    <a:pt x="3218" y="2736"/>
                  </a:cubicBezTo>
                  <a:cubicBezTo>
                    <a:pt x="3226" y="2736"/>
                    <a:pt x="3233" y="2734"/>
                    <a:pt x="3239" y="2731"/>
                  </a:cubicBezTo>
                  <a:lnTo>
                    <a:pt x="3942" y="2636"/>
                  </a:lnTo>
                  <a:lnTo>
                    <a:pt x="4192" y="2743"/>
                  </a:lnTo>
                  <a:lnTo>
                    <a:pt x="4049" y="3338"/>
                  </a:lnTo>
                  <a:lnTo>
                    <a:pt x="4049" y="3362"/>
                  </a:lnTo>
                  <a:lnTo>
                    <a:pt x="4049" y="4648"/>
                  </a:lnTo>
                  <a:cubicBezTo>
                    <a:pt x="4049" y="5077"/>
                    <a:pt x="4406" y="5434"/>
                    <a:pt x="4835" y="5434"/>
                  </a:cubicBezTo>
                  <a:cubicBezTo>
                    <a:pt x="5263" y="5434"/>
                    <a:pt x="5620" y="5077"/>
                    <a:pt x="5620" y="4648"/>
                  </a:cubicBezTo>
                  <a:lnTo>
                    <a:pt x="5620" y="3410"/>
                  </a:lnTo>
                  <a:lnTo>
                    <a:pt x="5656" y="3362"/>
                  </a:lnTo>
                  <a:lnTo>
                    <a:pt x="8776" y="5065"/>
                  </a:lnTo>
                  <a:cubicBezTo>
                    <a:pt x="8942" y="5184"/>
                    <a:pt x="9002" y="5374"/>
                    <a:pt x="8907" y="5541"/>
                  </a:cubicBezTo>
                  <a:cubicBezTo>
                    <a:pt x="8850" y="5654"/>
                    <a:pt x="8745" y="5717"/>
                    <a:pt x="8631" y="5717"/>
                  </a:cubicBezTo>
                  <a:cubicBezTo>
                    <a:pt x="8576" y="5717"/>
                    <a:pt x="8520" y="5703"/>
                    <a:pt x="8466" y="5672"/>
                  </a:cubicBezTo>
                  <a:lnTo>
                    <a:pt x="6740" y="4743"/>
                  </a:lnTo>
                  <a:cubicBezTo>
                    <a:pt x="6711" y="4727"/>
                    <a:pt x="6682" y="4719"/>
                    <a:pt x="6655" y="4719"/>
                  </a:cubicBezTo>
                  <a:cubicBezTo>
                    <a:pt x="6603" y="4719"/>
                    <a:pt x="6557" y="4748"/>
                    <a:pt x="6525" y="4803"/>
                  </a:cubicBezTo>
                  <a:cubicBezTo>
                    <a:pt x="6490" y="4874"/>
                    <a:pt x="6513" y="4958"/>
                    <a:pt x="6585" y="5005"/>
                  </a:cubicBezTo>
                  <a:lnTo>
                    <a:pt x="8037" y="5791"/>
                  </a:lnTo>
                  <a:cubicBezTo>
                    <a:pt x="8192" y="5886"/>
                    <a:pt x="8252" y="6077"/>
                    <a:pt x="8168" y="6243"/>
                  </a:cubicBezTo>
                  <a:cubicBezTo>
                    <a:pt x="8104" y="6356"/>
                    <a:pt x="7996" y="6415"/>
                    <a:pt x="7881" y="6415"/>
                  </a:cubicBezTo>
                  <a:cubicBezTo>
                    <a:pt x="7826" y="6415"/>
                    <a:pt x="7770" y="6401"/>
                    <a:pt x="7716" y="6374"/>
                  </a:cubicBezTo>
                  <a:lnTo>
                    <a:pt x="6251" y="5565"/>
                  </a:lnTo>
                  <a:cubicBezTo>
                    <a:pt x="6226" y="5554"/>
                    <a:pt x="6200" y="5548"/>
                    <a:pt x="6175" y="5548"/>
                  </a:cubicBezTo>
                  <a:cubicBezTo>
                    <a:pt x="6120" y="5548"/>
                    <a:pt x="6070" y="5575"/>
                    <a:pt x="6037" y="5624"/>
                  </a:cubicBezTo>
                  <a:cubicBezTo>
                    <a:pt x="5990" y="5708"/>
                    <a:pt x="6025" y="5791"/>
                    <a:pt x="6097" y="5839"/>
                  </a:cubicBezTo>
                  <a:lnTo>
                    <a:pt x="7287" y="6493"/>
                  </a:lnTo>
                  <a:cubicBezTo>
                    <a:pt x="7454" y="6577"/>
                    <a:pt x="7514" y="6779"/>
                    <a:pt x="7418" y="6934"/>
                  </a:cubicBezTo>
                  <a:cubicBezTo>
                    <a:pt x="7360" y="7050"/>
                    <a:pt x="7250" y="7114"/>
                    <a:pt x="7132" y="7114"/>
                  </a:cubicBezTo>
                  <a:cubicBezTo>
                    <a:pt x="7081" y="7114"/>
                    <a:pt x="7028" y="7102"/>
                    <a:pt x="6978" y="7077"/>
                  </a:cubicBezTo>
                  <a:lnTo>
                    <a:pt x="5728" y="6386"/>
                  </a:lnTo>
                  <a:cubicBezTo>
                    <a:pt x="5705" y="6371"/>
                    <a:pt x="5680" y="6365"/>
                    <a:pt x="5655" y="6365"/>
                  </a:cubicBezTo>
                  <a:cubicBezTo>
                    <a:pt x="5601" y="6365"/>
                    <a:pt x="5546" y="6397"/>
                    <a:pt x="5513" y="6446"/>
                  </a:cubicBezTo>
                  <a:cubicBezTo>
                    <a:pt x="5478" y="6517"/>
                    <a:pt x="5501" y="6613"/>
                    <a:pt x="5573" y="6660"/>
                  </a:cubicBezTo>
                  <a:lnTo>
                    <a:pt x="6549" y="7172"/>
                  </a:lnTo>
                  <a:cubicBezTo>
                    <a:pt x="6704" y="7267"/>
                    <a:pt x="6763" y="7458"/>
                    <a:pt x="6680" y="7625"/>
                  </a:cubicBezTo>
                  <a:cubicBezTo>
                    <a:pt x="6616" y="7737"/>
                    <a:pt x="6508" y="7801"/>
                    <a:pt x="6393" y="7801"/>
                  </a:cubicBezTo>
                  <a:cubicBezTo>
                    <a:pt x="6338" y="7801"/>
                    <a:pt x="6282" y="7786"/>
                    <a:pt x="6228" y="7756"/>
                  </a:cubicBezTo>
                  <a:lnTo>
                    <a:pt x="5549" y="7386"/>
                  </a:lnTo>
                  <a:cubicBezTo>
                    <a:pt x="5549" y="7255"/>
                    <a:pt x="5501" y="7101"/>
                    <a:pt x="5406" y="6994"/>
                  </a:cubicBezTo>
                  <a:cubicBezTo>
                    <a:pt x="5299" y="6851"/>
                    <a:pt x="5132" y="6755"/>
                    <a:pt x="4954" y="6744"/>
                  </a:cubicBezTo>
                  <a:lnTo>
                    <a:pt x="4954" y="6696"/>
                  </a:lnTo>
                  <a:cubicBezTo>
                    <a:pt x="4977" y="6541"/>
                    <a:pt x="4930" y="6363"/>
                    <a:pt x="4835" y="6220"/>
                  </a:cubicBezTo>
                  <a:cubicBezTo>
                    <a:pt x="4716" y="6077"/>
                    <a:pt x="4549" y="5982"/>
                    <a:pt x="4370" y="5970"/>
                  </a:cubicBezTo>
                  <a:lnTo>
                    <a:pt x="4370" y="5922"/>
                  </a:lnTo>
                  <a:cubicBezTo>
                    <a:pt x="4406" y="5767"/>
                    <a:pt x="4358" y="5589"/>
                    <a:pt x="4251" y="5446"/>
                  </a:cubicBezTo>
                  <a:cubicBezTo>
                    <a:pt x="4132" y="5303"/>
                    <a:pt x="3965" y="5208"/>
                    <a:pt x="3787" y="5196"/>
                  </a:cubicBezTo>
                  <a:lnTo>
                    <a:pt x="3787" y="5148"/>
                  </a:lnTo>
                  <a:cubicBezTo>
                    <a:pt x="3823" y="4993"/>
                    <a:pt x="3775" y="4815"/>
                    <a:pt x="3668" y="4672"/>
                  </a:cubicBezTo>
                  <a:cubicBezTo>
                    <a:pt x="3547" y="4516"/>
                    <a:pt x="3359" y="4432"/>
                    <a:pt x="3172" y="4432"/>
                  </a:cubicBezTo>
                  <a:cubicBezTo>
                    <a:pt x="3044" y="4432"/>
                    <a:pt x="2917" y="4471"/>
                    <a:pt x="2811" y="4553"/>
                  </a:cubicBezTo>
                  <a:lnTo>
                    <a:pt x="1763" y="5315"/>
                  </a:lnTo>
                  <a:lnTo>
                    <a:pt x="1394" y="5112"/>
                  </a:lnTo>
                  <a:lnTo>
                    <a:pt x="2870" y="2553"/>
                  </a:lnTo>
                  <a:close/>
                  <a:moveTo>
                    <a:pt x="4936" y="7026"/>
                  </a:moveTo>
                  <a:cubicBezTo>
                    <a:pt x="5036" y="7026"/>
                    <a:pt x="5132" y="7070"/>
                    <a:pt x="5204" y="7148"/>
                  </a:cubicBezTo>
                  <a:cubicBezTo>
                    <a:pt x="5251" y="7244"/>
                    <a:pt x="5275" y="7315"/>
                    <a:pt x="5263" y="7398"/>
                  </a:cubicBezTo>
                  <a:cubicBezTo>
                    <a:pt x="5251" y="7494"/>
                    <a:pt x="5204" y="7565"/>
                    <a:pt x="5132" y="7625"/>
                  </a:cubicBezTo>
                  <a:lnTo>
                    <a:pt x="4787" y="7875"/>
                  </a:lnTo>
                  <a:cubicBezTo>
                    <a:pt x="4729" y="7918"/>
                    <a:pt x="4658" y="7940"/>
                    <a:pt x="4588" y="7940"/>
                  </a:cubicBezTo>
                  <a:cubicBezTo>
                    <a:pt x="4487" y="7940"/>
                    <a:pt x="4386" y="7895"/>
                    <a:pt x="4323" y="7803"/>
                  </a:cubicBezTo>
                  <a:cubicBezTo>
                    <a:pt x="4215" y="7660"/>
                    <a:pt x="4251" y="7446"/>
                    <a:pt x="4406" y="7339"/>
                  </a:cubicBezTo>
                  <a:lnTo>
                    <a:pt x="4727" y="7101"/>
                  </a:lnTo>
                  <a:lnTo>
                    <a:pt x="4739" y="7089"/>
                  </a:lnTo>
                  <a:cubicBezTo>
                    <a:pt x="4802" y="7046"/>
                    <a:pt x="4870" y="7026"/>
                    <a:pt x="4936" y="7026"/>
                  </a:cubicBezTo>
                  <a:close/>
                  <a:moveTo>
                    <a:pt x="180" y="0"/>
                  </a:moveTo>
                  <a:cubicBezTo>
                    <a:pt x="125" y="0"/>
                    <a:pt x="69" y="27"/>
                    <a:pt x="36" y="76"/>
                  </a:cubicBezTo>
                  <a:cubicBezTo>
                    <a:pt x="1" y="159"/>
                    <a:pt x="24" y="243"/>
                    <a:pt x="96" y="290"/>
                  </a:cubicBezTo>
                  <a:lnTo>
                    <a:pt x="2382" y="1600"/>
                  </a:lnTo>
                  <a:lnTo>
                    <a:pt x="405" y="5005"/>
                  </a:lnTo>
                  <a:lnTo>
                    <a:pt x="251" y="4922"/>
                  </a:lnTo>
                  <a:cubicBezTo>
                    <a:pt x="221" y="4905"/>
                    <a:pt x="192" y="4897"/>
                    <a:pt x="164" y="4897"/>
                  </a:cubicBezTo>
                  <a:cubicBezTo>
                    <a:pt x="113" y="4897"/>
                    <a:pt x="67" y="4923"/>
                    <a:pt x="36" y="4969"/>
                  </a:cubicBezTo>
                  <a:cubicBezTo>
                    <a:pt x="1" y="5053"/>
                    <a:pt x="24" y="5136"/>
                    <a:pt x="96" y="5184"/>
                  </a:cubicBezTo>
                  <a:lnTo>
                    <a:pt x="882" y="5648"/>
                  </a:lnTo>
                  <a:cubicBezTo>
                    <a:pt x="908" y="5663"/>
                    <a:pt x="934" y="5670"/>
                    <a:pt x="959" y="5670"/>
                  </a:cubicBezTo>
                  <a:cubicBezTo>
                    <a:pt x="1014" y="5670"/>
                    <a:pt x="1063" y="5638"/>
                    <a:pt x="1096" y="5589"/>
                  </a:cubicBezTo>
                  <a:lnTo>
                    <a:pt x="1215" y="5398"/>
                  </a:lnTo>
                  <a:lnTo>
                    <a:pt x="1537" y="5565"/>
                  </a:lnTo>
                  <a:cubicBezTo>
                    <a:pt x="1441" y="5779"/>
                    <a:pt x="1453" y="6029"/>
                    <a:pt x="1584" y="6220"/>
                  </a:cubicBezTo>
                  <a:cubicBezTo>
                    <a:pt x="1703" y="6386"/>
                    <a:pt x="1894" y="6482"/>
                    <a:pt x="2096" y="6482"/>
                  </a:cubicBezTo>
                  <a:cubicBezTo>
                    <a:pt x="2156" y="6482"/>
                    <a:pt x="2227" y="6458"/>
                    <a:pt x="2287" y="6446"/>
                  </a:cubicBezTo>
                  <a:cubicBezTo>
                    <a:pt x="2287" y="6577"/>
                    <a:pt x="2334" y="6720"/>
                    <a:pt x="2406" y="6815"/>
                  </a:cubicBezTo>
                  <a:cubicBezTo>
                    <a:pt x="2525" y="6982"/>
                    <a:pt x="2715" y="7077"/>
                    <a:pt x="2906" y="7077"/>
                  </a:cubicBezTo>
                  <a:cubicBezTo>
                    <a:pt x="2965" y="7077"/>
                    <a:pt x="3049" y="7053"/>
                    <a:pt x="3108" y="7041"/>
                  </a:cubicBezTo>
                  <a:cubicBezTo>
                    <a:pt x="3108" y="7160"/>
                    <a:pt x="3144" y="7291"/>
                    <a:pt x="3227" y="7398"/>
                  </a:cubicBezTo>
                  <a:cubicBezTo>
                    <a:pt x="3323" y="7529"/>
                    <a:pt x="3465" y="7625"/>
                    <a:pt x="3644" y="7648"/>
                  </a:cubicBezTo>
                  <a:cubicBezTo>
                    <a:pt x="3668" y="7648"/>
                    <a:pt x="3715" y="7672"/>
                    <a:pt x="3739" y="7672"/>
                  </a:cubicBezTo>
                  <a:cubicBezTo>
                    <a:pt x="3799" y="7672"/>
                    <a:pt x="3882" y="7648"/>
                    <a:pt x="3942" y="7636"/>
                  </a:cubicBezTo>
                  <a:cubicBezTo>
                    <a:pt x="3942" y="7767"/>
                    <a:pt x="3977" y="7886"/>
                    <a:pt x="4061" y="7994"/>
                  </a:cubicBezTo>
                  <a:cubicBezTo>
                    <a:pt x="4156" y="8125"/>
                    <a:pt x="4299" y="8220"/>
                    <a:pt x="4477" y="8244"/>
                  </a:cubicBezTo>
                  <a:cubicBezTo>
                    <a:pt x="4501" y="8244"/>
                    <a:pt x="4549" y="8267"/>
                    <a:pt x="4573" y="8267"/>
                  </a:cubicBezTo>
                  <a:cubicBezTo>
                    <a:pt x="4716" y="8267"/>
                    <a:pt x="4835" y="8220"/>
                    <a:pt x="4954" y="8148"/>
                  </a:cubicBezTo>
                  <a:lnTo>
                    <a:pt x="5287" y="7886"/>
                  </a:lnTo>
                  <a:cubicBezTo>
                    <a:pt x="5370" y="7827"/>
                    <a:pt x="5430" y="7767"/>
                    <a:pt x="5466" y="7684"/>
                  </a:cubicBezTo>
                  <a:lnTo>
                    <a:pt x="6085" y="8029"/>
                  </a:lnTo>
                  <a:cubicBezTo>
                    <a:pt x="6168" y="8077"/>
                    <a:pt x="6275" y="8101"/>
                    <a:pt x="6382" y="8101"/>
                  </a:cubicBezTo>
                  <a:cubicBezTo>
                    <a:pt x="6442" y="8101"/>
                    <a:pt x="6501" y="8089"/>
                    <a:pt x="6561" y="8077"/>
                  </a:cubicBezTo>
                  <a:cubicBezTo>
                    <a:pt x="6716" y="8029"/>
                    <a:pt x="6859" y="7922"/>
                    <a:pt x="6930" y="7779"/>
                  </a:cubicBezTo>
                  <a:cubicBezTo>
                    <a:pt x="6990" y="7648"/>
                    <a:pt x="7013" y="7529"/>
                    <a:pt x="7002" y="7398"/>
                  </a:cubicBezTo>
                  <a:cubicBezTo>
                    <a:pt x="7049" y="7398"/>
                    <a:pt x="7073" y="7422"/>
                    <a:pt x="7121" y="7422"/>
                  </a:cubicBezTo>
                  <a:cubicBezTo>
                    <a:pt x="7347" y="7422"/>
                    <a:pt x="7573" y="7303"/>
                    <a:pt x="7668" y="7089"/>
                  </a:cubicBezTo>
                  <a:cubicBezTo>
                    <a:pt x="7728" y="6970"/>
                    <a:pt x="7764" y="6839"/>
                    <a:pt x="7752" y="6720"/>
                  </a:cubicBezTo>
                  <a:cubicBezTo>
                    <a:pt x="7787" y="6720"/>
                    <a:pt x="7823" y="6732"/>
                    <a:pt x="7871" y="6732"/>
                  </a:cubicBezTo>
                  <a:cubicBezTo>
                    <a:pt x="8085" y="6732"/>
                    <a:pt x="8311" y="6613"/>
                    <a:pt x="8418" y="6410"/>
                  </a:cubicBezTo>
                  <a:cubicBezTo>
                    <a:pt x="8478" y="6291"/>
                    <a:pt x="8502" y="6172"/>
                    <a:pt x="8490" y="6029"/>
                  </a:cubicBezTo>
                  <a:cubicBezTo>
                    <a:pt x="8537" y="6029"/>
                    <a:pt x="8561" y="6053"/>
                    <a:pt x="8609" y="6053"/>
                  </a:cubicBezTo>
                  <a:cubicBezTo>
                    <a:pt x="8668" y="6053"/>
                    <a:pt x="8728" y="6029"/>
                    <a:pt x="8787" y="6017"/>
                  </a:cubicBezTo>
                  <a:cubicBezTo>
                    <a:pt x="8954" y="5970"/>
                    <a:pt x="9085" y="5874"/>
                    <a:pt x="9157" y="5720"/>
                  </a:cubicBezTo>
                  <a:cubicBezTo>
                    <a:pt x="9240" y="5577"/>
                    <a:pt x="9264" y="5410"/>
                    <a:pt x="9204" y="5243"/>
                  </a:cubicBezTo>
                  <a:cubicBezTo>
                    <a:pt x="9192" y="5196"/>
                    <a:pt x="9180" y="5172"/>
                    <a:pt x="9157" y="5136"/>
                  </a:cubicBezTo>
                  <a:lnTo>
                    <a:pt x="9430" y="4946"/>
                  </a:lnTo>
                  <a:lnTo>
                    <a:pt x="9561" y="5124"/>
                  </a:lnTo>
                  <a:cubicBezTo>
                    <a:pt x="9591" y="5161"/>
                    <a:pt x="9644" y="5180"/>
                    <a:pt x="9694" y="5180"/>
                  </a:cubicBezTo>
                  <a:cubicBezTo>
                    <a:pt x="9724" y="5180"/>
                    <a:pt x="9753" y="5173"/>
                    <a:pt x="9776" y="5160"/>
                  </a:cubicBezTo>
                  <a:lnTo>
                    <a:pt x="10192" y="4827"/>
                  </a:lnTo>
                  <a:cubicBezTo>
                    <a:pt x="10264" y="4743"/>
                    <a:pt x="10276" y="4648"/>
                    <a:pt x="10240" y="4577"/>
                  </a:cubicBezTo>
                  <a:cubicBezTo>
                    <a:pt x="10210" y="4539"/>
                    <a:pt x="10157" y="4521"/>
                    <a:pt x="10107" y="4521"/>
                  </a:cubicBezTo>
                  <a:cubicBezTo>
                    <a:pt x="10077" y="4521"/>
                    <a:pt x="10048" y="4527"/>
                    <a:pt x="10026" y="4541"/>
                  </a:cubicBezTo>
                  <a:lnTo>
                    <a:pt x="9728" y="4779"/>
                  </a:lnTo>
                  <a:lnTo>
                    <a:pt x="7347" y="1671"/>
                  </a:lnTo>
                  <a:lnTo>
                    <a:pt x="8704" y="790"/>
                  </a:lnTo>
                  <a:cubicBezTo>
                    <a:pt x="8776" y="755"/>
                    <a:pt x="8787" y="659"/>
                    <a:pt x="8752" y="588"/>
                  </a:cubicBezTo>
                  <a:cubicBezTo>
                    <a:pt x="8721" y="542"/>
                    <a:pt x="8670" y="516"/>
                    <a:pt x="8619" y="516"/>
                  </a:cubicBezTo>
                  <a:cubicBezTo>
                    <a:pt x="8591" y="516"/>
                    <a:pt x="8563" y="523"/>
                    <a:pt x="8537" y="540"/>
                  </a:cubicBezTo>
                  <a:lnTo>
                    <a:pt x="7049" y="1493"/>
                  </a:lnTo>
                  <a:cubicBezTo>
                    <a:pt x="6978" y="1540"/>
                    <a:pt x="6966" y="1648"/>
                    <a:pt x="7002" y="1719"/>
                  </a:cubicBezTo>
                  <a:lnTo>
                    <a:pt x="7275" y="2076"/>
                  </a:lnTo>
                  <a:lnTo>
                    <a:pt x="7085" y="2219"/>
                  </a:lnTo>
                  <a:lnTo>
                    <a:pt x="6311" y="1969"/>
                  </a:lnTo>
                  <a:cubicBezTo>
                    <a:pt x="6287" y="1969"/>
                    <a:pt x="6275" y="1957"/>
                    <a:pt x="6263" y="1957"/>
                  </a:cubicBezTo>
                  <a:lnTo>
                    <a:pt x="4501" y="1957"/>
                  </a:lnTo>
                  <a:cubicBezTo>
                    <a:pt x="4430" y="1957"/>
                    <a:pt x="4370" y="2005"/>
                    <a:pt x="4358" y="2076"/>
                  </a:cubicBezTo>
                  <a:lnTo>
                    <a:pt x="4251" y="2481"/>
                  </a:lnTo>
                  <a:lnTo>
                    <a:pt x="4001" y="2374"/>
                  </a:lnTo>
                  <a:cubicBezTo>
                    <a:pt x="3965" y="2362"/>
                    <a:pt x="3954" y="2362"/>
                    <a:pt x="3930" y="2362"/>
                  </a:cubicBezTo>
                  <a:lnTo>
                    <a:pt x="3227" y="2433"/>
                  </a:lnTo>
                  <a:lnTo>
                    <a:pt x="2989" y="2302"/>
                  </a:lnTo>
                  <a:lnTo>
                    <a:pt x="3215" y="1910"/>
                  </a:lnTo>
                  <a:cubicBezTo>
                    <a:pt x="3251" y="1838"/>
                    <a:pt x="3227" y="1743"/>
                    <a:pt x="3156" y="1707"/>
                  </a:cubicBezTo>
                  <a:lnTo>
                    <a:pt x="251" y="16"/>
                  </a:lnTo>
                  <a:cubicBezTo>
                    <a:pt x="229" y="5"/>
                    <a:pt x="204" y="0"/>
                    <a:pt x="18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8" name="Google Shape;4928;p66"/>
            <p:cNvSpPr/>
            <p:nvPr/>
          </p:nvSpPr>
          <p:spPr>
            <a:xfrm>
              <a:off x="3059960" y="2009628"/>
              <a:ext cx="37177" cy="26960"/>
            </a:xfrm>
            <a:custGeom>
              <a:rect b="b" l="l" r="r" t="t"/>
              <a:pathLst>
                <a:path extrusionOk="0" h="847" w="1168">
                  <a:moveTo>
                    <a:pt x="999" y="0"/>
                  </a:moveTo>
                  <a:cubicBezTo>
                    <a:pt x="971" y="0"/>
                    <a:pt x="943" y="8"/>
                    <a:pt x="918" y="25"/>
                  </a:cubicBezTo>
                  <a:lnTo>
                    <a:pt x="84" y="561"/>
                  </a:lnTo>
                  <a:cubicBezTo>
                    <a:pt x="13" y="608"/>
                    <a:pt x="1" y="692"/>
                    <a:pt x="37" y="775"/>
                  </a:cubicBezTo>
                  <a:cubicBezTo>
                    <a:pt x="72" y="811"/>
                    <a:pt x="120" y="846"/>
                    <a:pt x="156" y="846"/>
                  </a:cubicBezTo>
                  <a:cubicBezTo>
                    <a:pt x="191" y="846"/>
                    <a:pt x="215" y="823"/>
                    <a:pt x="239" y="811"/>
                  </a:cubicBezTo>
                  <a:lnTo>
                    <a:pt x="1073" y="275"/>
                  </a:lnTo>
                  <a:cubicBezTo>
                    <a:pt x="1156" y="239"/>
                    <a:pt x="1168" y="144"/>
                    <a:pt x="1132" y="72"/>
                  </a:cubicBezTo>
                  <a:cubicBezTo>
                    <a:pt x="1101" y="26"/>
                    <a:pt x="1051" y="0"/>
                    <a:pt x="99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929" name="Google Shape;4929;p66"/>
          <p:cNvSpPr/>
          <p:nvPr/>
        </p:nvSpPr>
        <p:spPr>
          <a:xfrm>
            <a:off x="7034958" y="2065329"/>
            <a:ext cx="354363" cy="324093"/>
          </a:xfrm>
          <a:custGeom>
            <a:rect b="b" l="l" r="r" t="t"/>
            <a:pathLst>
              <a:path extrusionOk="0" h="10182" w="11133">
                <a:moveTo>
                  <a:pt x="4132" y="3622"/>
                </a:moveTo>
                <a:cubicBezTo>
                  <a:pt x="4299" y="3622"/>
                  <a:pt x="4430" y="3753"/>
                  <a:pt x="4430" y="3919"/>
                </a:cubicBezTo>
                <a:cubicBezTo>
                  <a:pt x="4430" y="4074"/>
                  <a:pt x="4299" y="4217"/>
                  <a:pt x="4132" y="4217"/>
                </a:cubicBezTo>
                <a:cubicBezTo>
                  <a:pt x="3965" y="4217"/>
                  <a:pt x="3834" y="4074"/>
                  <a:pt x="3834" y="3919"/>
                </a:cubicBezTo>
                <a:cubicBezTo>
                  <a:pt x="3846" y="3753"/>
                  <a:pt x="3965" y="3622"/>
                  <a:pt x="4132" y="3622"/>
                </a:cubicBezTo>
                <a:close/>
                <a:moveTo>
                  <a:pt x="5334" y="1252"/>
                </a:moveTo>
                <a:lnTo>
                  <a:pt x="5334" y="1776"/>
                </a:lnTo>
                <a:lnTo>
                  <a:pt x="5358" y="3645"/>
                </a:lnTo>
                <a:lnTo>
                  <a:pt x="5370" y="5300"/>
                </a:lnTo>
                <a:lnTo>
                  <a:pt x="1405" y="4419"/>
                </a:lnTo>
                <a:cubicBezTo>
                  <a:pt x="1679" y="3455"/>
                  <a:pt x="2322" y="2574"/>
                  <a:pt x="3156" y="2014"/>
                </a:cubicBezTo>
                <a:lnTo>
                  <a:pt x="3870" y="3324"/>
                </a:lnTo>
                <a:cubicBezTo>
                  <a:pt x="3644" y="3419"/>
                  <a:pt x="3489" y="3645"/>
                  <a:pt x="3489" y="3895"/>
                </a:cubicBezTo>
                <a:cubicBezTo>
                  <a:pt x="3489" y="4253"/>
                  <a:pt x="3775" y="4538"/>
                  <a:pt x="4132" y="4538"/>
                </a:cubicBezTo>
                <a:cubicBezTo>
                  <a:pt x="4489" y="4538"/>
                  <a:pt x="4775" y="4253"/>
                  <a:pt x="4775" y="3895"/>
                </a:cubicBezTo>
                <a:cubicBezTo>
                  <a:pt x="4775" y="3586"/>
                  <a:pt x="4537" y="3324"/>
                  <a:pt x="4239" y="3264"/>
                </a:cubicBezTo>
                <a:lnTo>
                  <a:pt x="3453" y="1800"/>
                </a:lnTo>
                <a:cubicBezTo>
                  <a:pt x="4013" y="1490"/>
                  <a:pt x="4656" y="1300"/>
                  <a:pt x="5334" y="1252"/>
                </a:cubicBezTo>
                <a:close/>
                <a:moveTo>
                  <a:pt x="5715" y="3860"/>
                </a:moveTo>
                <a:cubicBezTo>
                  <a:pt x="6573" y="3943"/>
                  <a:pt x="7239" y="4657"/>
                  <a:pt x="7239" y="5550"/>
                </a:cubicBezTo>
                <a:cubicBezTo>
                  <a:pt x="7239" y="5896"/>
                  <a:pt x="7144" y="6217"/>
                  <a:pt x="6942" y="6503"/>
                </a:cubicBezTo>
                <a:lnTo>
                  <a:pt x="5715" y="5455"/>
                </a:lnTo>
                <a:lnTo>
                  <a:pt x="5715" y="3860"/>
                </a:lnTo>
                <a:close/>
                <a:moveTo>
                  <a:pt x="5846" y="347"/>
                </a:moveTo>
                <a:cubicBezTo>
                  <a:pt x="8597" y="502"/>
                  <a:pt x="10752" y="2776"/>
                  <a:pt x="10752" y="5550"/>
                </a:cubicBezTo>
                <a:cubicBezTo>
                  <a:pt x="10752" y="6682"/>
                  <a:pt x="10395" y="7741"/>
                  <a:pt x="9728" y="8646"/>
                </a:cubicBezTo>
                <a:cubicBezTo>
                  <a:pt x="9704" y="8682"/>
                  <a:pt x="9656" y="8706"/>
                  <a:pt x="9609" y="8706"/>
                </a:cubicBezTo>
                <a:cubicBezTo>
                  <a:pt x="9561" y="8706"/>
                  <a:pt x="9537" y="8694"/>
                  <a:pt x="9502" y="8658"/>
                </a:cubicBezTo>
                <a:lnTo>
                  <a:pt x="8644" y="7932"/>
                </a:lnTo>
                <a:cubicBezTo>
                  <a:pt x="9073" y="7372"/>
                  <a:pt x="9347" y="6717"/>
                  <a:pt x="9430" y="6015"/>
                </a:cubicBezTo>
                <a:cubicBezTo>
                  <a:pt x="9442" y="5908"/>
                  <a:pt x="9359" y="5824"/>
                  <a:pt x="9252" y="5824"/>
                </a:cubicBezTo>
                <a:cubicBezTo>
                  <a:pt x="9168" y="5824"/>
                  <a:pt x="9085" y="5884"/>
                  <a:pt x="9073" y="5967"/>
                </a:cubicBezTo>
                <a:cubicBezTo>
                  <a:pt x="9002" y="6562"/>
                  <a:pt x="8775" y="7146"/>
                  <a:pt x="8418" y="7634"/>
                </a:cubicBezTo>
                <a:cubicBezTo>
                  <a:pt x="8406" y="7646"/>
                  <a:pt x="8394" y="7682"/>
                  <a:pt x="8371" y="7694"/>
                </a:cubicBezTo>
                <a:cubicBezTo>
                  <a:pt x="8371" y="7694"/>
                  <a:pt x="8371" y="7705"/>
                  <a:pt x="8359" y="7705"/>
                </a:cubicBezTo>
                <a:lnTo>
                  <a:pt x="7204" y="6729"/>
                </a:lnTo>
                <a:cubicBezTo>
                  <a:pt x="7442" y="6384"/>
                  <a:pt x="7573" y="5967"/>
                  <a:pt x="7573" y="5550"/>
                </a:cubicBezTo>
                <a:cubicBezTo>
                  <a:pt x="7573" y="4479"/>
                  <a:pt x="6739" y="3586"/>
                  <a:pt x="5680" y="3514"/>
                </a:cubicBezTo>
                <a:lnTo>
                  <a:pt x="5680" y="1979"/>
                </a:lnTo>
                <a:lnTo>
                  <a:pt x="5787" y="1979"/>
                </a:lnTo>
                <a:cubicBezTo>
                  <a:pt x="5811" y="1979"/>
                  <a:pt x="5846" y="1979"/>
                  <a:pt x="5894" y="1990"/>
                </a:cubicBezTo>
                <a:cubicBezTo>
                  <a:pt x="7561" y="2169"/>
                  <a:pt x="8894" y="3503"/>
                  <a:pt x="9073" y="5169"/>
                </a:cubicBezTo>
                <a:cubicBezTo>
                  <a:pt x="9085" y="5253"/>
                  <a:pt x="9168" y="5312"/>
                  <a:pt x="9252" y="5312"/>
                </a:cubicBezTo>
                <a:cubicBezTo>
                  <a:pt x="9359" y="5312"/>
                  <a:pt x="9430" y="5229"/>
                  <a:pt x="9430" y="5122"/>
                </a:cubicBezTo>
                <a:cubicBezTo>
                  <a:pt x="9228" y="3205"/>
                  <a:pt x="7632" y="1693"/>
                  <a:pt x="5680" y="1621"/>
                </a:cubicBezTo>
                <a:lnTo>
                  <a:pt x="5680" y="490"/>
                </a:lnTo>
                <a:cubicBezTo>
                  <a:pt x="5680" y="443"/>
                  <a:pt x="5692" y="419"/>
                  <a:pt x="5727" y="383"/>
                </a:cubicBezTo>
                <a:cubicBezTo>
                  <a:pt x="5751" y="359"/>
                  <a:pt x="5799" y="347"/>
                  <a:pt x="5846" y="347"/>
                </a:cubicBezTo>
                <a:close/>
                <a:moveTo>
                  <a:pt x="1334" y="4788"/>
                </a:moveTo>
                <a:lnTo>
                  <a:pt x="5323" y="5681"/>
                </a:lnTo>
                <a:lnTo>
                  <a:pt x="4239" y="9622"/>
                </a:lnTo>
                <a:cubicBezTo>
                  <a:pt x="2513" y="9063"/>
                  <a:pt x="1262" y="7455"/>
                  <a:pt x="1262" y="5550"/>
                </a:cubicBezTo>
                <a:cubicBezTo>
                  <a:pt x="1262" y="5300"/>
                  <a:pt x="1286" y="5050"/>
                  <a:pt x="1334" y="4788"/>
                </a:cubicBezTo>
                <a:close/>
                <a:moveTo>
                  <a:pt x="5656" y="5848"/>
                </a:moveTo>
                <a:lnTo>
                  <a:pt x="6870" y="6872"/>
                </a:lnTo>
                <a:lnTo>
                  <a:pt x="8299" y="8086"/>
                </a:lnTo>
                <a:lnTo>
                  <a:pt x="8704" y="8420"/>
                </a:lnTo>
                <a:cubicBezTo>
                  <a:pt x="7882" y="9313"/>
                  <a:pt x="6751" y="9825"/>
                  <a:pt x="5549" y="9825"/>
                </a:cubicBezTo>
                <a:cubicBezTo>
                  <a:pt x="5203" y="9825"/>
                  <a:pt x="4894" y="9777"/>
                  <a:pt x="4584" y="9706"/>
                </a:cubicBezTo>
                <a:lnTo>
                  <a:pt x="5656" y="5848"/>
                </a:lnTo>
                <a:close/>
                <a:moveTo>
                  <a:pt x="5837" y="1"/>
                </a:moveTo>
                <a:cubicBezTo>
                  <a:pt x="5717" y="1"/>
                  <a:pt x="5599" y="57"/>
                  <a:pt x="5501" y="133"/>
                </a:cubicBezTo>
                <a:cubicBezTo>
                  <a:pt x="5394" y="228"/>
                  <a:pt x="5334" y="359"/>
                  <a:pt x="5358" y="502"/>
                </a:cubicBezTo>
                <a:lnTo>
                  <a:pt x="5358" y="943"/>
                </a:lnTo>
                <a:cubicBezTo>
                  <a:pt x="4620" y="967"/>
                  <a:pt x="3929" y="1181"/>
                  <a:pt x="3298" y="1514"/>
                </a:cubicBezTo>
                <a:lnTo>
                  <a:pt x="2894" y="788"/>
                </a:lnTo>
                <a:cubicBezTo>
                  <a:pt x="2870" y="728"/>
                  <a:pt x="2810" y="693"/>
                  <a:pt x="2751" y="693"/>
                </a:cubicBezTo>
                <a:lnTo>
                  <a:pt x="358" y="693"/>
                </a:lnTo>
                <a:lnTo>
                  <a:pt x="358" y="395"/>
                </a:lnTo>
                <a:cubicBezTo>
                  <a:pt x="358" y="300"/>
                  <a:pt x="274" y="228"/>
                  <a:pt x="179" y="228"/>
                </a:cubicBezTo>
                <a:cubicBezTo>
                  <a:pt x="72" y="228"/>
                  <a:pt x="0" y="300"/>
                  <a:pt x="0" y="395"/>
                </a:cubicBezTo>
                <a:lnTo>
                  <a:pt x="0" y="1336"/>
                </a:lnTo>
                <a:cubicBezTo>
                  <a:pt x="0" y="1443"/>
                  <a:pt x="72" y="1514"/>
                  <a:pt x="179" y="1514"/>
                </a:cubicBezTo>
                <a:cubicBezTo>
                  <a:pt x="274" y="1514"/>
                  <a:pt x="358" y="1443"/>
                  <a:pt x="358" y="1336"/>
                </a:cubicBezTo>
                <a:lnTo>
                  <a:pt x="358" y="1038"/>
                </a:lnTo>
                <a:lnTo>
                  <a:pt x="2644" y="1038"/>
                </a:lnTo>
                <a:lnTo>
                  <a:pt x="3001" y="1693"/>
                </a:lnTo>
                <a:cubicBezTo>
                  <a:pt x="2751" y="1871"/>
                  <a:pt x="2501" y="2062"/>
                  <a:pt x="2275" y="2288"/>
                </a:cubicBezTo>
                <a:cubicBezTo>
                  <a:pt x="1405" y="3169"/>
                  <a:pt x="929" y="4312"/>
                  <a:pt x="929" y="5550"/>
                </a:cubicBezTo>
                <a:cubicBezTo>
                  <a:pt x="929" y="8098"/>
                  <a:pt x="3001" y="10182"/>
                  <a:pt x="5561" y="10182"/>
                </a:cubicBezTo>
                <a:cubicBezTo>
                  <a:pt x="6870" y="10182"/>
                  <a:pt x="8109" y="9622"/>
                  <a:pt x="8990" y="8658"/>
                </a:cubicBezTo>
                <a:lnTo>
                  <a:pt x="9311" y="8944"/>
                </a:lnTo>
                <a:cubicBezTo>
                  <a:pt x="9406" y="9015"/>
                  <a:pt x="9525" y="9063"/>
                  <a:pt x="9644" y="9063"/>
                </a:cubicBezTo>
                <a:lnTo>
                  <a:pt x="9704" y="9063"/>
                </a:lnTo>
                <a:cubicBezTo>
                  <a:pt x="9835" y="9051"/>
                  <a:pt x="9966" y="8967"/>
                  <a:pt x="10037" y="8872"/>
                </a:cubicBezTo>
                <a:cubicBezTo>
                  <a:pt x="10752" y="7896"/>
                  <a:pt x="11133" y="6765"/>
                  <a:pt x="11133" y="5562"/>
                </a:cubicBezTo>
                <a:cubicBezTo>
                  <a:pt x="11109" y="2610"/>
                  <a:pt x="8811" y="169"/>
                  <a:pt x="5870" y="2"/>
                </a:cubicBezTo>
                <a:cubicBezTo>
                  <a:pt x="5859" y="1"/>
                  <a:pt x="5848" y="1"/>
                  <a:pt x="583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930" name="Google Shape;4930;p66"/>
          <p:cNvGrpSpPr/>
          <p:nvPr/>
        </p:nvGrpSpPr>
        <p:grpSpPr>
          <a:xfrm>
            <a:off x="4170289" y="2046804"/>
            <a:ext cx="344878" cy="343573"/>
            <a:chOff x="4195399" y="1970604"/>
            <a:chExt cx="344878" cy="343573"/>
          </a:xfrm>
        </p:grpSpPr>
        <p:sp>
          <p:nvSpPr>
            <p:cNvPr id="4931" name="Google Shape;4931;p66"/>
            <p:cNvSpPr/>
            <p:nvPr/>
          </p:nvSpPr>
          <p:spPr>
            <a:xfrm>
              <a:off x="4195399" y="1970604"/>
              <a:ext cx="344878" cy="343573"/>
            </a:xfrm>
            <a:custGeom>
              <a:rect b="b" l="l" r="r" t="t"/>
              <a:pathLst>
                <a:path extrusionOk="0" h="10794" w="10835">
                  <a:moveTo>
                    <a:pt x="4155" y="6287"/>
                  </a:moveTo>
                  <a:cubicBezTo>
                    <a:pt x="4274" y="6418"/>
                    <a:pt x="4417" y="6561"/>
                    <a:pt x="4572" y="6704"/>
                  </a:cubicBezTo>
                  <a:lnTo>
                    <a:pt x="3977" y="7299"/>
                  </a:lnTo>
                  <a:lnTo>
                    <a:pt x="3929" y="7252"/>
                  </a:lnTo>
                  <a:lnTo>
                    <a:pt x="3596" y="6918"/>
                  </a:lnTo>
                  <a:lnTo>
                    <a:pt x="3560" y="6883"/>
                  </a:lnTo>
                  <a:lnTo>
                    <a:pt x="4155" y="6287"/>
                  </a:lnTo>
                  <a:close/>
                  <a:moveTo>
                    <a:pt x="3203" y="7064"/>
                  </a:moveTo>
                  <a:cubicBezTo>
                    <a:pt x="3271" y="7064"/>
                    <a:pt x="3340" y="7091"/>
                    <a:pt x="3393" y="7144"/>
                  </a:cubicBezTo>
                  <a:lnTo>
                    <a:pt x="3715" y="7478"/>
                  </a:lnTo>
                  <a:cubicBezTo>
                    <a:pt x="3810" y="7573"/>
                    <a:pt x="3822" y="7740"/>
                    <a:pt x="3715" y="7847"/>
                  </a:cubicBezTo>
                  <a:lnTo>
                    <a:pt x="3524" y="8037"/>
                  </a:lnTo>
                  <a:lnTo>
                    <a:pt x="2822" y="7335"/>
                  </a:lnTo>
                  <a:lnTo>
                    <a:pt x="3012" y="7144"/>
                  </a:lnTo>
                  <a:cubicBezTo>
                    <a:pt x="3066" y="7091"/>
                    <a:pt x="3134" y="7064"/>
                    <a:pt x="3203" y="7064"/>
                  </a:cubicBezTo>
                  <a:close/>
                  <a:moveTo>
                    <a:pt x="2608" y="7549"/>
                  </a:moveTo>
                  <a:lnTo>
                    <a:pt x="3298" y="8252"/>
                  </a:lnTo>
                  <a:lnTo>
                    <a:pt x="1143" y="10407"/>
                  </a:lnTo>
                  <a:cubicBezTo>
                    <a:pt x="1089" y="10460"/>
                    <a:pt x="1024" y="10487"/>
                    <a:pt x="959" y="10487"/>
                  </a:cubicBezTo>
                  <a:cubicBezTo>
                    <a:pt x="893" y="10487"/>
                    <a:pt x="828" y="10460"/>
                    <a:pt x="774" y="10407"/>
                  </a:cubicBezTo>
                  <a:lnTo>
                    <a:pt x="441" y="10073"/>
                  </a:lnTo>
                  <a:cubicBezTo>
                    <a:pt x="345" y="9978"/>
                    <a:pt x="345" y="9811"/>
                    <a:pt x="441" y="9704"/>
                  </a:cubicBezTo>
                  <a:lnTo>
                    <a:pt x="2608" y="7549"/>
                  </a:lnTo>
                  <a:close/>
                  <a:moveTo>
                    <a:pt x="7037" y="1"/>
                  </a:moveTo>
                  <a:cubicBezTo>
                    <a:pt x="3941" y="1"/>
                    <a:pt x="2155" y="3513"/>
                    <a:pt x="3953" y="6013"/>
                  </a:cubicBezTo>
                  <a:lnTo>
                    <a:pt x="3239" y="6728"/>
                  </a:lnTo>
                  <a:cubicBezTo>
                    <a:pt x="3224" y="6727"/>
                    <a:pt x="3209" y="6726"/>
                    <a:pt x="3194" y="6726"/>
                  </a:cubicBezTo>
                  <a:cubicBezTo>
                    <a:pt x="3036" y="6726"/>
                    <a:pt x="2907" y="6785"/>
                    <a:pt x="2798" y="6894"/>
                  </a:cubicBezTo>
                  <a:lnTo>
                    <a:pt x="226" y="9466"/>
                  </a:lnTo>
                  <a:cubicBezTo>
                    <a:pt x="0" y="9692"/>
                    <a:pt x="0" y="10061"/>
                    <a:pt x="226" y="10288"/>
                  </a:cubicBezTo>
                  <a:lnTo>
                    <a:pt x="548" y="10633"/>
                  </a:lnTo>
                  <a:cubicBezTo>
                    <a:pt x="661" y="10740"/>
                    <a:pt x="810" y="10794"/>
                    <a:pt x="959" y="10794"/>
                  </a:cubicBezTo>
                  <a:cubicBezTo>
                    <a:pt x="1107" y="10794"/>
                    <a:pt x="1256" y="10740"/>
                    <a:pt x="1369" y="10633"/>
                  </a:cubicBezTo>
                  <a:lnTo>
                    <a:pt x="3631" y="8371"/>
                  </a:lnTo>
                  <a:lnTo>
                    <a:pt x="3941" y="8049"/>
                  </a:lnTo>
                  <a:cubicBezTo>
                    <a:pt x="4060" y="7930"/>
                    <a:pt x="4120" y="7775"/>
                    <a:pt x="4108" y="7609"/>
                  </a:cubicBezTo>
                  <a:lnTo>
                    <a:pt x="4822" y="6894"/>
                  </a:lnTo>
                  <a:cubicBezTo>
                    <a:pt x="5358" y="7275"/>
                    <a:pt x="6001" y="7514"/>
                    <a:pt x="6656" y="7597"/>
                  </a:cubicBezTo>
                  <a:lnTo>
                    <a:pt x="6668" y="7597"/>
                  </a:lnTo>
                  <a:cubicBezTo>
                    <a:pt x="6739" y="7597"/>
                    <a:pt x="6810" y="7537"/>
                    <a:pt x="6834" y="7442"/>
                  </a:cubicBezTo>
                  <a:cubicBezTo>
                    <a:pt x="6846" y="7359"/>
                    <a:pt x="6775" y="7275"/>
                    <a:pt x="6691" y="7264"/>
                  </a:cubicBezTo>
                  <a:cubicBezTo>
                    <a:pt x="6013" y="7192"/>
                    <a:pt x="5370" y="6918"/>
                    <a:pt x="4846" y="6502"/>
                  </a:cubicBezTo>
                  <a:cubicBezTo>
                    <a:pt x="2286" y="4442"/>
                    <a:pt x="3798" y="334"/>
                    <a:pt x="7037" y="334"/>
                  </a:cubicBezTo>
                  <a:cubicBezTo>
                    <a:pt x="8870" y="334"/>
                    <a:pt x="10323" y="1715"/>
                    <a:pt x="10501" y="3454"/>
                  </a:cubicBezTo>
                  <a:cubicBezTo>
                    <a:pt x="10522" y="3535"/>
                    <a:pt x="10576" y="3590"/>
                    <a:pt x="10644" y="3590"/>
                  </a:cubicBezTo>
                  <a:cubicBezTo>
                    <a:pt x="10655" y="3590"/>
                    <a:pt x="10668" y="3588"/>
                    <a:pt x="10680" y="3584"/>
                  </a:cubicBezTo>
                  <a:cubicBezTo>
                    <a:pt x="10775" y="3573"/>
                    <a:pt x="10835" y="3501"/>
                    <a:pt x="10823" y="3406"/>
                  </a:cubicBezTo>
                  <a:cubicBezTo>
                    <a:pt x="10620" y="1525"/>
                    <a:pt x="9037" y="1"/>
                    <a:pt x="703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2" name="Google Shape;4932;p66"/>
            <p:cNvSpPr/>
            <p:nvPr/>
          </p:nvSpPr>
          <p:spPr>
            <a:xfrm>
              <a:off x="4311356" y="1993458"/>
              <a:ext cx="206959" cy="197378"/>
            </a:xfrm>
            <a:custGeom>
              <a:rect b="b" l="l" r="r" t="t"/>
              <a:pathLst>
                <a:path extrusionOk="0" h="6201" w="6502">
                  <a:moveTo>
                    <a:pt x="3394" y="295"/>
                  </a:moveTo>
                  <a:cubicBezTo>
                    <a:pt x="4930" y="295"/>
                    <a:pt x="6180" y="1533"/>
                    <a:pt x="6180" y="3081"/>
                  </a:cubicBezTo>
                  <a:cubicBezTo>
                    <a:pt x="6180" y="4641"/>
                    <a:pt x="4930" y="5879"/>
                    <a:pt x="3394" y="5879"/>
                  </a:cubicBezTo>
                  <a:cubicBezTo>
                    <a:pt x="2679" y="5879"/>
                    <a:pt x="1965" y="5605"/>
                    <a:pt x="1429" y="5057"/>
                  </a:cubicBezTo>
                  <a:cubicBezTo>
                    <a:pt x="346" y="3974"/>
                    <a:pt x="346" y="2200"/>
                    <a:pt x="1429" y="1116"/>
                  </a:cubicBezTo>
                  <a:cubicBezTo>
                    <a:pt x="1977" y="569"/>
                    <a:pt x="2679" y="295"/>
                    <a:pt x="3394" y="295"/>
                  </a:cubicBezTo>
                  <a:close/>
                  <a:moveTo>
                    <a:pt x="3404" y="0"/>
                  </a:moveTo>
                  <a:cubicBezTo>
                    <a:pt x="2608" y="0"/>
                    <a:pt x="1810" y="301"/>
                    <a:pt x="1203" y="902"/>
                  </a:cubicBezTo>
                  <a:cubicBezTo>
                    <a:pt x="0" y="2116"/>
                    <a:pt x="0" y="4093"/>
                    <a:pt x="1203" y="5295"/>
                  </a:cubicBezTo>
                  <a:cubicBezTo>
                    <a:pt x="1822" y="5903"/>
                    <a:pt x="2608" y="6200"/>
                    <a:pt x="3394" y="6200"/>
                  </a:cubicBezTo>
                  <a:cubicBezTo>
                    <a:pt x="5108" y="6188"/>
                    <a:pt x="6501" y="4819"/>
                    <a:pt x="6501" y="3093"/>
                  </a:cubicBezTo>
                  <a:cubicBezTo>
                    <a:pt x="6501" y="2259"/>
                    <a:pt x="6180" y="1485"/>
                    <a:pt x="5596" y="902"/>
                  </a:cubicBezTo>
                  <a:cubicBezTo>
                    <a:pt x="4995" y="301"/>
                    <a:pt x="4200" y="0"/>
                    <a:pt x="340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3" name="Google Shape;4933;p66"/>
            <p:cNvSpPr/>
            <p:nvPr/>
          </p:nvSpPr>
          <p:spPr>
            <a:xfrm>
              <a:off x="4372374" y="2030476"/>
              <a:ext cx="94026" cy="114493"/>
            </a:xfrm>
            <a:custGeom>
              <a:rect b="b" l="l" r="r" t="t"/>
              <a:pathLst>
                <a:path extrusionOk="0" h="3597" w="2954">
                  <a:moveTo>
                    <a:pt x="1477" y="310"/>
                  </a:moveTo>
                  <a:cubicBezTo>
                    <a:pt x="1834" y="310"/>
                    <a:pt x="2120" y="584"/>
                    <a:pt x="2120" y="953"/>
                  </a:cubicBezTo>
                  <a:cubicBezTo>
                    <a:pt x="2120" y="1311"/>
                    <a:pt x="1834" y="1584"/>
                    <a:pt x="1477" y="1584"/>
                  </a:cubicBezTo>
                  <a:cubicBezTo>
                    <a:pt x="1119" y="1584"/>
                    <a:pt x="834" y="1311"/>
                    <a:pt x="834" y="953"/>
                  </a:cubicBezTo>
                  <a:cubicBezTo>
                    <a:pt x="834" y="596"/>
                    <a:pt x="1119" y="310"/>
                    <a:pt x="1477" y="310"/>
                  </a:cubicBezTo>
                  <a:close/>
                  <a:moveTo>
                    <a:pt x="1905" y="1918"/>
                  </a:moveTo>
                  <a:cubicBezTo>
                    <a:pt x="2298" y="1918"/>
                    <a:pt x="2608" y="2227"/>
                    <a:pt x="2608" y="2620"/>
                  </a:cubicBezTo>
                  <a:lnTo>
                    <a:pt x="2608" y="3287"/>
                  </a:lnTo>
                  <a:lnTo>
                    <a:pt x="2298" y="3287"/>
                  </a:lnTo>
                  <a:lnTo>
                    <a:pt x="2298" y="2585"/>
                  </a:lnTo>
                  <a:cubicBezTo>
                    <a:pt x="2298" y="2501"/>
                    <a:pt x="2227" y="2418"/>
                    <a:pt x="2132" y="2418"/>
                  </a:cubicBezTo>
                  <a:cubicBezTo>
                    <a:pt x="2048" y="2418"/>
                    <a:pt x="1965" y="2501"/>
                    <a:pt x="1965" y="2585"/>
                  </a:cubicBezTo>
                  <a:lnTo>
                    <a:pt x="1965" y="3287"/>
                  </a:lnTo>
                  <a:lnTo>
                    <a:pt x="977" y="3287"/>
                  </a:lnTo>
                  <a:lnTo>
                    <a:pt x="977" y="2585"/>
                  </a:lnTo>
                  <a:cubicBezTo>
                    <a:pt x="977" y="2501"/>
                    <a:pt x="893" y="2418"/>
                    <a:pt x="810" y="2418"/>
                  </a:cubicBezTo>
                  <a:cubicBezTo>
                    <a:pt x="715" y="2418"/>
                    <a:pt x="643" y="2501"/>
                    <a:pt x="643" y="2585"/>
                  </a:cubicBezTo>
                  <a:lnTo>
                    <a:pt x="643" y="3287"/>
                  </a:lnTo>
                  <a:lnTo>
                    <a:pt x="298" y="3287"/>
                  </a:lnTo>
                  <a:lnTo>
                    <a:pt x="298" y="2620"/>
                  </a:lnTo>
                  <a:cubicBezTo>
                    <a:pt x="298" y="2227"/>
                    <a:pt x="619" y="1918"/>
                    <a:pt x="1000" y="1918"/>
                  </a:cubicBezTo>
                  <a:close/>
                  <a:moveTo>
                    <a:pt x="1477" y="1"/>
                  </a:moveTo>
                  <a:cubicBezTo>
                    <a:pt x="941" y="1"/>
                    <a:pt x="512" y="430"/>
                    <a:pt x="512" y="965"/>
                  </a:cubicBezTo>
                  <a:cubicBezTo>
                    <a:pt x="512" y="1227"/>
                    <a:pt x="619" y="1465"/>
                    <a:pt x="798" y="1632"/>
                  </a:cubicBezTo>
                  <a:cubicBezTo>
                    <a:pt x="346" y="1739"/>
                    <a:pt x="0" y="2144"/>
                    <a:pt x="0" y="2632"/>
                  </a:cubicBezTo>
                  <a:lnTo>
                    <a:pt x="0" y="3299"/>
                  </a:lnTo>
                  <a:cubicBezTo>
                    <a:pt x="0" y="3466"/>
                    <a:pt x="143" y="3597"/>
                    <a:pt x="298" y="3597"/>
                  </a:cubicBezTo>
                  <a:lnTo>
                    <a:pt x="2643" y="3597"/>
                  </a:lnTo>
                  <a:cubicBezTo>
                    <a:pt x="2798" y="3597"/>
                    <a:pt x="2941" y="3466"/>
                    <a:pt x="2941" y="3299"/>
                  </a:cubicBezTo>
                  <a:lnTo>
                    <a:pt x="2941" y="2632"/>
                  </a:lnTo>
                  <a:cubicBezTo>
                    <a:pt x="2953" y="2144"/>
                    <a:pt x="2620" y="1739"/>
                    <a:pt x="2167" y="1632"/>
                  </a:cubicBezTo>
                  <a:cubicBezTo>
                    <a:pt x="2322" y="1453"/>
                    <a:pt x="2441" y="1215"/>
                    <a:pt x="2441" y="965"/>
                  </a:cubicBezTo>
                  <a:cubicBezTo>
                    <a:pt x="2441" y="430"/>
                    <a:pt x="2012" y="1"/>
                    <a:pt x="147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4" name="Google Shape;4934;p66"/>
            <p:cNvSpPr/>
            <p:nvPr/>
          </p:nvSpPr>
          <p:spPr>
            <a:xfrm>
              <a:off x="4426167" y="2098561"/>
              <a:ext cx="114111" cy="113474"/>
            </a:xfrm>
            <a:custGeom>
              <a:rect b="b" l="l" r="r" t="t"/>
              <a:pathLst>
                <a:path extrusionOk="0" h="3565" w="3585">
                  <a:moveTo>
                    <a:pt x="3401" y="1"/>
                  </a:moveTo>
                  <a:cubicBezTo>
                    <a:pt x="3330" y="1"/>
                    <a:pt x="3272" y="73"/>
                    <a:pt x="3251" y="136"/>
                  </a:cubicBezTo>
                  <a:cubicBezTo>
                    <a:pt x="3097" y="1767"/>
                    <a:pt x="1799" y="3077"/>
                    <a:pt x="144" y="3244"/>
                  </a:cubicBezTo>
                  <a:cubicBezTo>
                    <a:pt x="61" y="3255"/>
                    <a:pt x="1" y="3339"/>
                    <a:pt x="13" y="3422"/>
                  </a:cubicBezTo>
                  <a:cubicBezTo>
                    <a:pt x="25" y="3494"/>
                    <a:pt x="84" y="3565"/>
                    <a:pt x="180" y="3565"/>
                  </a:cubicBezTo>
                  <a:lnTo>
                    <a:pt x="191" y="3565"/>
                  </a:lnTo>
                  <a:cubicBezTo>
                    <a:pt x="1966" y="3398"/>
                    <a:pt x="3394" y="1970"/>
                    <a:pt x="3573" y="184"/>
                  </a:cubicBezTo>
                  <a:cubicBezTo>
                    <a:pt x="3585" y="88"/>
                    <a:pt x="3513" y="17"/>
                    <a:pt x="3430" y="5"/>
                  </a:cubicBezTo>
                  <a:cubicBezTo>
                    <a:pt x="3420" y="2"/>
                    <a:pt x="3410" y="1"/>
                    <a:pt x="340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935" name="Google Shape;4935;p66"/>
          <p:cNvGrpSpPr/>
          <p:nvPr/>
        </p:nvGrpSpPr>
        <p:grpSpPr>
          <a:xfrm>
            <a:off x="4649681" y="2053647"/>
            <a:ext cx="344528" cy="344114"/>
            <a:chOff x="4674791" y="1977447"/>
            <a:chExt cx="344528" cy="344114"/>
          </a:xfrm>
        </p:grpSpPr>
        <p:sp>
          <p:nvSpPr>
            <p:cNvPr id="4936" name="Google Shape;4936;p66"/>
            <p:cNvSpPr/>
            <p:nvPr/>
          </p:nvSpPr>
          <p:spPr>
            <a:xfrm>
              <a:off x="4696022" y="1996768"/>
              <a:ext cx="29570" cy="29220"/>
            </a:xfrm>
            <a:custGeom>
              <a:rect b="b" l="l" r="r" t="t"/>
              <a:pathLst>
                <a:path extrusionOk="0" h="918" w="929">
                  <a:moveTo>
                    <a:pt x="476" y="310"/>
                  </a:moveTo>
                  <a:cubicBezTo>
                    <a:pt x="548" y="310"/>
                    <a:pt x="631" y="369"/>
                    <a:pt x="631" y="465"/>
                  </a:cubicBezTo>
                  <a:cubicBezTo>
                    <a:pt x="631" y="536"/>
                    <a:pt x="572" y="607"/>
                    <a:pt x="476" y="607"/>
                  </a:cubicBezTo>
                  <a:cubicBezTo>
                    <a:pt x="405" y="607"/>
                    <a:pt x="334" y="548"/>
                    <a:pt x="334" y="465"/>
                  </a:cubicBezTo>
                  <a:cubicBezTo>
                    <a:pt x="334" y="381"/>
                    <a:pt x="393" y="310"/>
                    <a:pt x="476" y="310"/>
                  </a:cubicBezTo>
                  <a:close/>
                  <a:moveTo>
                    <a:pt x="465" y="0"/>
                  </a:moveTo>
                  <a:cubicBezTo>
                    <a:pt x="215" y="0"/>
                    <a:pt x="0" y="203"/>
                    <a:pt x="0" y="465"/>
                  </a:cubicBezTo>
                  <a:cubicBezTo>
                    <a:pt x="0" y="715"/>
                    <a:pt x="215" y="917"/>
                    <a:pt x="465" y="917"/>
                  </a:cubicBezTo>
                  <a:cubicBezTo>
                    <a:pt x="715" y="917"/>
                    <a:pt x="929" y="715"/>
                    <a:pt x="929" y="465"/>
                  </a:cubicBezTo>
                  <a:cubicBezTo>
                    <a:pt x="929" y="203"/>
                    <a:pt x="715" y="0"/>
                    <a:pt x="46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7" name="Google Shape;4937;p66"/>
            <p:cNvSpPr/>
            <p:nvPr/>
          </p:nvSpPr>
          <p:spPr>
            <a:xfrm>
              <a:off x="4733899" y="1996768"/>
              <a:ext cx="29602" cy="29220"/>
            </a:xfrm>
            <a:custGeom>
              <a:rect b="b" l="l" r="r" t="t"/>
              <a:pathLst>
                <a:path extrusionOk="0" h="918" w="930">
                  <a:moveTo>
                    <a:pt x="465" y="310"/>
                  </a:moveTo>
                  <a:cubicBezTo>
                    <a:pt x="549" y="310"/>
                    <a:pt x="608" y="369"/>
                    <a:pt x="608" y="465"/>
                  </a:cubicBezTo>
                  <a:cubicBezTo>
                    <a:pt x="608" y="536"/>
                    <a:pt x="549" y="607"/>
                    <a:pt x="465" y="607"/>
                  </a:cubicBezTo>
                  <a:cubicBezTo>
                    <a:pt x="394" y="607"/>
                    <a:pt x="310" y="548"/>
                    <a:pt x="310" y="465"/>
                  </a:cubicBezTo>
                  <a:cubicBezTo>
                    <a:pt x="310" y="381"/>
                    <a:pt x="370" y="310"/>
                    <a:pt x="465" y="310"/>
                  </a:cubicBezTo>
                  <a:close/>
                  <a:moveTo>
                    <a:pt x="465" y="0"/>
                  </a:moveTo>
                  <a:cubicBezTo>
                    <a:pt x="215" y="0"/>
                    <a:pt x="1" y="203"/>
                    <a:pt x="1" y="465"/>
                  </a:cubicBezTo>
                  <a:cubicBezTo>
                    <a:pt x="1" y="715"/>
                    <a:pt x="215" y="917"/>
                    <a:pt x="465" y="917"/>
                  </a:cubicBezTo>
                  <a:cubicBezTo>
                    <a:pt x="715" y="917"/>
                    <a:pt x="930" y="715"/>
                    <a:pt x="930" y="465"/>
                  </a:cubicBezTo>
                  <a:cubicBezTo>
                    <a:pt x="930" y="203"/>
                    <a:pt x="715" y="0"/>
                    <a:pt x="46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8" name="Google Shape;4938;p66"/>
            <p:cNvSpPr/>
            <p:nvPr/>
          </p:nvSpPr>
          <p:spPr>
            <a:xfrm>
              <a:off x="4771809" y="1996768"/>
              <a:ext cx="29602" cy="29220"/>
            </a:xfrm>
            <a:custGeom>
              <a:rect b="b" l="l" r="r" t="t"/>
              <a:pathLst>
                <a:path extrusionOk="0" h="918" w="930">
                  <a:moveTo>
                    <a:pt x="465" y="310"/>
                  </a:moveTo>
                  <a:cubicBezTo>
                    <a:pt x="536" y="310"/>
                    <a:pt x="608" y="369"/>
                    <a:pt x="608" y="465"/>
                  </a:cubicBezTo>
                  <a:cubicBezTo>
                    <a:pt x="608" y="536"/>
                    <a:pt x="548" y="607"/>
                    <a:pt x="465" y="607"/>
                  </a:cubicBezTo>
                  <a:cubicBezTo>
                    <a:pt x="393" y="607"/>
                    <a:pt x="310" y="548"/>
                    <a:pt x="310" y="465"/>
                  </a:cubicBezTo>
                  <a:cubicBezTo>
                    <a:pt x="310" y="381"/>
                    <a:pt x="370" y="310"/>
                    <a:pt x="465" y="310"/>
                  </a:cubicBezTo>
                  <a:close/>
                  <a:moveTo>
                    <a:pt x="465" y="0"/>
                  </a:moveTo>
                  <a:cubicBezTo>
                    <a:pt x="215" y="0"/>
                    <a:pt x="0" y="203"/>
                    <a:pt x="0" y="465"/>
                  </a:cubicBezTo>
                  <a:cubicBezTo>
                    <a:pt x="0" y="715"/>
                    <a:pt x="215" y="917"/>
                    <a:pt x="465" y="917"/>
                  </a:cubicBezTo>
                  <a:cubicBezTo>
                    <a:pt x="715" y="917"/>
                    <a:pt x="929" y="715"/>
                    <a:pt x="929" y="465"/>
                  </a:cubicBezTo>
                  <a:cubicBezTo>
                    <a:pt x="929" y="203"/>
                    <a:pt x="715" y="0"/>
                    <a:pt x="46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9" name="Google Shape;4939;p66"/>
            <p:cNvSpPr/>
            <p:nvPr/>
          </p:nvSpPr>
          <p:spPr>
            <a:xfrm>
              <a:off x="4674791" y="1977447"/>
              <a:ext cx="344528" cy="344114"/>
            </a:xfrm>
            <a:custGeom>
              <a:rect b="b" l="l" r="r" t="t"/>
              <a:pathLst>
                <a:path extrusionOk="0" h="10811" w="10824">
                  <a:moveTo>
                    <a:pt x="10466" y="2155"/>
                  </a:moveTo>
                  <a:lnTo>
                    <a:pt x="10466" y="10120"/>
                  </a:lnTo>
                  <a:lnTo>
                    <a:pt x="10478" y="10120"/>
                  </a:lnTo>
                  <a:cubicBezTo>
                    <a:pt x="10478" y="10323"/>
                    <a:pt x="10311" y="10501"/>
                    <a:pt x="10085" y="10501"/>
                  </a:cubicBezTo>
                  <a:lnTo>
                    <a:pt x="667" y="10501"/>
                  </a:lnTo>
                  <a:cubicBezTo>
                    <a:pt x="465" y="10501"/>
                    <a:pt x="286" y="10335"/>
                    <a:pt x="286" y="10120"/>
                  </a:cubicBezTo>
                  <a:lnTo>
                    <a:pt x="286" y="2155"/>
                  </a:lnTo>
                  <a:close/>
                  <a:moveTo>
                    <a:pt x="703" y="0"/>
                  </a:moveTo>
                  <a:cubicBezTo>
                    <a:pt x="310" y="0"/>
                    <a:pt x="0" y="310"/>
                    <a:pt x="0" y="691"/>
                  </a:cubicBezTo>
                  <a:lnTo>
                    <a:pt x="0" y="10120"/>
                  </a:lnTo>
                  <a:cubicBezTo>
                    <a:pt x="0" y="10501"/>
                    <a:pt x="310" y="10811"/>
                    <a:pt x="703" y="10811"/>
                  </a:cubicBezTo>
                  <a:lnTo>
                    <a:pt x="10121" y="10811"/>
                  </a:lnTo>
                  <a:cubicBezTo>
                    <a:pt x="10502" y="10811"/>
                    <a:pt x="10823" y="10501"/>
                    <a:pt x="10823" y="10120"/>
                  </a:cubicBezTo>
                  <a:lnTo>
                    <a:pt x="10823" y="691"/>
                  </a:lnTo>
                  <a:cubicBezTo>
                    <a:pt x="10799" y="310"/>
                    <a:pt x="10490" y="0"/>
                    <a:pt x="10109" y="0"/>
                  </a:cubicBezTo>
                  <a:lnTo>
                    <a:pt x="5025" y="0"/>
                  </a:lnTo>
                  <a:cubicBezTo>
                    <a:pt x="4942" y="0"/>
                    <a:pt x="4870" y="71"/>
                    <a:pt x="4870" y="155"/>
                  </a:cubicBezTo>
                  <a:cubicBezTo>
                    <a:pt x="4870" y="250"/>
                    <a:pt x="4942" y="321"/>
                    <a:pt x="5025" y="321"/>
                  </a:cubicBezTo>
                  <a:lnTo>
                    <a:pt x="10109" y="321"/>
                  </a:lnTo>
                  <a:cubicBezTo>
                    <a:pt x="10311" y="321"/>
                    <a:pt x="10490" y="488"/>
                    <a:pt x="10490" y="714"/>
                  </a:cubicBezTo>
                  <a:lnTo>
                    <a:pt x="10490" y="1857"/>
                  </a:lnTo>
                  <a:lnTo>
                    <a:pt x="310" y="1857"/>
                  </a:lnTo>
                  <a:lnTo>
                    <a:pt x="310" y="714"/>
                  </a:lnTo>
                  <a:cubicBezTo>
                    <a:pt x="310" y="500"/>
                    <a:pt x="477" y="321"/>
                    <a:pt x="703" y="321"/>
                  </a:cubicBezTo>
                  <a:lnTo>
                    <a:pt x="4049" y="321"/>
                  </a:lnTo>
                  <a:cubicBezTo>
                    <a:pt x="4132" y="321"/>
                    <a:pt x="4215" y="250"/>
                    <a:pt x="4215" y="155"/>
                  </a:cubicBezTo>
                  <a:cubicBezTo>
                    <a:pt x="4215" y="71"/>
                    <a:pt x="4132" y="0"/>
                    <a:pt x="404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0" name="Google Shape;4940;p66"/>
            <p:cNvSpPr/>
            <p:nvPr/>
          </p:nvSpPr>
          <p:spPr>
            <a:xfrm>
              <a:off x="4696022" y="2073160"/>
              <a:ext cx="13655" cy="27469"/>
            </a:xfrm>
            <a:custGeom>
              <a:rect b="b" l="l" r="r" t="t"/>
              <a:pathLst>
                <a:path extrusionOk="0" h="863" w="429">
                  <a:moveTo>
                    <a:pt x="249" y="1"/>
                  </a:moveTo>
                  <a:cubicBezTo>
                    <a:pt x="198" y="1"/>
                    <a:pt x="148" y="22"/>
                    <a:pt x="119" y="65"/>
                  </a:cubicBezTo>
                  <a:cubicBezTo>
                    <a:pt x="48" y="184"/>
                    <a:pt x="0" y="327"/>
                    <a:pt x="0" y="470"/>
                  </a:cubicBezTo>
                  <a:lnTo>
                    <a:pt x="0" y="708"/>
                  </a:lnTo>
                  <a:cubicBezTo>
                    <a:pt x="0" y="779"/>
                    <a:pt x="72" y="863"/>
                    <a:pt x="167" y="863"/>
                  </a:cubicBezTo>
                  <a:cubicBezTo>
                    <a:pt x="250" y="863"/>
                    <a:pt x="334" y="779"/>
                    <a:pt x="334" y="696"/>
                  </a:cubicBezTo>
                  <a:lnTo>
                    <a:pt x="334" y="470"/>
                  </a:lnTo>
                  <a:cubicBezTo>
                    <a:pt x="334" y="398"/>
                    <a:pt x="357" y="303"/>
                    <a:pt x="393" y="243"/>
                  </a:cubicBezTo>
                  <a:cubicBezTo>
                    <a:pt x="429" y="172"/>
                    <a:pt x="417" y="65"/>
                    <a:pt x="346" y="29"/>
                  </a:cubicBezTo>
                  <a:cubicBezTo>
                    <a:pt x="317" y="10"/>
                    <a:pt x="283" y="1"/>
                    <a:pt x="24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1" name="Google Shape;4941;p66"/>
            <p:cNvSpPr/>
            <p:nvPr/>
          </p:nvSpPr>
          <p:spPr>
            <a:xfrm>
              <a:off x="4711173" y="2279419"/>
              <a:ext cx="28456" cy="10695"/>
            </a:xfrm>
            <a:custGeom>
              <a:rect b="b" l="l" r="r" t="t"/>
              <a:pathLst>
                <a:path extrusionOk="0" h="336" w="894">
                  <a:moveTo>
                    <a:pt x="170" y="1"/>
                  </a:moveTo>
                  <a:cubicBezTo>
                    <a:pt x="96" y="1"/>
                    <a:pt x="34" y="57"/>
                    <a:pt x="12" y="133"/>
                  </a:cubicBezTo>
                  <a:cubicBezTo>
                    <a:pt x="0" y="228"/>
                    <a:pt x="60" y="300"/>
                    <a:pt x="131" y="312"/>
                  </a:cubicBezTo>
                  <a:cubicBezTo>
                    <a:pt x="179" y="312"/>
                    <a:pt x="215" y="336"/>
                    <a:pt x="251" y="336"/>
                  </a:cubicBezTo>
                  <a:lnTo>
                    <a:pt x="727" y="336"/>
                  </a:lnTo>
                  <a:cubicBezTo>
                    <a:pt x="822" y="336"/>
                    <a:pt x="893" y="252"/>
                    <a:pt x="893" y="169"/>
                  </a:cubicBezTo>
                  <a:cubicBezTo>
                    <a:pt x="893" y="74"/>
                    <a:pt x="822" y="2"/>
                    <a:pt x="727" y="2"/>
                  </a:cubicBezTo>
                  <a:lnTo>
                    <a:pt x="191" y="2"/>
                  </a:lnTo>
                  <a:cubicBezTo>
                    <a:pt x="184" y="1"/>
                    <a:pt x="177" y="1"/>
                    <a:pt x="17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2" name="Google Shape;4942;p66"/>
            <p:cNvSpPr/>
            <p:nvPr/>
          </p:nvSpPr>
          <p:spPr>
            <a:xfrm>
              <a:off x="4714197" y="2064216"/>
              <a:ext cx="28456" cy="10631"/>
            </a:xfrm>
            <a:custGeom>
              <a:rect b="b" l="l" r="r" t="t"/>
              <a:pathLst>
                <a:path extrusionOk="0" h="334" w="894">
                  <a:moveTo>
                    <a:pt x="156" y="1"/>
                  </a:moveTo>
                  <a:cubicBezTo>
                    <a:pt x="72" y="1"/>
                    <a:pt x="1" y="84"/>
                    <a:pt x="1" y="167"/>
                  </a:cubicBezTo>
                  <a:cubicBezTo>
                    <a:pt x="13" y="262"/>
                    <a:pt x="72" y="334"/>
                    <a:pt x="156" y="334"/>
                  </a:cubicBezTo>
                  <a:lnTo>
                    <a:pt x="727" y="334"/>
                  </a:lnTo>
                  <a:cubicBezTo>
                    <a:pt x="810" y="334"/>
                    <a:pt x="894" y="262"/>
                    <a:pt x="894" y="167"/>
                  </a:cubicBezTo>
                  <a:cubicBezTo>
                    <a:pt x="894" y="84"/>
                    <a:pt x="810" y="1"/>
                    <a:pt x="72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3" name="Google Shape;4943;p66"/>
            <p:cNvSpPr/>
            <p:nvPr/>
          </p:nvSpPr>
          <p:spPr>
            <a:xfrm>
              <a:off x="4747173" y="2279482"/>
              <a:ext cx="28456" cy="10631"/>
            </a:xfrm>
            <a:custGeom>
              <a:rect b="b" l="l" r="r" t="t"/>
              <a:pathLst>
                <a:path extrusionOk="0" h="334" w="894">
                  <a:moveTo>
                    <a:pt x="167" y="0"/>
                  </a:moveTo>
                  <a:cubicBezTo>
                    <a:pt x="72" y="0"/>
                    <a:pt x="1" y="72"/>
                    <a:pt x="1" y="167"/>
                  </a:cubicBezTo>
                  <a:cubicBezTo>
                    <a:pt x="1" y="250"/>
                    <a:pt x="72" y="334"/>
                    <a:pt x="167" y="334"/>
                  </a:cubicBezTo>
                  <a:lnTo>
                    <a:pt x="727" y="334"/>
                  </a:lnTo>
                  <a:cubicBezTo>
                    <a:pt x="822" y="334"/>
                    <a:pt x="894" y="250"/>
                    <a:pt x="894" y="167"/>
                  </a:cubicBezTo>
                  <a:cubicBezTo>
                    <a:pt x="894" y="72"/>
                    <a:pt x="822" y="0"/>
                    <a:pt x="72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4" name="Google Shape;4944;p66"/>
            <p:cNvSpPr/>
            <p:nvPr/>
          </p:nvSpPr>
          <p:spPr>
            <a:xfrm>
              <a:off x="4750196" y="2064216"/>
              <a:ext cx="28456" cy="10631"/>
            </a:xfrm>
            <a:custGeom>
              <a:rect b="b" l="l" r="r" t="t"/>
              <a:pathLst>
                <a:path extrusionOk="0" h="334" w="894">
                  <a:moveTo>
                    <a:pt x="156" y="1"/>
                  </a:moveTo>
                  <a:cubicBezTo>
                    <a:pt x="72" y="1"/>
                    <a:pt x="1" y="84"/>
                    <a:pt x="1" y="167"/>
                  </a:cubicBezTo>
                  <a:cubicBezTo>
                    <a:pt x="1" y="262"/>
                    <a:pt x="72" y="334"/>
                    <a:pt x="156" y="334"/>
                  </a:cubicBezTo>
                  <a:lnTo>
                    <a:pt x="727" y="334"/>
                  </a:lnTo>
                  <a:cubicBezTo>
                    <a:pt x="810" y="334"/>
                    <a:pt x="894" y="262"/>
                    <a:pt x="894" y="167"/>
                  </a:cubicBezTo>
                  <a:cubicBezTo>
                    <a:pt x="894" y="84"/>
                    <a:pt x="810" y="1"/>
                    <a:pt x="72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5" name="Google Shape;4945;p66"/>
            <p:cNvSpPr/>
            <p:nvPr/>
          </p:nvSpPr>
          <p:spPr>
            <a:xfrm>
              <a:off x="4696022" y="2107791"/>
              <a:ext cx="10631" cy="28838"/>
            </a:xfrm>
            <a:custGeom>
              <a:rect b="b" l="l" r="r" t="t"/>
              <a:pathLst>
                <a:path extrusionOk="0" h="906" w="334">
                  <a:moveTo>
                    <a:pt x="167" y="1"/>
                  </a:moveTo>
                  <a:cubicBezTo>
                    <a:pt x="72" y="1"/>
                    <a:pt x="0" y="84"/>
                    <a:pt x="0" y="167"/>
                  </a:cubicBezTo>
                  <a:lnTo>
                    <a:pt x="0" y="739"/>
                  </a:lnTo>
                  <a:cubicBezTo>
                    <a:pt x="0" y="822"/>
                    <a:pt x="72" y="906"/>
                    <a:pt x="167" y="906"/>
                  </a:cubicBezTo>
                  <a:cubicBezTo>
                    <a:pt x="250" y="906"/>
                    <a:pt x="334" y="822"/>
                    <a:pt x="334" y="739"/>
                  </a:cubicBezTo>
                  <a:lnTo>
                    <a:pt x="334" y="167"/>
                  </a:lnTo>
                  <a:cubicBezTo>
                    <a:pt x="334" y="84"/>
                    <a:pt x="250" y="1"/>
                    <a:pt x="1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6" name="Google Shape;4946;p66"/>
            <p:cNvSpPr/>
            <p:nvPr/>
          </p:nvSpPr>
          <p:spPr>
            <a:xfrm>
              <a:off x="4695640" y="2251058"/>
              <a:ext cx="12541" cy="28074"/>
            </a:xfrm>
            <a:custGeom>
              <a:rect b="b" l="l" r="r" t="t"/>
              <a:pathLst>
                <a:path extrusionOk="0" h="882" w="394">
                  <a:moveTo>
                    <a:pt x="155" y="0"/>
                  </a:moveTo>
                  <a:cubicBezTo>
                    <a:pt x="72" y="0"/>
                    <a:pt x="0" y="72"/>
                    <a:pt x="0" y="167"/>
                  </a:cubicBezTo>
                  <a:lnTo>
                    <a:pt x="0" y="488"/>
                  </a:lnTo>
                  <a:cubicBezTo>
                    <a:pt x="0" y="596"/>
                    <a:pt x="12" y="703"/>
                    <a:pt x="60" y="786"/>
                  </a:cubicBezTo>
                  <a:cubicBezTo>
                    <a:pt x="107" y="846"/>
                    <a:pt x="167" y="881"/>
                    <a:pt x="227" y="881"/>
                  </a:cubicBezTo>
                  <a:cubicBezTo>
                    <a:pt x="238" y="881"/>
                    <a:pt x="262" y="881"/>
                    <a:pt x="286" y="869"/>
                  </a:cubicBezTo>
                  <a:cubicBezTo>
                    <a:pt x="358" y="834"/>
                    <a:pt x="393" y="727"/>
                    <a:pt x="358" y="655"/>
                  </a:cubicBezTo>
                  <a:cubicBezTo>
                    <a:pt x="322" y="596"/>
                    <a:pt x="322" y="548"/>
                    <a:pt x="322" y="488"/>
                  </a:cubicBezTo>
                  <a:lnTo>
                    <a:pt x="322" y="167"/>
                  </a:lnTo>
                  <a:cubicBezTo>
                    <a:pt x="322" y="72"/>
                    <a:pt x="250" y="0"/>
                    <a:pt x="15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7" name="Google Shape;4947;p66"/>
            <p:cNvSpPr/>
            <p:nvPr/>
          </p:nvSpPr>
          <p:spPr>
            <a:xfrm>
              <a:off x="4782790" y="2279482"/>
              <a:ext cx="28456" cy="10631"/>
            </a:xfrm>
            <a:custGeom>
              <a:rect b="b" l="l" r="r" t="t"/>
              <a:pathLst>
                <a:path extrusionOk="0" h="334" w="894">
                  <a:moveTo>
                    <a:pt x="167" y="0"/>
                  </a:moveTo>
                  <a:cubicBezTo>
                    <a:pt x="72" y="0"/>
                    <a:pt x="1" y="72"/>
                    <a:pt x="1" y="167"/>
                  </a:cubicBezTo>
                  <a:cubicBezTo>
                    <a:pt x="13" y="250"/>
                    <a:pt x="72" y="334"/>
                    <a:pt x="167" y="334"/>
                  </a:cubicBezTo>
                  <a:lnTo>
                    <a:pt x="727" y="334"/>
                  </a:lnTo>
                  <a:cubicBezTo>
                    <a:pt x="822" y="334"/>
                    <a:pt x="894" y="250"/>
                    <a:pt x="894" y="167"/>
                  </a:cubicBezTo>
                  <a:cubicBezTo>
                    <a:pt x="894" y="72"/>
                    <a:pt x="822" y="0"/>
                    <a:pt x="72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8" name="Google Shape;4948;p66"/>
            <p:cNvSpPr/>
            <p:nvPr/>
          </p:nvSpPr>
          <p:spPr>
            <a:xfrm>
              <a:off x="4696022" y="2143409"/>
              <a:ext cx="10631" cy="28456"/>
            </a:xfrm>
            <a:custGeom>
              <a:rect b="b" l="l" r="r" t="t"/>
              <a:pathLst>
                <a:path extrusionOk="0" h="894" w="334">
                  <a:moveTo>
                    <a:pt x="167" y="1"/>
                  </a:moveTo>
                  <a:cubicBezTo>
                    <a:pt x="72" y="1"/>
                    <a:pt x="0" y="72"/>
                    <a:pt x="0" y="168"/>
                  </a:cubicBezTo>
                  <a:lnTo>
                    <a:pt x="0" y="739"/>
                  </a:lnTo>
                  <a:cubicBezTo>
                    <a:pt x="0" y="822"/>
                    <a:pt x="72" y="894"/>
                    <a:pt x="167" y="894"/>
                  </a:cubicBezTo>
                  <a:cubicBezTo>
                    <a:pt x="250" y="894"/>
                    <a:pt x="334" y="822"/>
                    <a:pt x="334" y="739"/>
                  </a:cubicBezTo>
                  <a:lnTo>
                    <a:pt x="334" y="168"/>
                  </a:lnTo>
                  <a:cubicBezTo>
                    <a:pt x="334" y="72"/>
                    <a:pt x="250" y="1"/>
                    <a:pt x="1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9" name="Google Shape;4949;p66"/>
            <p:cNvSpPr/>
            <p:nvPr/>
          </p:nvSpPr>
          <p:spPr>
            <a:xfrm>
              <a:off x="4696022" y="2215440"/>
              <a:ext cx="10631" cy="28074"/>
            </a:xfrm>
            <a:custGeom>
              <a:rect b="b" l="l" r="r" t="t"/>
              <a:pathLst>
                <a:path extrusionOk="0" h="882" w="334">
                  <a:moveTo>
                    <a:pt x="167" y="0"/>
                  </a:moveTo>
                  <a:cubicBezTo>
                    <a:pt x="72" y="0"/>
                    <a:pt x="0" y="83"/>
                    <a:pt x="0" y="167"/>
                  </a:cubicBezTo>
                  <a:lnTo>
                    <a:pt x="0" y="738"/>
                  </a:lnTo>
                  <a:cubicBezTo>
                    <a:pt x="0" y="810"/>
                    <a:pt x="72" y="881"/>
                    <a:pt x="167" y="881"/>
                  </a:cubicBezTo>
                  <a:cubicBezTo>
                    <a:pt x="250" y="881"/>
                    <a:pt x="334" y="810"/>
                    <a:pt x="334" y="715"/>
                  </a:cubicBezTo>
                  <a:lnTo>
                    <a:pt x="334" y="167"/>
                  </a:lnTo>
                  <a:cubicBezTo>
                    <a:pt x="334" y="83"/>
                    <a:pt x="250" y="0"/>
                    <a:pt x="1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0" name="Google Shape;4950;p66"/>
            <p:cNvSpPr/>
            <p:nvPr/>
          </p:nvSpPr>
          <p:spPr>
            <a:xfrm>
              <a:off x="4696022" y="2179441"/>
              <a:ext cx="10631" cy="28424"/>
            </a:xfrm>
            <a:custGeom>
              <a:rect b="b" l="l" r="r" t="t"/>
              <a:pathLst>
                <a:path extrusionOk="0" h="893" w="334">
                  <a:moveTo>
                    <a:pt x="167" y="0"/>
                  </a:moveTo>
                  <a:cubicBezTo>
                    <a:pt x="72" y="0"/>
                    <a:pt x="0" y="71"/>
                    <a:pt x="0" y="167"/>
                  </a:cubicBezTo>
                  <a:lnTo>
                    <a:pt x="0" y="738"/>
                  </a:lnTo>
                  <a:cubicBezTo>
                    <a:pt x="0" y="822"/>
                    <a:pt x="72" y="893"/>
                    <a:pt x="167" y="893"/>
                  </a:cubicBezTo>
                  <a:cubicBezTo>
                    <a:pt x="250" y="893"/>
                    <a:pt x="334" y="822"/>
                    <a:pt x="334" y="738"/>
                  </a:cubicBezTo>
                  <a:lnTo>
                    <a:pt x="334" y="167"/>
                  </a:lnTo>
                  <a:cubicBezTo>
                    <a:pt x="334" y="71"/>
                    <a:pt x="250" y="0"/>
                    <a:pt x="1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1" name="Google Shape;4951;p66"/>
            <p:cNvSpPr/>
            <p:nvPr/>
          </p:nvSpPr>
          <p:spPr>
            <a:xfrm>
              <a:off x="4854790" y="2146847"/>
              <a:ext cx="10281" cy="28456"/>
            </a:xfrm>
            <a:custGeom>
              <a:rect b="b" l="l" r="r" t="t"/>
              <a:pathLst>
                <a:path extrusionOk="0" h="894" w="323">
                  <a:moveTo>
                    <a:pt x="168" y="0"/>
                  </a:moveTo>
                  <a:cubicBezTo>
                    <a:pt x="72" y="0"/>
                    <a:pt x="1" y="72"/>
                    <a:pt x="1" y="167"/>
                  </a:cubicBezTo>
                  <a:lnTo>
                    <a:pt x="1" y="726"/>
                  </a:lnTo>
                  <a:cubicBezTo>
                    <a:pt x="1" y="822"/>
                    <a:pt x="72" y="893"/>
                    <a:pt x="168" y="893"/>
                  </a:cubicBezTo>
                  <a:cubicBezTo>
                    <a:pt x="251" y="893"/>
                    <a:pt x="322" y="822"/>
                    <a:pt x="322" y="726"/>
                  </a:cubicBezTo>
                  <a:lnTo>
                    <a:pt x="322" y="167"/>
                  </a:lnTo>
                  <a:cubicBezTo>
                    <a:pt x="311" y="72"/>
                    <a:pt x="251" y="0"/>
                    <a:pt x="16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2" name="Google Shape;4952;p66"/>
            <p:cNvSpPr/>
            <p:nvPr/>
          </p:nvSpPr>
          <p:spPr>
            <a:xfrm>
              <a:off x="4854790" y="2110847"/>
              <a:ext cx="10281" cy="28424"/>
            </a:xfrm>
            <a:custGeom>
              <a:rect b="b" l="l" r="r" t="t"/>
              <a:pathLst>
                <a:path extrusionOk="0" h="893" w="323">
                  <a:moveTo>
                    <a:pt x="168" y="0"/>
                  </a:moveTo>
                  <a:cubicBezTo>
                    <a:pt x="72" y="0"/>
                    <a:pt x="1" y="71"/>
                    <a:pt x="1" y="167"/>
                  </a:cubicBezTo>
                  <a:lnTo>
                    <a:pt x="1" y="726"/>
                  </a:lnTo>
                  <a:cubicBezTo>
                    <a:pt x="1" y="822"/>
                    <a:pt x="72" y="893"/>
                    <a:pt x="168" y="893"/>
                  </a:cubicBezTo>
                  <a:cubicBezTo>
                    <a:pt x="251" y="893"/>
                    <a:pt x="322" y="822"/>
                    <a:pt x="322" y="726"/>
                  </a:cubicBezTo>
                  <a:lnTo>
                    <a:pt x="322" y="167"/>
                  </a:lnTo>
                  <a:cubicBezTo>
                    <a:pt x="311" y="71"/>
                    <a:pt x="251" y="0"/>
                    <a:pt x="16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3" name="Google Shape;4953;p66"/>
            <p:cNvSpPr/>
            <p:nvPr/>
          </p:nvSpPr>
          <p:spPr>
            <a:xfrm>
              <a:off x="4854790" y="2182846"/>
              <a:ext cx="10281" cy="28456"/>
            </a:xfrm>
            <a:custGeom>
              <a:rect b="b" l="l" r="r" t="t"/>
              <a:pathLst>
                <a:path extrusionOk="0" h="894" w="323">
                  <a:moveTo>
                    <a:pt x="168" y="0"/>
                  </a:moveTo>
                  <a:cubicBezTo>
                    <a:pt x="72" y="0"/>
                    <a:pt x="1" y="72"/>
                    <a:pt x="1" y="167"/>
                  </a:cubicBezTo>
                  <a:lnTo>
                    <a:pt x="1" y="726"/>
                  </a:lnTo>
                  <a:cubicBezTo>
                    <a:pt x="1" y="822"/>
                    <a:pt x="72" y="893"/>
                    <a:pt x="168" y="893"/>
                  </a:cubicBezTo>
                  <a:cubicBezTo>
                    <a:pt x="251" y="893"/>
                    <a:pt x="322" y="822"/>
                    <a:pt x="322" y="726"/>
                  </a:cubicBezTo>
                  <a:lnTo>
                    <a:pt x="322" y="155"/>
                  </a:lnTo>
                  <a:cubicBezTo>
                    <a:pt x="311" y="60"/>
                    <a:pt x="251" y="0"/>
                    <a:pt x="16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4" name="Google Shape;4954;p66"/>
            <p:cNvSpPr/>
            <p:nvPr/>
          </p:nvSpPr>
          <p:spPr>
            <a:xfrm>
              <a:off x="4852912" y="2075738"/>
              <a:ext cx="12159" cy="27915"/>
            </a:xfrm>
            <a:custGeom>
              <a:rect b="b" l="l" r="r" t="t"/>
              <a:pathLst>
                <a:path extrusionOk="0" h="877" w="382">
                  <a:moveTo>
                    <a:pt x="185" y="0"/>
                  </a:moveTo>
                  <a:cubicBezTo>
                    <a:pt x="162" y="0"/>
                    <a:pt x="139" y="6"/>
                    <a:pt x="119" y="20"/>
                  </a:cubicBezTo>
                  <a:cubicBezTo>
                    <a:pt x="48" y="43"/>
                    <a:pt x="0" y="151"/>
                    <a:pt x="48" y="222"/>
                  </a:cubicBezTo>
                  <a:cubicBezTo>
                    <a:pt x="48" y="270"/>
                    <a:pt x="60" y="329"/>
                    <a:pt x="60" y="389"/>
                  </a:cubicBezTo>
                  <a:lnTo>
                    <a:pt x="60" y="722"/>
                  </a:lnTo>
                  <a:cubicBezTo>
                    <a:pt x="60" y="805"/>
                    <a:pt x="131" y="877"/>
                    <a:pt x="227" y="877"/>
                  </a:cubicBezTo>
                  <a:cubicBezTo>
                    <a:pt x="310" y="877"/>
                    <a:pt x="381" y="805"/>
                    <a:pt x="381" y="722"/>
                  </a:cubicBezTo>
                  <a:lnTo>
                    <a:pt x="381" y="389"/>
                  </a:lnTo>
                  <a:cubicBezTo>
                    <a:pt x="381" y="281"/>
                    <a:pt x="370" y="186"/>
                    <a:pt x="322" y="91"/>
                  </a:cubicBezTo>
                  <a:cubicBezTo>
                    <a:pt x="305" y="39"/>
                    <a:pt x="244" y="0"/>
                    <a:pt x="18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5" name="Google Shape;4955;p66"/>
            <p:cNvSpPr/>
            <p:nvPr/>
          </p:nvSpPr>
          <p:spPr>
            <a:xfrm>
              <a:off x="4854790" y="2218464"/>
              <a:ext cx="10281" cy="28456"/>
            </a:xfrm>
            <a:custGeom>
              <a:rect b="b" l="l" r="r" t="t"/>
              <a:pathLst>
                <a:path extrusionOk="0" h="894" w="323">
                  <a:moveTo>
                    <a:pt x="168" y="0"/>
                  </a:moveTo>
                  <a:cubicBezTo>
                    <a:pt x="72" y="0"/>
                    <a:pt x="1" y="72"/>
                    <a:pt x="1" y="167"/>
                  </a:cubicBezTo>
                  <a:lnTo>
                    <a:pt x="1" y="727"/>
                  </a:lnTo>
                  <a:cubicBezTo>
                    <a:pt x="1" y="822"/>
                    <a:pt x="72" y="893"/>
                    <a:pt x="168" y="893"/>
                  </a:cubicBezTo>
                  <a:cubicBezTo>
                    <a:pt x="251" y="893"/>
                    <a:pt x="322" y="822"/>
                    <a:pt x="322" y="727"/>
                  </a:cubicBezTo>
                  <a:lnTo>
                    <a:pt x="322" y="167"/>
                  </a:lnTo>
                  <a:cubicBezTo>
                    <a:pt x="311" y="72"/>
                    <a:pt x="251" y="0"/>
                    <a:pt x="16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6" name="Google Shape;4956;p66"/>
            <p:cNvSpPr/>
            <p:nvPr/>
          </p:nvSpPr>
          <p:spPr>
            <a:xfrm>
              <a:off x="4821464" y="2064598"/>
              <a:ext cx="29188" cy="10249"/>
            </a:xfrm>
            <a:custGeom>
              <a:rect b="b" l="l" r="r" t="t"/>
              <a:pathLst>
                <a:path extrusionOk="0" h="322" w="917">
                  <a:moveTo>
                    <a:pt x="167" y="0"/>
                  </a:moveTo>
                  <a:cubicBezTo>
                    <a:pt x="84" y="0"/>
                    <a:pt x="0" y="72"/>
                    <a:pt x="0" y="155"/>
                  </a:cubicBezTo>
                  <a:cubicBezTo>
                    <a:pt x="0" y="250"/>
                    <a:pt x="84" y="322"/>
                    <a:pt x="167" y="322"/>
                  </a:cubicBezTo>
                  <a:lnTo>
                    <a:pt x="738" y="322"/>
                  </a:lnTo>
                  <a:cubicBezTo>
                    <a:pt x="810" y="322"/>
                    <a:pt x="881" y="262"/>
                    <a:pt x="893" y="191"/>
                  </a:cubicBezTo>
                  <a:cubicBezTo>
                    <a:pt x="917" y="96"/>
                    <a:pt x="857" y="24"/>
                    <a:pt x="762" y="12"/>
                  </a:cubicBezTo>
                  <a:cubicBezTo>
                    <a:pt x="715" y="12"/>
                    <a:pt x="691" y="0"/>
                    <a:pt x="64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7" name="Google Shape;4957;p66"/>
            <p:cNvSpPr/>
            <p:nvPr/>
          </p:nvSpPr>
          <p:spPr>
            <a:xfrm>
              <a:off x="4785464" y="2064216"/>
              <a:ext cx="28456" cy="10631"/>
            </a:xfrm>
            <a:custGeom>
              <a:rect b="b" l="l" r="r" t="t"/>
              <a:pathLst>
                <a:path extrusionOk="0" h="334" w="894">
                  <a:moveTo>
                    <a:pt x="167" y="1"/>
                  </a:moveTo>
                  <a:cubicBezTo>
                    <a:pt x="83" y="1"/>
                    <a:pt x="0" y="84"/>
                    <a:pt x="0" y="167"/>
                  </a:cubicBezTo>
                  <a:cubicBezTo>
                    <a:pt x="24" y="262"/>
                    <a:pt x="83" y="334"/>
                    <a:pt x="167" y="334"/>
                  </a:cubicBezTo>
                  <a:lnTo>
                    <a:pt x="738" y="334"/>
                  </a:lnTo>
                  <a:cubicBezTo>
                    <a:pt x="822" y="334"/>
                    <a:pt x="893" y="262"/>
                    <a:pt x="893" y="167"/>
                  </a:cubicBezTo>
                  <a:cubicBezTo>
                    <a:pt x="893" y="84"/>
                    <a:pt x="822" y="1"/>
                    <a:pt x="73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8" name="Google Shape;4958;p66"/>
            <p:cNvSpPr/>
            <p:nvPr/>
          </p:nvSpPr>
          <p:spPr>
            <a:xfrm>
              <a:off x="4818790" y="2279482"/>
              <a:ext cx="28456" cy="10631"/>
            </a:xfrm>
            <a:custGeom>
              <a:rect b="b" l="l" r="r" t="t"/>
              <a:pathLst>
                <a:path extrusionOk="0" h="334" w="894">
                  <a:moveTo>
                    <a:pt x="168" y="0"/>
                  </a:moveTo>
                  <a:cubicBezTo>
                    <a:pt x="72" y="0"/>
                    <a:pt x="1" y="72"/>
                    <a:pt x="1" y="167"/>
                  </a:cubicBezTo>
                  <a:cubicBezTo>
                    <a:pt x="1" y="250"/>
                    <a:pt x="72" y="334"/>
                    <a:pt x="168" y="334"/>
                  </a:cubicBezTo>
                  <a:lnTo>
                    <a:pt x="727" y="334"/>
                  </a:lnTo>
                  <a:cubicBezTo>
                    <a:pt x="822" y="334"/>
                    <a:pt x="894" y="250"/>
                    <a:pt x="894" y="167"/>
                  </a:cubicBezTo>
                  <a:cubicBezTo>
                    <a:pt x="894" y="72"/>
                    <a:pt x="822" y="0"/>
                    <a:pt x="72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9" name="Google Shape;4959;p66"/>
            <p:cNvSpPr/>
            <p:nvPr/>
          </p:nvSpPr>
          <p:spPr>
            <a:xfrm>
              <a:off x="4851002" y="2253700"/>
              <a:ext cx="14069" cy="28074"/>
            </a:xfrm>
            <a:custGeom>
              <a:rect b="b" l="l" r="r" t="t"/>
              <a:pathLst>
                <a:path extrusionOk="0" h="882" w="442">
                  <a:moveTo>
                    <a:pt x="275" y="1"/>
                  </a:moveTo>
                  <a:cubicBezTo>
                    <a:pt x="191" y="1"/>
                    <a:pt x="120" y="84"/>
                    <a:pt x="120" y="167"/>
                  </a:cubicBezTo>
                  <a:lnTo>
                    <a:pt x="120" y="405"/>
                  </a:lnTo>
                  <a:cubicBezTo>
                    <a:pt x="120" y="489"/>
                    <a:pt x="84" y="572"/>
                    <a:pt x="60" y="632"/>
                  </a:cubicBezTo>
                  <a:cubicBezTo>
                    <a:pt x="1" y="703"/>
                    <a:pt x="25" y="810"/>
                    <a:pt x="108" y="858"/>
                  </a:cubicBezTo>
                  <a:cubicBezTo>
                    <a:pt x="132" y="870"/>
                    <a:pt x="168" y="882"/>
                    <a:pt x="191" y="882"/>
                  </a:cubicBezTo>
                  <a:cubicBezTo>
                    <a:pt x="239" y="882"/>
                    <a:pt x="299" y="858"/>
                    <a:pt x="322" y="810"/>
                  </a:cubicBezTo>
                  <a:cubicBezTo>
                    <a:pt x="406" y="691"/>
                    <a:pt x="441" y="560"/>
                    <a:pt x="441" y="405"/>
                  </a:cubicBezTo>
                  <a:lnTo>
                    <a:pt x="441" y="167"/>
                  </a:lnTo>
                  <a:cubicBezTo>
                    <a:pt x="441" y="84"/>
                    <a:pt x="370" y="1"/>
                    <a:pt x="27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0" name="Google Shape;4960;p66"/>
            <p:cNvSpPr/>
            <p:nvPr/>
          </p:nvSpPr>
          <p:spPr>
            <a:xfrm>
              <a:off x="4883596" y="2064980"/>
              <a:ext cx="107299" cy="99310"/>
            </a:xfrm>
            <a:custGeom>
              <a:rect b="b" l="l" r="r" t="t"/>
              <a:pathLst>
                <a:path extrusionOk="0" h="3120" w="3371">
                  <a:moveTo>
                    <a:pt x="2620" y="310"/>
                  </a:moveTo>
                  <a:cubicBezTo>
                    <a:pt x="2680" y="310"/>
                    <a:pt x="2739" y="322"/>
                    <a:pt x="2787" y="346"/>
                  </a:cubicBezTo>
                  <a:lnTo>
                    <a:pt x="1656" y="1334"/>
                  </a:lnTo>
                  <a:lnTo>
                    <a:pt x="525" y="346"/>
                  </a:lnTo>
                  <a:cubicBezTo>
                    <a:pt x="584" y="322"/>
                    <a:pt x="644" y="310"/>
                    <a:pt x="703" y="310"/>
                  </a:cubicBezTo>
                  <a:close/>
                  <a:moveTo>
                    <a:pt x="3013" y="572"/>
                  </a:moveTo>
                  <a:cubicBezTo>
                    <a:pt x="3025" y="619"/>
                    <a:pt x="3037" y="667"/>
                    <a:pt x="3037" y="727"/>
                  </a:cubicBezTo>
                  <a:lnTo>
                    <a:pt x="3037" y="2394"/>
                  </a:lnTo>
                  <a:cubicBezTo>
                    <a:pt x="3037" y="2453"/>
                    <a:pt x="3025" y="2501"/>
                    <a:pt x="3013" y="2548"/>
                  </a:cubicBezTo>
                  <a:lnTo>
                    <a:pt x="1906" y="1560"/>
                  </a:lnTo>
                  <a:lnTo>
                    <a:pt x="3013" y="572"/>
                  </a:lnTo>
                  <a:close/>
                  <a:moveTo>
                    <a:pt x="310" y="596"/>
                  </a:moveTo>
                  <a:lnTo>
                    <a:pt x="1418" y="1572"/>
                  </a:lnTo>
                  <a:lnTo>
                    <a:pt x="310" y="2560"/>
                  </a:lnTo>
                  <a:cubicBezTo>
                    <a:pt x="298" y="2513"/>
                    <a:pt x="287" y="2465"/>
                    <a:pt x="287" y="2405"/>
                  </a:cubicBezTo>
                  <a:lnTo>
                    <a:pt x="287" y="727"/>
                  </a:lnTo>
                  <a:cubicBezTo>
                    <a:pt x="287" y="679"/>
                    <a:pt x="298" y="619"/>
                    <a:pt x="310" y="596"/>
                  </a:cubicBezTo>
                  <a:close/>
                  <a:moveTo>
                    <a:pt x="715" y="0"/>
                  </a:moveTo>
                  <a:cubicBezTo>
                    <a:pt x="501" y="0"/>
                    <a:pt x="322" y="84"/>
                    <a:pt x="191" y="227"/>
                  </a:cubicBezTo>
                  <a:lnTo>
                    <a:pt x="179" y="238"/>
                  </a:lnTo>
                  <a:cubicBezTo>
                    <a:pt x="60" y="369"/>
                    <a:pt x="1" y="536"/>
                    <a:pt x="1" y="715"/>
                  </a:cubicBezTo>
                  <a:lnTo>
                    <a:pt x="1" y="2382"/>
                  </a:lnTo>
                  <a:cubicBezTo>
                    <a:pt x="1" y="2560"/>
                    <a:pt x="60" y="2727"/>
                    <a:pt x="168" y="2846"/>
                  </a:cubicBezTo>
                  <a:cubicBezTo>
                    <a:pt x="156" y="2870"/>
                    <a:pt x="156" y="2870"/>
                    <a:pt x="168" y="2882"/>
                  </a:cubicBezTo>
                  <a:lnTo>
                    <a:pt x="191" y="2917"/>
                  </a:lnTo>
                  <a:cubicBezTo>
                    <a:pt x="334" y="3048"/>
                    <a:pt x="513" y="3120"/>
                    <a:pt x="703" y="3120"/>
                  </a:cubicBezTo>
                  <a:lnTo>
                    <a:pt x="1132" y="3120"/>
                  </a:lnTo>
                  <a:cubicBezTo>
                    <a:pt x="1227" y="3120"/>
                    <a:pt x="1299" y="3048"/>
                    <a:pt x="1299" y="2953"/>
                  </a:cubicBezTo>
                  <a:cubicBezTo>
                    <a:pt x="1299" y="2870"/>
                    <a:pt x="1227" y="2798"/>
                    <a:pt x="1132" y="2798"/>
                  </a:cubicBezTo>
                  <a:lnTo>
                    <a:pt x="703" y="2798"/>
                  </a:lnTo>
                  <a:cubicBezTo>
                    <a:pt x="644" y="2798"/>
                    <a:pt x="584" y="2775"/>
                    <a:pt x="537" y="2763"/>
                  </a:cubicBezTo>
                  <a:lnTo>
                    <a:pt x="1668" y="1762"/>
                  </a:lnTo>
                  <a:lnTo>
                    <a:pt x="2799" y="2763"/>
                  </a:lnTo>
                  <a:cubicBezTo>
                    <a:pt x="2751" y="2775"/>
                    <a:pt x="2692" y="2798"/>
                    <a:pt x="2632" y="2798"/>
                  </a:cubicBezTo>
                  <a:lnTo>
                    <a:pt x="2096" y="2798"/>
                  </a:lnTo>
                  <a:cubicBezTo>
                    <a:pt x="2013" y="2798"/>
                    <a:pt x="1942" y="2870"/>
                    <a:pt x="1942" y="2953"/>
                  </a:cubicBezTo>
                  <a:cubicBezTo>
                    <a:pt x="1942" y="3048"/>
                    <a:pt x="2013" y="3120"/>
                    <a:pt x="2096" y="3120"/>
                  </a:cubicBezTo>
                  <a:lnTo>
                    <a:pt x="2632" y="3120"/>
                  </a:lnTo>
                  <a:cubicBezTo>
                    <a:pt x="2846" y="3120"/>
                    <a:pt x="3025" y="3036"/>
                    <a:pt x="3156" y="2905"/>
                  </a:cubicBezTo>
                  <a:lnTo>
                    <a:pt x="3168" y="2882"/>
                  </a:lnTo>
                  <a:cubicBezTo>
                    <a:pt x="3287" y="2751"/>
                    <a:pt x="3370" y="2584"/>
                    <a:pt x="3370" y="2394"/>
                  </a:cubicBezTo>
                  <a:lnTo>
                    <a:pt x="3370" y="727"/>
                  </a:lnTo>
                  <a:cubicBezTo>
                    <a:pt x="3370" y="322"/>
                    <a:pt x="3037" y="0"/>
                    <a:pt x="263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1" name="Google Shape;4961;p66"/>
            <p:cNvSpPr/>
            <p:nvPr/>
          </p:nvSpPr>
          <p:spPr>
            <a:xfrm>
              <a:off x="4882864" y="2190422"/>
              <a:ext cx="107267" cy="99692"/>
            </a:xfrm>
            <a:custGeom>
              <a:rect b="b" l="l" r="r" t="t"/>
              <a:pathLst>
                <a:path extrusionOk="0" h="3132" w="3370">
                  <a:moveTo>
                    <a:pt x="2643" y="310"/>
                  </a:moveTo>
                  <a:cubicBezTo>
                    <a:pt x="2703" y="310"/>
                    <a:pt x="2762" y="334"/>
                    <a:pt x="2810" y="346"/>
                  </a:cubicBezTo>
                  <a:lnTo>
                    <a:pt x="1679" y="1346"/>
                  </a:lnTo>
                  <a:lnTo>
                    <a:pt x="548" y="346"/>
                  </a:lnTo>
                  <a:cubicBezTo>
                    <a:pt x="607" y="334"/>
                    <a:pt x="667" y="310"/>
                    <a:pt x="726" y="310"/>
                  </a:cubicBezTo>
                  <a:close/>
                  <a:moveTo>
                    <a:pt x="333" y="584"/>
                  </a:moveTo>
                  <a:lnTo>
                    <a:pt x="1441" y="1560"/>
                  </a:lnTo>
                  <a:lnTo>
                    <a:pt x="333" y="2548"/>
                  </a:lnTo>
                  <a:cubicBezTo>
                    <a:pt x="321" y="2501"/>
                    <a:pt x="310" y="2453"/>
                    <a:pt x="310" y="2393"/>
                  </a:cubicBezTo>
                  <a:lnTo>
                    <a:pt x="310" y="727"/>
                  </a:lnTo>
                  <a:cubicBezTo>
                    <a:pt x="310" y="691"/>
                    <a:pt x="321" y="631"/>
                    <a:pt x="333" y="584"/>
                  </a:cubicBezTo>
                  <a:close/>
                  <a:moveTo>
                    <a:pt x="3036" y="584"/>
                  </a:moveTo>
                  <a:cubicBezTo>
                    <a:pt x="3048" y="631"/>
                    <a:pt x="3060" y="667"/>
                    <a:pt x="3060" y="727"/>
                  </a:cubicBezTo>
                  <a:lnTo>
                    <a:pt x="3060" y="2393"/>
                  </a:lnTo>
                  <a:cubicBezTo>
                    <a:pt x="3060" y="2441"/>
                    <a:pt x="3048" y="2501"/>
                    <a:pt x="3036" y="2548"/>
                  </a:cubicBezTo>
                  <a:lnTo>
                    <a:pt x="1929" y="1560"/>
                  </a:lnTo>
                  <a:lnTo>
                    <a:pt x="3036" y="584"/>
                  </a:lnTo>
                  <a:close/>
                  <a:moveTo>
                    <a:pt x="1691" y="1786"/>
                  </a:moveTo>
                  <a:lnTo>
                    <a:pt x="2822" y="2786"/>
                  </a:lnTo>
                  <a:cubicBezTo>
                    <a:pt x="2762" y="2798"/>
                    <a:pt x="2703" y="2810"/>
                    <a:pt x="2643" y="2810"/>
                  </a:cubicBezTo>
                  <a:lnTo>
                    <a:pt x="726" y="2810"/>
                  </a:lnTo>
                  <a:cubicBezTo>
                    <a:pt x="667" y="2810"/>
                    <a:pt x="607" y="2798"/>
                    <a:pt x="560" y="2786"/>
                  </a:cubicBezTo>
                  <a:lnTo>
                    <a:pt x="1691" y="1786"/>
                  </a:lnTo>
                  <a:close/>
                  <a:moveTo>
                    <a:pt x="726" y="0"/>
                  </a:moveTo>
                  <a:cubicBezTo>
                    <a:pt x="512" y="0"/>
                    <a:pt x="333" y="96"/>
                    <a:pt x="202" y="227"/>
                  </a:cubicBezTo>
                  <a:lnTo>
                    <a:pt x="191" y="238"/>
                  </a:lnTo>
                  <a:cubicBezTo>
                    <a:pt x="71" y="369"/>
                    <a:pt x="0" y="536"/>
                    <a:pt x="0" y="727"/>
                  </a:cubicBezTo>
                  <a:lnTo>
                    <a:pt x="0" y="2393"/>
                  </a:lnTo>
                  <a:cubicBezTo>
                    <a:pt x="0" y="2596"/>
                    <a:pt x="71" y="2751"/>
                    <a:pt x="191" y="2894"/>
                  </a:cubicBezTo>
                  <a:cubicBezTo>
                    <a:pt x="333" y="3036"/>
                    <a:pt x="512" y="3132"/>
                    <a:pt x="726" y="3132"/>
                  </a:cubicBezTo>
                  <a:lnTo>
                    <a:pt x="2643" y="3132"/>
                  </a:lnTo>
                  <a:cubicBezTo>
                    <a:pt x="2858" y="3132"/>
                    <a:pt x="3036" y="3036"/>
                    <a:pt x="3167" y="2905"/>
                  </a:cubicBezTo>
                  <a:lnTo>
                    <a:pt x="3179" y="2894"/>
                  </a:lnTo>
                  <a:cubicBezTo>
                    <a:pt x="3298" y="2751"/>
                    <a:pt x="3369" y="2596"/>
                    <a:pt x="3369" y="2393"/>
                  </a:cubicBezTo>
                  <a:lnTo>
                    <a:pt x="3369" y="727"/>
                  </a:lnTo>
                  <a:cubicBezTo>
                    <a:pt x="3369" y="536"/>
                    <a:pt x="3298" y="369"/>
                    <a:pt x="3179" y="238"/>
                  </a:cubicBezTo>
                  <a:lnTo>
                    <a:pt x="3167" y="227"/>
                  </a:lnTo>
                  <a:cubicBezTo>
                    <a:pt x="3036" y="96"/>
                    <a:pt x="2858" y="0"/>
                    <a:pt x="264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962" name="Google Shape;4962;p66"/>
          <p:cNvGrpSpPr/>
          <p:nvPr/>
        </p:nvGrpSpPr>
        <p:grpSpPr>
          <a:xfrm>
            <a:off x="6058700" y="1623497"/>
            <a:ext cx="382819" cy="310788"/>
            <a:chOff x="6083810" y="1547297"/>
            <a:chExt cx="382819" cy="310788"/>
          </a:xfrm>
        </p:grpSpPr>
        <p:sp>
          <p:nvSpPr>
            <p:cNvPr id="4963" name="Google Shape;4963;p66"/>
            <p:cNvSpPr/>
            <p:nvPr/>
          </p:nvSpPr>
          <p:spPr>
            <a:xfrm>
              <a:off x="6083810" y="1547297"/>
              <a:ext cx="382819" cy="310788"/>
            </a:xfrm>
            <a:custGeom>
              <a:rect b="b" l="l" r="r" t="t"/>
              <a:pathLst>
                <a:path extrusionOk="0" h="9764" w="12027">
                  <a:moveTo>
                    <a:pt x="1834" y="334"/>
                  </a:moveTo>
                  <a:cubicBezTo>
                    <a:pt x="1834" y="334"/>
                    <a:pt x="1846" y="334"/>
                    <a:pt x="1846" y="358"/>
                  </a:cubicBezTo>
                  <a:lnTo>
                    <a:pt x="1846" y="1108"/>
                  </a:lnTo>
                  <a:cubicBezTo>
                    <a:pt x="1846" y="1108"/>
                    <a:pt x="1846" y="1132"/>
                    <a:pt x="1834" y="1132"/>
                  </a:cubicBezTo>
                  <a:lnTo>
                    <a:pt x="1465" y="1132"/>
                  </a:lnTo>
                  <a:cubicBezTo>
                    <a:pt x="1465" y="1132"/>
                    <a:pt x="1453" y="1132"/>
                    <a:pt x="1453" y="1108"/>
                  </a:cubicBezTo>
                  <a:lnTo>
                    <a:pt x="1453" y="358"/>
                  </a:lnTo>
                  <a:lnTo>
                    <a:pt x="1834" y="334"/>
                  </a:lnTo>
                  <a:close/>
                  <a:moveTo>
                    <a:pt x="10502" y="334"/>
                  </a:moveTo>
                  <a:cubicBezTo>
                    <a:pt x="10502" y="334"/>
                    <a:pt x="10514" y="334"/>
                    <a:pt x="10514" y="358"/>
                  </a:cubicBezTo>
                  <a:lnTo>
                    <a:pt x="10514" y="1108"/>
                  </a:lnTo>
                  <a:cubicBezTo>
                    <a:pt x="10514" y="1108"/>
                    <a:pt x="10514" y="1132"/>
                    <a:pt x="10502" y="1132"/>
                  </a:cubicBezTo>
                  <a:lnTo>
                    <a:pt x="10133" y="1132"/>
                  </a:lnTo>
                  <a:cubicBezTo>
                    <a:pt x="10133" y="1132"/>
                    <a:pt x="10109" y="1132"/>
                    <a:pt x="10109" y="1108"/>
                  </a:cubicBezTo>
                  <a:lnTo>
                    <a:pt x="10109" y="358"/>
                  </a:lnTo>
                  <a:lnTo>
                    <a:pt x="10502" y="334"/>
                  </a:lnTo>
                  <a:close/>
                  <a:moveTo>
                    <a:pt x="11229" y="1096"/>
                  </a:moveTo>
                  <a:cubicBezTo>
                    <a:pt x="11443" y="1096"/>
                    <a:pt x="11621" y="1274"/>
                    <a:pt x="11621" y="1477"/>
                  </a:cubicBezTo>
                  <a:lnTo>
                    <a:pt x="11621" y="9013"/>
                  </a:lnTo>
                  <a:cubicBezTo>
                    <a:pt x="11645" y="9240"/>
                    <a:pt x="11467" y="9406"/>
                    <a:pt x="11264" y="9406"/>
                  </a:cubicBezTo>
                  <a:lnTo>
                    <a:pt x="727" y="9406"/>
                  </a:lnTo>
                  <a:cubicBezTo>
                    <a:pt x="513" y="9406"/>
                    <a:pt x="334" y="9228"/>
                    <a:pt x="334" y="9013"/>
                  </a:cubicBezTo>
                  <a:lnTo>
                    <a:pt x="334" y="1477"/>
                  </a:lnTo>
                  <a:cubicBezTo>
                    <a:pt x="334" y="1274"/>
                    <a:pt x="513" y="1096"/>
                    <a:pt x="727" y="1096"/>
                  </a:cubicBezTo>
                  <a:lnTo>
                    <a:pt x="1108" y="1096"/>
                  </a:lnTo>
                  <a:lnTo>
                    <a:pt x="1108" y="1108"/>
                  </a:lnTo>
                  <a:cubicBezTo>
                    <a:pt x="1108" y="1322"/>
                    <a:pt x="1275" y="1465"/>
                    <a:pt x="1465" y="1465"/>
                  </a:cubicBezTo>
                  <a:lnTo>
                    <a:pt x="1834" y="1465"/>
                  </a:lnTo>
                  <a:cubicBezTo>
                    <a:pt x="2049" y="1465"/>
                    <a:pt x="2192" y="1298"/>
                    <a:pt x="2192" y="1108"/>
                  </a:cubicBezTo>
                  <a:lnTo>
                    <a:pt x="2192" y="1096"/>
                  </a:lnTo>
                  <a:lnTo>
                    <a:pt x="9752" y="1096"/>
                  </a:lnTo>
                  <a:lnTo>
                    <a:pt x="9752" y="1108"/>
                  </a:lnTo>
                  <a:cubicBezTo>
                    <a:pt x="9752" y="1322"/>
                    <a:pt x="9919" y="1465"/>
                    <a:pt x="10109" y="1465"/>
                  </a:cubicBezTo>
                  <a:lnTo>
                    <a:pt x="10490" y="1465"/>
                  </a:lnTo>
                  <a:cubicBezTo>
                    <a:pt x="10693" y="1465"/>
                    <a:pt x="10848" y="1298"/>
                    <a:pt x="10848" y="1108"/>
                  </a:cubicBezTo>
                  <a:lnTo>
                    <a:pt x="10848" y="1096"/>
                  </a:lnTo>
                  <a:close/>
                  <a:moveTo>
                    <a:pt x="1489" y="0"/>
                  </a:moveTo>
                  <a:cubicBezTo>
                    <a:pt x="1287" y="0"/>
                    <a:pt x="1132" y="155"/>
                    <a:pt x="1132" y="358"/>
                  </a:cubicBezTo>
                  <a:lnTo>
                    <a:pt x="1132" y="739"/>
                  </a:lnTo>
                  <a:lnTo>
                    <a:pt x="751" y="739"/>
                  </a:lnTo>
                  <a:cubicBezTo>
                    <a:pt x="346" y="739"/>
                    <a:pt x="1" y="1072"/>
                    <a:pt x="1" y="1489"/>
                  </a:cubicBezTo>
                  <a:lnTo>
                    <a:pt x="1" y="9013"/>
                  </a:lnTo>
                  <a:cubicBezTo>
                    <a:pt x="1" y="9418"/>
                    <a:pt x="334" y="9764"/>
                    <a:pt x="751" y="9764"/>
                  </a:cubicBezTo>
                  <a:lnTo>
                    <a:pt x="11288" y="9764"/>
                  </a:lnTo>
                  <a:cubicBezTo>
                    <a:pt x="11693" y="9764"/>
                    <a:pt x="12026" y="9430"/>
                    <a:pt x="12026" y="9013"/>
                  </a:cubicBezTo>
                  <a:lnTo>
                    <a:pt x="12026" y="1489"/>
                  </a:lnTo>
                  <a:cubicBezTo>
                    <a:pt x="12002" y="1084"/>
                    <a:pt x="11657" y="739"/>
                    <a:pt x="11264" y="739"/>
                  </a:cubicBezTo>
                  <a:lnTo>
                    <a:pt x="10871" y="739"/>
                  </a:lnTo>
                  <a:lnTo>
                    <a:pt x="10871" y="358"/>
                  </a:lnTo>
                  <a:cubicBezTo>
                    <a:pt x="10871" y="143"/>
                    <a:pt x="10705" y="0"/>
                    <a:pt x="10514" y="0"/>
                  </a:cubicBezTo>
                  <a:lnTo>
                    <a:pt x="10145" y="0"/>
                  </a:lnTo>
                  <a:cubicBezTo>
                    <a:pt x="9931" y="0"/>
                    <a:pt x="9788" y="155"/>
                    <a:pt x="9788" y="358"/>
                  </a:cubicBezTo>
                  <a:lnTo>
                    <a:pt x="9788" y="739"/>
                  </a:lnTo>
                  <a:lnTo>
                    <a:pt x="2227" y="739"/>
                  </a:lnTo>
                  <a:lnTo>
                    <a:pt x="2227" y="358"/>
                  </a:lnTo>
                  <a:cubicBezTo>
                    <a:pt x="2227" y="143"/>
                    <a:pt x="2061" y="0"/>
                    <a:pt x="187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4" name="Google Shape;4964;p66"/>
            <p:cNvSpPr/>
            <p:nvPr/>
          </p:nvSpPr>
          <p:spPr>
            <a:xfrm>
              <a:off x="6106950" y="1606787"/>
              <a:ext cx="334661" cy="11395"/>
            </a:xfrm>
            <a:custGeom>
              <a:rect b="b" l="l" r="r" t="t"/>
              <a:pathLst>
                <a:path extrusionOk="0" h="358" w="10514">
                  <a:moveTo>
                    <a:pt x="179" y="1"/>
                  </a:moveTo>
                  <a:cubicBezTo>
                    <a:pt x="72" y="1"/>
                    <a:pt x="0" y="72"/>
                    <a:pt x="0" y="179"/>
                  </a:cubicBezTo>
                  <a:cubicBezTo>
                    <a:pt x="0" y="286"/>
                    <a:pt x="72" y="358"/>
                    <a:pt x="179" y="358"/>
                  </a:cubicBezTo>
                  <a:lnTo>
                    <a:pt x="10335" y="358"/>
                  </a:lnTo>
                  <a:cubicBezTo>
                    <a:pt x="10442" y="358"/>
                    <a:pt x="10513" y="286"/>
                    <a:pt x="10513" y="179"/>
                  </a:cubicBezTo>
                  <a:cubicBezTo>
                    <a:pt x="10513" y="72"/>
                    <a:pt x="10442" y="1"/>
                    <a:pt x="1033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5" name="Google Shape;4965;p66"/>
            <p:cNvSpPr/>
            <p:nvPr/>
          </p:nvSpPr>
          <p:spPr>
            <a:xfrm>
              <a:off x="6124743" y="1655296"/>
              <a:ext cx="47427" cy="11395"/>
            </a:xfrm>
            <a:custGeom>
              <a:rect b="b" l="l" r="r" t="t"/>
              <a:pathLst>
                <a:path extrusionOk="0" h="358" w="1490">
                  <a:moveTo>
                    <a:pt x="179" y="1"/>
                  </a:moveTo>
                  <a:cubicBezTo>
                    <a:pt x="72" y="1"/>
                    <a:pt x="1" y="72"/>
                    <a:pt x="1" y="179"/>
                  </a:cubicBezTo>
                  <a:cubicBezTo>
                    <a:pt x="1" y="275"/>
                    <a:pt x="72" y="358"/>
                    <a:pt x="179" y="358"/>
                  </a:cubicBezTo>
                  <a:lnTo>
                    <a:pt x="1310" y="358"/>
                  </a:lnTo>
                  <a:cubicBezTo>
                    <a:pt x="1418" y="358"/>
                    <a:pt x="1489" y="275"/>
                    <a:pt x="1489" y="179"/>
                  </a:cubicBezTo>
                  <a:cubicBezTo>
                    <a:pt x="1489" y="72"/>
                    <a:pt x="1406" y="1"/>
                    <a:pt x="131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6" name="Google Shape;4966;p66"/>
            <p:cNvSpPr/>
            <p:nvPr/>
          </p:nvSpPr>
          <p:spPr>
            <a:xfrm>
              <a:off x="6208520" y="1655296"/>
              <a:ext cx="47395" cy="11395"/>
            </a:xfrm>
            <a:custGeom>
              <a:rect b="b" l="l" r="r" t="t"/>
              <a:pathLst>
                <a:path extrusionOk="0" h="358" w="1489">
                  <a:moveTo>
                    <a:pt x="179" y="1"/>
                  </a:moveTo>
                  <a:cubicBezTo>
                    <a:pt x="83" y="1"/>
                    <a:pt x="0" y="72"/>
                    <a:pt x="0" y="179"/>
                  </a:cubicBezTo>
                  <a:cubicBezTo>
                    <a:pt x="0" y="275"/>
                    <a:pt x="83" y="358"/>
                    <a:pt x="179" y="358"/>
                  </a:cubicBezTo>
                  <a:lnTo>
                    <a:pt x="1310" y="358"/>
                  </a:lnTo>
                  <a:cubicBezTo>
                    <a:pt x="1417" y="358"/>
                    <a:pt x="1488" y="275"/>
                    <a:pt x="1488" y="179"/>
                  </a:cubicBezTo>
                  <a:cubicBezTo>
                    <a:pt x="1488" y="72"/>
                    <a:pt x="1405" y="1"/>
                    <a:pt x="131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7" name="Google Shape;4967;p66"/>
            <p:cNvSpPr/>
            <p:nvPr/>
          </p:nvSpPr>
          <p:spPr>
            <a:xfrm>
              <a:off x="6376391" y="1655296"/>
              <a:ext cx="47395" cy="11395"/>
            </a:xfrm>
            <a:custGeom>
              <a:rect b="b" l="l" r="r" t="t"/>
              <a:pathLst>
                <a:path extrusionOk="0" h="358" w="1489">
                  <a:moveTo>
                    <a:pt x="179" y="1"/>
                  </a:moveTo>
                  <a:cubicBezTo>
                    <a:pt x="72" y="1"/>
                    <a:pt x="1" y="72"/>
                    <a:pt x="1" y="179"/>
                  </a:cubicBezTo>
                  <a:cubicBezTo>
                    <a:pt x="1" y="275"/>
                    <a:pt x="72" y="358"/>
                    <a:pt x="179" y="358"/>
                  </a:cubicBezTo>
                  <a:lnTo>
                    <a:pt x="1310" y="358"/>
                  </a:lnTo>
                  <a:cubicBezTo>
                    <a:pt x="1417" y="358"/>
                    <a:pt x="1489" y="275"/>
                    <a:pt x="1489" y="179"/>
                  </a:cubicBezTo>
                  <a:cubicBezTo>
                    <a:pt x="1489" y="72"/>
                    <a:pt x="1417" y="1"/>
                    <a:pt x="131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8" name="Google Shape;4968;p66"/>
            <p:cNvSpPr/>
            <p:nvPr/>
          </p:nvSpPr>
          <p:spPr>
            <a:xfrm>
              <a:off x="6124743" y="1703041"/>
              <a:ext cx="47427" cy="11427"/>
            </a:xfrm>
            <a:custGeom>
              <a:rect b="b" l="l" r="r" t="t"/>
              <a:pathLst>
                <a:path extrusionOk="0" h="359" w="1490">
                  <a:moveTo>
                    <a:pt x="179" y="1"/>
                  </a:moveTo>
                  <a:cubicBezTo>
                    <a:pt x="72" y="1"/>
                    <a:pt x="1" y="72"/>
                    <a:pt x="1" y="180"/>
                  </a:cubicBezTo>
                  <a:cubicBezTo>
                    <a:pt x="1" y="275"/>
                    <a:pt x="72" y="358"/>
                    <a:pt x="179" y="358"/>
                  </a:cubicBezTo>
                  <a:lnTo>
                    <a:pt x="1310" y="358"/>
                  </a:lnTo>
                  <a:cubicBezTo>
                    <a:pt x="1418" y="358"/>
                    <a:pt x="1489" y="275"/>
                    <a:pt x="1489" y="180"/>
                  </a:cubicBezTo>
                  <a:cubicBezTo>
                    <a:pt x="1489" y="72"/>
                    <a:pt x="1406" y="1"/>
                    <a:pt x="131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9" name="Google Shape;4969;p66"/>
            <p:cNvSpPr/>
            <p:nvPr/>
          </p:nvSpPr>
          <p:spPr>
            <a:xfrm>
              <a:off x="6292646" y="1703041"/>
              <a:ext cx="47395" cy="11427"/>
            </a:xfrm>
            <a:custGeom>
              <a:rect b="b" l="l" r="r" t="t"/>
              <a:pathLst>
                <a:path extrusionOk="0" h="359" w="1489">
                  <a:moveTo>
                    <a:pt x="179" y="1"/>
                  </a:moveTo>
                  <a:cubicBezTo>
                    <a:pt x="72" y="1"/>
                    <a:pt x="0" y="72"/>
                    <a:pt x="0" y="180"/>
                  </a:cubicBezTo>
                  <a:cubicBezTo>
                    <a:pt x="0" y="275"/>
                    <a:pt x="72" y="358"/>
                    <a:pt x="179" y="358"/>
                  </a:cubicBezTo>
                  <a:lnTo>
                    <a:pt x="1310" y="358"/>
                  </a:lnTo>
                  <a:cubicBezTo>
                    <a:pt x="1405" y="358"/>
                    <a:pt x="1489" y="275"/>
                    <a:pt x="1489" y="180"/>
                  </a:cubicBezTo>
                  <a:cubicBezTo>
                    <a:pt x="1489" y="72"/>
                    <a:pt x="1405" y="1"/>
                    <a:pt x="131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0" name="Google Shape;4970;p66"/>
            <p:cNvSpPr/>
            <p:nvPr/>
          </p:nvSpPr>
          <p:spPr>
            <a:xfrm>
              <a:off x="6124743" y="1750818"/>
              <a:ext cx="47427" cy="11395"/>
            </a:xfrm>
            <a:custGeom>
              <a:rect b="b" l="l" r="r" t="t"/>
              <a:pathLst>
                <a:path extrusionOk="0" h="358" w="1490">
                  <a:moveTo>
                    <a:pt x="179" y="0"/>
                  </a:moveTo>
                  <a:cubicBezTo>
                    <a:pt x="72" y="0"/>
                    <a:pt x="1" y="72"/>
                    <a:pt x="1" y="179"/>
                  </a:cubicBezTo>
                  <a:cubicBezTo>
                    <a:pt x="1" y="286"/>
                    <a:pt x="72" y="357"/>
                    <a:pt x="179" y="357"/>
                  </a:cubicBezTo>
                  <a:lnTo>
                    <a:pt x="1310" y="357"/>
                  </a:lnTo>
                  <a:cubicBezTo>
                    <a:pt x="1418" y="357"/>
                    <a:pt x="1489" y="286"/>
                    <a:pt x="1489" y="179"/>
                  </a:cubicBezTo>
                  <a:cubicBezTo>
                    <a:pt x="1489" y="72"/>
                    <a:pt x="1406" y="0"/>
                    <a:pt x="131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1" name="Google Shape;4971;p66"/>
            <p:cNvSpPr/>
            <p:nvPr/>
          </p:nvSpPr>
          <p:spPr>
            <a:xfrm>
              <a:off x="6208520" y="1750818"/>
              <a:ext cx="47395" cy="11395"/>
            </a:xfrm>
            <a:custGeom>
              <a:rect b="b" l="l" r="r" t="t"/>
              <a:pathLst>
                <a:path extrusionOk="0" h="358" w="1489">
                  <a:moveTo>
                    <a:pt x="179" y="0"/>
                  </a:moveTo>
                  <a:cubicBezTo>
                    <a:pt x="83" y="0"/>
                    <a:pt x="0" y="72"/>
                    <a:pt x="0" y="179"/>
                  </a:cubicBezTo>
                  <a:cubicBezTo>
                    <a:pt x="0" y="286"/>
                    <a:pt x="83" y="357"/>
                    <a:pt x="179" y="357"/>
                  </a:cubicBezTo>
                  <a:lnTo>
                    <a:pt x="1310" y="357"/>
                  </a:lnTo>
                  <a:cubicBezTo>
                    <a:pt x="1417" y="357"/>
                    <a:pt x="1488" y="286"/>
                    <a:pt x="1488" y="179"/>
                  </a:cubicBezTo>
                  <a:cubicBezTo>
                    <a:pt x="1488" y="72"/>
                    <a:pt x="1405" y="0"/>
                    <a:pt x="131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2" name="Google Shape;4972;p66"/>
            <p:cNvSpPr/>
            <p:nvPr/>
          </p:nvSpPr>
          <p:spPr>
            <a:xfrm>
              <a:off x="6376391" y="1750818"/>
              <a:ext cx="47395" cy="11395"/>
            </a:xfrm>
            <a:custGeom>
              <a:rect b="b" l="l" r="r" t="t"/>
              <a:pathLst>
                <a:path extrusionOk="0" h="358" w="1489">
                  <a:moveTo>
                    <a:pt x="179" y="0"/>
                  </a:moveTo>
                  <a:cubicBezTo>
                    <a:pt x="72" y="0"/>
                    <a:pt x="1" y="72"/>
                    <a:pt x="1" y="179"/>
                  </a:cubicBezTo>
                  <a:cubicBezTo>
                    <a:pt x="1" y="286"/>
                    <a:pt x="72" y="357"/>
                    <a:pt x="179" y="357"/>
                  </a:cubicBezTo>
                  <a:lnTo>
                    <a:pt x="1310" y="357"/>
                  </a:lnTo>
                  <a:cubicBezTo>
                    <a:pt x="1417" y="357"/>
                    <a:pt x="1489" y="286"/>
                    <a:pt x="1489" y="179"/>
                  </a:cubicBezTo>
                  <a:cubicBezTo>
                    <a:pt x="1489" y="72"/>
                    <a:pt x="1417" y="0"/>
                    <a:pt x="131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3" name="Google Shape;4973;p66"/>
            <p:cNvSpPr/>
            <p:nvPr/>
          </p:nvSpPr>
          <p:spPr>
            <a:xfrm>
              <a:off x="6208520" y="1798563"/>
              <a:ext cx="47395" cy="11395"/>
            </a:xfrm>
            <a:custGeom>
              <a:rect b="b" l="l" r="r" t="t"/>
              <a:pathLst>
                <a:path extrusionOk="0" h="358" w="1489">
                  <a:moveTo>
                    <a:pt x="179" y="0"/>
                  </a:moveTo>
                  <a:cubicBezTo>
                    <a:pt x="83" y="0"/>
                    <a:pt x="0" y="72"/>
                    <a:pt x="0" y="179"/>
                  </a:cubicBezTo>
                  <a:cubicBezTo>
                    <a:pt x="0" y="286"/>
                    <a:pt x="83" y="357"/>
                    <a:pt x="179" y="357"/>
                  </a:cubicBezTo>
                  <a:lnTo>
                    <a:pt x="1310" y="357"/>
                  </a:lnTo>
                  <a:cubicBezTo>
                    <a:pt x="1417" y="357"/>
                    <a:pt x="1488" y="286"/>
                    <a:pt x="1488" y="179"/>
                  </a:cubicBezTo>
                  <a:cubicBezTo>
                    <a:pt x="1488" y="72"/>
                    <a:pt x="1405" y="0"/>
                    <a:pt x="131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4" name="Google Shape;4974;p66"/>
            <p:cNvSpPr/>
            <p:nvPr/>
          </p:nvSpPr>
          <p:spPr>
            <a:xfrm>
              <a:off x="6292646" y="1798563"/>
              <a:ext cx="47395" cy="11395"/>
            </a:xfrm>
            <a:custGeom>
              <a:rect b="b" l="l" r="r" t="t"/>
              <a:pathLst>
                <a:path extrusionOk="0" h="358" w="1489">
                  <a:moveTo>
                    <a:pt x="179" y="0"/>
                  </a:moveTo>
                  <a:cubicBezTo>
                    <a:pt x="72" y="0"/>
                    <a:pt x="0" y="72"/>
                    <a:pt x="0" y="179"/>
                  </a:cubicBezTo>
                  <a:cubicBezTo>
                    <a:pt x="0" y="286"/>
                    <a:pt x="72" y="357"/>
                    <a:pt x="179" y="357"/>
                  </a:cubicBezTo>
                  <a:lnTo>
                    <a:pt x="1310" y="357"/>
                  </a:lnTo>
                  <a:cubicBezTo>
                    <a:pt x="1405" y="357"/>
                    <a:pt x="1489" y="286"/>
                    <a:pt x="1489" y="179"/>
                  </a:cubicBezTo>
                  <a:cubicBezTo>
                    <a:pt x="1489" y="72"/>
                    <a:pt x="1405" y="0"/>
                    <a:pt x="131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5" name="Google Shape;4975;p66"/>
            <p:cNvSpPr/>
            <p:nvPr/>
          </p:nvSpPr>
          <p:spPr>
            <a:xfrm>
              <a:off x="6376391" y="1798563"/>
              <a:ext cx="47395" cy="11395"/>
            </a:xfrm>
            <a:custGeom>
              <a:rect b="b" l="l" r="r" t="t"/>
              <a:pathLst>
                <a:path extrusionOk="0" h="358" w="1489">
                  <a:moveTo>
                    <a:pt x="179" y="0"/>
                  </a:moveTo>
                  <a:cubicBezTo>
                    <a:pt x="72" y="0"/>
                    <a:pt x="1" y="72"/>
                    <a:pt x="1" y="179"/>
                  </a:cubicBezTo>
                  <a:cubicBezTo>
                    <a:pt x="1" y="286"/>
                    <a:pt x="72" y="357"/>
                    <a:pt x="179" y="357"/>
                  </a:cubicBezTo>
                  <a:lnTo>
                    <a:pt x="1310" y="357"/>
                  </a:lnTo>
                  <a:cubicBezTo>
                    <a:pt x="1417" y="357"/>
                    <a:pt x="1489" y="286"/>
                    <a:pt x="1489" y="179"/>
                  </a:cubicBezTo>
                  <a:cubicBezTo>
                    <a:pt x="1489" y="72"/>
                    <a:pt x="1417" y="0"/>
                    <a:pt x="131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6" name="Google Shape;4976;p66"/>
            <p:cNvSpPr/>
            <p:nvPr/>
          </p:nvSpPr>
          <p:spPr>
            <a:xfrm>
              <a:off x="6207756" y="1690723"/>
              <a:ext cx="48923" cy="35108"/>
            </a:xfrm>
            <a:custGeom>
              <a:rect b="b" l="l" r="r" t="t"/>
              <a:pathLst>
                <a:path extrusionOk="0" h="1103" w="1537">
                  <a:moveTo>
                    <a:pt x="1328" y="1"/>
                  </a:moveTo>
                  <a:cubicBezTo>
                    <a:pt x="1283" y="1"/>
                    <a:pt x="1239" y="19"/>
                    <a:pt x="1203" y="55"/>
                  </a:cubicBezTo>
                  <a:lnTo>
                    <a:pt x="584" y="686"/>
                  </a:lnTo>
                  <a:lnTo>
                    <a:pt x="322" y="436"/>
                  </a:lnTo>
                  <a:cubicBezTo>
                    <a:pt x="286" y="394"/>
                    <a:pt x="241" y="373"/>
                    <a:pt x="197" y="373"/>
                  </a:cubicBezTo>
                  <a:cubicBezTo>
                    <a:pt x="152" y="373"/>
                    <a:pt x="107" y="394"/>
                    <a:pt x="72" y="436"/>
                  </a:cubicBezTo>
                  <a:cubicBezTo>
                    <a:pt x="0" y="507"/>
                    <a:pt x="0" y="614"/>
                    <a:pt x="72" y="686"/>
                  </a:cubicBezTo>
                  <a:lnTo>
                    <a:pt x="441" y="1055"/>
                  </a:lnTo>
                  <a:cubicBezTo>
                    <a:pt x="477" y="1078"/>
                    <a:pt x="512" y="1102"/>
                    <a:pt x="560" y="1102"/>
                  </a:cubicBezTo>
                  <a:cubicBezTo>
                    <a:pt x="607" y="1102"/>
                    <a:pt x="655" y="1078"/>
                    <a:pt x="679" y="1055"/>
                  </a:cubicBezTo>
                  <a:lnTo>
                    <a:pt x="1441" y="293"/>
                  </a:lnTo>
                  <a:cubicBezTo>
                    <a:pt x="1536" y="233"/>
                    <a:pt x="1536" y="138"/>
                    <a:pt x="1453" y="55"/>
                  </a:cubicBezTo>
                  <a:cubicBezTo>
                    <a:pt x="1417" y="19"/>
                    <a:pt x="1372" y="1"/>
                    <a:pt x="132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7" name="Google Shape;4977;p66"/>
            <p:cNvSpPr/>
            <p:nvPr/>
          </p:nvSpPr>
          <p:spPr>
            <a:xfrm>
              <a:off x="6376009" y="1690723"/>
              <a:ext cx="48159" cy="35108"/>
            </a:xfrm>
            <a:custGeom>
              <a:rect b="b" l="l" r="r" t="t"/>
              <a:pathLst>
                <a:path extrusionOk="0" h="1103" w="1513">
                  <a:moveTo>
                    <a:pt x="1328" y="1"/>
                  </a:moveTo>
                  <a:cubicBezTo>
                    <a:pt x="1284" y="1"/>
                    <a:pt x="1239" y="19"/>
                    <a:pt x="1203" y="55"/>
                  </a:cubicBezTo>
                  <a:lnTo>
                    <a:pt x="572" y="686"/>
                  </a:lnTo>
                  <a:lnTo>
                    <a:pt x="322" y="436"/>
                  </a:lnTo>
                  <a:cubicBezTo>
                    <a:pt x="286" y="394"/>
                    <a:pt x="242" y="373"/>
                    <a:pt x="197" y="373"/>
                  </a:cubicBezTo>
                  <a:cubicBezTo>
                    <a:pt x="152" y="373"/>
                    <a:pt x="108" y="394"/>
                    <a:pt x="72" y="436"/>
                  </a:cubicBezTo>
                  <a:cubicBezTo>
                    <a:pt x="1" y="507"/>
                    <a:pt x="1" y="614"/>
                    <a:pt x="72" y="686"/>
                  </a:cubicBezTo>
                  <a:lnTo>
                    <a:pt x="441" y="1055"/>
                  </a:lnTo>
                  <a:cubicBezTo>
                    <a:pt x="477" y="1078"/>
                    <a:pt x="513" y="1102"/>
                    <a:pt x="560" y="1102"/>
                  </a:cubicBezTo>
                  <a:cubicBezTo>
                    <a:pt x="608" y="1102"/>
                    <a:pt x="644" y="1078"/>
                    <a:pt x="679" y="1055"/>
                  </a:cubicBezTo>
                  <a:lnTo>
                    <a:pt x="1441" y="293"/>
                  </a:lnTo>
                  <a:cubicBezTo>
                    <a:pt x="1513" y="233"/>
                    <a:pt x="1513" y="138"/>
                    <a:pt x="1453" y="55"/>
                  </a:cubicBezTo>
                  <a:cubicBezTo>
                    <a:pt x="1417" y="19"/>
                    <a:pt x="1373" y="1"/>
                    <a:pt x="132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8" name="Google Shape;4978;p66"/>
            <p:cNvSpPr/>
            <p:nvPr/>
          </p:nvSpPr>
          <p:spPr>
            <a:xfrm>
              <a:off x="6291500" y="1738595"/>
              <a:ext cx="48923" cy="34981"/>
            </a:xfrm>
            <a:custGeom>
              <a:rect b="b" l="l" r="r" t="t"/>
              <a:pathLst>
                <a:path extrusionOk="0" h="1099" w="1537">
                  <a:moveTo>
                    <a:pt x="1334" y="0"/>
                  </a:moveTo>
                  <a:cubicBezTo>
                    <a:pt x="1289" y="0"/>
                    <a:pt x="1245" y="21"/>
                    <a:pt x="1203" y="63"/>
                  </a:cubicBezTo>
                  <a:lnTo>
                    <a:pt x="584" y="682"/>
                  </a:lnTo>
                  <a:lnTo>
                    <a:pt x="322" y="432"/>
                  </a:lnTo>
                  <a:cubicBezTo>
                    <a:pt x="286" y="396"/>
                    <a:pt x="242" y="378"/>
                    <a:pt x="197" y="378"/>
                  </a:cubicBezTo>
                  <a:cubicBezTo>
                    <a:pt x="152" y="378"/>
                    <a:pt x="108" y="396"/>
                    <a:pt x="72" y="432"/>
                  </a:cubicBezTo>
                  <a:cubicBezTo>
                    <a:pt x="1" y="503"/>
                    <a:pt x="1" y="610"/>
                    <a:pt x="72" y="682"/>
                  </a:cubicBezTo>
                  <a:lnTo>
                    <a:pt x="441" y="1051"/>
                  </a:lnTo>
                  <a:cubicBezTo>
                    <a:pt x="477" y="1087"/>
                    <a:pt x="524" y="1098"/>
                    <a:pt x="560" y="1098"/>
                  </a:cubicBezTo>
                  <a:cubicBezTo>
                    <a:pt x="608" y="1098"/>
                    <a:pt x="655" y="1087"/>
                    <a:pt x="679" y="1051"/>
                  </a:cubicBezTo>
                  <a:lnTo>
                    <a:pt x="1441" y="301"/>
                  </a:lnTo>
                  <a:cubicBezTo>
                    <a:pt x="1536" y="241"/>
                    <a:pt x="1536" y="134"/>
                    <a:pt x="1465" y="63"/>
                  </a:cubicBezTo>
                  <a:cubicBezTo>
                    <a:pt x="1423" y="21"/>
                    <a:pt x="1379" y="0"/>
                    <a:pt x="133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9" name="Google Shape;4979;p66"/>
            <p:cNvSpPr/>
            <p:nvPr/>
          </p:nvSpPr>
          <p:spPr>
            <a:xfrm>
              <a:off x="6123629" y="1786627"/>
              <a:ext cx="48891" cy="34695"/>
            </a:xfrm>
            <a:custGeom>
              <a:rect b="b" l="l" r="r" t="t"/>
              <a:pathLst>
                <a:path extrusionOk="0" h="1090" w="1536">
                  <a:moveTo>
                    <a:pt x="1340" y="0"/>
                  </a:moveTo>
                  <a:cubicBezTo>
                    <a:pt x="1295" y="0"/>
                    <a:pt x="1250" y="18"/>
                    <a:pt x="1215" y="54"/>
                  </a:cubicBezTo>
                  <a:lnTo>
                    <a:pt x="583" y="673"/>
                  </a:lnTo>
                  <a:lnTo>
                    <a:pt x="333" y="423"/>
                  </a:lnTo>
                  <a:cubicBezTo>
                    <a:pt x="298" y="387"/>
                    <a:pt x="253" y="369"/>
                    <a:pt x="208" y="369"/>
                  </a:cubicBezTo>
                  <a:cubicBezTo>
                    <a:pt x="164" y="369"/>
                    <a:pt x="119" y="387"/>
                    <a:pt x="83" y="423"/>
                  </a:cubicBezTo>
                  <a:cubicBezTo>
                    <a:pt x="0" y="494"/>
                    <a:pt x="0" y="601"/>
                    <a:pt x="83" y="673"/>
                  </a:cubicBezTo>
                  <a:lnTo>
                    <a:pt x="453" y="1042"/>
                  </a:lnTo>
                  <a:cubicBezTo>
                    <a:pt x="476" y="1078"/>
                    <a:pt x="524" y="1090"/>
                    <a:pt x="572" y="1090"/>
                  </a:cubicBezTo>
                  <a:cubicBezTo>
                    <a:pt x="619" y="1090"/>
                    <a:pt x="655" y="1078"/>
                    <a:pt x="691" y="1042"/>
                  </a:cubicBezTo>
                  <a:lnTo>
                    <a:pt x="1453" y="292"/>
                  </a:lnTo>
                  <a:cubicBezTo>
                    <a:pt x="1536" y="232"/>
                    <a:pt x="1536" y="125"/>
                    <a:pt x="1465" y="54"/>
                  </a:cubicBezTo>
                  <a:cubicBezTo>
                    <a:pt x="1429" y="18"/>
                    <a:pt x="1384" y="0"/>
                    <a:pt x="134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0" name="Google Shape;4980;p66"/>
            <p:cNvSpPr/>
            <p:nvPr/>
          </p:nvSpPr>
          <p:spPr>
            <a:xfrm>
              <a:off x="6291500" y="1642978"/>
              <a:ext cx="48923" cy="34727"/>
            </a:xfrm>
            <a:custGeom>
              <a:rect b="b" l="l" r="r" t="t"/>
              <a:pathLst>
                <a:path extrusionOk="0" h="1091" w="1537">
                  <a:moveTo>
                    <a:pt x="1334" y="1"/>
                  </a:moveTo>
                  <a:cubicBezTo>
                    <a:pt x="1289" y="1"/>
                    <a:pt x="1245" y="19"/>
                    <a:pt x="1203" y="54"/>
                  </a:cubicBezTo>
                  <a:lnTo>
                    <a:pt x="584" y="673"/>
                  </a:lnTo>
                  <a:lnTo>
                    <a:pt x="322" y="423"/>
                  </a:lnTo>
                  <a:cubicBezTo>
                    <a:pt x="286" y="388"/>
                    <a:pt x="242" y="370"/>
                    <a:pt x="197" y="370"/>
                  </a:cubicBezTo>
                  <a:cubicBezTo>
                    <a:pt x="152" y="370"/>
                    <a:pt x="108" y="388"/>
                    <a:pt x="72" y="423"/>
                  </a:cubicBezTo>
                  <a:cubicBezTo>
                    <a:pt x="1" y="495"/>
                    <a:pt x="1" y="602"/>
                    <a:pt x="72" y="673"/>
                  </a:cubicBezTo>
                  <a:lnTo>
                    <a:pt x="441" y="1054"/>
                  </a:lnTo>
                  <a:cubicBezTo>
                    <a:pt x="477" y="1078"/>
                    <a:pt x="524" y="1090"/>
                    <a:pt x="560" y="1090"/>
                  </a:cubicBezTo>
                  <a:cubicBezTo>
                    <a:pt x="608" y="1090"/>
                    <a:pt x="655" y="1078"/>
                    <a:pt x="679" y="1054"/>
                  </a:cubicBezTo>
                  <a:lnTo>
                    <a:pt x="1441" y="292"/>
                  </a:lnTo>
                  <a:cubicBezTo>
                    <a:pt x="1536" y="233"/>
                    <a:pt x="1536" y="114"/>
                    <a:pt x="1465" y="54"/>
                  </a:cubicBezTo>
                  <a:cubicBezTo>
                    <a:pt x="1423" y="19"/>
                    <a:pt x="1379" y="1"/>
                    <a:pt x="133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981" name="Google Shape;4981;p66"/>
          <p:cNvGrpSpPr/>
          <p:nvPr/>
        </p:nvGrpSpPr>
        <p:grpSpPr>
          <a:xfrm>
            <a:off x="6533190" y="1614393"/>
            <a:ext cx="382788" cy="328613"/>
            <a:chOff x="6558300" y="1538193"/>
            <a:chExt cx="382788" cy="328613"/>
          </a:xfrm>
        </p:grpSpPr>
        <p:sp>
          <p:nvSpPr>
            <p:cNvPr id="4982" name="Google Shape;4982;p66"/>
            <p:cNvSpPr/>
            <p:nvPr/>
          </p:nvSpPr>
          <p:spPr>
            <a:xfrm>
              <a:off x="6558300" y="1538193"/>
              <a:ext cx="382788" cy="328613"/>
            </a:xfrm>
            <a:custGeom>
              <a:rect b="b" l="l" r="r" t="t"/>
              <a:pathLst>
                <a:path extrusionOk="0" h="10324" w="12026">
                  <a:moveTo>
                    <a:pt x="6859" y="358"/>
                  </a:moveTo>
                  <a:cubicBezTo>
                    <a:pt x="7037" y="358"/>
                    <a:pt x="7204" y="477"/>
                    <a:pt x="7228" y="656"/>
                  </a:cubicBezTo>
                  <a:lnTo>
                    <a:pt x="7454" y="1691"/>
                  </a:lnTo>
                  <a:lnTo>
                    <a:pt x="4513" y="1691"/>
                  </a:lnTo>
                  <a:lnTo>
                    <a:pt x="4763" y="656"/>
                  </a:lnTo>
                  <a:cubicBezTo>
                    <a:pt x="4811" y="477"/>
                    <a:pt x="4954" y="358"/>
                    <a:pt x="5132" y="358"/>
                  </a:cubicBezTo>
                  <a:close/>
                  <a:moveTo>
                    <a:pt x="2822" y="2037"/>
                  </a:moveTo>
                  <a:lnTo>
                    <a:pt x="2822" y="5835"/>
                  </a:lnTo>
                  <a:lnTo>
                    <a:pt x="2429" y="5835"/>
                  </a:lnTo>
                  <a:lnTo>
                    <a:pt x="2429" y="2037"/>
                  </a:lnTo>
                  <a:close/>
                  <a:moveTo>
                    <a:pt x="9597" y="2037"/>
                  </a:moveTo>
                  <a:lnTo>
                    <a:pt x="9597" y="5835"/>
                  </a:lnTo>
                  <a:lnTo>
                    <a:pt x="9192" y="5835"/>
                  </a:lnTo>
                  <a:lnTo>
                    <a:pt x="9192" y="2037"/>
                  </a:lnTo>
                  <a:close/>
                  <a:moveTo>
                    <a:pt x="8835" y="2037"/>
                  </a:moveTo>
                  <a:lnTo>
                    <a:pt x="8835" y="5835"/>
                  </a:lnTo>
                  <a:lnTo>
                    <a:pt x="8823" y="5835"/>
                  </a:lnTo>
                  <a:cubicBezTo>
                    <a:pt x="8621" y="5835"/>
                    <a:pt x="8466" y="6001"/>
                    <a:pt x="8466" y="6192"/>
                  </a:cubicBezTo>
                  <a:lnTo>
                    <a:pt x="8466" y="6573"/>
                  </a:lnTo>
                  <a:lnTo>
                    <a:pt x="3561" y="6573"/>
                  </a:lnTo>
                  <a:lnTo>
                    <a:pt x="3561" y="6192"/>
                  </a:lnTo>
                  <a:cubicBezTo>
                    <a:pt x="3561" y="5978"/>
                    <a:pt x="3394" y="5835"/>
                    <a:pt x="3203" y="5835"/>
                  </a:cubicBezTo>
                  <a:lnTo>
                    <a:pt x="3180" y="5835"/>
                  </a:lnTo>
                  <a:lnTo>
                    <a:pt x="3180" y="2037"/>
                  </a:lnTo>
                  <a:close/>
                  <a:moveTo>
                    <a:pt x="2084" y="2037"/>
                  </a:moveTo>
                  <a:lnTo>
                    <a:pt x="2084" y="5835"/>
                  </a:lnTo>
                  <a:lnTo>
                    <a:pt x="2072" y="5835"/>
                  </a:lnTo>
                  <a:cubicBezTo>
                    <a:pt x="1858" y="5835"/>
                    <a:pt x="1715" y="6001"/>
                    <a:pt x="1715" y="6192"/>
                  </a:cubicBezTo>
                  <a:lnTo>
                    <a:pt x="1715" y="6573"/>
                  </a:lnTo>
                  <a:lnTo>
                    <a:pt x="1691" y="6573"/>
                  </a:lnTo>
                  <a:cubicBezTo>
                    <a:pt x="1677" y="6573"/>
                    <a:pt x="1663" y="6574"/>
                    <a:pt x="1648" y="6574"/>
                  </a:cubicBezTo>
                  <a:cubicBezTo>
                    <a:pt x="930" y="6574"/>
                    <a:pt x="358" y="5987"/>
                    <a:pt x="358" y="5251"/>
                  </a:cubicBezTo>
                  <a:lnTo>
                    <a:pt x="358" y="2620"/>
                  </a:lnTo>
                  <a:cubicBezTo>
                    <a:pt x="358" y="2299"/>
                    <a:pt x="608" y="2037"/>
                    <a:pt x="941" y="2037"/>
                  </a:cubicBezTo>
                  <a:close/>
                  <a:moveTo>
                    <a:pt x="11097" y="2049"/>
                  </a:moveTo>
                  <a:cubicBezTo>
                    <a:pt x="11419" y="2049"/>
                    <a:pt x="11681" y="2299"/>
                    <a:pt x="11681" y="2632"/>
                  </a:cubicBezTo>
                  <a:lnTo>
                    <a:pt x="11681" y="5263"/>
                  </a:lnTo>
                  <a:cubicBezTo>
                    <a:pt x="11669" y="6001"/>
                    <a:pt x="11073" y="6597"/>
                    <a:pt x="10347" y="6597"/>
                  </a:cubicBezTo>
                  <a:lnTo>
                    <a:pt x="10323" y="6204"/>
                  </a:lnTo>
                  <a:cubicBezTo>
                    <a:pt x="10323" y="6001"/>
                    <a:pt x="10168" y="5847"/>
                    <a:pt x="9966" y="5847"/>
                  </a:cubicBezTo>
                  <a:lnTo>
                    <a:pt x="9954" y="5847"/>
                  </a:lnTo>
                  <a:lnTo>
                    <a:pt x="9954" y="2049"/>
                  </a:lnTo>
                  <a:close/>
                  <a:moveTo>
                    <a:pt x="3180" y="6192"/>
                  </a:moveTo>
                  <a:cubicBezTo>
                    <a:pt x="3180" y="6192"/>
                    <a:pt x="3203" y="6192"/>
                    <a:pt x="3203" y="6204"/>
                  </a:cubicBezTo>
                  <a:lnTo>
                    <a:pt x="3203" y="7144"/>
                  </a:lnTo>
                  <a:cubicBezTo>
                    <a:pt x="3203" y="7144"/>
                    <a:pt x="3203" y="7156"/>
                    <a:pt x="3180" y="7156"/>
                  </a:cubicBezTo>
                  <a:lnTo>
                    <a:pt x="2048" y="7156"/>
                  </a:lnTo>
                  <a:cubicBezTo>
                    <a:pt x="2048" y="7156"/>
                    <a:pt x="2037" y="7156"/>
                    <a:pt x="2037" y="7144"/>
                  </a:cubicBezTo>
                  <a:lnTo>
                    <a:pt x="2037" y="6204"/>
                  </a:lnTo>
                  <a:cubicBezTo>
                    <a:pt x="2037" y="6204"/>
                    <a:pt x="2037" y="6192"/>
                    <a:pt x="2048" y="6192"/>
                  </a:cubicBezTo>
                  <a:lnTo>
                    <a:pt x="2441" y="6192"/>
                  </a:lnTo>
                  <a:lnTo>
                    <a:pt x="2441" y="6573"/>
                  </a:lnTo>
                  <a:cubicBezTo>
                    <a:pt x="2441" y="6668"/>
                    <a:pt x="2525" y="6752"/>
                    <a:pt x="2620" y="6752"/>
                  </a:cubicBezTo>
                  <a:cubicBezTo>
                    <a:pt x="2727" y="6752"/>
                    <a:pt x="2799" y="6680"/>
                    <a:pt x="2799" y="6573"/>
                  </a:cubicBezTo>
                  <a:lnTo>
                    <a:pt x="2799" y="6192"/>
                  </a:lnTo>
                  <a:close/>
                  <a:moveTo>
                    <a:pt x="9966" y="6192"/>
                  </a:moveTo>
                  <a:cubicBezTo>
                    <a:pt x="9966" y="6192"/>
                    <a:pt x="9978" y="6192"/>
                    <a:pt x="9978" y="6204"/>
                  </a:cubicBezTo>
                  <a:lnTo>
                    <a:pt x="9990" y="7144"/>
                  </a:lnTo>
                  <a:lnTo>
                    <a:pt x="8835" y="7156"/>
                  </a:lnTo>
                  <a:cubicBezTo>
                    <a:pt x="8835" y="7156"/>
                    <a:pt x="8823" y="7156"/>
                    <a:pt x="8823" y="7144"/>
                  </a:cubicBezTo>
                  <a:lnTo>
                    <a:pt x="8823" y="6204"/>
                  </a:lnTo>
                  <a:cubicBezTo>
                    <a:pt x="8823" y="6204"/>
                    <a:pt x="8823" y="6192"/>
                    <a:pt x="8835" y="6192"/>
                  </a:cubicBezTo>
                  <a:lnTo>
                    <a:pt x="9228" y="6192"/>
                  </a:lnTo>
                  <a:lnTo>
                    <a:pt x="9228" y="6573"/>
                  </a:lnTo>
                  <a:cubicBezTo>
                    <a:pt x="9228" y="6680"/>
                    <a:pt x="9299" y="6752"/>
                    <a:pt x="9406" y="6752"/>
                  </a:cubicBezTo>
                  <a:cubicBezTo>
                    <a:pt x="9514" y="6752"/>
                    <a:pt x="9585" y="6680"/>
                    <a:pt x="9585" y="6573"/>
                  </a:cubicBezTo>
                  <a:lnTo>
                    <a:pt x="9585" y="6192"/>
                  </a:lnTo>
                  <a:close/>
                  <a:moveTo>
                    <a:pt x="727" y="6632"/>
                  </a:moveTo>
                  <a:cubicBezTo>
                    <a:pt x="989" y="6823"/>
                    <a:pt x="1322" y="6930"/>
                    <a:pt x="1679" y="6930"/>
                  </a:cubicBezTo>
                  <a:lnTo>
                    <a:pt x="1691" y="6930"/>
                  </a:lnTo>
                  <a:lnTo>
                    <a:pt x="1691" y="7121"/>
                  </a:lnTo>
                  <a:cubicBezTo>
                    <a:pt x="1691" y="7335"/>
                    <a:pt x="1858" y="7478"/>
                    <a:pt x="2048" y="7478"/>
                  </a:cubicBezTo>
                  <a:lnTo>
                    <a:pt x="2810" y="7478"/>
                  </a:lnTo>
                  <a:lnTo>
                    <a:pt x="2810" y="9966"/>
                  </a:lnTo>
                  <a:lnTo>
                    <a:pt x="2429" y="9966"/>
                  </a:lnTo>
                  <a:lnTo>
                    <a:pt x="2429" y="8085"/>
                  </a:lnTo>
                  <a:cubicBezTo>
                    <a:pt x="2429" y="7978"/>
                    <a:pt x="2346" y="7906"/>
                    <a:pt x="2239" y="7906"/>
                  </a:cubicBezTo>
                  <a:cubicBezTo>
                    <a:pt x="2144" y="7906"/>
                    <a:pt x="2060" y="7978"/>
                    <a:pt x="2060" y="8085"/>
                  </a:cubicBezTo>
                  <a:lnTo>
                    <a:pt x="2060" y="9966"/>
                  </a:lnTo>
                  <a:lnTo>
                    <a:pt x="1108" y="9966"/>
                  </a:lnTo>
                  <a:cubicBezTo>
                    <a:pt x="905" y="9966"/>
                    <a:pt x="727" y="9788"/>
                    <a:pt x="727" y="9585"/>
                  </a:cubicBezTo>
                  <a:lnTo>
                    <a:pt x="727" y="6632"/>
                  </a:lnTo>
                  <a:close/>
                  <a:moveTo>
                    <a:pt x="8466" y="6942"/>
                  </a:moveTo>
                  <a:lnTo>
                    <a:pt x="8466" y="7144"/>
                  </a:lnTo>
                  <a:cubicBezTo>
                    <a:pt x="8466" y="7347"/>
                    <a:pt x="8633" y="7502"/>
                    <a:pt x="8823" y="7502"/>
                  </a:cubicBezTo>
                  <a:lnTo>
                    <a:pt x="9585" y="7502"/>
                  </a:lnTo>
                  <a:lnTo>
                    <a:pt x="9597" y="9966"/>
                  </a:lnTo>
                  <a:lnTo>
                    <a:pt x="9192" y="9966"/>
                  </a:lnTo>
                  <a:lnTo>
                    <a:pt x="9192" y="8085"/>
                  </a:lnTo>
                  <a:cubicBezTo>
                    <a:pt x="9192" y="7978"/>
                    <a:pt x="9121" y="7906"/>
                    <a:pt x="9014" y="7906"/>
                  </a:cubicBezTo>
                  <a:cubicBezTo>
                    <a:pt x="8906" y="7906"/>
                    <a:pt x="8835" y="7978"/>
                    <a:pt x="8835" y="8085"/>
                  </a:cubicBezTo>
                  <a:lnTo>
                    <a:pt x="8835" y="9966"/>
                  </a:lnTo>
                  <a:lnTo>
                    <a:pt x="3168" y="9966"/>
                  </a:lnTo>
                  <a:lnTo>
                    <a:pt x="3168" y="7502"/>
                  </a:lnTo>
                  <a:lnTo>
                    <a:pt x="3180" y="7502"/>
                  </a:lnTo>
                  <a:cubicBezTo>
                    <a:pt x="3394" y="7502"/>
                    <a:pt x="3537" y="7335"/>
                    <a:pt x="3537" y="7144"/>
                  </a:cubicBezTo>
                  <a:lnTo>
                    <a:pt x="3537" y="6942"/>
                  </a:lnTo>
                  <a:close/>
                  <a:moveTo>
                    <a:pt x="11300" y="6656"/>
                  </a:moveTo>
                  <a:lnTo>
                    <a:pt x="11300" y="9585"/>
                  </a:lnTo>
                  <a:cubicBezTo>
                    <a:pt x="11300" y="9788"/>
                    <a:pt x="11121" y="9966"/>
                    <a:pt x="10907" y="9966"/>
                  </a:cubicBezTo>
                  <a:lnTo>
                    <a:pt x="9954" y="9966"/>
                  </a:lnTo>
                  <a:lnTo>
                    <a:pt x="9954" y="7502"/>
                  </a:lnTo>
                  <a:lnTo>
                    <a:pt x="9966" y="7502"/>
                  </a:lnTo>
                  <a:cubicBezTo>
                    <a:pt x="10180" y="7502"/>
                    <a:pt x="10323" y="7335"/>
                    <a:pt x="10323" y="7144"/>
                  </a:cubicBezTo>
                  <a:lnTo>
                    <a:pt x="10323" y="6954"/>
                  </a:lnTo>
                  <a:lnTo>
                    <a:pt x="10347" y="6954"/>
                  </a:lnTo>
                  <a:cubicBezTo>
                    <a:pt x="10704" y="6954"/>
                    <a:pt x="11026" y="6847"/>
                    <a:pt x="11300" y="6656"/>
                  </a:cubicBezTo>
                  <a:close/>
                  <a:moveTo>
                    <a:pt x="5144" y="1"/>
                  </a:moveTo>
                  <a:cubicBezTo>
                    <a:pt x="4787" y="1"/>
                    <a:pt x="4489" y="239"/>
                    <a:pt x="4418" y="584"/>
                  </a:cubicBezTo>
                  <a:lnTo>
                    <a:pt x="4168" y="1691"/>
                  </a:lnTo>
                  <a:lnTo>
                    <a:pt x="917" y="1691"/>
                  </a:lnTo>
                  <a:cubicBezTo>
                    <a:pt x="417" y="1691"/>
                    <a:pt x="1" y="2108"/>
                    <a:pt x="1" y="2620"/>
                  </a:cubicBezTo>
                  <a:lnTo>
                    <a:pt x="1" y="5251"/>
                  </a:lnTo>
                  <a:cubicBezTo>
                    <a:pt x="1" y="5656"/>
                    <a:pt x="132" y="6025"/>
                    <a:pt x="370" y="6311"/>
                  </a:cubicBezTo>
                  <a:lnTo>
                    <a:pt x="370" y="9585"/>
                  </a:lnTo>
                  <a:cubicBezTo>
                    <a:pt x="370" y="9990"/>
                    <a:pt x="703" y="10323"/>
                    <a:pt x="1120" y="10323"/>
                  </a:cubicBezTo>
                  <a:lnTo>
                    <a:pt x="10907" y="10323"/>
                  </a:lnTo>
                  <a:cubicBezTo>
                    <a:pt x="11311" y="10323"/>
                    <a:pt x="11657" y="10002"/>
                    <a:pt x="11657" y="9585"/>
                  </a:cubicBezTo>
                  <a:lnTo>
                    <a:pt x="11657" y="6311"/>
                  </a:lnTo>
                  <a:cubicBezTo>
                    <a:pt x="11883" y="6025"/>
                    <a:pt x="12026" y="5656"/>
                    <a:pt x="12026" y="5251"/>
                  </a:cubicBezTo>
                  <a:lnTo>
                    <a:pt x="12026" y="2620"/>
                  </a:lnTo>
                  <a:cubicBezTo>
                    <a:pt x="12026" y="2108"/>
                    <a:pt x="11609" y="1691"/>
                    <a:pt x="11097" y="1691"/>
                  </a:cubicBezTo>
                  <a:lnTo>
                    <a:pt x="7859" y="1691"/>
                  </a:lnTo>
                  <a:lnTo>
                    <a:pt x="7609" y="584"/>
                  </a:lnTo>
                  <a:cubicBezTo>
                    <a:pt x="7525" y="239"/>
                    <a:pt x="7228" y="1"/>
                    <a:pt x="687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3" name="Google Shape;4983;p66"/>
            <p:cNvSpPr/>
            <p:nvPr/>
          </p:nvSpPr>
          <p:spPr>
            <a:xfrm>
              <a:off x="6714426" y="1699635"/>
              <a:ext cx="70917" cy="34536"/>
            </a:xfrm>
            <a:custGeom>
              <a:rect b="b" l="l" r="r" t="t"/>
              <a:pathLst>
                <a:path extrusionOk="0" h="1085" w="2228">
                  <a:moveTo>
                    <a:pt x="358" y="1"/>
                  </a:moveTo>
                  <a:cubicBezTo>
                    <a:pt x="156" y="1"/>
                    <a:pt x="1" y="167"/>
                    <a:pt x="1" y="358"/>
                  </a:cubicBezTo>
                  <a:lnTo>
                    <a:pt x="1" y="727"/>
                  </a:lnTo>
                  <a:cubicBezTo>
                    <a:pt x="1" y="941"/>
                    <a:pt x="168" y="1084"/>
                    <a:pt x="358" y="1084"/>
                  </a:cubicBezTo>
                  <a:lnTo>
                    <a:pt x="1870" y="1084"/>
                  </a:lnTo>
                  <a:cubicBezTo>
                    <a:pt x="2073" y="1084"/>
                    <a:pt x="2227" y="918"/>
                    <a:pt x="2227" y="727"/>
                  </a:cubicBezTo>
                  <a:lnTo>
                    <a:pt x="2227" y="358"/>
                  </a:lnTo>
                  <a:cubicBezTo>
                    <a:pt x="2227" y="167"/>
                    <a:pt x="2061" y="1"/>
                    <a:pt x="1870" y="1"/>
                  </a:cubicBezTo>
                  <a:lnTo>
                    <a:pt x="1668" y="1"/>
                  </a:lnTo>
                  <a:cubicBezTo>
                    <a:pt x="1573" y="1"/>
                    <a:pt x="1489" y="72"/>
                    <a:pt x="1489" y="179"/>
                  </a:cubicBezTo>
                  <a:cubicBezTo>
                    <a:pt x="1489" y="287"/>
                    <a:pt x="1573" y="358"/>
                    <a:pt x="1668" y="358"/>
                  </a:cubicBezTo>
                  <a:lnTo>
                    <a:pt x="1870" y="358"/>
                  </a:lnTo>
                  <a:cubicBezTo>
                    <a:pt x="1870" y="358"/>
                    <a:pt x="1882" y="358"/>
                    <a:pt x="1882" y="370"/>
                  </a:cubicBezTo>
                  <a:lnTo>
                    <a:pt x="1882" y="751"/>
                  </a:lnTo>
                  <a:cubicBezTo>
                    <a:pt x="1882" y="751"/>
                    <a:pt x="1882" y="763"/>
                    <a:pt x="1870" y="763"/>
                  </a:cubicBezTo>
                  <a:lnTo>
                    <a:pt x="358" y="763"/>
                  </a:lnTo>
                  <a:cubicBezTo>
                    <a:pt x="358" y="763"/>
                    <a:pt x="346" y="763"/>
                    <a:pt x="346" y="751"/>
                  </a:cubicBezTo>
                  <a:lnTo>
                    <a:pt x="346" y="370"/>
                  </a:lnTo>
                  <a:cubicBezTo>
                    <a:pt x="346" y="370"/>
                    <a:pt x="346" y="358"/>
                    <a:pt x="358" y="358"/>
                  </a:cubicBezTo>
                  <a:lnTo>
                    <a:pt x="930" y="358"/>
                  </a:lnTo>
                  <a:cubicBezTo>
                    <a:pt x="1037" y="358"/>
                    <a:pt x="1108" y="287"/>
                    <a:pt x="1108" y="179"/>
                  </a:cubicBezTo>
                  <a:cubicBezTo>
                    <a:pt x="1108" y="72"/>
                    <a:pt x="1037" y="1"/>
                    <a:pt x="93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984" name="Google Shape;4984;p66"/>
          <p:cNvGrpSpPr/>
          <p:nvPr/>
        </p:nvGrpSpPr>
        <p:grpSpPr>
          <a:xfrm>
            <a:off x="5168892" y="1587497"/>
            <a:ext cx="259605" cy="346024"/>
            <a:chOff x="5194002" y="1511297"/>
            <a:chExt cx="259605" cy="346024"/>
          </a:xfrm>
        </p:grpSpPr>
        <p:sp>
          <p:nvSpPr>
            <p:cNvPr id="4985" name="Google Shape;4985;p66"/>
            <p:cNvSpPr/>
            <p:nvPr/>
          </p:nvSpPr>
          <p:spPr>
            <a:xfrm>
              <a:off x="5216729" y="1543636"/>
              <a:ext cx="169431" cy="159436"/>
            </a:xfrm>
            <a:custGeom>
              <a:rect b="b" l="l" r="r" t="t"/>
              <a:pathLst>
                <a:path extrusionOk="0" h="5009" w="5323">
                  <a:moveTo>
                    <a:pt x="3353" y="0"/>
                  </a:moveTo>
                  <a:cubicBezTo>
                    <a:pt x="2568" y="0"/>
                    <a:pt x="1788" y="303"/>
                    <a:pt x="1203" y="901"/>
                  </a:cubicBezTo>
                  <a:cubicBezTo>
                    <a:pt x="96" y="1997"/>
                    <a:pt x="0" y="3747"/>
                    <a:pt x="965" y="4949"/>
                  </a:cubicBezTo>
                  <a:cubicBezTo>
                    <a:pt x="1001" y="4997"/>
                    <a:pt x="1036" y="5009"/>
                    <a:pt x="1084" y="5009"/>
                  </a:cubicBezTo>
                  <a:cubicBezTo>
                    <a:pt x="1120" y="5009"/>
                    <a:pt x="1155" y="4985"/>
                    <a:pt x="1191" y="4973"/>
                  </a:cubicBezTo>
                  <a:cubicBezTo>
                    <a:pt x="1262" y="4914"/>
                    <a:pt x="1262" y="4830"/>
                    <a:pt x="1215" y="4759"/>
                  </a:cubicBezTo>
                  <a:cubicBezTo>
                    <a:pt x="358" y="3664"/>
                    <a:pt x="441" y="2104"/>
                    <a:pt x="1429" y="1127"/>
                  </a:cubicBezTo>
                  <a:cubicBezTo>
                    <a:pt x="1957" y="594"/>
                    <a:pt x="2658" y="324"/>
                    <a:pt x="3362" y="324"/>
                  </a:cubicBezTo>
                  <a:cubicBezTo>
                    <a:pt x="3961" y="324"/>
                    <a:pt x="4562" y="519"/>
                    <a:pt x="5061" y="913"/>
                  </a:cubicBezTo>
                  <a:cubicBezTo>
                    <a:pt x="5091" y="939"/>
                    <a:pt x="5127" y="951"/>
                    <a:pt x="5162" y="951"/>
                  </a:cubicBezTo>
                  <a:cubicBezTo>
                    <a:pt x="5208" y="951"/>
                    <a:pt x="5253" y="930"/>
                    <a:pt x="5287" y="889"/>
                  </a:cubicBezTo>
                  <a:cubicBezTo>
                    <a:pt x="5323" y="806"/>
                    <a:pt x="5311" y="711"/>
                    <a:pt x="5251" y="663"/>
                  </a:cubicBezTo>
                  <a:cubicBezTo>
                    <a:pt x="4693" y="220"/>
                    <a:pt x="4021" y="0"/>
                    <a:pt x="335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6" name="Google Shape;4986;p66"/>
            <p:cNvSpPr/>
            <p:nvPr/>
          </p:nvSpPr>
          <p:spPr>
            <a:xfrm>
              <a:off x="5194002" y="1511297"/>
              <a:ext cx="259605" cy="346024"/>
            </a:xfrm>
            <a:custGeom>
              <a:rect b="b" l="l" r="r" t="t"/>
              <a:pathLst>
                <a:path extrusionOk="0" h="10871" w="8156">
                  <a:moveTo>
                    <a:pt x="4060" y="322"/>
                  </a:moveTo>
                  <a:cubicBezTo>
                    <a:pt x="6132" y="322"/>
                    <a:pt x="7822" y="2001"/>
                    <a:pt x="7822" y="4084"/>
                  </a:cubicBezTo>
                  <a:cubicBezTo>
                    <a:pt x="7822" y="4977"/>
                    <a:pt x="7632" y="5894"/>
                    <a:pt x="7227" y="6763"/>
                  </a:cubicBezTo>
                  <a:cubicBezTo>
                    <a:pt x="6918" y="7466"/>
                    <a:pt x="6477" y="8168"/>
                    <a:pt x="5906" y="8823"/>
                  </a:cubicBezTo>
                  <a:cubicBezTo>
                    <a:pt x="5120" y="9740"/>
                    <a:pt x="4310" y="10335"/>
                    <a:pt x="4060" y="10537"/>
                  </a:cubicBezTo>
                  <a:cubicBezTo>
                    <a:pt x="3810" y="10359"/>
                    <a:pt x="3000" y="9763"/>
                    <a:pt x="2215" y="8835"/>
                  </a:cubicBezTo>
                  <a:cubicBezTo>
                    <a:pt x="1643" y="8180"/>
                    <a:pt x="1203" y="7477"/>
                    <a:pt x="893" y="6787"/>
                  </a:cubicBezTo>
                  <a:cubicBezTo>
                    <a:pt x="488" y="5906"/>
                    <a:pt x="298" y="5001"/>
                    <a:pt x="298" y="4084"/>
                  </a:cubicBezTo>
                  <a:cubicBezTo>
                    <a:pt x="298" y="2024"/>
                    <a:pt x="1976" y="322"/>
                    <a:pt x="4060" y="322"/>
                  </a:cubicBezTo>
                  <a:close/>
                  <a:moveTo>
                    <a:pt x="4072" y="0"/>
                  </a:moveTo>
                  <a:cubicBezTo>
                    <a:pt x="1834" y="0"/>
                    <a:pt x="0" y="1822"/>
                    <a:pt x="0" y="4072"/>
                  </a:cubicBezTo>
                  <a:cubicBezTo>
                    <a:pt x="0" y="5025"/>
                    <a:pt x="202" y="5977"/>
                    <a:pt x="619" y="6894"/>
                  </a:cubicBezTo>
                  <a:cubicBezTo>
                    <a:pt x="953" y="7632"/>
                    <a:pt x="1405" y="8359"/>
                    <a:pt x="1988" y="9025"/>
                  </a:cubicBezTo>
                  <a:cubicBezTo>
                    <a:pt x="2977" y="10192"/>
                    <a:pt x="3941" y="10835"/>
                    <a:pt x="3989" y="10847"/>
                  </a:cubicBezTo>
                  <a:cubicBezTo>
                    <a:pt x="4012" y="10859"/>
                    <a:pt x="4048" y="10871"/>
                    <a:pt x="4072" y="10871"/>
                  </a:cubicBezTo>
                  <a:cubicBezTo>
                    <a:pt x="4108" y="10871"/>
                    <a:pt x="4132" y="10859"/>
                    <a:pt x="4167" y="10847"/>
                  </a:cubicBezTo>
                  <a:cubicBezTo>
                    <a:pt x="4203" y="10811"/>
                    <a:pt x="5179" y="10168"/>
                    <a:pt x="6156" y="9025"/>
                  </a:cubicBezTo>
                  <a:cubicBezTo>
                    <a:pt x="6739" y="8347"/>
                    <a:pt x="7203" y="7632"/>
                    <a:pt x="7525" y="6894"/>
                  </a:cubicBezTo>
                  <a:cubicBezTo>
                    <a:pt x="7942" y="5977"/>
                    <a:pt x="8156" y="5025"/>
                    <a:pt x="8156" y="4072"/>
                  </a:cubicBezTo>
                  <a:cubicBezTo>
                    <a:pt x="8156" y="1822"/>
                    <a:pt x="6322" y="0"/>
                    <a:pt x="407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7" name="Google Shape;4987;p66"/>
            <p:cNvSpPr/>
            <p:nvPr/>
          </p:nvSpPr>
          <p:spPr>
            <a:xfrm>
              <a:off x="5296304" y="1607105"/>
              <a:ext cx="55002" cy="17156"/>
            </a:xfrm>
            <a:custGeom>
              <a:rect b="b" l="l" r="r" t="t"/>
              <a:pathLst>
                <a:path extrusionOk="0" h="539" w="1728">
                  <a:moveTo>
                    <a:pt x="629" y="0"/>
                  </a:moveTo>
                  <a:cubicBezTo>
                    <a:pt x="478" y="0"/>
                    <a:pt x="312" y="15"/>
                    <a:pt x="132" y="50"/>
                  </a:cubicBezTo>
                  <a:cubicBezTo>
                    <a:pt x="60" y="62"/>
                    <a:pt x="1" y="122"/>
                    <a:pt x="1" y="217"/>
                  </a:cubicBezTo>
                  <a:lnTo>
                    <a:pt x="1" y="384"/>
                  </a:lnTo>
                  <a:cubicBezTo>
                    <a:pt x="1" y="467"/>
                    <a:pt x="72" y="538"/>
                    <a:pt x="156" y="538"/>
                  </a:cubicBezTo>
                  <a:cubicBezTo>
                    <a:pt x="251" y="538"/>
                    <a:pt x="322" y="467"/>
                    <a:pt x="322" y="384"/>
                  </a:cubicBezTo>
                  <a:lnTo>
                    <a:pt x="322" y="348"/>
                  </a:lnTo>
                  <a:cubicBezTo>
                    <a:pt x="437" y="332"/>
                    <a:pt x="543" y="325"/>
                    <a:pt x="640" y="325"/>
                  </a:cubicBezTo>
                  <a:cubicBezTo>
                    <a:pt x="833" y="325"/>
                    <a:pt x="989" y="352"/>
                    <a:pt x="1108" y="384"/>
                  </a:cubicBezTo>
                  <a:cubicBezTo>
                    <a:pt x="1322" y="443"/>
                    <a:pt x="1441" y="515"/>
                    <a:pt x="1441" y="515"/>
                  </a:cubicBezTo>
                  <a:cubicBezTo>
                    <a:pt x="1465" y="527"/>
                    <a:pt x="1501" y="538"/>
                    <a:pt x="1525" y="538"/>
                  </a:cubicBezTo>
                  <a:cubicBezTo>
                    <a:pt x="1572" y="538"/>
                    <a:pt x="1632" y="515"/>
                    <a:pt x="1668" y="467"/>
                  </a:cubicBezTo>
                  <a:cubicBezTo>
                    <a:pt x="1727" y="396"/>
                    <a:pt x="1691" y="300"/>
                    <a:pt x="1620" y="241"/>
                  </a:cubicBezTo>
                  <a:cubicBezTo>
                    <a:pt x="1591" y="231"/>
                    <a:pt x="1235" y="0"/>
                    <a:pt x="62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8" name="Google Shape;4988;p66"/>
            <p:cNvSpPr/>
            <p:nvPr/>
          </p:nvSpPr>
          <p:spPr>
            <a:xfrm>
              <a:off x="5260686" y="1576103"/>
              <a:ext cx="169813" cy="162970"/>
            </a:xfrm>
            <a:custGeom>
              <a:rect b="b" l="l" r="r" t="t"/>
              <a:pathLst>
                <a:path extrusionOk="0" h="5120" w="5335">
                  <a:moveTo>
                    <a:pt x="3191" y="322"/>
                  </a:moveTo>
                  <a:lnTo>
                    <a:pt x="3191" y="1108"/>
                  </a:lnTo>
                  <a:cubicBezTo>
                    <a:pt x="3191" y="1250"/>
                    <a:pt x="3156" y="1381"/>
                    <a:pt x="3096" y="1501"/>
                  </a:cubicBezTo>
                  <a:lnTo>
                    <a:pt x="3037" y="1620"/>
                  </a:lnTo>
                  <a:cubicBezTo>
                    <a:pt x="3025" y="1631"/>
                    <a:pt x="3025" y="1667"/>
                    <a:pt x="3025" y="1691"/>
                  </a:cubicBezTo>
                  <a:lnTo>
                    <a:pt x="3025" y="2036"/>
                  </a:lnTo>
                  <a:cubicBezTo>
                    <a:pt x="3025" y="2322"/>
                    <a:pt x="2918" y="2584"/>
                    <a:pt x="2715" y="2786"/>
                  </a:cubicBezTo>
                  <a:cubicBezTo>
                    <a:pt x="2501" y="2977"/>
                    <a:pt x="2239" y="3084"/>
                    <a:pt x="1953" y="3084"/>
                  </a:cubicBezTo>
                  <a:cubicBezTo>
                    <a:pt x="1382" y="3048"/>
                    <a:pt x="941" y="2572"/>
                    <a:pt x="941" y="1989"/>
                  </a:cubicBezTo>
                  <a:lnTo>
                    <a:pt x="941" y="1691"/>
                  </a:lnTo>
                  <a:cubicBezTo>
                    <a:pt x="941" y="1667"/>
                    <a:pt x="941" y="1655"/>
                    <a:pt x="929" y="1620"/>
                  </a:cubicBezTo>
                  <a:lnTo>
                    <a:pt x="870" y="1501"/>
                  </a:lnTo>
                  <a:cubicBezTo>
                    <a:pt x="798" y="1381"/>
                    <a:pt x="774" y="1250"/>
                    <a:pt x="774" y="1108"/>
                  </a:cubicBezTo>
                  <a:cubicBezTo>
                    <a:pt x="774" y="679"/>
                    <a:pt x="1132" y="322"/>
                    <a:pt x="1560" y="322"/>
                  </a:cubicBezTo>
                  <a:close/>
                  <a:moveTo>
                    <a:pt x="2489" y="3286"/>
                  </a:moveTo>
                  <a:lnTo>
                    <a:pt x="2489" y="3513"/>
                  </a:lnTo>
                  <a:cubicBezTo>
                    <a:pt x="2489" y="3560"/>
                    <a:pt x="2489" y="3596"/>
                    <a:pt x="2501" y="3644"/>
                  </a:cubicBezTo>
                  <a:lnTo>
                    <a:pt x="1965" y="4048"/>
                  </a:lnTo>
                  <a:lnTo>
                    <a:pt x="1429" y="3644"/>
                  </a:lnTo>
                  <a:cubicBezTo>
                    <a:pt x="1441" y="3596"/>
                    <a:pt x="1441" y="3548"/>
                    <a:pt x="1441" y="3513"/>
                  </a:cubicBezTo>
                  <a:lnTo>
                    <a:pt x="1441" y="3286"/>
                  </a:lnTo>
                  <a:cubicBezTo>
                    <a:pt x="1596" y="3346"/>
                    <a:pt x="1751" y="3394"/>
                    <a:pt x="1917" y="3394"/>
                  </a:cubicBezTo>
                  <a:lnTo>
                    <a:pt x="1965" y="3394"/>
                  </a:lnTo>
                  <a:cubicBezTo>
                    <a:pt x="2144" y="3394"/>
                    <a:pt x="2322" y="3358"/>
                    <a:pt x="2489" y="3286"/>
                  </a:cubicBezTo>
                  <a:close/>
                  <a:moveTo>
                    <a:pt x="1251" y="3917"/>
                  </a:moveTo>
                  <a:lnTo>
                    <a:pt x="1822" y="4346"/>
                  </a:lnTo>
                  <a:lnTo>
                    <a:pt x="1822" y="4775"/>
                  </a:lnTo>
                  <a:cubicBezTo>
                    <a:pt x="1322" y="4751"/>
                    <a:pt x="834" y="4584"/>
                    <a:pt x="405" y="4287"/>
                  </a:cubicBezTo>
                  <a:cubicBezTo>
                    <a:pt x="429" y="4251"/>
                    <a:pt x="477" y="4227"/>
                    <a:pt x="513" y="4215"/>
                  </a:cubicBezTo>
                  <a:lnTo>
                    <a:pt x="1132" y="3965"/>
                  </a:lnTo>
                  <a:cubicBezTo>
                    <a:pt x="1179" y="3953"/>
                    <a:pt x="1227" y="3929"/>
                    <a:pt x="1251" y="3917"/>
                  </a:cubicBezTo>
                  <a:close/>
                  <a:moveTo>
                    <a:pt x="2691" y="3894"/>
                  </a:moveTo>
                  <a:cubicBezTo>
                    <a:pt x="2727" y="3929"/>
                    <a:pt x="2775" y="3941"/>
                    <a:pt x="2810" y="3953"/>
                  </a:cubicBezTo>
                  <a:lnTo>
                    <a:pt x="3572" y="4239"/>
                  </a:lnTo>
                  <a:cubicBezTo>
                    <a:pt x="3144" y="4572"/>
                    <a:pt x="2656" y="4751"/>
                    <a:pt x="2132" y="4775"/>
                  </a:cubicBezTo>
                  <a:lnTo>
                    <a:pt x="2132" y="4334"/>
                  </a:lnTo>
                  <a:lnTo>
                    <a:pt x="2691" y="3894"/>
                  </a:lnTo>
                  <a:close/>
                  <a:moveTo>
                    <a:pt x="1572" y="0"/>
                  </a:moveTo>
                  <a:cubicBezTo>
                    <a:pt x="965" y="0"/>
                    <a:pt x="465" y="488"/>
                    <a:pt x="465" y="1108"/>
                  </a:cubicBezTo>
                  <a:cubicBezTo>
                    <a:pt x="465" y="1286"/>
                    <a:pt x="501" y="1489"/>
                    <a:pt x="584" y="1655"/>
                  </a:cubicBezTo>
                  <a:lnTo>
                    <a:pt x="620" y="1739"/>
                  </a:lnTo>
                  <a:lnTo>
                    <a:pt x="620" y="1989"/>
                  </a:lnTo>
                  <a:cubicBezTo>
                    <a:pt x="620" y="2429"/>
                    <a:pt x="822" y="2822"/>
                    <a:pt x="1132" y="3096"/>
                  </a:cubicBezTo>
                  <a:lnTo>
                    <a:pt x="1132" y="3525"/>
                  </a:lnTo>
                  <a:cubicBezTo>
                    <a:pt x="1132" y="3596"/>
                    <a:pt x="1084" y="3667"/>
                    <a:pt x="1013" y="3691"/>
                  </a:cubicBezTo>
                  <a:lnTo>
                    <a:pt x="382" y="3929"/>
                  </a:lnTo>
                  <a:cubicBezTo>
                    <a:pt x="227" y="3989"/>
                    <a:pt x="84" y="4108"/>
                    <a:pt x="24" y="4275"/>
                  </a:cubicBezTo>
                  <a:cubicBezTo>
                    <a:pt x="1" y="4334"/>
                    <a:pt x="12" y="4418"/>
                    <a:pt x="72" y="4465"/>
                  </a:cubicBezTo>
                  <a:cubicBezTo>
                    <a:pt x="620" y="4906"/>
                    <a:pt x="1298" y="5120"/>
                    <a:pt x="1965" y="5120"/>
                  </a:cubicBezTo>
                  <a:cubicBezTo>
                    <a:pt x="2751" y="5120"/>
                    <a:pt x="3525" y="4822"/>
                    <a:pt x="4120" y="4227"/>
                  </a:cubicBezTo>
                  <a:cubicBezTo>
                    <a:pt x="5227" y="3108"/>
                    <a:pt x="5335" y="1370"/>
                    <a:pt x="4370" y="143"/>
                  </a:cubicBezTo>
                  <a:cubicBezTo>
                    <a:pt x="4337" y="104"/>
                    <a:pt x="4297" y="86"/>
                    <a:pt x="4256" y="86"/>
                  </a:cubicBezTo>
                  <a:cubicBezTo>
                    <a:pt x="4222" y="86"/>
                    <a:pt x="4188" y="98"/>
                    <a:pt x="4156" y="119"/>
                  </a:cubicBezTo>
                  <a:cubicBezTo>
                    <a:pt x="4072" y="179"/>
                    <a:pt x="4072" y="262"/>
                    <a:pt x="4120" y="346"/>
                  </a:cubicBezTo>
                  <a:cubicBezTo>
                    <a:pt x="4989" y="1429"/>
                    <a:pt x="4894" y="2989"/>
                    <a:pt x="3918" y="3965"/>
                  </a:cubicBezTo>
                  <a:lnTo>
                    <a:pt x="3858" y="4025"/>
                  </a:lnTo>
                  <a:cubicBezTo>
                    <a:pt x="3822" y="4013"/>
                    <a:pt x="3775" y="3989"/>
                    <a:pt x="3751" y="3989"/>
                  </a:cubicBezTo>
                  <a:lnTo>
                    <a:pt x="2941" y="3691"/>
                  </a:lnTo>
                  <a:cubicBezTo>
                    <a:pt x="2870" y="3656"/>
                    <a:pt x="2822" y="3596"/>
                    <a:pt x="2822" y="3525"/>
                  </a:cubicBezTo>
                  <a:lnTo>
                    <a:pt x="2822" y="3120"/>
                  </a:lnTo>
                  <a:cubicBezTo>
                    <a:pt x="2858" y="3096"/>
                    <a:pt x="2906" y="3060"/>
                    <a:pt x="2929" y="3036"/>
                  </a:cubicBezTo>
                  <a:cubicBezTo>
                    <a:pt x="3203" y="2774"/>
                    <a:pt x="3346" y="2441"/>
                    <a:pt x="3346" y="2060"/>
                  </a:cubicBezTo>
                  <a:lnTo>
                    <a:pt x="3346" y="1762"/>
                  </a:lnTo>
                  <a:lnTo>
                    <a:pt x="3394" y="1679"/>
                  </a:lnTo>
                  <a:cubicBezTo>
                    <a:pt x="3465" y="1512"/>
                    <a:pt x="3513" y="1334"/>
                    <a:pt x="3513" y="1143"/>
                  </a:cubicBezTo>
                  <a:lnTo>
                    <a:pt x="3513" y="167"/>
                  </a:lnTo>
                  <a:cubicBezTo>
                    <a:pt x="3513" y="72"/>
                    <a:pt x="3441" y="0"/>
                    <a:pt x="334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989" name="Google Shape;4989;p66"/>
          <p:cNvGrpSpPr/>
          <p:nvPr/>
        </p:nvGrpSpPr>
        <p:grpSpPr>
          <a:xfrm>
            <a:off x="1369631" y="1588261"/>
            <a:ext cx="252444" cy="351722"/>
            <a:chOff x="1394741" y="1512061"/>
            <a:chExt cx="252444" cy="351722"/>
          </a:xfrm>
        </p:grpSpPr>
        <p:sp>
          <p:nvSpPr>
            <p:cNvPr id="4990" name="Google Shape;4990;p66"/>
            <p:cNvSpPr/>
            <p:nvPr/>
          </p:nvSpPr>
          <p:spPr>
            <a:xfrm>
              <a:off x="1394741" y="1512061"/>
              <a:ext cx="252444" cy="351722"/>
            </a:xfrm>
            <a:custGeom>
              <a:rect b="b" l="l" r="r" t="t"/>
              <a:pathLst>
                <a:path extrusionOk="0" h="11050" w="7931">
                  <a:moveTo>
                    <a:pt x="3942" y="334"/>
                  </a:moveTo>
                  <a:cubicBezTo>
                    <a:pt x="4132" y="334"/>
                    <a:pt x="4299" y="429"/>
                    <a:pt x="4406" y="595"/>
                  </a:cubicBezTo>
                  <a:cubicBezTo>
                    <a:pt x="4430" y="643"/>
                    <a:pt x="4490" y="667"/>
                    <a:pt x="4537" y="667"/>
                  </a:cubicBezTo>
                  <a:lnTo>
                    <a:pt x="5144" y="667"/>
                  </a:lnTo>
                  <a:cubicBezTo>
                    <a:pt x="5252" y="667"/>
                    <a:pt x="5323" y="762"/>
                    <a:pt x="5323" y="846"/>
                  </a:cubicBezTo>
                  <a:lnTo>
                    <a:pt x="5323" y="1381"/>
                  </a:lnTo>
                  <a:lnTo>
                    <a:pt x="2549" y="1381"/>
                  </a:lnTo>
                  <a:lnTo>
                    <a:pt x="2549" y="846"/>
                  </a:lnTo>
                  <a:lnTo>
                    <a:pt x="2561" y="846"/>
                  </a:lnTo>
                  <a:cubicBezTo>
                    <a:pt x="2561" y="750"/>
                    <a:pt x="2644" y="667"/>
                    <a:pt x="2739" y="667"/>
                  </a:cubicBezTo>
                  <a:lnTo>
                    <a:pt x="3347" y="667"/>
                  </a:lnTo>
                  <a:cubicBezTo>
                    <a:pt x="3406" y="667"/>
                    <a:pt x="3454" y="643"/>
                    <a:pt x="3478" y="595"/>
                  </a:cubicBezTo>
                  <a:cubicBezTo>
                    <a:pt x="3573" y="429"/>
                    <a:pt x="3751" y="334"/>
                    <a:pt x="3942" y="334"/>
                  </a:cubicBezTo>
                  <a:close/>
                  <a:moveTo>
                    <a:pt x="7228" y="1000"/>
                  </a:moveTo>
                  <a:cubicBezTo>
                    <a:pt x="7430" y="1000"/>
                    <a:pt x="7585" y="1167"/>
                    <a:pt x="7585" y="1357"/>
                  </a:cubicBezTo>
                  <a:lnTo>
                    <a:pt x="7585" y="10347"/>
                  </a:lnTo>
                  <a:cubicBezTo>
                    <a:pt x="7585" y="10537"/>
                    <a:pt x="7430" y="10704"/>
                    <a:pt x="7228" y="10704"/>
                  </a:cubicBezTo>
                  <a:lnTo>
                    <a:pt x="668" y="10704"/>
                  </a:lnTo>
                  <a:cubicBezTo>
                    <a:pt x="477" y="10704"/>
                    <a:pt x="310" y="10537"/>
                    <a:pt x="310" y="10347"/>
                  </a:cubicBezTo>
                  <a:lnTo>
                    <a:pt x="310" y="1357"/>
                  </a:lnTo>
                  <a:cubicBezTo>
                    <a:pt x="310" y="1155"/>
                    <a:pt x="477" y="1000"/>
                    <a:pt x="668" y="1000"/>
                  </a:cubicBezTo>
                  <a:lnTo>
                    <a:pt x="2227" y="1000"/>
                  </a:lnTo>
                  <a:lnTo>
                    <a:pt x="2227" y="1536"/>
                  </a:lnTo>
                  <a:cubicBezTo>
                    <a:pt x="2227" y="1619"/>
                    <a:pt x="2311" y="1703"/>
                    <a:pt x="2394" y="1703"/>
                  </a:cubicBezTo>
                  <a:lnTo>
                    <a:pt x="5502" y="1703"/>
                  </a:lnTo>
                  <a:cubicBezTo>
                    <a:pt x="5597" y="1703"/>
                    <a:pt x="5668" y="1619"/>
                    <a:pt x="5668" y="1536"/>
                  </a:cubicBezTo>
                  <a:lnTo>
                    <a:pt x="5668" y="1000"/>
                  </a:lnTo>
                  <a:close/>
                  <a:moveTo>
                    <a:pt x="3954" y="0"/>
                  </a:moveTo>
                  <a:cubicBezTo>
                    <a:pt x="3692" y="0"/>
                    <a:pt x="3442" y="131"/>
                    <a:pt x="3275" y="345"/>
                  </a:cubicBezTo>
                  <a:lnTo>
                    <a:pt x="2751" y="345"/>
                  </a:lnTo>
                  <a:cubicBezTo>
                    <a:pt x="2525" y="345"/>
                    <a:pt x="2335" y="488"/>
                    <a:pt x="2275" y="691"/>
                  </a:cubicBezTo>
                  <a:lnTo>
                    <a:pt x="680" y="691"/>
                  </a:lnTo>
                  <a:cubicBezTo>
                    <a:pt x="310" y="691"/>
                    <a:pt x="1" y="988"/>
                    <a:pt x="1" y="1369"/>
                  </a:cubicBezTo>
                  <a:lnTo>
                    <a:pt x="1" y="10359"/>
                  </a:lnTo>
                  <a:cubicBezTo>
                    <a:pt x="1" y="10728"/>
                    <a:pt x="299" y="11049"/>
                    <a:pt x="680" y="11049"/>
                  </a:cubicBezTo>
                  <a:lnTo>
                    <a:pt x="7252" y="11049"/>
                  </a:lnTo>
                  <a:cubicBezTo>
                    <a:pt x="7621" y="11049"/>
                    <a:pt x="7930" y="10751"/>
                    <a:pt x="7930" y="10359"/>
                  </a:cubicBezTo>
                  <a:lnTo>
                    <a:pt x="7930" y="1369"/>
                  </a:lnTo>
                  <a:cubicBezTo>
                    <a:pt x="7919" y="1000"/>
                    <a:pt x="7609" y="691"/>
                    <a:pt x="7228" y="691"/>
                  </a:cubicBezTo>
                  <a:lnTo>
                    <a:pt x="5644" y="691"/>
                  </a:lnTo>
                  <a:cubicBezTo>
                    <a:pt x="5561" y="488"/>
                    <a:pt x="5383" y="345"/>
                    <a:pt x="5168" y="345"/>
                  </a:cubicBezTo>
                  <a:lnTo>
                    <a:pt x="4644" y="345"/>
                  </a:lnTo>
                  <a:cubicBezTo>
                    <a:pt x="4478" y="131"/>
                    <a:pt x="4228" y="0"/>
                    <a:pt x="395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1" name="Google Shape;4991;p66"/>
            <p:cNvSpPr/>
            <p:nvPr/>
          </p:nvSpPr>
          <p:spPr>
            <a:xfrm>
              <a:off x="1515282" y="1534024"/>
              <a:ext cx="10631" cy="10281"/>
            </a:xfrm>
            <a:custGeom>
              <a:rect b="b" l="l" r="r" t="t"/>
              <a:pathLst>
                <a:path extrusionOk="0" h="323" w="334">
                  <a:moveTo>
                    <a:pt x="167" y="1"/>
                  </a:moveTo>
                  <a:cubicBezTo>
                    <a:pt x="83" y="1"/>
                    <a:pt x="0" y="72"/>
                    <a:pt x="0" y="156"/>
                  </a:cubicBezTo>
                  <a:cubicBezTo>
                    <a:pt x="0" y="251"/>
                    <a:pt x="83" y="322"/>
                    <a:pt x="167" y="322"/>
                  </a:cubicBezTo>
                  <a:cubicBezTo>
                    <a:pt x="262" y="322"/>
                    <a:pt x="333" y="251"/>
                    <a:pt x="333" y="156"/>
                  </a:cubicBezTo>
                  <a:cubicBezTo>
                    <a:pt x="322" y="72"/>
                    <a:pt x="262" y="1"/>
                    <a:pt x="16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2" name="Google Shape;4992;p66"/>
            <p:cNvSpPr/>
            <p:nvPr/>
          </p:nvSpPr>
          <p:spPr>
            <a:xfrm>
              <a:off x="1415972" y="1556018"/>
              <a:ext cx="208486" cy="274406"/>
            </a:xfrm>
            <a:custGeom>
              <a:rect b="b" l="l" r="r" t="t"/>
              <a:pathLst>
                <a:path extrusionOk="0" h="8621" w="6550">
                  <a:moveTo>
                    <a:pt x="167" y="0"/>
                  </a:moveTo>
                  <a:cubicBezTo>
                    <a:pt x="72" y="0"/>
                    <a:pt x="1" y="84"/>
                    <a:pt x="1" y="167"/>
                  </a:cubicBezTo>
                  <a:lnTo>
                    <a:pt x="1" y="8454"/>
                  </a:lnTo>
                  <a:cubicBezTo>
                    <a:pt x="1" y="8549"/>
                    <a:pt x="72" y="8620"/>
                    <a:pt x="167" y="8620"/>
                  </a:cubicBezTo>
                  <a:lnTo>
                    <a:pt x="6382" y="8620"/>
                  </a:lnTo>
                  <a:cubicBezTo>
                    <a:pt x="6478" y="8620"/>
                    <a:pt x="6549" y="8549"/>
                    <a:pt x="6549" y="8454"/>
                  </a:cubicBezTo>
                  <a:lnTo>
                    <a:pt x="6549" y="167"/>
                  </a:lnTo>
                  <a:cubicBezTo>
                    <a:pt x="6549" y="60"/>
                    <a:pt x="6478" y="0"/>
                    <a:pt x="6382" y="0"/>
                  </a:cubicBezTo>
                  <a:lnTo>
                    <a:pt x="5525" y="0"/>
                  </a:lnTo>
                  <a:cubicBezTo>
                    <a:pt x="5430" y="0"/>
                    <a:pt x="5358" y="84"/>
                    <a:pt x="5358" y="167"/>
                  </a:cubicBezTo>
                  <a:cubicBezTo>
                    <a:pt x="5358" y="262"/>
                    <a:pt x="5430" y="334"/>
                    <a:pt x="5525" y="334"/>
                  </a:cubicBezTo>
                  <a:lnTo>
                    <a:pt x="6228" y="334"/>
                  </a:lnTo>
                  <a:lnTo>
                    <a:pt x="6228" y="8311"/>
                  </a:lnTo>
                  <a:lnTo>
                    <a:pt x="322" y="8311"/>
                  </a:lnTo>
                  <a:lnTo>
                    <a:pt x="322" y="334"/>
                  </a:lnTo>
                  <a:lnTo>
                    <a:pt x="1025" y="334"/>
                  </a:lnTo>
                  <a:cubicBezTo>
                    <a:pt x="1120" y="334"/>
                    <a:pt x="1191" y="262"/>
                    <a:pt x="1191" y="167"/>
                  </a:cubicBezTo>
                  <a:cubicBezTo>
                    <a:pt x="1191" y="84"/>
                    <a:pt x="1120" y="0"/>
                    <a:pt x="102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3" name="Google Shape;4993;p66"/>
            <p:cNvSpPr/>
            <p:nvPr/>
          </p:nvSpPr>
          <p:spPr>
            <a:xfrm>
              <a:off x="1449330" y="1665927"/>
              <a:ext cx="31862" cy="32244"/>
            </a:xfrm>
            <a:custGeom>
              <a:rect b="b" l="l" r="r" t="t"/>
              <a:pathLst>
                <a:path extrusionOk="0" h="1013" w="1001">
                  <a:moveTo>
                    <a:pt x="500" y="333"/>
                  </a:moveTo>
                  <a:cubicBezTo>
                    <a:pt x="608" y="333"/>
                    <a:pt x="679" y="417"/>
                    <a:pt x="679" y="512"/>
                  </a:cubicBezTo>
                  <a:cubicBezTo>
                    <a:pt x="679" y="595"/>
                    <a:pt x="608" y="691"/>
                    <a:pt x="500" y="691"/>
                  </a:cubicBezTo>
                  <a:cubicBezTo>
                    <a:pt x="393" y="691"/>
                    <a:pt x="322" y="595"/>
                    <a:pt x="322" y="512"/>
                  </a:cubicBezTo>
                  <a:cubicBezTo>
                    <a:pt x="322" y="417"/>
                    <a:pt x="417" y="333"/>
                    <a:pt x="500" y="333"/>
                  </a:cubicBezTo>
                  <a:close/>
                  <a:moveTo>
                    <a:pt x="500" y="0"/>
                  </a:moveTo>
                  <a:cubicBezTo>
                    <a:pt x="215" y="0"/>
                    <a:pt x="0" y="226"/>
                    <a:pt x="0" y="512"/>
                  </a:cubicBezTo>
                  <a:cubicBezTo>
                    <a:pt x="0" y="786"/>
                    <a:pt x="215" y="1012"/>
                    <a:pt x="500" y="1012"/>
                  </a:cubicBezTo>
                  <a:cubicBezTo>
                    <a:pt x="786" y="1012"/>
                    <a:pt x="1001" y="786"/>
                    <a:pt x="1001" y="512"/>
                  </a:cubicBezTo>
                  <a:cubicBezTo>
                    <a:pt x="1001" y="226"/>
                    <a:pt x="786" y="0"/>
                    <a:pt x="50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4" name="Google Shape;4994;p66"/>
            <p:cNvSpPr/>
            <p:nvPr/>
          </p:nvSpPr>
          <p:spPr>
            <a:xfrm>
              <a:off x="1449330" y="1715168"/>
              <a:ext cx="31862" cy="32244"/>
            </a:xfrm>
            <a:custGeom>
              <a:rect b="b" l="l" r="r" t="t"/>
              <a:pathLst>
                <a:path extrusionOk="0" h="1013" w="1001">
                  <a:moveTo>
                    <a:pt x="500" y="346"/>
                  </a:moveTo>
                  <a:cubicBezTo>
                    <a:pt x="608" y="346"/>
                    <a:pt x="679" y="441"/>
                    <a:pt x="679" y="525"/>
                  </a:cubicBezTo>
                  <a:cubicBezTo>
                    <a:pt x="679" y="608"/>
                    <a:pt x="608" y="703"/>
                    <a:pt x="500" y="703"/>
                  </a:cubicBezTo>
                  <a:cubicBezTo>
                    <a:pt x="393" y="703"/>
                    <a:pt x="322" y="608"/>
                    <a:pt x="322" y="525"/>
                  </a:cubicBezTo>
                  <a:cubicBezTo>
                    <a:pt x="322" y="441"/>
                    <a:pt x="417" y="346"/>
                    <a:pt x="500" y="346"/>
                  </a:cubicBezTo>
                  <a:close/>
                  <a:moveTo>
                    <a:pt x="500" y="1"/>
                  </a:moveTo>
                  <a:cubicBezTo>
                    <a:pt x="215" y="1"/>
                    <a:pt x="0" y="227"/>
                    <a:pt x="0" y="513"/>
                  </a:cubicBezTo>
                  <a:cubicBezTo>
                    <a:pt x="0" y="787"/>
                    <a:pt x="215" y="1013"/>
                    <a:pt x="500" y="1013"/>
                  </a:cubicBezTo>
                  <a:cubicBezTo>
                    <a:pt x="786" y="1013"/>
                    <a:pt x="1001" y="787"/>
                    <a:pt x="1001" y="513"/>
                  </a:cubicBezTo>
                  <a:cubicBezTo>
                    <a:pt x="1001" y="227"/>
                    <a:pt x="786" y="1"/>
                    <a:pt x="50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5" name="Google Shape;4995;p66"/>
            <p:cNvSpPr/>
            <p:nvPr/>
          </p:nvSpPr>
          <p:spPr>
            <a:xfrm>
              <a:off x="1449330" y="1765205"/>
              <a:ext cx="31862" cy="31862"/>
            </a:xfrm>
            <a:custGeom>
              <a:rect b="b" l="l" r="r" t="t"/>
              <a:pathLst>
                <a:path extrusionOk="0" h="1001" w="1001">
                  <a:moveTo>
                    <a:pt x="500" y="322"/>
                  </a:moveTo>
                  <a:cubicBezTo>
                    <a:pt x="608" y="322"/>
                    <a:pt x="679" y="417"/>
                    <a:pt x="679" y="501"/>
                  </a:cubicBezTo>
                  <a:cubicBezTo>
                    <a:pt x="691" y="608"/>
                    <a:pt x="608" y="679"/>
                    <a:pt x="500" y="679"/>
                  </a:cubicBezTo>
                  <a:cubicBezTo>
                    <a:pt x="393" y="679"/>
                    <a:pt x="322" y="584"/>
                    <a:pt x="322" y="501"/>
                  </a:cubicBezTo>
                  <a:cubicBezTo>
                    <a:pt x="322" y="393"/>
                    <a:pt x="417" y="322"/>
                    <a:pt x="500" y="322"/>
                  </a:cubicBezTo>
                  <a:close/>
                  <a:moveTo>
                    <a:pt x="500" y="1"/>
                  </a:moveTo>
                  <a:cubicBezTo>
                    <a:pt x="215" y="1"/>
                    <a:pt x="0" y="215"/>
                    <a:pt x="0" y="501"/>
                  </a:cubicBezTo>
                  <a:cubicBezTo>
                    <a:pt x="0" y="786"/>
                    <a:pt x="215" y="1001"/>
                    <a:pt x="500" y="1001"/>
                  </a:cubicBezTo>
                  <a:cubicBezTo>
                    <a:pt x="786" y="1001"/>
                    <a:pt x="1001" y="786"/>
                    <a:pt x="1001" y="501"/>
                  </a:cubicBezTo>
                  <a:cubicBezTo>
                    <a:pt x="1001" y="215"/>
                    <a:pt x="786" y="1"/>
                    <a:pt x="50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6" name="Google Shape;4996;p66"/>
            <p:cNvSpPr/>
            <p:nvPr/>
          </p:nvSpPr>
          <p:spPr>
            <a:xfrm>
              <a:off x="1493287" y="1665927"/>
              <a:ext cx="59522" cy="10631"/>
            </a:xfrm>
            <a:custGeom>
              <a:rect b="b" l="l" r="r" t="t"/>
              <a:pathLst>
                <a:path extrusionOk="0" h="334" w="1870">
                  <a:moveTo>
                    <a:pt x="167" y="0"/>
                  </a:moveTo>
                  <a:cubicBezTo>
                    <a:pt x="72" y="0"/>
                    <a:pt x="1" y="72"/>
                    <a:pt x="1" y="167"/>
                  </a:cubicBezTo>
                  <a:cubicBezTo>
                    <a:pt x="1" y="262"/>
                    <a:pt x="72" y="333"/>
                    <a:pt x="167" y="333"/>
                  </a:cubicBezTo>
                  <a:lnTo>
                    <a:pt x="1703" y="333"/>
                  </a:lnTo>
                  <a:cubicBezTo>
                    <a:pt x="1798" y="333"/>
                    <a:pt x="1870" y="262"/>
                    <a:pt x="1870" y="167"/>
                  </a:cubicBezTo>
                  <a:cubicBezTo>
                    <a:pt x="1870" y="72"/>
                    <a:pt x="1798" y="0"/>
                    <a:pt x="170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7" name="Google Shape;4997;p66"/>
            <p:cNvSpPr/>
            <p:nvPr/>
          </p:nvSpPr>
          <p:spPr>
            <a:xfrm>
              <a:off x="1493287" y="1687890"/>
              <a:ext cx="98578" cy="10281"/>
            </a:xfrm>
            <a:custGeom>
              <a:rect b="b" l="l" r="r" t="t"/>
              <a:pathLst>
                <a:path extrusionOk="0" h="323" w="3097">
                  <a:moveTo>
                    <a:pt x="167" y="1"/>
                  </a:moveTo>
                  <a:cubicBezTo>
                    <a:pt x="72" y="1"/>
                    <a:pt x="1" y="72"/>
                    <a:pt x="1" y="167"/>
                  </a:cubicBezTo>
                  <a:cubicBezTo>
                    <a:pt x="1" y="251"/>
                    <a:pt x="72" y="322"/>
                    <a:pt x="167" y="322"/>
                  </a:cubicBezTo>
                  <a:lnTo>
                    <a:pt x="2929" y="322"/>
                  </a:lnTo>
                  <a:cubicBezTo>
                    <a:pt x="3025" y="322"/>
                    <a:pt x="3096" y="251"/>
                    <a:pt x="3096" y="167"/>
                  </a:cubicBezTo>
                  <a:cubicBezTo>
                    <a:pt x="3096" y="72"/>
                    <a:pt x="3025" y="1"/>
                    <a:pt x="292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8" name="Google Shape;4998;p66"/>
            <p:cNvSpPr/>
            <p:nvPr/>
          </p:nvSpPr>
          <p:spPr>
            <a:xfrm>
              <a:off x="1493287" y="1715168"/>
              <a:ext cx="59522" cy="10663"/>
            </a:xfrm>
            <a:custGeom>
              <a:rect b="b" l="l" r="r" t="t"/>
              <a:pathLst>
                <a:path extrusionOk="0" h="335" w="1870">
                  <a:moveTo>
                    <a:pt x="167" y="1"/>
                  </a:moveTo>
                  <a:cubicBezTo>
                    <a:pt x="72" y="1"/>
                    <a:pt x="1" y="84"/>
                    <a:pt x="1" y="168"/>
                  </a:cubicBezTo>
                  <a:cubicBezTo>
                    <a:pt x="1" y="263"/>
                    <a:pt x="72" y="334"/>
                    <a:pt x="167" y="334"/>
                  </a:cubicBezTo>
                  <a:lnTo>
                    <a:pt x="1703" y="334"/>
                  </a:lnTo>
                  <a:cubicBezTo>
                    <a:pt x="1798" y="334"/>
                    <a:pt x="1870" y="263"/>
                    <a:pt x="1870" y="168"/>
                  </a:cubicBezTo>
                  <a:cubicBezTo>
                    <a:pt x="1870" y="84"/>
                    <a:pt x="1798" y="1"/>
                    <a:pt x="170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9" name="Google Shape;4999;p66"/>
            <p:cNvSpPr/>
            <p:nvPr/>
          </p:nvSpPr>
          <p:spPr>
            <a:xfrm>
              <a:off x="1493287" y="1737545"/>
              <a:ext cx="98578" cy="10631"/>
            </a:xfrm>
            <a:custGeom>
              <a:rect b="b" l="l" r="r" t="t"/>
              <a:pathLst>
                <a:path extrusionOk="0" h="334" w="3097">
                  <a:moveTo>
                    <a:pt x="167" y="0"/>
                  </a:moveTo>
                  <a:cubicBezTo>
                    <a:pt x="72" y="0"/>
                    <a:pt x="1" y="72"/>
                    <a:pt x="1" y="167"/>
                  </a:cubicBezTo>
                  <a:cubicBezTo>
                    <a:pt x="1" y="250"/>
                    <a:pt x="72" y="334"/>
                    <a:pt x="167" y="334"/>
                  </a:cubicBezTo>
                  <a:lnTo>
                    <a:pt x="2929" y="334"/>
                  </a:lnTo>
                  <a:cubicBezTo>
                    <a:pt x="3025" y="334"/>
                    <a:pt x="3096" y="250"/>
                    <a:pt x="3096" y="167"/>
                  </a:cubicBezTo>
                  <a:cubicBezTo>
                    <a:pt x="3096" y="72"/>
                    <a:pt x="3025" y="0"/>
                    <a:pt x="292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0" name="Google Shape;5000;p66"/>
            <p:cNvSpPr/>
            <p:nvPr/>
          </p:nvSpPr>
          <p:spPr>
            <a:xfrm>
              <a:off x="1493287" y="1765205"/>
              <a:ext cx="59522" cy="10249"/>
            </a:xfrm>
            <a:custGeom>
              <a:rect b="b" l="l" r="r" t="t"/>
              <a:pathLst>
                <a:path extrusionOk="0" h="322" w="1870">
                  <a:moveTo>
                    <a:pt x="167" y="1"/>
                  </a:moveTo>
                  <a:cubicBezTo>
                    <a:pt x="72" y="1"/>
                    <a:pt x="1" y="72"/>
                    <a:pt x="1" y="155"/>
                  </a:cubicBezTo>
                  <a:cubicBezTo>
                    <a:pt x="1" y="251"/>
                    <a:pt x="72" y="322"/>
                    <a:pt x="167" y="322"/>
                  </a:cubicBezTo>
                  <a:lnTo>
                    <a:pt x="1703" y="322"/>
                  </a:lnTo>
                  <a:cubicBezTo>
                    <a:pt x="1798" y="322"/>
                    <a:pt x="1870" y="251"/>
                    <a:pt x="1870" y="155"/>
                  </a:cubicBezTo>
                  <a:cubicBezTo>
                    <a:pt x="1870" y="72"/>
                    <a:pt x="1798" y="1"/>
                    <a:pt x="170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1" name="Google Shape;5001;p66"/>
            <p:cNvSpPr/>
            <p:nvPr/>
          </p:nvSpPr>
          <p:spPr>
            <a:xfrm>
              <a:off x="1493287" y="1786818"/>
              <a:ext cx="98578" cy="10631"/>
            </a:xfrm>
            <a:custGeom>
              <a:rect b="b" l="l" r="r" t="t"/>
              <a:pathLst>
                <a:path extrusionOk="0" h="334" w="3097">
                  <a:moveTo>
                    <a:pt x="167" y="0"/>
                  </a:moveTo>
                  <a:cubicBezTo>
                    <a:pt x="72" y="0"/>
                    <a:pt x="1" y="72"/>
                    <a:pt x="1" y="167"/>
                  </a:cubicBezTo>
                  <a:cubicBezTo>
                    <a:pt x="1" y="250"/>
                    <a:pt x="72" y="334"/>
                    <a:pt x="167" y="334"/>
                  </a:cubicBezTo>
                  <a:lnTo>
                    <a:pt x="2929" y="334"/>
                  </a:lnTo>
                  <a:cubicBezTo>
                    <a:pt x="3025" y="334"/>
                    <a:pt x="3096" y="250"/>
                    <a:pt x="3096" y="167"/>
                  </a:cubicBezTo>
                  <a:cubicBezTo>
                    <a:pt x="3096" y="72"/>
                    <a:pt x="3025" y="0"/>
                    <a:pt x="292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2" name="Google Shape;5002;p66"/>
            <p:cNvSpPr/>
            <p:nvPr/>
          </p:nvSpPr>
          <p:spPr>
            <a:xfrm>
              <a:off x="1493287" y="1583679"/>
              <a:ext cx="98578" cy="10249"/>
            </a:xfrm>
            <a:custGeom>
              <a:rect b="b" l="l" r="r" t="t"/>
              <a:pathLst>
                <a:path extrusionOk="0" h="322" w="3097">
                  <a:moveTo>
                    <a:pt x="167" y="0"/>
                  </a:moveTo>
                  <a:cubicBezTo>
                    <a:pt x="72" y="0"/>
                    <a:pt x="1" y="72"/>
                    <a:pt x="1" y="167"/>
                  </a:cubicBezTo>
                  <a:cubicBezTo>
                    <a:pt x="1" y="250"/>
                    <a:pt x="72" y="322"/>
                    <a:pt x="167" y="322"/>
                  </a:cubicBezTo>
                  <a:lnTo>
                    <a:pt x="2929" y="322"/>
                  </a:lnTo>
                  <a:cubicBezTo>
                    <a:pt x="3025" y="322"/>
                    <a:pt x="3096" y="250"/>
                    <a:pt x="3096" y="167"/>
                  </a:cubicBezTo>
                  <a:cubicBezTo>
                    <a:pt x="3096" y="72"/>
                    <a:pt x="3025" y="0"/>
                    <a:pt x="292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3" name="Google Shape;5003;p66"/>
            <p:cNvSpPr/>
            <p:nvPr/>
          </p:nvSpPr>
          <p:spPr>
            <a:xfrm>
              <a:off x="1449330" y="1632951"/>
              <a:ext cx="142535" cy="10249"/>
            </a:xfrm>
            <a:custGeom>
              <a:rect b="b" l="l" r="r" t="t"/>
              <a:pathLst>
                <a:path extrusionOk="0" h="322" w="4478">
                  <a:moveTo>
                    <a:pt x="155" y="0"/>
                  </a:moveTo>
                  <a:cubicBezTo>
                    <a:pt x="72" y="0"/>
                    <a:pt x="0" y="72"/>
                    <a:pt x="0" y="167"/>
                  </a:cubicBezTo>
                  <a:cubicBezTo>
                    <a:pt x="0" y="250"/>
                    <a:pt x="72" y="322"/>
                    <a:pt x="155" y="322"/>
                  </a:cubicBezTo>
                  <a:lnTo>
                    <a:pt x="4310" y="322"/>
                  </a:lnTo>
                  <a:cubicBezTo>
                    <a:pt x="4406" y="322"/>
                    <a:pt x="4477" y="250"/>
                    <a:pt x="4477" y="167"/>
                  </a:cubicBezTo>
                  <a:cubicBezTo>
                    <a:pt x="4477" y="72"/>
                    <a:pt x="4406" y="0"/>
                    <a:pt x="431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4" name="Google Shape;5004;p66"/>
            <p:cNvSpPr/>
            <p:nvPr/>
          </p:nvSpPr>
          <p:spPr>
            <a:xfrm>
              <a:off x="1493287" y="1605291"/>
              <a:ext cx="26928" cy="10631"/>
            </a:xfrm>
            <a:custGeom>
              <a:rect b="b" l="l" r="r" t="t"/>
              <a:pathLst>
                <a:path extrusionOk="0" h="334" w="846">
                  <a:moveTo>
                    <a:pt x="167" y="0"/>
                  </a:moveTo>
                  <a:cubicBezTo>
                    <a:pt x="72" y="0"/>
                    <a:pt x="1" y="83"/>
                    <a:pt x="1" y="167"/>
                  </a:cubicBezTo>
                  <a:cubicBezTo>
                    <a:pt x="1" y="262"/>
                    <a:pt x="72" y="333"/>
                    <a:pt x="167" y="333"/>
                  </a:cubicBezTo>
                  <a:lnTo>
                    <a:pt x="679" y="333"/>
                  </a:lnTo>
                  <a:cubicBezTo>
                    <a:pt x="774" y="333"/>
                    <a:pt x="846" y="262"/>
                    <a:pt x="846" y="167"/>
                  </a:cubicBezTo>
                  <a:cubicBezTo>
                    <a:pt x="846" y="83"/>
                    <a:pt x="774" y="0"/>
                    <a:pt x="67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5" name="Google Shape;5005;p66"/>
            <p:cNvSpPr/>
            <p:nvPr/>
          </p:nvSpPr>
          <p:spPr>
            <a:xfrm>
              <a:off x="1531579" y="1605291"/>
              <a:ext cx="26928" cy="10631"/>
            </a:xfrm>
            <a:custGeom>
              <a:rect b="b" l="l" r="r" t="t"/>
              <a:pathLst>
                <a:path extrusionOk="0" h="334" w="846">
                  <a:moveTo>
                    <a:pt x="167" y="0"/>
                  </a:moveTo>
                  <a:cubicBezTo>
                    <a:pt x="71" y="0"/>
                    <a:pt x="0" y="83"/>
                    <a:pt x="0" y="167"/>
                  </a:cubicBezTo>
                  <a:cubicBezTo>
                    <a:pt x="0" y="262"/>
                    <a:pt x="71" y="333"/>
                    <a:pt x="167" y="333"/>
                  </a:cubicBezTo>
                  <a:lnTo>
                    <a:pt x="691" y="333"/>
                  </a:lnTo>
                  <a:cubicBezTo>
                    <a:pt x="774" y="333"/>
                    <a:pt x="845" y="262"/>
                    <a:pt x="845" y="167"/>
                  </a:cubicBezTo>
                  <a:cubicBezTo>
                    <a:pt x="845" y="83"/>
                    <a:pt x="774" y="0"/>
                    <a:pt x="69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6" name="Google Shape;5006;p66"/>
            <p:cNvSpPr/>
            <p:nvPr/>
          </p:nvSpPr>
          <p:spPr>
            <a:xfrm>
              <a:off x="1449712" y="1583679"/>
              <a:ext cx="32244" cy="32244"/>
            </a:xfrm>
            <a:custGeom>
              <a:rect b="b" l="l" r="r" t="t"/>
              <a:pathLst>
                <a:path extrusionOk="0" h="1013" w="1013">
                  <a:moveTo>
                    <a:pt x="679" y="310"/>
                  </a:moveTo>
                  <a:lnTo>
                    <a:pt x="679" y="679"/>
                  </a:lnTo>
                  <a:lnTo>
                    <a:pt x="310" y="679"/>
                  </a:lnTo>
                  <a:lnTo>
                    <a:pt x="310" y="310"/>
                  </a:lnTo>
                  <a:close/>
                  <a:moveTo>
                    <a:pt x="155" y="0"/>
                  </a:moveTo>
                  <a:cubicBezTo>
                    <a:pt x="72" y="0"/>
                    <a:pt x="0" y="72"/>
                    <a:pt x="0" y="167"/>
                  </a:cubicBezTo>
                  <a:lnTo>
                    <a:pt x="0" y="846"/>
                  </a:lnTo>
                  <a:cubicBezTo>
                    <a:pt x="0" y="941"/>
                    <a:pt x="72" y="1012"/>
                    <a:pt x="155" y="1012"/>
                  </a:cubicBezTo>
                  <a:lnTo>
                    <a:pt x="846" y="1012"/>
                  </a:lnTo>
                  <a:cubicBezTo>
                    <a:pt x="941" y="1012"/>
                    <a:pt x="1012" y="941"/>
                    <a:pt x="1012" y="846"/>
                  </a:cubicBezTo>
                  <a:lnTo>
                    <a:pt x="1012" y="167"/>
                  </a:lnTo>
                  <a:cubicBezTo>
                    <a:pt x="989" y="60"/>
                    <a:pt x="941" y="0"/>
                    <a:pt x="84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07" name="Google Shape;5007;p66"/>
          <p:cNvGrpSpPr/>
          <p:nvPr/>
        </p:nvGrpSpPr>
        <p:grpSpPr>
          <a:xfrm>
            <a:off x="829986" y="1580685"/>
            <a:ext cx="380910" cy="339594"/>
            <a:chOff x="855096" y="1504485"/>
            <a:chExt cx="380910" cy="339594"/>
          </a:xfrm>
        </p:grpSpPr>
        <p:sp>
          <p:nvSpPr>
            <p:cNvPr id="5008" name="Google Shape;5008;p66"/>
            <p:cNvSpPr/>
            <p:nvPr/>
          </p:nvSpPr>
          <p:spPr>
            <a:xfrm>
              <a:off x="1092707" y="1504485"/>
              <a:ext cx="107299" cy="136837"/>
            </a:xfrm>
            <a:custGeom>
              <a:rect b="b" l="l" r="r" t="t"/>
              <a:pathLst>
                <a:path extrusionOk="0" h="4299" w="3371">
                  <a:moveTo>
                    <a:pt x="1691" y="357"/>
                  </a:moveTo>
                  <a:cubicBezTo>
                    <a:pt x="2418" y="357"/>
                    <a:pt x="3013" y="953"/>
                    <a:pt x="3013" y="1679"/>
                  </a:cubicBezTo>
                  <a:cubicBezTo>
                    <a:pt x="3013" y="2250"/>
                    <a:pt x="2644" y="2750"/>
                    <a:pt x="2108" y="2929"/>
                  </a:cubicBezTo>
                  <a:lnTo>
                    <a:pt x="2418" y="1726"/>
                  </a:lnTo>
                  <a:cubicBezTo>
                    <a:pt x="2453" y="1643"/>
                    <a:pt x="2394" y="1536"/>
                    <a:pt x="2287" y="1512"/>
                  </a:cubicBezTo>
                  <a:cubicBezTo>
                    <a:pt x="2273" y="1509"/>
                    <a:pt x="2258" y="1507"/>
                    <a:pt x="2244" y="1507"/>
                  </a:cubicBezTo>
                  <a:cubicBezTo>
                    <a:pt x="2162" y="1507"/>
                    <a:pt x="2082" y="1564"/>
                    <a:pt x="2072" y="1655"/>
                  </a:cubicBezTo>
                  <a:lnTo>
                    <a:pt x="2060" y="1715"/>
                  </a:lnTo>
                  <a:lnTo>
                    <a:pt x="1322" y="1715"/>
                  </a:lnTo>
                  <a:lnTo>
                    <a:pt x="1298" y="1655"/>
                  </a:lnTo>
                  <a:cubicBezTo>
                    <a:pt x="1277" y="1568"/>
                    <a:pt x="1195" y="1511"/>
                    <a:pt x="1117" y="1511"/>
                  </a:cubicBezTo>
                  <a:cubicBezTo>
                    <a:pt x="1110" y="1511"/>
                    <a:pt x="1103" y="1511"/>
                    <a:pt x="1096" y="1512"/>
                  </a:cubicBezTo>
                  <a:cubicBezTo>
                    <a:pt x="1001" y="1548"/>
                    <a:pt x="941" y="1631"/>
                    <a:pt x="965" y="1726"/>
                  </a:cubicBezTo>
                  <a:lnTo>
                    <a:pt x="1275" y="2929"/>
                  </a:lnTo>
                  <a:cubicBezTo>
                    <a:pt x="751" y="2750"/>
                    <a:pt x="370" y="2262"/>
                    <a:pt x="370" y="1679"/>
                  </a:cubicBezTo>
                  <a:cubicBezTo>
                    <a:pt x="370" y="953"/>
                    <a:pt x="965" y="357"/>
                    <a:pt x="1691" y="357"/>
                  </a:cubicBezTo>
                  <a:close/>
                  <a:moveTo>
                    <a:pt x="1989" y="2036"/>
                  </a:moveTo>
                  <a:lnTo>
                    <a:pt x="1751" y="3012"/>
                  </a:lnTo>
                  <a:lnTo>
                    <a:pt x="1656" y="3012"/>
                  </a:lnTo>
                  <a:lnTo>
                    <a:pt x="1406" y="2036"/>
                  </a:lnTo>
                  <a:close/>
                  <a:moveTo>
                    <a:pt x="2072" y="3310"/>
                  </a:moveTo>
                  <a:lnTo>
                    <a:pt x="2072" y="3739"/>
                  </a:lnTo>
                  <a:lnTo>
                    <a:pt x="1322" y="3751"/>
                  </a:lnTo>
                  <a:cubicBezTo>
                    <a:pt x="1322" y="3751"/>
                    <a:pt x="1298" y="3751"/>
                    <a:pt x="1298" y="3739"/>
                  </a:cubicBezTo>
                  <a:lnTo>
                    <a:pt x="1298" y="3310"/>
                  </a:lnTo>
                  <a:cubicBezTo>
                    <a:pt x="1417" y="3334"/>
                    <a:pt x="1560" y="3346"/>
                    <a:pt x="1691" y="3346"/>
                  </a:cubicBezTo>
                  <a:cubicBezTo>
                    <a:pt x="1822" y="3346"/>
                    <a:pt x="1953" y="3334"/>
                    <a:pt x="2072" y="3310"/>
                  </a:cubicBezTo>
                  <a:close/>
                  <a:moveTo>
                    <a:pt x="1691" y="0"/>
                  </a:moveTo>
                  <a:cubicBezTo>
                    <a:pt x="763" y="0"/>
                    <a:pt x="1" y="750"/>
                    <a:pt x="1" y="1679"/>
                  </a:cubicBezTo>
                  <a:cubicBezTo>
                    <a:pt x="1" y="2334"/>
                    <a:pt x="394" y="2917"/>
                    <a:pt x="941" y="3191"/>
                  </a:cubicBezTo>
                  <a:lnTo>
                    <a:pt x="941" y="3751"/>
                  </a:lnTo>
                  <a:cubicBezTo>
                    <a:pt x="941" y="3941"/>
                    <a:pt x="1108" y="4108"/>
                    <a:pt x="1298" y="4108"/>
                  </a:cubicBezTo>
                  <a:lnTo>
                    <a:pt x="1501" y="4108"/>
                  </a:lnTo>
                  <a:lnTo>
                    <a:pt x="1501" y="4120"/>
                  </a:lnTo>
                  <a:cubicBezTo>
                    <a:pt x="1501" y="4227"/>
                    <a:pt x="1572" y="4298"/>
                    <a:pt x="1679" y="4298"/>
                  </a:cubicBezTo>
                  <a:cubicBezTo>
                    <a:pt x="1775" y="4298"/>
                    <a:pt x="1858" y="4227"/>
                    <a:pt x="1858" y="4120"/>
                  </a:cubicBezTo>
                  <a:lnTo>
                    <a:pt x="1858" y="4108"/>
                  </a:lnTo>
                  <a:lnTo>
                    <a:pt x="2048" y="4108"/>
                  </a:lnTo>
                  <a:cubicBezTo>
                    <a:pt x="2239" y="4108"/>
                    <a:pt x="2406" y="3941"/>
                    <a:pt x="2406" y="3751"/>
                  </a:cubicBezTo>
                  <a:lnTo>
                    <a:pt x="2406" y="3191"/>
                  </a:lnTo>
                  <a:cubicBezTo>
                    <a:pt x="2953" y="2917"/>
                    <a:pt x="3346" y="2334"/>
                    <a:pt x="3346" y="1679"/>
                  </a:cubicBezTo>
                  <a:cubicBezTo>
                    <a:pt x="3370" y="750"/>
                    <a:pt x="2608" y="0"/>
                    <a:pt x="169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9" name="Google Shape;5009;p66"/>
            <p:cNvSpPr/>
            <p:nvPr/>
          </p:nvSpPr>
          <p:spPr>
            <a:xfrm>
              <a:off x="855096" y="1521896"/>
              <a:ext cx="214152" cy="322183"/>
            </a:xfrm>
            <a:custGeom>
              <a:rect b="b" l="l" r="r" t="t"/>
              <a:pathLst>
                <a:path extrusionOk="0" h="10122" w="6728">
                  <a:moveTo>
                    <a:pt x="3346" y="358"/>
                  </a:moveTo>
                  <a:cubicBezTo>
                    <a:pt x="3870" y="358"/>
                    <a:pt x="4299" y="703"/>
                    <a:pt x="4299" y="1120"/>
                  </a:cubicBezTo>
                  <a:cubicBezTo>
                    <a:pt x="4001" y="1001"/>
                    <a:pt x="3691" y="941"/>
                    <a:pt x="3346" y="941"/>
                  </a:cubicBezTo>
                  <a:cubicBezTo>
                    <a:pt x="3001" y="941"/>
                    <a:pt x="2691" y="1001"/>
                    <a:pt x="2394" y="1120"/>
                  </a:cubicBezTo>
                  <a:cubicBezTo>
                    <a:pt x="2394" y="703"/>
                    <a:pt x="2810" y="358"/>
                    <a:pt x="3346" y="358"/>
                  </a:cubicBezTo>
                  <a:close/>
                  <a:moveTo>
                    <a:pt x="3370" y="1299"/>
                  </a:moveTo>
                  <a:cubicBezTo>
                    <a:pt x="4620" y="1299"/>
                    <a:pt x="5620" y="2311"/>
                    <a:pt x="5620" y="3561"/>
                  </a:cubicBezTo>
                  <a:cubicBezTo>
                    <a:pt x="5620" y="3882"/>
                    <a:pt x="5549" y="4216"/>
                    <a:pt x="5418" y="4513"/>
                  </a:cubicBezTo>
                  <a:lnTo>
                    <a:pt x="5418" y="4347"/>
                  </a:lnTo>
                  <a:cubicBezTo>
                    <a:pt x="5418" y="4144"/>
                    <a:pt x="5322" y="3930"/>
                    <a:pt x="5168" y="3799"/>
                  </a:cubicBezTo>
                  <a:cubicBezTo>
                    <a:pt x="4811" y="3489"/>
                    <a:pt x="4025" y="2953"/>
                    <a:pt x="2632" y="2811"/>
                  </a:cubicBezTo>
                  <a:cubicBezTo>
                    <a:pt x="2626" y="2810"/>
                    <a:pt x="2619" y="2809"/>
                    <a:pt x="2613" y="2809"/>
                  </a:cubicBezTo>
                  <a:cubicBezTo>
                    <a:pt x="2535" y="2809"/>
                    <a:pt x="2452" y="2878"/>
                    <a:pt x="2441" y="2977"/>
                  </a:cubicBezTo>
                  <a:cubicBezTo>
                    <a:pt x="2429" y="3073"/>
                    <a:pt x="2501" y="3156"/>
                    <a:pt x="2608" y="3168"/>
                  </a:cubicBezTo>
                  <a:cubicBezTo>
                    <a:pt x="3882" y="3311"/>
                    <a:pt x="4632" y="3787"/>
                    <a:pt x="4941" y="4061"/>
                  </a:cubicBezTo>
                  <a:cubicBezTo>
                    <a:pt x="5013" y="4144"/>
                    <a:pt x="5072" y="4239"/>
                    <a:pt x="5072" y="4347"/>
                  </a:cubicBezTo>
                  <a:lnTo>
                    <a:pt x="5072" y="4680"/>
                  </a:lnTo>
                  <a:cubicBezTo>
                    <a:pt x="5072" y="5609"/>
                    <a:pt x="4310" y="6371"/>
                    <a:pt x="3382" y="6371"/>
                  </a:cubicBezTo>
                  <a:cubicBezTo>
                    <a:pt x="3374" y="6371"/>
                    <a:pt x="3367" y="6371"/>
                    <a:pt x="3359" y="6371"/>
                  </a:cubicBezTo>
                  <a:cubicBezTo>
                    <a:pt x="2405" y="6371"/>
                    <a:pt x="1643" y="5625"/>
                    <a:pt x="1643" y="4692"/>
                  </a:cubicBezTo>
                  <a:lnTo>
                    <a:pt x="1643" y="4549"/>
                  </a:lnTo>
                  <a:cubicBezTo>
                    <a:pt x="1643" y="4466"/>
                    <a:pt x="1679" y="4406"/>
                    <a:pt x="1739" y="4382"/>
                  </a:cubicBezTo>
                  <a:cubicBezTo>
                    <a:pt x="1965" y="4263"/>
                    <a:pt x="2251" y="4025"/>
                    <a:pt x="2382" y="3620"/>
                  </a:cubicBezTo>
                  <a:cubicBezTo>
                    <a:pt x="2405" y="3525"/>
                    <a:pt x="2370" y="3430"/>
                    <a:pt x="2274" y="3394"/>
                  </a:cubicBezTo>
                  <a:cubicBezTo>
                    <a:pt x="2258" y="3389"/>
                    <a:pt x="2240" y="3387"/>
                    <a:pt x="2222" y="3387"/>
                  </a:cubicBezTo>
                  <a:cubicBezTo>
                    <a:pt x="2152" y="3387"/>
                    <a:pt x="2079" y="3425"/>
                    <a:pt x="2060" y="3501"/>
                  </a:cubicBezTo>
                  <a:cubicBezTo>
                    <a:pt x="1953" y="3799"/>
                    <a:pt x="1739" y="3966"/>
                    <a:pt x="1584" y="4061"/>
                  </a:cubicBezTo>
                  <a:cubicBezTo>
                    <a:pt x="1417" y="4156"/>
                    <a:pt x="1310" y="4335"/>
                    <a:pt x="1310" y="4513"/>
                  </a:cubicBezTo>
                  <a:cubicBezTo>
                    <a:pt x="1179" y="4216"/>
                    <a:pt x="1108" y="3882"/>
                    <a:pt x="1108" y="3561"/>
                  </a:cubicBezTo>
                  <a:cubicBezTo>
                    <a:pt x="1108" y="2311"/>
                    <a:pt x="2120" y="1299"/>
                    <a:pt x="3370" y="1299"/>
                  </a:cubicBezTo>
                  <a:close/>
                  <a:moveTo>
                    <a:pt x="4108" y="6585"/>
                  </a:moveTo>
                  <a:lnTo>
                    <a:pt x="4108" y="7002"/>
                  </a:lnTo>
                  <a:cubicBezTo>
                    <a:pt x="4108" y="7228"/>
                    <a:pt x="4239" y="7418"/>
                    <a:pt x="4430" y="7502"/>
                  </a:cubicBezTo>
                  <a:lnTo>
                    <a:pt x="4691" y="7621"/>
                  </a:lnTo>
                  <a:cubicBezTo>
                    <a:pt x="4441" y="8133"/>
                    <a:pt x="3918" y="8442"/>
                    <a:pt x="3346" y="8442"/>
                  </a:cubicBezTo>
                  <a:cubicBezTo>
                    <a:pt x="2786" y="8442"/>
                    <a:pt x="2263" y="8133"/>
                    <a:pt x="2013" y="7621"/>
                  </a:cubicBezTo>
                  <a:lnTo>
                    <a:pt x="2263" y="7502"/>
                  </a:lnTo>
                  <a:cubicBezTo>
                    <a:pt x="2453" y="7418"/>
                    <a:pt x="2584" y="7228"/>
                    <a:pt x="2584" y="7002"/>
                  </a:cubicBezTo>
                  <a:lnTo>
                    <a:pt x="2584" y="6585"/>
                  </a:lnTo>
                  <a:cubicBezTo>
                    <a:pt x="2822" y="6668"/>
                    <a:pt x="3084" y="6728"/>
                    <a:pt x="3346" y="6728"/>
                  </a:cubicBezTo>
                  <a:cubicBezTo>
                    <a:pt x="3620" y="6728"/>
                    <a:pt x="3870" y="6668"/>
                    <a:pt x="4108" y="6585"/>
                  </a:cubicBezTo>
                  <a:close/>
                  <a:moveTo>
                    <a:pt x="3346" y="1"/>
                  </a:moveTo>
                  <a:cubicBezTo>
                    <a:pt x="2632" y="1"/>
                    <a:pt x="2060" y="513"/>
                    <a:pt x="2060" y="1120"/>
                  </a:cubicBezTo>
                  <a:cubicBezTo>
                    <a:pt x="2060" y="1179"/>
                    <a:pt x="2060" y="1227"/>
                    <a:pt x="2072" y="1287"/>
                  </a:cubicBezTo>
                  <a:cubicBezTo>
                    <a:pt x="1286" y="1727"/>
                    <a:pt x="750" y="2572"/>
                    <a:pt x="750" y="3561"/>
                  </a:cubicBezTo>
                  <a:cubicBezTo>
                    <a:pt x="750" y="4204"/>
                    <a:pt x="989" y="4811"/>
                    <a:pt x="1405" y="5287"/>
                  </a:cubicBezTo>
                  <a:cubicBezTo>
                    <a:pt x="1548" y="5751"/>
                    <a:pt x="1846" y="6156"/>
                    <a:pt x="2251" y="6406"/>
                  </a:cubicBezTo>
                  <a:lnTo>
                    <a:pt x="2251" y="7014"/>
                  </a:lnTo>
                  <a:cubicBezTo>
                    <a:pt x="2251" y="7085"/>
                    <a:pt x="2203" y="7168"/>
                    <a:pt x="2132" y="7192"/>
                  </a:cubicBezTo>
                  <a:lnTo>
                    <a:pt x="548" y="7895"/>
                  </a:lnTo>
                  <a:cubicBezTo>
                    <a:pt x="203" y="8037"/>
                    <a:pt x="0" y="8371"/>
                    <a:pt x="0" y="8740"/>
                  </a:cubicBezTo>
                  <a:lnTo>
                    <a:pt x="0" y="9942"/>
                  </a:lnTo>
                  <a:cubicBezTo>
                    <a:pt x="0" y="10050"/>
                    <a:pt x="72" y="10121"/>
                    <a:pt x="179" y="10121"/>
                  </a:cubicBezTo>
                  <a:cubicBezTo>
                    <a:pt x="286" y="10121"/>
                    <a:pt x="358" y="10050"/>
                    <a:pt x="358" y="9942"/>
                  </a:cubicBezTo>
                  <a:lnTo>
                    <a:pt x="358" y="8740"/>
                  </a:lnTo>
                  <a:cubicBezTo>
                    <a:pt x="358" y="8514"/>
                    <a:pt x="489" y="8311"/>
                    <a:pt x="703" y="8216"/>
                  </a:cubicBezTo>
                  <a:lnTo>
                    <a:pt x="1691" y="7776"/>
                  </a:lnTo>
                  <a:cubicBezTo>
                    <a:pt x="2013" y="8395"/>
                    <a:pt x="2644" y="8799"/>
                    <a:pt x="3358" y="8799"/>
                  </a:cubicBezTo>
                  <a:cubicBezTo>
                    <a:pt x="4072" y="8799"/>
                    <a:pt x="4715" y="8395"/>
                    <a:pt x="5025" y="7776"/>
                  </a:cubicBezTo>
                  <a:lnTo>
                    <a:pt x="6025" y="8216"/>
                  </a:lnTo>
                  <a:cubicBezTo>
                    <a:pt x="6239" y="8311"/>
                    <a:pt x="6370" y="8514"/>
                    <a:pt x="6370" y="8740"/>
                  </a:cubicBezTo>
                  <a:lnTo>
                    <a:pt x="6370" y="9942"/>
                  </a:lnTo>
                  <a:cubicBezTo>
                    <a:pt x="6370" y="10050"/>
                    <a:pt x="6442" y="10121"/>
                    <a:pt x="6549" y="10121"/>
                  </a:cubicBezTo>
                  <a:cubicBezTo>
                    <a:pt x="6656" y="10121"/>
                    <a:pt x="6727" y="10050"/>
                    <a:pt x="6727" y="9942"/>
                  </a:cubicBezTo>
                  <a:lnTo>
                    <a:pt x="6727" y="8740"/>
                  </a:lnTo>
                  <a:cubicBezTo>
                    <a:pt x="6704" y="8371"/>
                    <a:pt x="6489" y="8037"/>
                    <a:pt x="6144" y="7895"/>
                  </a:cubicBezTo>
                  <a:lnTo>
                    <a:pt x="4572" y="7192"/>
                  </a:lnTo>
                  <a:cubicBezTo>
                    <a:pt x="4501" y="7168"/>
                    <a:pt x="4453" y="7085"/>
                    <a:pt x="4453" y="7014"/>
                  </a:cubicBezTo>
                  <a:lnTo>
                    <a:pt x="4453" y="6406"/>
                  </a:lnTo>
                  <a:cubicBezTo>
                    <a:pt x="4858" y="6156"/>
                    <a:pt x="5156" y="5751"/>
                    <a:pt x="5299" y="5287"/>
                  </a:cubicBezTo>
                  <a:cubicBezTo>
                    <a:pt x="5715" y="4811"/>
                    <a:pt x="5954" y="4204"/>
                    <a:pt x="5954" y="3561"/>
                  </a:cubicBezTo>
                  <a:cubicBezTo>
                    <a:pt x="5954" y="2596"/>
                    <a:pt x="5418" y="1727"/>
                    <a:pt x="4632" y="1287"/>
                  </a:cubicBezTo>
                  <a:cubicBezTo>
                    <a:pt x="4644" y="1227"/>
                    <a:pt x="4644" y="1179"/>
                    <a:pt x="4644" y="1120"/>
                  </a:cubicBezTo>
                  <a:cubicBezTo>
                    <a:pt x="4644" y="513"/>
                    <a:pt x="4060" y="1"/>
                    <a:pt x="334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0" name="Google Shape;5010;p66"/>
            <p:cNvSpPr/>
            <p:nvPr/>
          </p:nvSpPr>
          <p:spPr>
            <a:xfrm>
              <a:off x="896411" y="1808780"/>
              <a:ext cx="11395" cy="34918"/>
            </a:xfrm>
            <a:custGeom>
              <a:rect b="b" l="l" r="r" t="t"/>
              <a:pathLst>
                <a:path extrusionOk="0" h="1097" w="358">
                  <a:moveTo>
                    <a:pt x="179" y="1"/>
                  </a:moveTo>
                  <a:cubicBezTo>
                    <a:pt x="72" y="1"/>
                    <a:pt x="0" y="72"/>
                    <a:pt x="0" y="179"/>
                  </a:cubicBezTo>
                  <a:lnTo>
                    <a:pt x="0" y="918"/>
                  </a:lnTo>
                  <a:cubicBezTo>
                    <a:pt x="0" y="1025"/>
                    <a:pt x="72" y="1096"/>
                    <a:pt x="179" y="1096"/>
                  </a:cubicBezTo>
                  <a:cubicBezTo>
                    <a:pt x="286" y="1096"/>
                    <a:pt x="357" y="1025"/>
                    <a:pt x="357" y="918"/>
                  </a:cubicBezTo>
                  <a:lnTo>
                    <a:pt x="357" y="179"/>
                  </a:lnTo>
                  <a:cubicBezTo>
                    <a:pt x="345" y="84"/>
                    <a:pt x="262" y="1"/>
                    <a:pt x="17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1" name="Google Shape;5011;p66"/>
            <p:cNvSpPr/>
            <p:nvPr/>
          </p:nvSpPr>
          <p:spPr>
            <a:xfrm>
              <a:off x="1015391" y="1808780"/>
              <a:ext cx="11395" cy="34918"/>
            </a:xfrm>
            <a:custGeom>
              <a:rect b="b" l="l" r="r" t="t"/>
              <a:pathLst>
                <a:path extrusionOk="0" h="1097" w="358">
                  <a:moveTo>
                    <a:pt x="179" y="1"/>
                  </a:moveTo>
                  <a:cubicBezTo>
                    <a:pt x="72" y="1"/>
                    <a:pt x="1" y="72"/>
                    <a:pt x="1" y="179"/>
                  </a:cubicBezTo>
                  <a:lnTo>
                    <a:pt x="1" y="918"/>
                  </a:lnTo>
                  <a:cubicBezTo>
                    <a:pt x="1" y="1025"/>
                    <a:pt x="72" y="1096"/>
                    <a:pt x="179" y="1096"/>
                  </a:cubicBezTo>
                  <a:cubicBezTo>
                    <a:pt x="275" y="1096"/>
                    <a:pt x="346" y="1025"/>
                    <a:pt x="346" y="918"/>
                  </a:cubicBezTo>
                  <a:lnTo>
                    <a:pt x="346" y="179"/>
                  </a:lnTo>
                  <a:cubicBezTo>
                    <a:pt x="358" y="84"/>
                    <a:pt x="275" y="1"/>
                    <a:pt x="17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2" name="Google Shape;5012;p66"/>
            <p:cNvSpPr/>
            <p:nvPr/>
          </p:nvSpPr>
          <p:spPr>
            <a:xfrm>
              <a:off x="1057471" y="1522660"/>
              <a:ext cx="178534" cy="186110"/>
            </a:xfrm>
            <a:custGeom>
              <a:rect b="b" l="l" r="r" t="t"/>
              <a:pathLst>
                <a:path extrusionOk="0" h="5847" w="5609">
                  <a:moveTo>
                    <a:pt x="739" y="1"/>
                  </a:moveTo>
                  <a:cubicBezTo>
                    <a:pt x="346" y="1"/>
                    <a:pt x="0" y="322"/>
                    <a:pt x="0" y="739"/>
                  </a:cubicBezTo>
                  <a:lnTo>
                    <a:pt x="0" y="3751"/>
                  </a:lnTo>
                  <a:cubicBezTo>
                    <a:pt x="0" y="4144"/>
                    <a:pt x="322" y="4489"/>
                    <a:pt x="739" y="4489"/>
                  </a:cubicBezTo>
                  <a:lnTo>
                    <a:pt x="1084" y="4489"/>
                  </a:lnTo>
                  <a:lnTo>
                    <a:pt x="834" y="5513"/>
                  </a:lnTo>
                  <a:cubicBezTo>
                    <a:pt x="798" y="5620"/>
                    <a:pt x="846" y="5739"/>
                    <a:pt x="941" y="5799"/>
                  </a:cubicBezTo>
                  <a:cubicBezTo>
                    <a:pt x="977" y="5823"/>
                    <a:pt x="1036" y="5847"/>
                    <a:pt x="1084" y="5847"/>
                  </a:cubicBezTo>
                  <a:cubicBezTo>
                    <a:pt x="1143" y="5847"/>
                    <a:pt x="1191" y="5823"/>
                    <a:pt x="1250" y="5799"/>
                  </a:cubicBezTo>
                  <a:lnTo>
                    <a:pt x="3048" y="4489"/>
                  </a:lnTo>
                  <a:lnTo>
                    <a:pt x="4870" y="4489"/>
                  </a:lnTo>
                  <a:cubicBezTo>
                    <a:pt x="5263" y="4489"/>
                    <a:pt x="5608" y="4156"/>
                    <a:pt x="5608" y="3739"/>
                  </a:cubicBezTo>
                  <a:lnTo>
                    <a:pt x="5608" y="739"/>
                  </a:lnTo>
                  <a:cubicBezTo>
                    <a:pt x="5596" y="322"/>
                    <a:pt x="5263" y="1"/>
                    <a:pt x="4870" y="1"/>
                  </a:cubicBezTo>
                  <a:cubicBezTo>
                    <a:pt x="4763" y="1"/>
                    <a:pt x="4691" y="72"/>
                    <a:pt x="4691" y="179"/>
                  </a:cubicBezTo>
                  <a:cubicBezTo>
                    <a:pt x="4691" y="274"/>
                    <a:pt x="4763" y="346"/>
                    <a:pt x="4870" y="346"/>
                  </a:cubicBezTo>
                  <a:cubicBezTo>
                    <a:pt x="5072" y="346"/>
                    <a:pt x="5251" y="524"/>
                    <a:pt x="5251" y="739"/>
                  </a:cubicBezTo>
                  <a:lnTo>
                    <a:pt x="5251" y="3739"/>
                  </a:lnTo>
                  <a:cubicBezTo>
                    <a:pt x="5251" y="3953"/>
                    <a:pt x="5072" y="4132"/>
                    <a:pt x="4870" y="4132"/>
                  </a:cubicBezTo>
                  <a:lnTo>
                    <a:pt x="2989" y="4132"/>
                  </a:lnTo>
                  <a:cubicBezTo>
                    <a:pt x="2965" y="4132"/>
                    <a:pt x="2917" y="4144"/>
                    <a:pt x="2882" y="4156"/>
                  </a:cubicBezTo>
                  <a:lnTo>
                    <a:pt x="1215" y="5382"/>
                  </a:lnTo>
                  <a:lnTo>
                    <a:pt x="1477" y="4358"/>
                  </a:lnTo>
                  <a:cubicBezTo>
                    <a:pt x="1489" y="4299"/>
                    <a:pt x="1477" y="4251"/>
                    <a:pt x="1441" y="4203"/>
                  </a:cubicBezTo>
                  <a:cubicBezTo>
                    <a:pt x="1417" y="4156"/>
                    <a:pt x="1358" y="4132"/>
                    <a:pt x="1310" y="4132"/>
                  </a:cubicBezTo>
                  <a:lnTo>
                    <a:pt x="739" y="4132"/>
                  </a:lnTo>
                  <a:cubicBezTo>
                    <a:pt x="536" y="4132"/>
                    <a:pt x="358" y="3953"/>
                    <a:pt x="358" y="3739"/>
                  </a:cubicBezTo>
                  <a:lnTo>
                    <a:pt x="358" y="739"/>
                  </a:lnTo>
                  <a:cubicBezTo>
                    <a:pt x="358" y="524"/>
                    <a:pt x="536" y="346"/>
                    <a:pt x="739" y="346"/>
                  </a:cubicBezTo>
                  <a:cubicBezTo>
                    <a:pt x="846" y="346"/>
                    <a:pt x="917" y="274"/>
                    <a:pt x="917" y="179"/>
                  </a:cubicBezTo>
                  <a:cubicBezTo>
                    <a:pt x="917" y="72"/>
                    <a:pt x="846" y="1"/>
                    <a:pt x="73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13" name="Google Shape;5013;p66"/>
          <p:cNvGrpSpPr/>
          <p:nvPr/>
        </p:nvGrpSpPr>
        <p:grpSpPr>
          <a:xfrm>
            <a:off x="1794466" y="1587879"/>
            <a:ext cx="352103" cy="352103"/>
            <a:chOff x="1819576" y="1511679"/>
            <a:chExt cx="352103" cy="352103"/>
          </a:xfrm>
        </p:grpSpPr>
        <p:sp>
          <p:nvSpPr>
            <p:cNvPr id="5014" name="Google Shape;5014;p66"/>
            <p:cNvSpPr/>
            <p:nvPr/>
          </p:nvSpPr>
          <p:spPr>
            <a:xfrm>
              <a:off x="1819576" y="1511679"/>
              <a:ext cx="352103" cy="352103"/>
            </a:xfrm>
            <a:custGeom>
              <a:rect b="b" l="l" r="r" t="t"/>
              <a:pathLst>
                <a:path extrusionOk="0" h="11062" w="11062">
                  <a:moveTo>
                    <a:pt x="6216" y="310"/>
                  </a:moveTo>
                  <a:cubicBezTo>
                    <a:pt x="6216" y="310"/>
                    <a:pt x="6240" y="310"/>
                    <a:pt x="6240" y="322"/>
                  </a:cubicBezTo>
                  <a:lnTo>
                    <a:pt x="6240" y="786"/>
                  </a:lnTo>
                  <a:cubicBezTo>
                    <a:pt x="6240" y="953"/>
                    <a:pt x="6335" y="1084"/>
                    <a:pt x="6502" y="1108"/>
                  </a:cubicBezTo>
                  <a:cubicBezTo>
                    <a:pt x="7025" y="1227"/>
                    <a:pt x="7514" y="1429"/>
                    <a:pt x="7966" y="1727"/>
                  </a:cubicBezTo>
                  <a:cubicBezTo>
                    <a:pt x="8022" y="1762"/>
                    <a:pt x="8086" y="1780"/>
                    <a:pt x="8150" y="1780"/>
                  </a:cubicBezTo>
                  <a:cubicBezTo>
                    <a:pt x="8236" y="1780"/>
                    <a:pt x="8321" y="1747"/>
                    <a:pt x="8383" y="1679"/>
                  </a:cubicBezTo>
                  <a:lnTo>
                    <a:pt x="8704" y="1346"/>
                  </a:lnTo>
                  <a:lnTo>
                    <a:pt x="8716" y="1346"/>
                  </a:lnTo>
                  <a:lnTo>
                    <a:pt x="9704" y="2334"/>
                  </a:lnTo>
                  <a:lnTo>
                    <a:pt x="9704" y="2346"/>
                  </a:lnTo>
                  <a:lnTo>
                    <a:pt x="9371" y="2679"/>
                  </a:lnTo>
                  <a:cubicBezTo>
                    <a:pt x="9252" y="2798"/>
                    <a:pt x="9240" y="2953"/>
                    <a:pt x="9335" y="3096"/>
                  </a:cubicBezTo>
                  <a:cubicBezTo>
                    <a:pt x="9609" y="3536"/>
                    <a:pt x="9823" y="4025"/>
                    <a:pt x="9943" y="4548"/>
                  </a:cubicBezTo>
                  <a:cubicBezTo>
                    <a:pt x="9966" y="4703"/>
                    <a:pt x="10109" y="4822"/>
                    <a:pt x="10264" y="4822"/>
                  </a:cubicBezTo>
                  <a:lnTo>
                    <a:pt x="10728" y="4822"/>
                  </a:lnTo>
                  <a:cubicBezTo>
                    <a:pt x="10728" y="4822"/>
                    <a:pt x="10752" y="4822"/>
                    <a:pt x="10752" y="4834"/>
                  </a:cubicBezTo>
                  <a:lnTo>
                    <a:pt x="10728" y="6239"/>
                  </a:lnTo>
                  <a:lnTo>
                    <a:pt x="10264" y="6239"/>
                  </a:lnTo>
                  <a:cubicBezTo>
                    <a:pt x="10109" y="6239"/>
                    <a:pt x="9966" y="6334"/>
                    <a:pt x="9943" y="6501"/>
                  </a:cubicBezTo>
                  <a:cubicBezTo>
                    <a:pt x="9823" y="7025"/>
                    <a:pt x="9633" y="7513"/>
                    <a:pt x="9335" y="7966"/>
                  </a:cubicBezTo>
                  <a:cubicBezTo>
                    <a:pt x="9240" y="8097"/>
                    <a:pt x="9252" y="8275"/>
                    <a:pt x="9371" y="8382"/>
                  </a:cubicBezTo>
                  <a:lnTo>
                    <a:pt x="9704" y="8704"/>
                  </a:lnTo>
                  <a:lnTo>
                    <a:pt x="9704" y="8716"/>
                  </a:lnTo>
                  <a:lnTo>
                    <a:pt x="8716" y="9704"/>
                  </a:lnTo>
                  <a:lnTo>
                    <a:pt x="8704" y="9704"/>
                  </a:lnTo>
                  <a:lnTo>
                    <a:pt x="8383" y="9370"/>
                  </a:lnTo>
                  <a:cubicBezTo>
                    <a:pt x="8317" y="9304"/>
                    <a:pt x="8236" y="9271"/>
                    <a:pt x="8155" y="9271"/>
                  </a:cubicBezTo>
                  <a:cubicBezTo>
                    <a:pt x="8090" y="9271"/>
                    <a:pt x="8024" y="9292"/>
                    <a:pt x="7966" y="9335"/>
                  </a:cubicBezTo>
                  <a:cubicBezTo>
                    <a:pt x="7514" y="9609"/>
                    <a:pt x="7025" y="9823"/>
                    <a:pt x="6502" y="9942"/>
                  </a:cubicBezTo>
                  <a:cubicBezTo>
                    <a:pt x="6359" y="9966"/>
                    <a:pt x="6240" y="10109"/>
                    <a:pt x="6240" y="10263"/>
                  </a:cubicBezTo>
                  <a:lnTo>
                    <a:pt x="6240" y="10728"/>
                  </a:lnTo>
                  <a:cubicBezTo>
                    <a:pt x="6240" y="10728"/>
                    <a:pt x="6240" y="10740"/>
                    <a:pt x="6216" y="10740"/>
                  </a:cubicBezTo>
                  <a:lnTo>
                    <a:pt x="4835" y="10740"/>
                  </a:lnTo>
                  <a:cubicBezTo>
                    <a:pt x="4835" y="10740"/>
                    <a:pt x="4823" y="10740"/>
                    <a:pt x="4823" y="10728"/>
                  </a:cubicBezTo>
                  <a:lnTo>
                    <a:pt x="4823" y="10263"/>
                  </a:lnTo>
                  <a:cubicBezTo>
                    <a:pt x="4823" y="10109"/>
                    <a:pt x="4716" y="9966"/>
                    <a:pt x="4549" y="9942"/>
                  </a:cubicBezTo>
                  <a:cubicBezTo>
                    <a:pt x="4037" y="9823"/>
                    <a:pt x="3537" y="9632"/>
                    <a:pt x="3096" y="9335"/>
                  </a:cubicBezTo>
                  <a:cubicBezTo>
                    <a:pt x="3037" y="9299"/>
                    <a:pt x="2977" y="9275"/>
                    <a:pt x="2918" y="9275"/>
                  </a:cubicBezTo>
                  <a:cubicBezTo>
                    <a:pt x="2823" y="9275"/>
                    <a:pt x="2751" y="9299"/>
                    <a:pt x="2680" y="9370"/>
                  </a:cubicBezTo>
                  <a:lnTo>
                    <a:pt x="2346" y="9704"/>
                  </a:lnTo>
                  <a:lnTo>
                    <a:pt x="2334" y="9704"/>
                  </a:lnTo>
                  <a:lnTo>
                    <a:pt x="1358" y="8716"/>
                  </a:lnTo>
                  <a:lnTo>
                    <a:pt x="1358" y="8704"/>
                  </a:lnTo>
                  <a:lnTo>
                    <a:pt x="1680" y="8382"/>
                  </a:lnTo>
                  <a:cubicBezTo>
                    <a:pt x="1799" y="8263"/>
                    <a:pt x="1811" y="8097"/>
                    <a:pt x="1727" y="7966"/>
                  </a:cubicBezTo>
                  <a:cubicBezTo>
                    <a:pt x="1441" y="7513"/>
                    <a:pt x="1239" y="7025"/>
                    <a:pt x="1120" y="6501"/>
                  </a:cubicBezTo>
                  <a:cubicBezTo>
                    <a:pt x="1084" y="6358"/>
                    <a:pt x="953" y="6239"/>
                    <a:pt x="787" y="6239"/>
                  </a:cubicBezTo>
                  <a:lnTo>
                    <a:pt x="322" y="6239"/>
                  </a:lnTo>
                  <a:cubicBezTo>
                    <a:pt x="322" y="6239"/>
                    <a:pt x="310" y="6239"/>
                    <a:pt x="310" y="6215"/>
                  </a:cubicBezTo>
                  <a:lnTo>
                    <a:pt x="310" y="4834"/>
                  </a:lnTo>
                  <a:cubicBezTo>
                    <a:pt x="310" y="4834"/>
                    <a:pt x="310" y="4822"/>
                    <a:pt x="322" y="4822"/>
                  </a:cubicBezTo>
                  <a:lnTo>
                    <a:pt x="787" y="4822"/>
                  </a:lnTo>
                  <a:cubicBezTo>
                    <a:pt x="953" y="4822"/>
                    <a:pt x="1084" y="4715"/>
                    <a:pt x="1120" y="4548"/>
                  </a:cubicBezTo>
                  <a:cubicBezTo>
                    <a:pt x="1239" y="4025"/>
                    <a:pt x="1430" y="3536"/>
                    <a:pt x="1727" y="3096"/>
                  </a:cubicBezTo>
                  <a:cubicBezTo>
                    <a:pt x="1811" y="2953"/>
                    <a:pt x="1799" y="2774"/>
                    <a:pt x="1680" y="2679"/>
                  </a:cubicBezTo>
                  <a:lnTo>
                    <a:pt x="1358" y="2346"/>
                  </a:lnTo>
                  <a:lnTo>
                    <a:pt x="1358" y="2334"/>
                  </a:lnTo>
                  <a:lnTo>
                    <a:pt x="2334" y="1346"/>
                  </a:lnTo>
                  <a:lnTo>
                    <a:pt x="2346" y="1346"/>
                  </a:lnTo>
                  <a:lnTo>
                    <a:pt x="2680" y="1679"/>
                  </a:lnTo>
                  <a:cubicBezTo>
                    <a:pt x="2748" y="1747"/>
                    <a:pt x="2832" y="1780"/>
                    <a:pt x="2916" y="1780"/>
                  </a:cubicBezTo>
                  <a:cubicBezTo>
                    <a:pt x="2978" y="1780"/>
                    <a:pt x="3041" y="1762"/>
                    <a:pt x="3096" y="1727"/>
                  </a:cubicBezTo>
                  <a:cubicBezTo>
                    <a:pt x="3537" y="1441"/>
                    <a:pt x="4037" y="1227"/>
                    <a:pt x="4549" y="1108"/>
                  </a:cubicBezTo>
                  <a:cubicBezTo>
                    <a:pt x="4704" y="1084"/>
                    <a:pt x="4823" y="953"/>
                    <a:pt x="4823" y="786"/>
                  </a:cubicBezTo>
                  <a:lnTo>
                    <a:pt x="4823" y="322"/>
                  </a:lnTo>
                  <a:cubicBezTo>
                    <a:pt x="4823" y="322"/>
                    <a:pt x="4823" y="310"/>
                    <a:pt x="4835" y="310"/>
                  </a:cubicBezTo>
                  <a:close/>
                  <a:moveTo>
                    <a:pt x="4835" y="0"/>
                  </a:moveTo>
                  <a:cubicBezTo>
                    <a:pt x="4656" y="0"/>
                    <a:pt x="4513" y="143"/>
                    <a:pt x="4513" y="322"/>
                  </a:cubicBezTo>
                  <a:lnTo>
                    <a:pt x="4513" y="786"/>
                  </a:lnTo>
                  <a:cubicBezTo>
                    <a:pt x="4513" y="786"/>
                    <a:pt x="4513" y="798"/>
                    <a:pt x="4489" y="798"/>
                  </a:cubicBezTo>
                  <a:cubicBezTo>
                    <a:pt x="3930" y="917"/>
                    <a:pt x="3406" y="1143"/>
                    <a:pt x="2930" y="1453"/>
                  </a:cubicBezTo>
                  <a:lnTo>
                    <a:pt x="2918" y="1453"/>
                  </a:lnTo>
                  <a:lnTo>
                    <a:pt x="2584" y="1131"/>
                  </a:lnTo>
                  <a:cubicBezTo>
                    <a:pt x="2519" y="1066"/>
                    <a:pt x="2436" y="1033"/>
                    <a:pt x="2351" y="1033"/>
                  </a:cubicBezTo>
                  <a:cubicBezTo>
                    <a:pt x="2266" y="1033"/>
                    <a:pt x="2180" y="1066"/>
                    <a:pt x="2108" y="1131"/>
                  </a:cubicBezTo>
                  <a:lnTo>
                    <a:pt x="1132" y="2108"/>
                  </a:lnTo>
                  <a:cubicBezTo>
                    <a:pt x="1001" y="2251"/>
                    <a:pt x="1001" y="2453"/>
                    <a:pt x="1132" y="2584"/>
                  </a:cubicBezTo>
                  <a:lnTo>
                    <a:pt x="1453" y="2917"/>
                  </a:lnTo>
                  <a:lnTo>
                    <a:pt x="1453" y="2929"/>
                  </a:lnTo>
                  <a:cubicBezTo>
                    <a:pt x="1144" y="3405"/>
                    <a:pt x="941" y="3941"/>
                    <a:pt x="799" y="4489"/>
                  </a:cubicBezTo>
                  <a:cubicBezTo>
                    <a:pt x="799" y="4489"/>
                    <a:pt x="799" y="4513"/>
                    <a:pt x="787" y="4513"/>
                  </a:cubicBezTo>
                  <a:lnTo>
                    <a:pt x="322" y="4513"/>
                  </a:lnTo>
                  <a:cubicBezTo>
                    <a:pt x="144" y="4513"/>
                    <a:pt x="1" y="4656"/>
                    <a:pt x="1" y="4834"/>
                  </a:cubicBezTo>
                  <a:lnTo>
                    <a:pt x="1" y="6215"/>
                  </a:lnTo>
                  <a:cubicBezTo>
                    <a:pt x="1" y="6394"/>
                    <a:pt x="144" y="6549"/>
                    <a:pt x="322" y="6549"/>
                  </a:cubicBezTo>
                  <a:lnTo>
                    <a:pt x="787" y="6549"/>
                  </a:lnTo>
                  <a:cubicBezTo>
                    <a:pt x="787" y="6549"/>
                    <a:pt x="799" y="6549"/>
                    <a:pt x="799" y="6561"/>
                  </a:cubicBezTo>
                  <a:cubicBezTo>
                    <a:pt x="918" y="7132"/>
                    <a:pt x="1144" y="7644"/>
                    <a:pt x="1453" y="8120"/>
                  </a:cubicBezTo>
                  <a:lnTo>
                    <a:pt x="1453" y="8144"/>
                  </a:lnTo>
                  <a:lnTo>
                    <a:pt x="1132" y="8466"/>
                  </a:lnTo>
                  <a:cubicBezTo>
                    <a:pt x="1001" y="8597"/>
                    <a:pt x="1001" y="8811"/>
                    <a:pt x="1132" y="8942"/>
                  </a:cubicBezTo>
                  <a:lnTo>
                    <a:pt x="2108" y="9930"/>
                  </a:lnTo>
                  <a:cubicBezTo>
                    <a:pt x="2180" y="9996"/>
                    <a:pt x="2266" y="10028"/>
                    <a:pt x="2351" y="10028"/>
                  </a:cubicBezTo>
                  <a:cubicBezTo>
                    <a:pt x="2436" y="10028"/>
                    <a:pt x="2519" y="9996"/>
                    <a:pt x="2584" y="9930"/>
                  </a:cubicBezTo>
                  <a:lnTo>
                    <a:pt x="2918" y="9597"/>
                  </a:lnTo>
                  <a:lnTo>
                    <a:pt x="2930" y="9597"/>
                  </a:lnTo>
                  <a:cubicBezTo>
                    <a:pt x="3406" y="9906"/>
                    <a:pt x="3942" y="10121"/>
                    <a:pt x="4489" y="10252"/>
                  </a:cubicBezTo>
                  <a:cubicBezTo>
                    <a:pt x="4489" y="10252"/>
                    <a:pt x="4513" y="10252"/>
                    <a:pt x="4513" y="10263"/>
                  </a:cubicBezTo>
                  <a:lnTo>
                    <a:pt x="4513" y="10728"/>
                  </a:lnTo>
                  <a:cubicBezTo>
                    <a:pt x="4513" y="10906"/>
                    <a:pt x="4656" y="11061"/>
                    <a:pt x="4835" y="11061"/>
                  </a:cubicBezTo>
                  <a:lnTo>
                    <a:pt x="6216" y="11061"/>
                  </a:lnTo>
                  <a:cubicBezTo>
                    <a:pt x="6394" y="11061"/>
                    <a:pt x="6549" y="10906"/>
                    <a:pt x="6549" y="10728"/>
                  </a:cubicBezTo>
                  <a:lnTo>
                    <a:pt x="6549" y="10263"/>
                  </a:lnTo>
                  <a:cubicBezTo>
                    <a:pt x="6549" y="10263"/>
                    <a:pt x="6549" y="10252"/>
                    <a:pt x="6561" y="10252"/>
                  </a:cubicBezTo>
                  <a:cubicBezTo>
                    <a:pt x="7133" y="10132"/>
                    <a:pt x="7645" y="9906"/>
                    <a:pt x="8121" y="9597"/>
                  </a:cubicBezTo>
                  <a:lnTo>
                    <a:pt x="8145" y="9597"/>
                  </a:lnTo>
                  <a:lnTo>
                    <a:pt x="8466" y="9930"/>
                  </a:lnTo>
                  <a:cubicBezTo>
                    <a:pt x="8532" y="9996"/>
                    <a:pt x="8618" y="10028"/>
                    <a:pt x="8704" y="10028"/>
                  </a:cubicBezTo>
                  <a:cubicBezTo>
                    <a:pt x="8791" y="10028"/>
                    <a:pt x="8877" y="9996"/>
                    <a:pt x="8942" y="9930"/>
                  </a:cubicBezTo>
                  <a:lnTo>
                    <a:pt x="9931" y="8942"/>
                  </a:lnTo>
                  <a:cubicBezTo>
                    <a:pt x="10062" y="8811"/>
                    <a:pt x="10062" y="8597"/>
                    <a:pt x="9931" y="8466"/>
                  </a:cubicBezTo>
                  <a:lnTo>
                    <a:pt x="9597" y="8144"/>
                  </a:lnTo>
                  <a:lnTo>
                    <a:pt x="9597" y="8120"/>
                  </a:lnTo>
                  <a:cubicBezTo>
                    <a:pt x="9919" y="7644"/>
                    <a:pt x="10121" y="7108"/>
                    <a:pt x="10252" y="6561"/>
                  </a:cubicBezTo>
                  <a:cubicBezTo>
                    <a:pt x="10252" y="6561"/>
                    <a:pt x="10252" y="6549"/>
                    <a:pt x="10264" y="6549"/>
                  </a:cubicBezTo>
                  <a:lnTo>
                    <a:pt x="10728" y="6549"/>
                  </a:lnTo>
                  <a:cubicBezTo>
                    <a:pt x="10907" y="6549"/>
                    <a:pt x="11062" y="6394"/>
                    <a:pt x="11062" y="6215"/>
                  </a:cubicBezTo>
                  <a:lnTo>
                    <a:pt x="11062" y="4834"/>
                  </a:lnTo>
                  <a:cubicBezTo>
                    <a:pt x="11062" y="4656"/>
                    <a:pt x="10907" y="4513"/>
                    <a:pt x="10728" y="4513"/>
                  </a:cubicBezTo>
                  <a:lnTo>
                    <a:pt x="10264" y="4513"/>
                  </a:lnTo>
                  <a:cubicBezTo>
                    <a:pt x="10264" y="4513"/>
                    <a:pt x="10252" y="4513"/>
                    <a:pt x="10252" y="4489"/>
                  </a:cubicBezTo>
                  <a:cubicBezTo>
                    <a:pt x="10133" y="3929"/>
                    <a:pt x="9907" y="3405"/>
                    <a:pt x="9597" y="2929"/>
                  </a:cubicBezTo>
                  <a:lnTo>
                    <a:pt x="9597" y="2917"/>
                  </a:lnTo>
                  <a:lnTo>
                    <a:pt x="9931" y="2584"/>
                  </a:lnTo>
                  <a:cubicBezTo>
                    <a:pt x="10062" y="2453"/>
                    <a:pt x="10062" y="2239"/>
                    <a:pt x="9931" y="2108"/>
                  </a:cubicBezTo>
                  <a:lnTo>
                    <a:pt x="8942" y="1131"/>
                  </a:lnTo>
                  <a:cubicBezTo>
                    <a:pt x="8877" y="1066"/>
                    <a:pt x="8791" y="1033"/>
                    <a:pt x="8704" y="1033"/>
                  </a:cubicBezTo>
                  <a:cubicBezTo>
                    <a:pt x="8618" y="1033"/>
                    <a:pt x="8532" y="1066"/>
                    <a:pt x="8466" y="1131"/>
                  </a:cubicBezTo>
                  <a:lnTo>
                    <a:pt x="8145" y="1453"/>
                  </a:lnTo>
                  <a:lnTo>
                    <a:pt x="8121" y="1453"/>
                  </a:lnTo>
                  <a:cubicBezTo>
                    <a:pt x="7645" y="1143"/>
                    <a:pt x="7109" y="941"/>
                    <a:pt x="6561" y="798"/>
                  </a:cubicBezTo>
                  <a:cubicBezTo>
                    <a:pt x="6561" y="798"/>
                    <a:pt x="6549" y="798"/>
                    <a:pt x="6549" y="786"/>
                  </a:cubicBezTo>
                  <a:lnTo>
                    <a:pt x="6549" y="322"/>
                  </a:lnTo>
                  <a:cubicBezTo>
                    <a:pt x="6549" y="143"/>
                    <a:pt x="6394" y="0"/>
                    <a:pt x="621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5" name="Google Shape;5015;p66"/>
            <p:cNvSpPr/>
            <p:nvPr/>
          </p:nvSpPr>
          <p:spPr>
            <a:xfrm>
              <a:off x="1885146" y="1578204"/>
              <a:ext cx="182322" cy="180603"/>
            </a:xfrm>
            <a:custGeom>
              <a:rect b="b" l="l" r="r" t="t"/>
              <a:pathLst>
                <a:path extrusionOk="0" h="5674" w="5728">
                  <a:moveTo>
                    <a:pt x="3502" y="0"/>
                  </a:moveTo>
                  <a:cubicBezTo>
                    <a:pt x="3438" y="0"/>
                    <a:pt x="3374" y="2"/>
                    <a:pt x="3311" y="6"/>
                  </a:cubicBezTo>
                  <a:cubicBezTo>
                    <a:pt x="2453" y="53"/>
                    <a:pt x="1644" y="411"/>
                    <a:pt x="1048" y="1018"/>
                  </a:cubicBezTo>
                  <a:cubicBezTo>
                    <a:pt x="441" y="1625"/>
                    <a:pt x="84" y="2435"/>
                    <a:pt x="36" y="3280"/>
                  </a:cubicBezTo>
                  <a:cubicBezTo>
                    <a:pt x="1" y="4125"/>
                    <a:pt x="263" y="4959"/>
                    <a:pt x="798" y="5614"/>
                  </a:cubicBezTo>
                  <a:cubicBezTo>
                    <a:pt x="834" y="5661"/>
                    <a:pt x="870" y="5673"/>
                    <a:pt x="917" y="5673"/>
                  </a:cubicBezTo>
                  <a:cubicBezTo>
                    <a:pt x="953" y="5673"/>
                    <a:pt x="989" y="5661"/>
                    <a:pt x="1025" y="5649"/>
                  </a:cubicBezTo>
                  <a:cubicBezTo>
                    <a:pt x="1096" y="5590"/>
                    <a:pt x="1096" y="5483"/>
                    <a:pt x="1048" y="5423"/>
                  </a:cubicBezTo>
                  <a:cubicBezTo>
                    <a:pt x="572" y="4828"/>
                    <a:pt x="322" y="4066"/>
                    <a:pt x="370" y="3304"/>
                  </a:cubicBezTo>
                  <a:cubicBezTo>
                    <a:pt x="417" y="2530"/>
                    <a:pt x="727" y="1804"/>
                    <a:pt x="1275" y="1256"/>
                  </a:cubicBezTo>
                  <a:cubicBezTo>
                    <a:pt x="1822" y="708"/>
                    <a:pt x="2560" y="375"/>
                    <a:pt x="3334" y="351"/>
                  </a:cubicBezTo>
                  <a:cubicBezTo>
                    <a:pt x="3397" y="347"/>
                    <a:pt x="3459" y="345"/>
                    <a:pt x="3521" y="345"/>
                  </a:cubicBezTo>
                  <a:cubicBezTo>
                    <a:pt x="4227" y="345"/>
                    <a:pt x="4895" y="592"/>
                    <a:pt x="5442" y="1030"/>
                  </a:cubicBezTo>
                  <a:cubicBezTo>
                    <a:pt x="5473" y="1055"/>
                    <a:pt x="5510" y="1068"/>
                    <a:pt x="5547" y="1068"/>
                  </a:cubicBezTo>
                  <a:cubicBezTo>
                    <a:pt x="5595" y="1068"/>
                    <a:pt x="5641" y="1046"/>
                    <a:pt x="5668" y="1006"/>
                  </a:cubicBezTo>
                  <a:cubicBezTo>
                    <a:pt x="5727" y="911"/>
                    <a:pt x="5716" y="815"/>
                    <a:pt x="5656" y="768"/>
                  </a:cubicBezTo>
                  <a:cubicBezTo>
                    <a:pt x="5050" y="272"/>
                    <a:pt x="4291" y="0"/>
                    <a:pt x="350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6" name="Google Shape;5016;p66"/>
            <p:cNvSpPr/>
            <p:nvPr/>
          </p:nvSpPr>
          <p:spPr>
            <a:xfrm>
              <a:off x="1923820" y="1610193"/>
              <a:ext cx="183054" cy="186874"/>
            </a:xfrm>
            <a:custGeom>
              <a:rect b="b" l="l" r="r" t="t"/>
              <a:pathLst>
                <a:path extrusionOk="0" h="5871" w="5751">
                  <a:moveTo>
                    <a:pt x="3310" y="358"/>
                  </a:moveTo>
                  <a:lnTo>
                    <a:pt x="3310" y="1025"/>
                  </a:lnTo>
                  <a:cubicBezTo>
                    <a:pt x="3310" y="1132"/>
                    <a:pt x="3274" y="1251"/>
                    <a:pt x="3227" y="1334"/>
                  </a:cubicBezTo>
                  <a:lnTo>
                    <a:pt x="3155" y="1501"/>
                  </a:lnTo>
                  <a:cubicBezTo>
                    <a:pt x="3143" y="1525"/>
                    <a:pt x="3143" y="1549"/>
                    <a:pt x="3143" y="1573"/>
                  </a:cubicBezTo>
                  <a:lnTo>
                    <a:pt x="3143" y="1918"/>
                  </a:lnTo>
                  <a:cubicBezTo>
                    <a:pt x="3143" y="2156"/>
                    <a:pt x="3048" y="2382"/>
                    <a:pt x="2869" y="2549"/>
                  </a:cubicBezTo>
                  <a:cubicBezTo>
                    <a:pt x="2691" y="2704"/>
                    <a:pt x="2477" y="2799"/>
                    <a:pt x="2226" y="2799"/>
                  </a:cubicBezTo>
                  <a:cubicBezTo>
                    <a:pt x="1774" y="2787"/>
                    <a:pt x="1381" y="2370"/>
                    <a:pt x="1381" y="1870"/>
                  </a:cubicBezTo>
                  <a:lnTo>
                    <a:pt x="1381" y="1573"/>
                  </a:lnTo>
                  <a:cubicBezTo>
                    <a:pt x="1381" y="1549"/>
                    <a:pt x="1381" y="1525"/>
                    <a:pt x="1369" y="1501"/>
                  </a:cubicBezTo>
                  <a:lnTo>
                    <a:pt x="1262" y="1311"/>
                  </a:lnTo>
                  <a:cubicBezTo>
                    <a:pt x="1238" y="1227"/>
                    <a:pt x="1203" y="1156"/>
                    <a:pt x="1203" y="1072"/>
                  </a:cubicBezTo>
                  <a:lnTo>
                    <a:pt x="1203" y="1049"/>
                  </a:lnTo>
                  <a:cubicBezTo>
                    <a:pt x="1203" y="668"/>
                    <a:pt x="1524" y="358"/>
                    <a:pt x="1905" y="358"/>
                  </a:cubicBezTo>
                  <a:close/>
                  <a:moveTo>
                    <a:pt x="1905" y="3049"/>
                  </a:moveTo>
                  <a:cubicBezTo>
                    <a:pt x="2012" y="3085"/>
                    <a:pt x="2119" y="3108"/>
                    <a:pt x="2238" y="3108"/>
                  </a:cubicBezTo>
                  <a:lnTo>
                    <a:pt x="2274" y="3108"/>
                  </a:lnTo>
                  <a:cubicBezTo>
                    <a:pt x="2393" y="3108"/>
                    <a:pt x="2512" y="3097"/>
                    <a:pt x="2631" y="3049"/>
                  </a:cubicBezTo>
                  <a:lnTo>
                    <a:pt x="2631" y="3049"/>
                  </a:lnTo>
                  <a:cubicBezTo>
                    <a:pt x="2619" y="3108"/>
                    <a:pt x="2631" y="3156"/>
                    <a:pt x="2655" y="3204"/>
                  </a:cubicBezTo>
                  <a:lnTo>
                    <a:pt x="2512" y="3335"/>
                  </a:lnTo>
                  <a:cubicBezTo>
                    <a:pt x="2441" y="3406"/>
                    <a:pt x="2357" y="3442"/>
                    <a:pt x="2262" y="3442"/>
                  </a:cubicBezTo>
                  <a:cubicBezTo>
                    <a:pt x="2179" y="3442"/>
                    <a:pt x="2084" y="3406"/>
                    <a:pt x="2012" y="3335"/>
                  </a:cubicBezTo>
                  <a:lnTo>
                    <a:pt x="1881" y="3204"/>
                  </a:lnTo>
                  <a:cubicBezTo>
                    <a:pt x="1893" y="3156"/>
                    <a:pt x="1905" y="3108"/>
                    <a:pt x="1905" y="3049"/>
                  </a:cubicBezTo>
                  <a:close/>
                  <a:moveTo>
                    <a:pt x="2810" y="3466"/>
                  </a:moveTo>
                  <a:cubicBezTo>
                    <a:pt x="2858" y="3501"/>
                    <a:pt x="2905" y="3513"/>
                    <a:pt x="2941" y="3525"/>
                  </a:cubicBezTo>
                  <a:lnTo>
                    <a:pt x="3524" y="3692"/>
                  </a:lnTo>
                  <a:cubicBezTo>
                    <a:pt x="3679" y="3739"/>
                    <a:pt x="3774" y="3870"/>
                    <a:pt x="3774" y="4037"/>
                  </a:cubicBezTo>
                  <a:lnTo>
                    <a:pt x="3774" y="5132"/>
                  </a:lnTo>
                  <a:lnTo>
                    <a:pt x="3822" y="5132"/>
                  </a:lnTo>
                  <a:cubicBezTo>
                    <a:pt x="3703" y="5204"/>
                    <a:pt x="3584" y="5263"/>
                    <a:pt x="3453" y="5311"/>
                  </a:cubicBezTo>
                  <a:lnTo>
                    <a:pt x="3453" y="4335"/>
                  </a:lnTo>
                  <a:cubicBezTo>
                    <a:pt x="3453" y="4240"/>
                    <a:pt x="3381" y="4168"/>
                    <a:pt x="3286" y="4168"/>
                  </a:cubicBezTo>
                  <a:cubicBezTo>
                    <a:pt x="3203" y="4168"/>
                    <a:pt x="3119" y="4240"/>
                    <a:pt x="3119" y="4335"/>
                  </a:cubicBezTo>
                  <a:lnTo>
                    <a:pt x="3119" y="5430"/>
                  </a:lnTo>
                  <a:cubicBezTo>
                    <a:pt x="2881" y="5502"/>
                    <a:pt x="2655" y="5537"/>
                    <a:pt x="2405" y="5549"/>
                  </a:cubicBezTo>
                  <a:lnTo>
                    <a:pt x="2262" y="5549"/>
                  </a:lnTo>
                  <a:cubicBezTo>
                    <a:pt x="1965" y="5549"/>
                    <a:pt x="1667" y="5502"/>
                    <a:pt x="1381" y="5430"/>
                  </a:cubicBezTo>
                  <a:lnTo>
                    <a:pt x="1381" y="4335"/>
                  </a:lnTo>
                  <a:cubicBezTo>
                    <a:pt x="1381" y="4240"/>
                    <a:pt x="1310" y="4168"/>
                    <a:pt x="1214" y="4168"/>
                  </a:cubicBezTo>
                  <a:cubicBezTo>
                    <a:pt x="1131" y="4168"/>
                    <a:pt x="1060" y="4240"/>
                    <a:pt x="1060" y="4335"/>
                  </a:cubicBezTo>
                  <a:lnTo>
                    <a:pt x="1060" y="5311"/>
                  </a:lnTo>
                  <a:cubicBezTo>
                    <a:pt x="941" y="5252"/>
                    <a:pt x="798" y="5192"/>
                    <a:pt x="679" y="5132"/>
                  </a:cubicBezTo>
                  <a:lnTo>
                    <a:pt x="679" y="4037"/>
                  </a:lnTo>
                  <a:cubicBezTo>
                    <a:pt x="679" y="3870"/>
                    <a:pt x="786" y="3739"/>
                    <a:pt x="941" y="3692"/>
                  </a:cubicBezTo>
                  <a:lnTo>
                    <a:pt x="1512" y="3525"/>
                  </a:lnTo>
                  <a:cubicBezTo>
                    <a:pt x="1560" y="3513"/>
                    <a:pt x="1619" y="3501"/>
                    <a:pt x="1655" y="3466"/>
                  </a:cubicBezTo>
                  <a:lnTo>
                    <a:pt x="1750" y="3573"/>
                  </a:lnTo>
                  <a:cubicBezTo>
                    <a:pt x="1893" y="3704"/>
                    <a:pt x="2072" y="3763"/>
                    <a:pt x="2226" y="3763"/>
                  </a:cubicBezTo>
                  <a:cubicBezTo>
                    <a:pt x="2405" y="3763"/>
                    <a:pt x="2572" y="3704"/>
                    <a:pt x="2703" y="3573"/>
                  </a:cubicBezTo>
                  <a:lnTo>
                    <a:pt x="2810" y="3466"/>
                  </a:lnTo>
                  <a:close/>
                  <a:moveTo>
                    <a:pt x="1893" y="1"/>
                  </a:moveTo>
                  <a:cubicBezTo>
                    <a:pt x="1322" y="1"/>
                    <a:pt x="869" y="465"/>
                    <a:pt x="869" y="1025"/>
                  </a:cubicBezTo>
                  <a:lnTo>
                    <a:pt x="869" y="1037"/>
                  </a:lnTo>
                  <a:cubicBezTo>
                    <a:pt x="869" y="1168"/>
                    <a:pt x="893" y="1311"/>
                    <a:pt x="953" y="1430"/>
                  </a:cubicBezTo>
                  <a:lnTo>
                    <a:pt x="1048" y="1596"/>
                  </a:lnTo>
                  <a:lnTo>
                    <a:pt x="1048" y="1858"/>
                  </a:lnTo>
                  <a:cubicBezTo>
                    <a:pt x="1048" y="2275"/>
                    <a:pt x="1250" y="2644"/>
                    <a:pt x="1560" y="2882"/>
                  </a:cubicBezTo>
                  <a:lnTo>
                    <a:pt x="1560" y="3037"/>
                  </a:lnTo>
                  <a:cubicBezTo>
                    <a:pt x="1560" y="3108"/>
                    <a:pt x="1500" y="3180"/>
                    <a:pt x="1429" y="3216"/>
                  </a:cubicBezTo>
                  <a:lnTo>
                    <a:pt x="845" y="3382"/>
                  </a:lnTo>
                  <a:cubicBezTo>
                    <a:pt x="548" y="3466"/>
                    <a:pt x="357" y="3739"/>
                    <a:pt x="357" y="4037"/>
                  </a:cubicBezTo>
                  <a:lnTo>
                    <a:pt x="357" y="4906"/>
                  </a:lnTo>
                  <a:cubicBezTo>
                    <a:pt x="333" y="4894"/>
                    <a:pt x="310" y="4859"/>
                    <a:pt x="286" y="4847"/>
                  </a:cubicBezTo>
                  <a:cubicBezTo>
                    <a:pt x="256" y="4822"/>
                    <a:pt x="220" y="4810"/>
                    <a:pt x="185" y="4810"/>
                  </a:cubicBezTo>
                  <a:cubicBezTo>
                    <a:pt x="135" y="4810"/>
                    <a:pt x="87" y="4834"/>
                    <a:pt x="60" y="4882"/>
                  </a:cubicBezTo>
                  <a:cubicBezTo>
                    <a:pt x="0" y="4954"/>
                    <a:pt x="12" y="5061"/>
                    <a:pt x="95" y="5097"/>
                  </a:cubicBezTo>
                  <a:cubicBezTo>
                    <a:pt x="702" y="5597"/>
                    <a:pt x="1476" y="5871"/>
                    <a:pt x="2262" y="5871"/>
                  </a:cubicBezTo>
                  <a:lnTo>
                    <a:pt x="2429" y="5871"/>
                  </a:lnTo>
                  <a:cubicBezTo>
                    <a:pt x="3286" y="5835"/>
                    <a:pt x="4096" y="5478"/>
                    <a:pt x="4691" y="4859"/>
                  </a:cubicBezTo>
                  <a:cubicBezTo>
                    <a:pt x="5298" y="4251"/>
                    <a:pt x="5655" y="3454"/>
                    <a:pt x="5703" y="2596"/>
                  </a:cubicBezTo>
                  <a:cubicBezTo>
                    <a:pt x="5751" y="1751"/>
                    <a:pt x="5477" y="918"/>
                    <a:pt x="4941" y="263"/>
                  </a:cubicBezTo>
                  <a:cubicBezTo>
                    <a:pt x="4908" y="223"/>
                    <a:pt x="4861" y="206"/>
                    <a:pt x="4815" y="206"/>
                  </a:cubicBezTo>
                  <a:cubicBezTo>
                    <a:pt x="4778" y="206"/>
                    <a:pt x="4742" y="218"/>
                    <a:pt x="4715" y="239"/>
                  </a:cubicBezTo>
                  <a:cubicBezTo>
                    <a:pt x="4643" y="299"/>
                    <a:pt x="4643" y="406"/>
                    <a:pt x="4691" y="465"/>
                  </a:cubicBezTo>
                  <a:cubicBezTo>
                    <a:pt x="5167" y="1061"/>
                    <a:pt x="5417" y="1811"/>
                    <a:pt x="5370" y="2573"/>
                  </a:cubicBezTo>
                  <a:cubicBezTo>
                    <a:pt x="5334" y="3347"/>
                    <a:pt x="5013" y="4073"/>
                    <a:pt x="4465" y="4632"/>
                  </a:cubicBezTo>
                  <a:cubicBezTo>
                    <a:pt x="4358" y="4728"/>
                    <a:pt x="4262" y="4823"/>
                    <a:pt x="4155" y="4906"/>
                  </a:cubicBezTo>
                  <a:lnTo>
                    <a:pt x="4155" y="4037"/>
                  </a:lnTo>
                  <a:cubicBezTo>
                    <a:pt x="4155" y="3739"/>
                    <a:pt x="3941" y="3466"/>
                    <a:pt x="3667" y="3382"/>
                  </a:cubicBezTo>
                  <a:lnTo>
                    <a:pt x="3084" y="3216"/>
                  </a:lnTo>
                  <a:cubicBezTo>
                    <a:pt x="3012" y="3180"/>
                    <a:pt x="2953" y="3120"/>
                    <a:pt x="2953" y="3037"/>
                  </a:cubicBezTo>
                  <a:lnTo>
                    <a:pt x="2953" y="2906"/>
                  </a:lnTo>
                  <a:cubicBezTo>
                    <a:pt x="3012" y="2858"/>
                    <a:pt x="3048" y="2823"/>
                    <a:pt x="3096" y="2763"/>
                  </a:cubicBezTo>
                  <a:cubicBezTo>
                    <a:pt x="3334" y="2549"/>
                    <a:pt x="3453" y="2227"/>
                    <a:pt x="3453" y="1906"/>
                  </a:cubicBezTo>
                  <a:lnTo>
                    <a:pt x="3453" y="1596"/>
                  </a:lnTo>
                  <a:lnTo>
                    <a:pt x="3512" y="1453"/>
                  </a:lnTo>
                  <a:cubicBezTo>
                    <a:pt x="3584" y="1311"/>
                    <a:pt x="3620" y="1156"/>
                    <a:pt x="3620" y="1001"/>
                  </a:cubicBezTo>
                  <a:lnTo>
                    <a:pt x="3620" y="168"/>
                  </a:lnTo>
                  <a:cubicBezTo>
                    <a:pt x="3620" y="72"/>
                    <a:pt x="3548" y="1"/>
                    <a:pt x="345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17" name="Google Shape;5017;p66"/>
            <p:cNvSpPr/>
            <p:nvPr/>
          </p:nvSpPr>
          <p:spPr>
            <a:xfrm>
              <a:off x="1974207" y="1638617"/>
              <a:ext cx="43989" cy="15597"/>
            </a:xfrm>
            <a:custGeom>
              <a:rect b="b" l="l" r="r" t="t"/>
              <a:pathLst>
                <a:path extrusionOk="0" h="490" w="1382">
                  <a:moveTo>
                    <a:pt x="155" y="1"/>
                  </a:moveTo>
                  <a:cubicBezTo>
                    <a:pt x="72" y="1"/>
                    <a:pt x="1" y="72"/>
                    <a:pt x="1" y="168"/>
                  </a:cubicBezTo>
                  <a:cubicBezTo>
                    <a:pt x="1" y="251"/>
                    <a:pt x="72" y="322"/>
                    <a:pt x="155" y="322"/>
                  </a:cubicBezTo>
                  <a:cubicBezTo>
                    <a:pt x="334" y="322"/>
                    <a:pt x="870" y="358"/>
                    <a:pt x="1132" y="477"/>
                  </a:cubicBezTo>
                  <a:cubicBezTo>
                    <a:pt x="1155" y="489"/>
                    <a:pt x="1167" y="489"/>
                    <a:pt x="1203" y="489"/>
                  </a:cubicBezTo>
                  <a:cubicBezTo>
                    <a:pt x="1263" y="489"/>
                    <a:pt x="1322" y="465"/>
                    <a:pt x="1346" y="406"/>
                  </a:cubicBezTo>
                  <a:cubicBezTo>
                    <a:pt x="1382" y="322"/>
                    <a:pt x="1346" y="227"/>
                    <a:pt x="1275" y="191"/>
                  </a:cubicBezTo>
                  <a:cubicBezTo>
                    <a:pt x="905" y="1"/>
                    <a:pt x="191" y="1"/>
                    <a:pt x="15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18" name="Google Shape;5018;p66"/>
          <p:cNvGrpSpPr/>
          <p:nvPr/>
        </p:nvGrpSpPr>
        <p:grpSpPr>
          <a:xfrm>
            <a:off x="5595987" y="1576961"/>
            <a:ext cx="371424" cy="355446"/>
            <a:chOff x="5621097" y="1500761"/>
            <a:chExt cx="371424" cy="355446"/>
          </a:xfrm>
        </p:grpSpPr>
        <p:sp>
          <p:nvSpPr>
            <p:cNvPr id="5019" name="Google Shape;5019;p66"/>
            <p:cNvSpPr/>
            <p:nvPr/>
          </p:nvSpPr>
          <p:spPr>
            <a:xfrm>
              <a:off x="5621097" y="1539721"/>
              <a:ext cx="324061" cy="316486"/>
            </a:xfrm>
            <a:custGeom>
              <a:rect b="b" l="l" r="r" t="t"/>
              <a:pathLst>
                <a:path extrusionOk="0" h="9943" w="10181">
                  <a:moveTo>
                    <a:pt x="8811" y="0"/>
                  </a:moveTo>
                  <a:cubicBezTo>
                    <a:pt x="8454" y="0"/>
                    <a:pt x="8109" y="143"/>
                    <a:pt x="7847" y="393"/>
                  </a:cubicBezTo>
                  <a:lnTo>
                    <a:pt x="6906" y="1334"/>
                  </a:lnTo>
                  <a:cubicBezTo>
                    <a:pt x="6835" y="1405"/>
                    <a:pt x="6835" y="1512"/>
                    <a:pt x="6906" y="1584"/>
                  </a:cubicBezTo>
                  <a:cubicBezTo>
                    <a:pt x="6942" y="1620"/>
                    <a:pt x="6986" y="1637"/>
                    <a:pt x="7031" y="1637"/>
                  </a:cubicBezTo>
                  <a:cubicBezTo>
                    <a:pt x="7076" y="1637"/>
                    <a:pt x="7120" y="1620"/>
                    <a:pt x="7156" y="1584"/>
                  </a:cubicBezTo>
                  <a:lnTo>
                    <a:pt x="8097" y="643"/>
                  </a:lnTo>
                  <a:cubicBezTo>
                    <a:pt x="8287" y="453"/>
                    <a:pt x="8549" y="346"/>
                    <a:pt x="8811" y="346"/>
                  </a:cubicBezTo>
                  <a:cubicBezTo>
                    <a:pt x="9085" y="346"/>
                    <a:pt x="9335" y="453"/>
                    <a:pt x="9525" y="643"/>
                  </a:cubicBezTo>
                  <a:cubicBezTo>
                    <a:pt x="9716" y="846"/>
                    <a:pt x="9823" y="1096"/>
                    <a:pt x="9823" y="1358"/>
                  </a:cubicBezTo>
                  <a:cubicBezTo>
                    <a:pt x="9823" y="1631"/>
                    <a:pt x="9716" y="1882"/>
                    <a:pt x="9525" y="2084"/>
                  </a:cubicBezTo>
                  <a:lnTo>
                    <a:pt x="8228" y="3370"/>
                  </a:lnTo>
                  <a:cubicBezTo>
                    <a:pt x="8097" y="3060"/>
                    <a:pt x="7906" y="2763"/>
                    <a:pt x="7668" y="2524"/>
                  </a:cubicBezTo>
                  <a:cubicBezTo>
                    <a:pt x="7162" y="2018"/>
                    <a:pt x="6498" y="1765"/>
                    <a:pt x="5834" y="1765"/>
                  </a:cubicBezTo>
                  <a:cubicBezTo>
                    <a:pt x="5171" y="1765"/>
                    <a:pt x="4507" y="2018"/>
                    <a:pt x="4001" y="2524"/>
                  </a:cubicBezTo>
                  <a:lnTo>
                    <a:pt x="1012" y="5513"/>
                  </a:lnTo>
                  <a:cubicBezTo>
                    <a:pt x="0" y="6525"/>
                    <a:pt x="0" y="8168"/>
                    <a:pt x="1012" y="9180"/>
                  </a:cubicBezTo>
                  <a:cubicBezTo>
                    <a:pt x="1524" y="9680"/>
                    <a:pt x="2191" y="9942"/>
                    <a:pt x="2846" y="9942"/>
                  </a:cubicBezTo>
                  <a:cubicBezTo>
                    <a:pt x="3501" y="9942"/>
                    <a:pt x="4168" y="9680"/>
                    <a:pt x="4680" y="9180"/>
                  </a:cubicBezTo>
                  <a:lnTo>
                    <a:pt x="6263" y="7585"/>
                  </a:lnTo>
                  <a:cubicBezTo>
                    <a:pt x="6346" y="7513"/>
                    <a:pt x="6346" y="7406"/>
                    <a:pt x="6263" y="7335"/>
                  </a:cubicBezTo>
                  <a:cubicBezTo>
                    <a:pt x="6239" y="7305"/>
                    <a:pt x="6201" y="7290"/>
                    <a:pt x="6159" y="7290"/>
                  </a:cubicBezTo>
                  <a:cubicBezTo>
                    <a:pt x="6117" y="7290"/>
                    <a:pt x="6073" y="7305"/>
                    <a:pt x="6037" y="7335"/>
                  </a:cubicBezTo>
                  <a:lnTo>
                    <a:pt x="4441" y="8930"/>
                  </a:lnTo>
                  <a:cubicBezTo>
                    <a:pt x="4025" y="9347"/>
                    <a:pt x="3453" y="9573"/>
                    <a:pt x="2858" y="9573"/>
                  </a:cubicBezTo>
                  <a:cubicBezTo>
                    <a:pt x="2263" y="9573"/>
                    <a:pt x="1703" y="9335"/>
                    <a:pt x="1286" y="8930"/>
                  </a:cubicBezTo>
                  <a:cubicBezTo>
                    <a:pt x="405" y="8049"/>
                    <a:pt x="405" y="6632"/>
                    <a:pt x="1286" y="5775"/>
                  </a:cubicBezTo>
                  <a:lnTo>
                    <a:pt x="4275" y="2774"/>
                  </a:lnTo>
                  <a:cubicBezTo>
                    <a:pt x="4691" y="2358"/>
                    <a:pt x="5251" y="2120"/>
                    <a:pt x="5846" y="2120"/>
                  </a:cubicBezTo>
                  <a:cubicBezTo>
                    <a:pt x="6442" y="2120"/>
                    <a:pt x="7013" y="2358"/>
                    <a:pt x="7430" y="2774"/>
                  </a:cubicBezTo>
                  <a:cubicBezTo>
                    <a:pt x="7680" y="3025"/>
                    <a:pt x="7859" y="3322"/>
                    <a:pt x="7966" y="3656"/>
                  </a:cubicBezTo>
                  <a:lnTo>
                    <a:pt x="6549" y="5072"/>
                  </a:lnTo>
                  <a:cubicBezTo>
                    <a:pt x="6358" y="5263"/>
                    <a:pt x="6108" y="5370"/>
                    <a:pt x="5834" y="5370"/>
                  </a:cubicBezTo>
                  <a:cubicBezTo>
                    <a:pt x="5573" y="5370"/>
                    <a:pt x="5311" y="5263"/>
                    <a:pt x="5120" y="5072"/>
                  </a:cubicBezTo>
                  <a:cubicBezTo>
                    <a:pt x="5037" y="4977"/>
                    <a:pt x="4953" y="4858"/>
                    <a:pt x="4894" y="4739"/>
                  </a:cubicBezTo>
                  <a:cubicBezTo>
                    <a:pt x="4874" y="4670"/>
                    <a:pt x="4798" y="4626"/>
                    <a:pt x="4711" y="4626"/>
                  </a:cubicBezTo>
                  <a:cubicBezTo>
                    <a:pt x="4693" y="4626"/>
                    <a:pt x="4674" y="4628"/>
                    <a:pt x="4656" y="4632"/>
                  </a:cubicBezTo>
                  <a:cubicBezTo>
                    <a:pt x="4572" y="4668"/>
                    <a:pt x="4525" y="4775"/>
                    <a:pt x="4560" y="4882"/>
                  </a:cubicBezTo>
                  <a:cubicBezTo>
                    <a:pt x="4632" y="5037"/>
                    <a:pt x="4715" y="5203"/>
                    <a:pt x="4858" y="5322"/>
                  </a:cubicBezTo>
                  <a:cubicBezTo>
                    <a:pt x="5108" y="5572"/>
                    <a:pt x="5453" y="5727"/>
                    <a:pt x="5823" y="5727"/>
                  </a:cubicBezTo>
                  <a:cubicBezTo>
                    <a:pt x="6192" y="5727"/>
                    <a:pt x="6525" y="5572"/>
                    <a:pt x="6787" y="5322"/>
                  </a:cubicBezTo>
                  <a:lnTo>
                    <a:pt x="9775" y="2334"/>
                  </a:lnTo>
                  <a:cubicBezTo>
                    <a:pt x="10037" y="2084"/>
                    <a:pt x="10180" y="1739"/>
                    <a:pt x="10180" y="1358"/>
                  </a:cubicBezTo>
                  <a:cubicBezTo>
                    <a:pt x="10180" y="989"/>
                    <a:pt x="10037" y="667"/>
                    <a:pt x="9775" y="393"/>
                  </a:cubicBezTo>
                  <a:cubicBezTo>
                    <a:pt x="9525" y="131"/>
                    <a:pt x="9180" y="0"/>
                    <a:pt x="881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0" name="Google Shape;5020;p66"/>
            <p:cNvSpPr/>
            <p:nvPr/>
          </p:nvSpPr>
          <p:spPr>
            <a:xfrm>
              <a:off x="5669606" y="1500761"/>
              <a:ext cx="322915" cy="316390"/>
            </a:xfrm>
            <a:custGeom>
              <a:rect b="b" l="l" r="r" t="t"/>
              <a:pathLst>
                <a:path extrusionOk="0" h="9940" w="10145">
                  <a:moveTo>
                    <a:pt x="7323" y="1"/>
                  </a:moveTo>
                  <a:cubicBezTo>
                    <a:pt x="6659" y="1"/>
                    <a:pt x="5995" y="254"/>
                    <a:pt x="5489" y="760"/>
                  </a:cubicBezTo>
                  <a:lnTo>
                    <a:pt x="3894" y="2355"/>
                  </a:lnTo>
                  <a:cubicBezTo>
                    <a:pt x="3822" y="2427"/>
                    <a:pt x="3822" y="2534"/>
                    <a:pt x="3894" y="2605"/>
                  </a:cubicBezTo>
                  <a:cubicBezTo>
                    <a:pt x="3935" y="2641"/>
                    <a:pt x="3980" y="2659"/>
                    <a:pt x="4025" y="2659"/>
                  </a:cubicBezTo>
                  <a:cubicBezTo>
                    <a:pt x="4069" y="2659"/>
                    <a:pt x="4114" y="2641"/>
                    <a:pt x="4156" y="2605"/>
                  </a:cubicBezTo>
                  <a:lnTo>
                    <a:pt x="5739" y="1010"/>
                  </a:lnTo>
                  <a:cubicBezTo>
                    <a:pt x="6180" y="569"/>
                    <a:pt x="6754" y="349"/>
                    <a:pt x="7326" y="349"/>
                  </a:cubicBezTo>
                  <a:cubicBezTo>
                    <a:pt x="7897" y="349"/>
                    <a:pt x="8466" y="569"/>
                    <a:pt x="8894" y="1010"/>
                  </a:cubicBezTo>
                  <a:cubicBezTo>
                    <a:pt x="9775" y="1891"/>
                    <a:pt x="9775" y="3308"/>
                    <a:pt x="8894" y="4165"/>
                  </a:cubicBezTo>
                  <a:lnTo>
                    <a:pt x="5906" y="7154"/>
                  </a:lnTo>
                  <a:cubicBezTo>
                    <a:pt x="5489" y="7570"/>
                    <a:pt x="4930" y="7808"/>
                    <a:pt x="4334" y="7808"/>
                  </a:cubicBezTo>
                  <a:cubicBezTo>
                    <a:pt x="3739" y="7808"/>
                    <a:pt x="3167" y="7570"/>
                    <a:pt x="2751" y="7154"/>
                  </a:cubicBezTo>
                  <a:cubicBezTo>
                    <a:pt x="2501" y="6904"/>
                    <a:pt x="2322" y="6606"/>
                    <a:pt x="2215" y="6284"/>
                  </a:cubicBezTo>
                  <a:lnTo>
                    <a:pt x="3632" y="4868"/>
                  </a:lnTo>
                  <a:cubicBezTo>
                    <a:pt x="3822" y="4677"/>
                    <a:pt x="4072" y="4570"/>
                    <a:pt x="4346" y="4570"/>
                  </a:cubicBezTo>
                  <a:cubicBezTo>
                    <a:pt x="4608" y="4570"/>
                    <a:pt x="4870" y="4677"/>
                    <a:pt x="5061" y="4868"/>
                  </a:cubicBezTo>
                  <a:cubicBezTo>
                    <a:pt x="5144" y="4951"/>
                    <a:pt x="5227" y="5070"/>
                    <a:pt x="5287" y="5189"/>
                  </a:cubicBezTo>
                  <a:cubicBezTo>
                    <a:pt x="5305" y="5263"/>
                    <a:pt x="5374" y="5308"/>
                    <a:pt x="5453" y="5308"/>
                  </a:cubicBezTo>
                  <a:cubicBezTo>
                    <a:pt x="5477" y="5308"/>
                    <a:pt x="5501" y="5304"/>
                    <a:pt x="5525" y="5296"/>
                  </a:cubicBezTo>
                  <a:cubicBezTo>
                    <a:pt x="5608" y="5272"/>
                    <a:pt x="5656" y="5165"/>
                    <a:pt x="5620" y="5058"/>
                  </a:cubicBezTo>
                  <a:cubicBezTo>
                    <a:pt x="5549" y="4891"/>
                    <a:pt x="5465" y="4737"/>
                    <a:pt x="5322" y="4618"/>
                  </a:cubicBezTo>
                  <a:cubicBezTo>
                    <a:pt x="5072" y="4356"/>
                    <a:pt x="4727" y="4213"/>
                    <a:pt x="4358" y="4213"/>
                  </a:cubicBezTo>
                  <a:cubicBezTo>
                    <a:pt x="3989" y="4213"/>
                    <a:pt x="3656" y="4356"/>
                    <a:pt x="3394" y="4618"/>
                  </a:cubicBezTo>
                  <a:lnTo>
                    <a:pt x="1929" y="6070"/>
                  </a:lnTo>
                  <a:cubicBezTo>
                    <a:pt x="1905" y="6082"/>
                    <a:pt x="1893" y="6106"/>
                    <a:pt x="1870" y="6130"/>
                  </a:cubicBezTo>
                  <a:lnTo>
                    <a:pt x="405" y="7606"/>
                  </a:lnTo>
                  <a:cubicBezTo>
                    <a:pt x="143" y="7856"/>
                    <a:pt x="0" y="8201"/>
                    <a:pt x="0" y="8570"/>
                  </a:cubicBezTo>
                  <a:cubicBezTo>
                    <a:pt x="0" y="8928"/>
                    <a:pt x="143" y="9273"/>
                    <a:pt x="405" y="9535"/>
                  </a:cubicBezTo>
                  <a:cubicBezTo>
                    <a:pt x="655" y="9785"/>
                    <a:pt x="1001" y="9940"/>
                    <a:pt x="1370" y="9940"/>
                  </a:cubicBezTo>
                  <a:cubicBezTo>
                    <a:pt x="1739" y="9940"/>
                    <a:pt x="2072" y="9785"/>
                    <a:pt x="2334" y="9535"/>
                  </a:cubicBezTo>
                  <a:lnTo>
                    <a:pt x="3275" y="8594"/>
                  </a:lnTo>
                  <a:cubicBezTo>
                    <a:pt x="3346" y="8523"/>
                    <a:pt x="3346" y="8416"/>
                    <a:pt x="3275" y="8344"/>
                  </a:cubicBezTo>
                  <a:cubicBezTo>
                    <a:pt x="3239" y="8309"/>
                    <a:pt x="3194" y="8291"/>
                    <a:pt x="3150" y="8291"/>
                  </a:cubicBezTo>
                  <a:cubicBezTo>
                    <a:pt x="3105" y="8291"/>
                    <a:pt x="3060" y="8309"/>
                    <a:pt x="3025" y="8344"/>
                  </a:cubicBezTo>
                  <a:lnTo>
                    <a:pt x="2084" y="9285"/>
                  </a:lnTo>
                  <a:cubicBezTo>
                    <a:pt x="1893" y="9475"/>
                    <a:pt x="1632" y="9582"/>
                    <a:pt x="1370" y="9582"/>
                  </a:cubicBezTo>
                  <a:cubicBezTo>
                    <a:pt x="1096" y="9582"/>
                    <a:pt x="846" y="9475"/>
                    <a:pt x="655" y="9285"/>
                  </a:cubicBezTo>
                  <a:cubicBezTo>
                    <a:pt x="465" y="9094"/>
                    <a:pt x="358" y="8832"/>
                    <a:pt x="358" y="8570"/>
                  </a:cubicBezTo>
                  <a:cubicBezTo>
                    <a:pt x="358" y="8297"/>
                    <a:pt x="465" y="8047"/>
                    <a:pt x="655" y="7856"/>
                  </a:cubicBezTo>
                  <a:lnTo>
                    <a:pt x="1953" y="6558"/>
                  </a:lnTo>
                  <a:cubicBezTo>
                    <a:pt x="2084" y="6880"/>
                    <a:pt x="2274" y="7177"/>
                    <a:pt x="2513" y="7404"/>
                  </a:cubicBezTo>
                  <a:cubicBezTo>
                    <a:pt x="3001" y="7904"/>
                    <a:pt x="3656" y="8166"/>
                    <a:pt x="4346" y="8166"/>
                  </a:cubicBezTo>
                  <a:cubicBezTo>
                    <a:pt x="5049" y="8166"/>
                    <a:pt x="5680" y="7904"/>
                    <a:pt x="6180" y="7404"/>
                  </a:cubicBezTo>
                  <a:lnTo>
                    <a:pt x="9168" y="4415"/>
                  </a:lnTo>
                  <a:cubicBezTo>
                    <a:pt x="10145" y="3403"/>
                    <a:pt x="10145" y="1772"/>
                    <a:pt x="9156" y="760"/>
                  </a:cubicBezTo>
                  <a:cubicBezTo>
                    <a:pt x="8650" y="254"/>
                    <a:pt x="7987" y="1"/>
                    <a:pt x="732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21" name="Google Shape;5021;p66"/>
          <p:cNvGrpSpPr/>
          <p:nvPr/>
        </p:nvGrpSpPr>
        <p:grpSpPr>
          <a:xfrm>
            <a:off x="4645129" y="1617799"/>
            <a:ext cx="359679" cy="321833"/>
            <a:chOff x="4670239" y="1541599"/>
            <a:chExt cx="359679" cy="321833"/>
          </a:xfrm>
        </p:grpSpPr>
        <p:sp>
          <p:nvSpPr>
            <p:cNvPr id="5022" name="Google Shape;5022;p66"/>
            <p:cNvSpPr/>
            <p:nvPr/>
          </p:nvSpPr>
          <p:spPr>
            <a:xfrm>
              <a:off x="4818790" y="1606787"/>
              <a:ext cx="28838" cy="49687"/>
            </a:xfrm>
            <a:custGeom>
              <a:rect b="b" l="l" r="r" t="t"/>
              <a:pathLst>
                <a:path extrusionOk="0" h="1561" w="906">
                  <a:moveTo>
                    <a:pt x="429" y="298"/>
                  </a:moveTo>
                  <a:lnTo>
                    <a:pt x="429" y="584"/>
                  </a:lnTo>
                  <a:cubicBezTo>
                    <a:pt x="310" y="537"/>
                    <a:pt x="287" y="489"/>
                    <a:pt x="287" y="429"/>
                  </a:cubicBezTo>
                  <a:cubicBezTo>
                    <a:pt x="287" y="346"/>
                    <a:pt x="358" y="310"/>
                    <a:pt x="429" y="298"/>
                  </a:cubicBezTo>
                  <a:close/>
                  <a:moveTo>
                    <a:pt x="537" y="882"/>
                  </a:moveTo>
                  <a:cubicBezTo>
                    <a:pt x="656" y="929"/>
                    <a:pt x="680" y="989"/>
                    <a:pt x="680" y="1060"/>
                  </a:cubicBezTo>
                  <a:cubicBezTo>
                    <a:pt x="680" y="1132"/>
                    <a:pt x="620" y="1191"/>
                    <a:pt x="537" y="1203"/>
                  </a:cubicBezTo>
                  <a:lnTo>
                    <a:pt x="537" y="882"/>
                  </a:lnTo>
                  <a:close/>
                  <a:moveTo>
                    <a:pt x="477" y="1"/>
                  </a:moveTo>
                  <a:cubicBezTo>
                    <a:pt x="441" y="1"/>
                    <a:pt x="418" y="13"/>
                    <a:pt x="418" y="48"/>
                  </a:cubicBezTo>
                  <a:lnTo>
                    <a:pt x="418" y="108"/>
                  </a:lnTo>
                  <a:cubicBezTo>
                    <a:pt x="191" y="132"/>
                    <a:pt x="48" y="251"/>
                    <a:pt x="48" y="477"/>
                  </a:cubicBezTo>
                  <a:cubicBezTo>
                    <a:pt x="48" y="715"/>
                    <a:pt x="227" y="787"/>
                    <a:pt x="418" y="870"/>
                  </a:cubicBezTo>
                  <a:lnTo>
                    <a:pt x="418" y="1239"/>
                  </a:lnTo>
                  <a:cubicBezTo>
                    <a:pt x="310" y="1215"/>
                    <a:pt x="263" y="1191"/>
                    <a:pt x="179" y="1120"/>
                  </a:cubicBezTo>
                  <a:cubicBezTo>
                    <a:pt x="159" y="1104"/>
                    <a:pt x="138" y="1096"/>
                    <a:pt x="118" y="1096"/>
                  </a:cubicBezTo>
                  <a:cubicBezTo>
                    <a:pt x="93" y="1096"/>
                    <a:pt x="69" y="1110"/>
                    <a:pt x="48" y="1144"/>
                  </a:cubicBezTo>
                  <a:cubicBezTo>
                    <a:pt x="1" y="1203"/>
                    <a:pt x="1" y="1263"/>
                    <a:pt x="48" y="1310"/>
                  </a:cubicBezTo>
                  <a:cubicBezTo>
                    <a:pt x="120" y="1418"/>
                    <a:pt x="287" y="1465"/>
                    <a:pt x="418" y="1465"/>
                  </a:cubicBezTo>
                  <a:lnTo>
                    <a:pt x="418" y="1513"/>
                  </a:lnTo>
                  <a:cubicBezTo>
                    <a:pt x="418" y="1549"/>
                    <a:pt x="441" y="1560"/>
                    <a:pt x="477" y="1560"/>
                  </a:cubicBezTo>
                  <a:cubicBezTo>
                    <a:pt x="501" y="1560"/>
                    <a:pt x="537" y="1549"/>
                    <a:pt x="537" y="1513"/>
                  </a:cubicBezTo>
                  <a:lnTo>
                    <a:pt x="537" y="1429"/>
                  </a:lnTo>
                  <a:cubicBezTo>
                    <a:pt x="727" y="1406"/>
                    <a:pt x="894" y="1263"/>
                    <a:pt x="894" y="1025"/>
                  </a:cubicBezTo>
                  <a:cubicBezTo>
                    <a:pt x="906" y="787"/>
                    <a:pt x="763" y="703"/>
                    <a:pt x="549" y="632"/>
                  </a:cubicBezTo>
                  <a:lnTo>
                    <a:pt x="549" y="286"/>
                  </a:lnTo>
                  <a:cubicBezTo>
                    <a:pt x="596" y="286"/>
                    <a:pt x="644" y="298"/>
                    <a:pt x="680" y="334"/>
                  </a:cubicBezTo>
                  <a:cubicBezTo>
                    <a:pt x="707" y="341"/>
                    <a:pt x="738" y="363"/>
                    <a:pt x="771" y="363"/>
                  </a:cubicBezTo>
                  <a:cubicBezTo>
                    <a:pt x="795" y="363"/>
                    <a:pt x="821" y="351"/>
                    <a:pt x="846" y="310"/>
                  </a:cubicBezTo>
                  <a:cubicBezTo>
                    <a:pt x="882" y="275"/>
                    <a:pt x="894" y="215"/>
                    <a:pt x="834" y="167"/>
                  </a:cubicBezTo>
                  <a:cubicBezTo>
                    <a:pt x="763" y="108"/>
                    <a:pt x="644" y="96"/>
                    <a:pt x="537" y="96"/>
                  </a:cubicBezTo>
                  <a:lnTo>
                    <a:pt x="537" y="48"/>
                  </a:lnTo>
                  <a:cubicBezTo>
                    <a:pt x="537" y="13"/>
                    <a:pt x="501" y="1"/>
                    <a:pt x="47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3" name="Google Shape;5023;p66"/>
            <p:cNvSpPr/>
            <p:nvPr/>
          </p:nvSpPr>
          <p:spPr>
            <a:xfrm>
              <a:off x="4875256" y="1557896"/>
              <a:ext cx="82281" cy="82663"/>
            </a:xfrm>
            <a:custGeom>
              <a:rect b="b" l="l" r="r" t="t"/>
              <a:pathLst>
                <a:path extrusionOk="0" h="2597" w="2585">
                  <a:moveTo>
                    <a:pt x="1287" y="310"/>
                  </a:moveTo>
                  <a:cubicBezTo>
                    <a:pt x="1823" y="310"/>
                    <a:pt x="2275" y="751"/>
                    <a:pt x="2275" y="1299"/>
                  </a:cubicBezTo>
                  <a:cubicBezTo>
                    <a:pt x="2263" y="1834"/>
                    <a:pt x="1823" y="2275"/>
                    <a:pt x="1287" y="2275"/>
                  </a:cubicBezTo>
                  <a:cubicBezTo>
                    <a:pt x="751" y="2275"/>
                    <a:pt x="310" y="1846"/>
                    <a:pt x="310" y="1299"/>
                  </a:cubicBezTo>
                  <a:cubicBezTo>
                    <a:pt x="310" y="763"/>
                    <a:pt x="739" y="310"/>
                    <a:pt x="1287" y="310"/>
                  </a:cubicBezTo>
                  <a:close/>
                  <a:moveTo>
                    <a:pt x="1287" y="1"/>
                  </a:moveTo>
                  <a:cubicBezTo>
                    <a:pt x="572" y="1"/>
                    <a:pt x="1" y="584"/>
                    <a:pt x="1" y="1299"/>
                  </a:cubicBezTo>
                  <a:cubicBezTo>
                    <a:pt x="1" y="2013"/>
                    <a:pt x="572" y="2596"/>
                    <a:pt x="1287" y="2596"/>
                  </a:cubicBezTo>
                  <a:cubicBezTo>
                    <a:pt x="2001" y="2596"/>
                    <a:pt x="2585" y="2013"/>
                    <a:pt x="2585" y="1299"/>
                  </a:cubicBezTo>
                  <a:cubicBezTo>
                    <a:pt x="2585" y="584"/>
                    <a:pt x="2001" y="1"/>
                    <a:pt x="128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4" name="Google Shape;5024;p66"/>
            <p:cNvSpPr/>
            <p:nvPr/>
          </p:nvSpPr>
          <p:spPr>
            <a:xfrm>
              <a:off x="4775215" y="1541599"/>
              <a:ext cx="199001" cy="147850"/>
            </a:xfrm>
            <a:custGeom>
              <a:rect b="b" l="l" r="r" t="t"/>
              <a:pathLst>
                <a:path extrusionOk="0" h="4645" w="6252">
                  <a:moveTo>
                    <a:pt x="1834" y="1811"/>
                  </a:moveTo>
                  <a:cubicBezTo>
                    <a:pt x="2168" y="1811"/>
                    <a:pt x="2465" y="1989"/>
                    <a:pt x="2644" y="2239"/>
                  </a:cubicBezTo>
                  <a:cubicBezTo>
                    <a:pt x="2680" y="2394"/>
                    <a:pt x="2739" y="2525"/>
                    <a:pt x="2799" y="2656"/>
                  </a:cubicBezTo>
                  <a:cubicBezTo>
                    <a:pt x="2799" y="2704"/>
                    <a:pt x="2811" y="2751"/>
                    <a:pt x="2811" y="2787"/>
                  </a:cubicBezTo>
                  <a:cubicBezTo>
                    <a:pt x="2811" y="3335"/>
                    <a:pt x="2382" y="3775"/>
                    <a:pt x="1834" y="3775"/>
                  </a:cubicBezTo>
                  <a:cubicBezTo>
                    <a:pt x="1298" y="3775"/>
                    <a:pt x="846" y="3347"/>
                    <a:pt x="846" y="2787"/>
                  </a:cubicBezTo>
                  <a:cubicBezTo>
                    <a:pt x="846" y="2251"/>
                    <a:pt x="1275" y="1811"/>
                    <a:pt x="1834" y="1811"/>
                  </a:cubicBezTo>
                  <a:close/>
                  <a:moveTo>
                    <a:pt x="1834" y="1263"/>
                  </a:moveTo>
                  <a:cubicBezTo>
                    <a:pt x="2108" y="1263"/>
                    <a:pt x="2382" y="1334"/>
                    <a:pt x="2620" y="1489"/>
                  </a:cubicBezTo>
                  <a:cubicBezTo>
                    <a:pt x="2608" y="1561"/>
                    <a:pt x="2608" y="1644"/>
                    <a:pt x="2584" y="1727"/>
                  </a:cubicBezTo>
                  <a:cubicBezTo>
                    <a:pt x="2382" y="1572"/>
                    <a:pt x="2108" y="1465"/>
                    <a:pt x="1822" y="1465"/>
                  </a:cubicBezTo>
                  <a:cubicBezTo>
                    <a:pt x="1120" y="1465"/>
                    <a:pt x="536" y="2049"/>
                    <a:pt x="536" y="2763"/>
                  </a:cubicBezTo>
                  <a:cubicBezTo>
                    <a:pt x="536" y="3477"/>
                    <a:pt x="1108" y="4061"/>
                    <a:pt x="1822" y="4061"/>
                  </a:cubicBezTo>
                  <a:cubicBezTo>
                    <a:pt x="2453" y="4061"/>
                    <a:pt x="2953" y="3632"/>
                    <a:pt x="3096" y="3049"/>
                  </a:cubicBezTo>
                  <a:cubicBezTo>
                    <a:pt x="3156" y="3108"/>
                    <a:pt x="3215" y="3156"/>
                    <a:pt x="3275" y="3216"/>
                  </a:cubicBezTo>
                  <a:cubicBezTo>
                    <a:pt x="3084" y="3870"/>
                    <a:pt x="2501" y="4299"/>
                    <a:pt x="1834" y="4299"/>
                  </a:cubicBezTo>
                  <a:cubicBezTo>
                    <a:pt x="1001" y="4299"/>
                    <a:pt x="310" y="3608"/>
                    <a:pt x="310" y="2775"/>
                  </a:cubicBezTo>
                  <a:cubicBezTo>
                    <a:pt x="310" y="1942"/>
                    <a:pt x="1001" y="1263"/>
                    <a:pt x="1834" y="1263"/>
                  </a:cubicBezTo>
                  <a:close/>
                  <a:moveTo>
                    <a:pt x="4430" y="1"/>
                  </a:moveTo>
                  <a:cubicBezTo>
                    <a:pt x="3644" y="1"/>
                    <a:pt x="2977" y="501"/>
                    <a:pt x="2703" y="1203"/>
                  </a:cubicBezTo>
                  <a:cubicBezTo>
                    <a:pt x="2441" y="1049"/>
                    <a:pt x="2144" y="977"/>
                    <a:pt x="1834" y="977"/>
                  </a:cubicBezTo>
                  <a:cubicBezTo>
                    <a:pt x="822" y="977"/>
                    <a:pt x="1" y="1799"/>
                    <a:pt x="1" y="2811"/>
                  </a:cubicBezTo>
                  <a:cubicBezTo>
                    <a:pt x="1" y="3823"/>
                    <a:pt x="822" y="4644"/>
                    <a:pt x="1834" y="4644"/>
                  </a:cubicBezTo>
                  <a:cubicBezTo>
                    <a:pt x="2608" y="4644"/>
                    <a:pt x="3287" y="4168"/>
                    <a:pt x="3561" y="3430"/>
                  </a:cubicBezTo>
                  <a:cubicBezTo>
                    <a:pt x="3811" y="3573"/>
                    <a:pt x="4108" y="3656"/>
                    <a:pt x="4430" y="3656"/>
                  </a:cubicBezTo>
                  <a:cubicBezTo>
                    <a:pt x="4846" y="3656"/>
                    <a:pt x="5251" y="3513"/>
                    <a:pt x="5585" y="3251"/>
                  </a:cubicBezTo>
                  <a:cubicBezTo>
                    <a:pt x="5894" y="3001"/>
                    <a:pt x="6132" y="2632"/>
                    <a:pt x="6216" y="2239"/>
                  </a:cubicBezTo>
                  <a:cubicBezTo>
                    <a:pt x="6228" y="2144"/>
                    <a:pt x="6192" y="2049"/>
                    <a:pt x="6097" y="2037"/>
                  </a:cubicBezTo>
                  <a:cubicBezTo>
                    <a:pt x="6086" y="2035"/>
                    <a:pt x="6076" y="2035"/>
                    <a:pt x="6065" y="2035"/>
                  </a:cubicBezTo>
                  <a:cubicBezTo>
                    <a:pt x="5991" y="2035"/>
                    <a:pt x="5917" y="2072"/>
                    <a:pt x="5906" y="2156"/>
                  </a:cubicBezTo>
                  <a:cubicBezTo>
                    <a:pt x="5739" y="2835"/>
                    <a:pt x="5144" y="3335"/>
                    <a:pt x="4430" y="3335"/>
                  </a:cubicBezTo>
                  <a:cubicBezTo>
                    <a:pt x="3882" y="3335"/>
                    <a:pt x="3394" y="3037"/>
                    <a:pt x="3120" y="2561"/>
                  </a:cubicBezTo>
                  <a:cubicBezTo>
                    <a:pt x="3096" y="2406"/>
                    <a:pt x="3037" y="2263"/>
                    <a:pt x="2965" y="2120"/>
                  </a:cubicBezTo>
                  <a:cubicBezTo>
                    <a:pt x="2763" y="1191"/>
                    <a:pt x="3477" y="310"/>
                    <a:pt x="4430" y="310"/>
                  </a:cubicBezTo>
                  <a:cubicBezTo>
                    <a:pt x="5144" y="310"/>
                    <a:pt x="5739" y="787"/>
                    <a:pt x="5906" y="1489"/>
                  </a:cubicBezTo>
                  <a:cubicBezTo>
                    <a:pt x="5916" y="1560"/>
                    <a:pt x="5986" y="1613"/>
                    <a:pt x="6058" y="1613"/>
                  </a:cubicBezTo>
                  <a:cubicBezTo>
                    <a:pt x="6071" y="1613"/>
                    <a:pt x="6084" y="1612"/>
                    <a:pt x="6097" y="1608"/>
                  </a:cubicBezTo>
                  <a:cubicBezTo>
                    <a:pt x="6192" y="1584"/>
                    <a:pt x="6251" y="1501"/>
                    <a:pt x="6216" y="1406"/>
                  </a:cubicBezTo>
                  <a:cubicBezTo>
                    <a:pt x="6132" y="1013"/>
                    <a:pt x="5906" y="656"/>
                    <a:pt x="5585" y="394"/>
                  </a:cubicBezTo>
                  <a:cubicBezTo>
                    <a:pt x="5251" y="132"/>
                    <a:pt x="4846" y="1"/>
                    <a:pt x="443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5" name="Google Shape;5025;p66"/>
            <p:cNvSpPr/>
            <p:nvPr/>
          </p:nvSpPr>
          <p:spPr>
            <a:xfrm>
              <a:off x="4901803" y="1574957"/>
              <a:ext cx="28838" cy="50069"/>
            </a:xfrm>
            <a:custGeom>
              <a:rect b="b" l="l" r="r" t="t"/>
              <a:pathLst>
                <a:path extrusionOk="0" h="1573" w="906">
                  <a:moveTo>
                    <a:pt x="429" y="322"/>
                  </a:moveTo>
                  <a:lnTo>
                    <a:pt x="429" y="596"/>
                  </a:lnTo>
                  <a:cubicBezTo>
                    <a:pt x="310" y="548"/>
                    <a:pt x="274" y="513"/>
                    <a:pt x="274" y="453"/>
                  </a:cubicBezTo>
                  <a:cubicBezTo>
                    <a:pt x="274" y="358"/>
                    <a:pt x="358" y="334"/>
                    <a:pt x="429" y="322"/>
                  </a:cubicBezTo>
                  <a:close/>
                  <a:moveTo>
                    <a:pt x="512" y="894"/>
                  </a:moveTo>
                  <a:cubicBezTo>
                    <a:pt x="631" y="941"/>
                    <a:pt x="667" y="1001"/>
                    <a:pt x="667" y="1072"/>
                  </a:cubicBezTo>
                  <a:cubicBezTo>
                    <a:pt x="667" y="1167"/>
                    <a:pt x="608" y="1215"/>
                    <a:pt x="512" y="1227"/>
                  </a:cubicBezTo>
                  <a:lnTo>
                    <a:pt x="512" y="894"/>
                  </a:lnTo>
                  <a:close/>
                  <a:moveTo>
                    <a:pt x="453" y="1"/>
                  </a:moveTo>
                  <a:cubicBezTo>
                    <a:pt x="429" y="1"/>
                    <a:pt x="393" y="24"/>
                    <a:pt x="393" y="48"/>
                  </a:cubicBezTo>
                  <a:lnTo>
                    <a:pt x="393" y="108"/>
                  </a:lnTo>
                  <a:cubicBezTo>
                    <a:pt x="167" y="132"/>
                    <a:pt x="24" y="251"/>
                    <a:pt x="24" y="477"/>
                  </a:cubicBezTo>
                  <a:cubicBezTo>
                    <a:pt x="24" y="715"/>
                    <a:pt x="203" y="798"/>
                    <a:pt x="393" y="870"/>
                  </a:cubicBezTo>
                  <a:lnTo>
                    <a:pt x="393" y="1239"/>
                  </a:lnTo>
                  <a:cubicBezTo>
                    <a:pt x="286" y="1227"/>
                    <a:pt x="250" y="1179"/>
                    <a:pt x="155" y="1120"/>
                  </a:cubicBezTo>
                  <a:cubicBezTo>
                    <a:pt x="138" y="1108"/>
                    <a:pt x="122" y="1102"/>
                    <a:pt x="106" y="1102"/>
                  </a:cubicBezTo>
                  <a:cubicBezTo>
                    <a:pt x="46" y="1102"/>
                    <a:pt x="0" y="1182"/>
                    <a:pt x="0" y="1239"/>
                  </a:cubicBezTo>
                  <a:cubicBezTo>
                    <a:pt x="0" y="1275"/>
                    <a:pt x="12" y="1298"/>
                    <a:pt x="24" y="1310"/>
                  </a:cubicBezTo>
                  <a:cubicBezTo>
                    <a:pt x="96" y="1417"/>
                    <a:pt x="262" y="1465"/>
                    <a:pt x="393" y="1465"/>
                  </a:cubicBezTo>
                  <a:lnTo>
                    <a:pt x="393" y="1525"/>
                  </a:lnTo>
                  <a:cubicBezTo>
                    <a:pt x="393" y="1548"/>
                    <a:pt x="429" y="1572"/>
                    <a:pt x="453" y="1572"/>
                  </a:cubicBezTo>
                  <a:cubicBezTo>
                    <a:pt x="488" y="1572"/>
                    <a:pt x="512" y="1548"/>
                    <a:pt x="512" y="1525"/>
                  </a:cubicBezTo>
                  <a:lnTo>
                    <a:pt x="512" y="1465"/>
                  </a:lnTo>
                  <a:cubicBezTo>
                    <a:pt x="715" y="1429"/>
                    <a:pt x="869" y="1298"/>
                    <a:pt x="869" y="1060"/>
                  </a:cubicBezTo>
                  <a:cubicBezTo>
                    <a:pt x="905" y="810"/>
                    <a:pt x="739" y="715"/>
                    <a:pt x="536" y="644"/>
                  </a:cubicBezTo>
                  <a:lnTo>
                    <a:pt x="536" y="298"/>
                  </a:lnTo>
                  <a:cubicBezTo>
                    <a:pt x="608" y="298"/>
                    <a:pt x="631" y="322"/>
                    <a:pt x="715" y="358"/>
                  </a:cubicBezTo>
                  <a:cubicBezTo>
                    <a:pt x="728" y="367"/>
                    <a:pt x="742" y="372"/>
                    <a:pt x="758" y="372"/>
                  </a:cubicBezTo>
                  <a:cubicBezTo>
                    <a:pt x="784" y="372"/>
                    <a:pt x="811" y="355"/>
                    <a:pt x="834" y="310"/>
                  </a:cubicBezTo>
                  <a:cubicBezTo>
                    <a:pt x="858" y="274"/>
                    <a:pt x="869" y="215"/>
                    <a:pt x="810" y="167"/>
                  </a:cubicBezTo>
                  <a:cubicBezTo>
                    <a:pt x="739" y="108"/>
                    <a:pt x="619" y="96"/>
                    <a:pt x="512" y="96"/>
                  </a:cubicBezTo>
                  <a:lnTo>
                    <a:pt x="512" y="48"/>
                  </a:lnTo>
                  <a:cubicBezTo>
                    <a:pt x="512" y="24"/>
                    <a:pt x="488" y="1"/>
                    <a:pt x="45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6" name="Google Shape;5026;p66"/>
            <p:cNvSpPr/>
            <p:nvPr/>
          </p:nvSpPr>
          <p:spPr>
            <a:xfrm>
              <a:off x="4670239" y="1657269"/>
              <a:ext cx="359679" cy="206163"/>
            </a:xfrm>
            <a:custGeom>
              <a:rect b="b" l="l" r="r" t="t"/>
              <a:pathLst>
                <a:path extrusionOk="0" h="6477" w="11300">
                  <a:moveTo>
                    <a:pt x="3590" y="1935"/>
                  </a:moveTo>
                  <a:cubicBezTo>
                    <a:pt x="3607" y="1935"/>
                    <a:pt x="3623" y="1948"/>
                    <a:pt x="3632" y="1975"/>
                  </a:cubicBezTo>
                  <a:cubicBezTo>
                    <a:pt x="3715" y="2129"/>
                    <a:pt x="4727" y="4832"/>
                    <a:pt x="4751" y="4939"/>
                  </a:cubicBezTo>
                  <a:cubicBezTo>
                    <a:pt x="4775" y="4951"/>
                    <a:pt x="4751" y="4975"/>
                    <a:pt x="4727" y="4987"/>
                  </a:cubicBezTo>
                  <a:lnTo>
                    <a:pt x="4013" y="5261"/>
                  </a:lnTo>
                  <a:cubicBezTo>
                    <a:pt x="3965" y="5130"/>
                    <a:pt x="2941" y="2403"/>
                    <a:pt x="2870" y="2213"/>
                  </a:cubicBezTo>
                  <a:lnTo>
                    <a:pt x="3572" y="1939"/>
                  </a:lnTo>
                  <a:cubicBezTo>
                    <a:pt x="3578" y="1936"/>
                    <a:pt x="3584" y="1935"/>
                    <a:pt x="3590" y="1935"/>
                  </a:cubicBezTo>
                  <a:close/>
                  <a:moveTo>
                    <a:pt x="2584" y="2308"/>
                  </a:moveTo>
                  <a:lnTo>
                    <a:pt x="3727" y="5368"/>
                  </a:lnTo>
                  <a:cubicBezTo>
                    <a:pt x="3180" y="5570"/>
                    <a:pt x="1810" y="6082"/>
                    <a:pt x="1584" y="6166"/>
                  </a:cubicBezTo>
                  <a:cubicBezTo>
                    <a:pt x="1577" y="6172"/>
                    <a:pt x="1569" y="6175"/>
                    <a:pt x="1560" y="6175"/>
                  </a:cubicBezTo>
                  <a:cubicBezTo>
                    <a:pt x="1537" y="6175"/>
                    <a:pt x="1509" y="6156"/>
                    <a:pt x="1501" y="6130"/>
                  </a:cubicBezTo>
                  <a:lnTo>
                    <a:pt x="394" y="3201"/>
                  </a:lnTo>
                  <a:cubicBezTo>
                    <a:pt x="382" y="3177"/>
                    <a:pt x="394" y="3130"/>
                    <a:pt x="441" y="3118"/>
                  </a:cubicBezTo>
                  <a:cubicBezTo>
                    <a:pt x="1144" y="2844"/>
                    <a:pt x="2096" y="2487"/>
                    <a:pt x="2584" y="2308"/>
                  </a:cubicBezTo>
                  <a:close/>
                  <a:moveTo>
                    <a:pt x="10358" y="1"/>
                  </a:moveTo>
                  <a:cubicBezTo>
                    <a:pt x="10108" y="1"/>
                    <a:pt x="9869" y="131"/>
                    <a:pt x="9692" y="308"/>
                  </a:cubicBezTo>
                  <a:lnTo>
                    <a:pt x="7966" y="1737"/>
                  </a:lnTo>
                  <a:cubicBezTo>
                    <a:pt x="7883" y="1522"/>
                    <a:pt x="7668" y="1308"/>
                    <a:pt x="7263" y="1308"/>
                  </a:cubicBezTo>
                  <a:cubicBezTo>
                    <a:pt x="6756" y="1308"/>
                    <a:pt x="6387" y="1304"/>
                    <a:pt x="6108" y="1304"/>
                  </a:cubicBezTo>
                  <a:cubicBezTo>
                    <a:pt x="5503" y="1304"/>
                    <a:pt x="5318" y="1321"/>
                    <a:pt x="5049" y="1427"/>
                  </a:cubicBezTo>
                  <a:lnTo>
                    <a:pt x="3953" y="1868"/>
                  </a:lnTo>
                  <a:lnTo>
                    <a:pt x="3930" y="1820"/>
                  </a:lnTo>
                  <a:cubicBezTo>
                    <a:pt x="3875" y="1675"/>
                    <a:pt x="3745" y="1592"/>
                    <a:pt x="3597" y="1592"/>
                  </a:cubicBezTo>
                  <a:cubicBezTo>
                    <a:pt x="3550" y="1592"/>
                    <a:pt x="3502" y="1600"/>
                    <a:pt x="3453" y="1618"/>
                  </a:cubicBezTo>
                  <a:lnTo>
                    <a:pt x="2620" y="1927"/>
                  </a:lnTo>
                  <a:cubicBezTo>
                    <a:pt x="2251" y="2058"/>
                    <a:pt x="1108" y="2510"/>
                    <a:pt x="298" y="2808"/>
                  </a:cubicBezTo>
                  <a:cubicBezTo>
                    <a:pt x="96" y="2880"/>
                    <a:pt x="1" y="3106"/>
                    <a:pt x="84" y="3308"/>
                  </a:cubicBezTo>
                  <a:lnTo>
                    <a:pt x="1179" y="6225"/>
                  </a:lnTo>
                  <a:cubicBezTo>
                    <a:pt x="1234" y="6389"/>
                    <a:pt x="1379" y="6476"/>
                    <a:pt x="1540" y="6476"/>
                  </a:cubicBezTo>
                  <a:cubicBezTo>
                    <a:pt x="1590" y="6476"/>
                    <a:pt x="1641" y="6468"/>
                    <a:pt x="1691" y="6451"/>
                  </a:cubicBezTo>
                  <a:cubicBezTo>
                    <a:pt x="1941" y="6368"/>
                    <a:pt x="3608" y="5725"/>
                    <a:pt x="3977" y="5594"/>
                  </a:cubicBezTo>
                  <a:lnTo>
                    <a:pt x="4858" y="5261"/>
                  </a:lnTo>
                  <a:cubicBezTo>
                    <a:pt x="5049" y="5189"/>
                    <a:pt x="5144" y="4975"/>
                    <a:pt x="5061" y="4785"/>
                  </a:cubicBezTo>
                  <a:lnTo>
                    <a:pt x="5049" y="4737"/>
                  </a:lnTo>
                  <a:cubicBezTo>
                    <a:pt x="5620" y="4499"/>
                    <a:pt x="5632" y="4475"/>
                    <a:pt x="6228" y="4475"/>
                  </a:cubicBezTo>
                  <a:cubicBezTo>
                    <a:pt x="6311" y="4475"/>
                    <a:pt x="6394" y="4404"/>
                    <a:pt x="6394" y="4308"/>
                  </a:cubicBezTo>
                  <a:cubicBezTo>
                    <a:pt x="6394" y="4225"/>
                    <a:pt x="6311" y="4142"/>
                    <a:pt x="6228" y="4142"/>
                  </a:cubicBezTo>
                  <a:cubicBezTo>
                    <a:pt x="5585" y="4142"/>
                    <a:pt x="5525" y="4189"/>
                    <a:pt x="4930" y="4439"/>
                  </a:cubicBezTo>
                  <a:lnTo>
                    <a:pt x="4073" y="2153"/>
                  </a:lnTo>
                  <a:lnTo>
                    <a:pt x="5168" y="1689"/>
                  </a:lnTo>
                  <a:cubicBezTo>
                    <a:pt x="5361" y="1615"/>
                    <a:pt x="5513" y="1601"/>
                    <a:pt x="5986" y="1601"/>
                  </a:cubicBezTo>
                  <a:cubicBezTo>
                    <a:pt x="6270" y="1601"/>
                    <a:pt x="6670" y="1606"/>
                    <a:pt x="7263" y="1606"/>
                  </a:cubicBezTo>
                  <a:cubicBezTo>
                    <a:pt x="7442" y="1606"/>
                    <a:pt x="7561" y="1665"/>
                    <a:pt x="7644" y="1784"/>
                  </a:cubicBezTo>
                  <a:cubicBezTo>
                    <a:pt x="7704" y="1868"/>
                    <a:pt x="7704" y="1963"/>
                    <a:pt x="7716" y="1987"/>
                  </a:cubicBezTo>
                  <a:cubicBezTo>
                    <a:pt x="7716" y="2046"/>
                    <a:pt x="7668" y="2344"/>
                    <a:pt x="7382" y="2391"/>
                  </a:cubicBezTo>
                  <a:cubicBezTo>
                    <a:pt x="6942" y="2463"/>
                    <a:pt x="5989" y="2594"/>
                    <a:pt x="5978" y="2594"/>
                  </a:cubicBezTo>
                  <a:cubicBezTo>
                    <a:pt x="5882" y="2606"/>
                    <a:pt x="5823" y="2689"/>
                    <a:pt x="5835" y="2772"/>
                  </a:cubicBezTo>
                  <a:cubicBezTo>
                    <a:pt x="5858" y="2844"/>
                    <a:pt x="5918" y="2903"/>
                    <a:pt x="6001" y="2903"/>
                  </a:cubicBezTo>
                  <a:lnTo>
                    <a:pt x="6037" y="2903"/>
                  </a:lnTo>
                  <a:cubicBezTo>
                    <a:pt x="6049" y="2903"/>
                    <a:pt x="7001" y="2772"/>
                    <a:pt x="7442" y="2701"/>
                  </a:cubicBezTo>
                  <a:cubicBezTo>
                    <a:pt x="7859" y="2630"/>
                    <a:pt x="8014" y="2284"/>
                    <a:pt x="8037" y="2046"/>
                  </a:cubicBezTo>
                  <a:lnTo>
                    <a:pt x="9919" y="498"/>
                  </a:lnTo>
                  <a:cubicBezTo>
                    <a:pt x="10039" y="385"/>
                    <a:pt x="10193" y="287"/>
                    <a:pt x="10356" y="287"/>
                  </a:cubicBezTo>
                  <a:cubicBezTo>
                    <a:pt x="10451" y="287"/>
                    <a:pt x="10549" y="320"/>
                    <a:pt x="10645" y="403"/>
                  </a:cubicBezTo>
                  <a:cubicBezTo>
                    <a:pt x="10942" y="701"/>
                    <a:pt x="10681" y="1058"/>
                    <a:pt x="10597" y="1141"/>
                  </a:cubicBezTo>
                  <a:cubicBezTo>
                    <a:pt x="10526" y="1213"/>
                    <a:pt x="8240" y="3677"/>
                    <a:pt x="8240" y="3677"/>
                  </a:cubicBezTo>
                  <a:cubicBezTo>
                    <a:pt x="7906" y="4070"/>
                    <a:pt x="7466" y="4130"/>
                    <a:pt x="7263" y="4130"/>
                  </a:cubicBezTo>
                  <a:lnTo>
                    <a:pt x="6966" y="4130"/>
                  </a:lnTo>
                  <a:cubicBezTo>
                    <a:pt x="6882" y="4130"/>
                    <a:pt x="6811" y="4201"/>
                    <a:pt x="6811" y="4296"/>
                  </a:cubicBezTo>
                  <a:cubicBezTo>
                    <a:pt x="6811" y="4380"/>
                    <a:pt x="6882" y="4463"/>
                    <a:pt x="6966" y="4463"/>
                  </a:cubicBezTo>
                  <a:lnTo>
                    <a:pt x="7287" y="4463"/>
                  </a:lnTo>
                  <a:cubicBezTo>
                    <a:pt x="7502" y="4439"/>
                    <a:pt x="8061" y="4368"/>
                    <a:pt x="8478" y="3892"/>
                  </a:cubicBezTo>
                  <a:lnTo>
                    <a:pt x="10835" y="1344"/>
                  </a:lnTo>
                  <a:cubicBezTo>
                    <a:pt x="11062" y="1153"/>
                    <a:pt x="11300" y="629"/>
                    <a:pt x="10871" y="213"/>
                  </a:cubicBezTo>
                  <a:cubicBezTo>
                    <a:pt x="10706" y="62"/>
                    <a:pt x="10530" y="1"/>
                    <a:pt x="1035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27" name="Google Shape;5027;p66"/>
          <p:cNvGrpSpPr/>
          <p:nvPr/>
        </p:nvGrpSpPr>
        <p:grpSpPr>
          <a:xfrm>
            <a:off x="4187319" y="1578585"/>
            <a:ext cx="321037" cy="353822"/>
            <a:chOff x="4212429" y="1502385"/>
            <a:chExt cx="321037" cy="353822"/>
          </a:xfrm>
        </p:grpSpPr>
        <p:sp>
          <p:nvSpPr>
            <p:cNvPr id="5028" name="Google Shape;5028;p66"/>
            <p:cNvSpPr/>
            <p:nvPr/>
          </p:nvSpPr>
          <p:spPr>
            <a:xfrm>
              <a:off x="4310592" y="1585938"/>
              <a:ext cx="125092" cy="163001"/>
            </a:xfrm>
            <a:custGeom>
              <a:rect b="b" l="l" r="r" t="t"/>
              <a:pathLst>
                <a:path extrusionOk="0" h="5121" w="3930">
                  <a:moveTo>
                    <a:pt x="1941" y="310"/>
                  </a:moveTo>
                  <a:cubicBezTo>
                    <a:pt x="2227" y="310"/>
                    <a:pt x="2477" y="489"/>
                    <a:pt x="2584" y="751"/>
                  </a:cubicBezTo>
                  <a:cubicBezTo>
                    <a:pt x="2620" y="834"/>
                    <a:pt x="2644" y="930"/>
                    <a:pt x="2644" y="1013"/>
                  </a:cubicBezTo>
                  <a:lnTo>
                    <a:pt x="2644" y="1192"/>
                  </a:lnTo>
                  <a:cubicBezTo>
                    <a:pt x="2370" y="1096"/>
                    <a:pt x="2275" y="834"/>
                    <a:pt x="2251" y="822"/>
                  </a:cubicBezTo>
                  <a:cubicBezTo>
                    <a:pt x="2227" y="763"/>
                    <a:pt x="2179" y="715"/>
                    <a:pt x="2108" y="715"/>
                  </a:cubicBezTo>
                  <a:cubicBezTo>
                    <a:pt x="2048" y="715"/>
                    <a:pt x="1989" y="751"/>
                    <a:pt x="1953" y="811"/>
                  </a:cubicBezTo>
                  <a:cubicBezTo>
                    <a:pt x="1953" y="811"/>
                    <a:pt x="1763" y="1168"/>
                    <a:pt x="1239" y="1227"/>
                  </a:cubicBezTo>
                  <a:lnTo>
                    <a:pt x="1239" y="1025"/>
                  </a:lnTo>
                  <a:cubicBezTo>
                    <a:pt x="1263" y="930"/>
                    <a:pt x="1275" y="834"/>
                    <a:pt x="1310" y="751"/>
                  </a:cubicBezTo>
                  <a:cubicBezTo>
                    <a:pt x="1406" y="489"/>
                    <a:pt x="1667" y="310"/>
                    <a:pt x="1941" y="310"/>
                  </a:cubicBezTo>
                  <a:close/>
                  <a:moveTo>
                    <a:pt x="2108" y="1180"/>
                  </a:moveTo>
                  <a:cubicBezTo>
                    <a:pt x="2215" y="1322"/>
                    <a:pt x="2394" y="1489"/>
                    <a:pt x="2656" y="1549"/>
                  </a:cubicBezTo>
                  <a:lnTo>
                    <a:pt x="2656" y="1775"/>
                  </a:lnTo>
                  <a:cubicBezTo>
                    <a:pt x="2656" y="2144"/>
                    <a:pt x="2358" y="2454"/>
                    <a:pt x="1989" y="2477"/>
                  </a:cubicBezTo>
                  <a:lnTo>
                    <a:pt x="1929" y="2477"/>
                  </a:lnTo>
                  <a:cubicBezTo>
                    <a:pt x="1560" y="2442"/>
                    <a:pt x="1263" y="2144"/>
                    <a:pt x="1263" y="1763"/>
                  </a:cubicBezTo>
                  <a:lnTo>
                    <a:pt x="1263" y="1549"/>
                  </a:lnTo>
                  <a:cubicBezTo>
                    <a:pt x="1679" y="1501"/>
                    <a:pt x="1941" y="1322"/>
                    <a:pt x="2108" y="1180"/>
                  </a:cubicBezTo>
                  <a:close/>
                  <a:moveTo>
                    <a:pt x="2132" y="2799"/>
                  </a:moveTo>
                  <a:lnTo>
                    <a:pt x="2048" y="2966"/>
                  </a:lnTo>
                  <a:lnTo>
                    <a:pt x="1846" y="2966"/>
                  </a:lnTo>
                  <a:lnTo>
                    <a:pt x="1751" y="2799"/>
                  </a:lnTo>
                  <a:close/>
                  <a:moveTo>
                    <a:pt x="2025" y="3287"/>
                  </a:moveTo>
                  <a:lnTo>
                    <a:pt x="2215" y="4109"/>
                  </a:lnTo>
                  <a:lnTo>
                    <a:pt x="1941" y="4347"/>
                  </a:lnTo>
                  <a:lnTo>
                    <a:pt x="1679" y="4109"/>
                  </a:lnTo>
                  <a:lnTo>
                    <a:pt x="1870" y="3287"/>
                  </a:lnTo>
                  <a:close/>
                  <a:moveTo>
                    <a:pt x="2453" y="2870"/>
                  </a:moveTo>
                  <a:cubicBezTo>
                    <a:pt x="2668" y="2954"/>
                    <a:pt x="2894" y="3085"/>
                    <a:pt x="3072" y="3263"/>
                  </a:cubicBezTo>
                  <a:cubicBezTo>
                    <a:pt x="3394" y="3561"/>
                    <a:pt x="3561" y="3966"/>
                    <a:pt x="3561" y="4359"/>
                  </a:cubicBezTo>
                  <a:lnTo>
                    <a:pt x="3596" y="4775"/>
                  </a:lnTo>
                  <a:lnTo>
                    <a:pt x="322" y="4775"/>
                  </a:lnTo>
                  <a:lnTo>
                    <a:pt x="322" y="4359"/>
                  </a:lnTo>
                  <a:cubicBezTo>
                    <a:pt x="322" y="3942"/>
                    <a:pt x="501" y="3561"/>
                    <a:pt x="810" y="3263"/>
                  </a:cubicBezTo>
                  <a:cubicBezTo>
                    <a:pt x="989" y="3097"/>
                    <a:pt x="1215" y="2966"/>
                    <a:pt x="1441" y="2870"/>
                  </a:cubicBezTo>
                  <a:lnTo>
                    <a:pt x="1572" y="3144"/>
                  </a:lnTo>
                  <a:lnTo>
                    <a:pt x="1346" y="4120"/>
                  </a:lnTo>
                  <a:cubicBezTo>
                    <a:pt x="1334" y="4180"/>
                    <a:pt x="1346" y="4240"/>
                    <a:pt x="1394" y="4287"/>
                  </a:cubicBezTo>
                  <a:lnTo>
                    <a:pt x="1834" y="4692"/>
                  </a:lnTo>
                  <a:cubicBezTo>
                    <a:pt x="1870" y="4716"/>
                    <a:pt x="1917" y="4740"/>
                    <a:pt x="1941" y="4740"/>
                  </a:cubicBezTo>
                  <a:cubicBezTo>
                    <a:pt x="1989" y="4740"/>
                    <a:pt x="2025" y="4716"/>
                    <a:pt x="2048" y="4692"/>
                  </a:cubicBezTo>
                  <a:lnTo>
                    <a:pt x="2501" y="4287"/>
                  </a:lnTo>
                  <a:cubicBezTo>
                    <a:pt x="2537" y="4240"/>
                    <a:pt x="2560" y="4180"/>
                    <a:pt x="2537" y="4120"/>
                  </a:cubicBezTo>
                  <a:lnTo>
                    <a:pt x="2322" y="3144"/>
                  </a:lnTo>
                  <a:lnTo>
                    <a:pt x="2453" y="2870"/>
                  </a:lnTo>
                  <a:close/>
                  <a:moveTo>
                    <a:pt x="1965" y="1"/>
                  </a:moveTo>
                  <a:cubicBezTo>
                    <a:pt x="1394" y="1"/>
                    <a:pt x="929" y="465"/>
                    <a:pt x="929" y="1025"/>
                  </a:cubicBezTo>
                  <a:lnTo>
                    <a:pt x="929" y="1406"/>
                  </a:lnTo>
                  <a:lnTo>
                    <a:pt x="929" y="1775"/>
                  </a:lnTo>
                  <a:cubicBezTo>
                    <a:pt x="929" y="2096"/>
                    <a:pt x="1084" y="2394"/>
                    <a:pt x="1334" y="2573"/>
                  </a:cubicBezTo>
                  <a:cubicBezTo>
                    <a:pt x="560" y="2846"/>
                    <a:pt x="1" y="3561"/>
                    <a:pt x="1" y="4382"/>
                  </a:cubicBezTo>
                  <a:lnTo>
                    <a:pt x="1" y="4954"/>
                  </a:lnTo>
                  <a:cubicBezTo>
                    <a:pt x="1" y="5049"/>
                    <a:pt x="72" y="5121"/>
                    <a:pt x="155" y="5121"/>
                  </a:cubicBezTo>
                  <a:lnTo>
                    <a:pt x="3763" y="5121"/>
                  </a:lnTo>
                  <a:cubicBezTo>
                    <a:pt x="3846" y="5121"/>
                    <a:pt x="3930" y="5049"/>
                    <a:pt x="3930" y="4954"/>
                  </a:cubicBezTo>
                  <a:lnTo>
                    <a:pt x="3930" y="4382"/>
                  </a:lnTo>
                  <a:cubicBezTo>
                    <a:pt x="3930" y="3561"/>
                    <a:pt x="3346" y="2846"/>
                    <a:pt x="2584" y="2573"/>
                  </a:cubicBezTo>
                  <a:cubicBezTo>
                    <a:pt x="2822" y="2382"/>
                    <a:pt x="2989" y="2096"/>
                    <a:pt x="2989" y="1775"/>
                  </a:cubicBezTo>
                  <a:lnTo>
                    <a:pt x="2989" y="1406"/>
                  </a:lnTo>
                  <a:lnTo>
                    <a:pt x="2989" y="1025"/>
                  </a:lnTo>
                  <a:cubicBezTo>
                    <a:pt x="2989" y="465"/>
                    <a:pt x="2525" y="1"/>
                    <a:pt x="196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9" name="Google Shape;5029;p66"/>
            <p:cNvSpPr/>
            <p:nvPr/>
          </p:nvSpPr>
          <p:spPr>
            <a:xfrm>
              <a:off x="4248428" y="1536124"/>
              <a:ext cx="253972" cy="152179"/>
            </a:xfrm>
            <a:custGeom>
              <a:rect b="b" l="l" r="r" t="t"/>
              <a:pathLst>
                <a:path extrusionOk="0" h="4781" w="7979">
                  <a:moveTo>
                    <a:pt x="3906" y="0"/>
                  </a:moveTo>
                  <a:cubicBezTo>
                    <a:pt x="3876" y="0"/>
                    <a:pt x="3847" y="6"/>
                    <a:pt x="3823" y="18"/>
                  </a:cubicBezTo>
                  <a:cubicBezTo>
                    <a:pt x="3811" y="30"/>
                    <a:pt x="1775" y="1244"/>
                    <a:pt x="239" y="1244"/>
                  </a:cubicBezTo>
                  <a:cubicBezTo>
                    <a:pt x="156" y="1244"/>
                    <a:pt x="84" y="1304"/>
                    <a:pt x="72" y="1375"/>
                  </a:cubicBezTo>
                  <a:cubicBezTo>
                    <a:pt x="72" y="1387"/>
                    <a:pt x="1" y="1875"/>
                    <a:pt x="1" y="2614"/>
                  </a:cubicBezTo>
                  <a:cubicBezTo>
                    <a:pt x="1" y="2697"/>
                    <a:pt x="72" y="2768"/>
                    <a:pt x="156" y="2768"/>
                  </a:cubicBezTo>
                  <a:cubicBezTo>
                    <a:pt x="251" y="2768"/>
                    <a:pt x="322" y="2697"/>
                    <a:pt x="322" y="2614"/>
                  </a:cubicBezTo>
                  <a:cubicBezTo>
                    <a:pt x="322" y="2137"/>
                    <a:pt x="358" y="1744"/>
                    <a:pt x="382" y="1566"/>
                  </a:cubicBezTo>
                  <a:cubicBezTo>
                    <a:pt x="1037" y="1542"/>
                    <a:pt x="1835" y="1328"/>
                    <a:pt x="2739" y="923"/>
                  </a:cubicBezTo>
                  <a:cubicBezTo>
                    <a:pt x="3299" y="685"/>
                    <a:pt x="3728" y="435"/>
                    <a:pt x="3906" y="351"/>
                  </a:cubicBezTo>
                  <a:cubicBezTo>
                    <a:pt x="4085" y="447"/>
                    <a:pt x="4525" y="685"/>
                    <a:pt x="5085" y="923"/>
                  </a:cubicBezTo>
                  <a:cubicBezTo>
                    <a:pt x="5990" y="1316"/>
                    <a:pt x="6788" y="1542"/>
                    <a:pt x="7442" y="1566"/>
                  </a:cubicBezTo>
                  <a:cubicBezTo>
                    <a:pt x="7478" y="1971"/>
                    <a:pt x="7585" y="3233"/>
                    <a:pt x="7288" y="4590"/>
                  </a:cubicBezTo>
                  <a:cubicBezTo>
                    <a:pt x="7276" y="4673"/>
                    <a:pt x="7323" y="4769"/>
                    <a:pt x="7407" y="4781"/>
                  </a:cubicBezTo>
                  <a:lnTo>
                    <a:pt x="7442" y="4781"/>
                  </a:lnTo>
                  <a:cubicBezTo>
                    <a:pt x="7514" y="4781"/>
                    <a:pt x="7585" y="4733"/>
                    <a:pt x="7597" y="4650"/>
                  </a:cubicBezTo>
                  <a:cubicBezTo>
                    <a:pt x="7978" y="2947"/>
                    <a:pt x="7752" y="1435"/>
                    <a:pt x="7740" y="1375"/>
                  </a:cubicBezTo>
                  <a:cubicBezTo>
                    <a:pt x="7728" y="1304"/>
                    <a:pt x="7669" y="1244"/>
                    <a:pt x="7573" y="1244"/>
                  </a:cubicBezTo>
                  <a:cubicBezTo>
                    <a:pt x="6037" y="1244"/>
                    <a:pt x="4001" y="30"/>
                    <a:pt x="3990" y="18"/>
                  </a:cubicBezTo>
                  <a:cubicBezTo>
                    <a:pt x="3966" y="6"/>
                    <a:pt x="3936" y="0"/>
                    <a:pt x="390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0" name="Google Shape;5030;p66"/>
            <p:cNvSpPr/>
            <p:nvPr/>
          </p:nvSpPr>
          <p:spPr>
            <a:xfrm>
              <a:off x="4248428" y="1633270"/>
              <a:ext cx="238407" cy="187288"/>
            </a:xfrm>
            <a:custGeom>
              <a:rect b="b" l="l" r="r" t="t"/>
              <a:pathLst>
                <a:path extrusionOk="0" h="5884" w="7490">
                  <a:moveTo>
                    <a:pt x="186" y="1"/>
                  </a:moveTo>
                  <a:cubicBezTo>
                    <a:pt x="180" y="1"/>
                    <a:pt x="174" y="1"/>
                    <a:pt x="168" y="2"/>
                  </a:cubicBezTo>
                  <a:cubicBezTo>
                    <a:pt x="72" y="2"/>
                    <a:pt x="1" y="97"/>
                    <a:pt x="13" y="181"/>
                  </a:cubicBezTo>
                  <a:cubicBezTo>
                    <a:pt x="84" y="1383"/>
                    <a:pt x="370" y="2455"/>
                    <a:pt x="846" y="3348"/>
                  </a:cubicBezTo>
                  <a:cubicBezTo>
                    <a:pt x="1501" y="4574"/>
                    <a:pt x="2513" y="5419"/>
                    <a:pt x="3859" y="5860"/>
                  </a:cubicBezTo>
                  <a:cubicBezTo>
                    <a:pt x="3870" y="5860"/>
                    <a:pt x="3882" y="5884"/>
                    <a:pt x="3894" y="5884"/>
                  </a:cubicBezTo>
                  <a:cubicBezTo>
                    <a:pt x="3918" y="5884"/>
                    <a:pt x="3930" y="5884"/>
                    <a:pt x="3942" y="5860"/>
                  </a:cubicBezTo>
                  <a:cubicBezTo>
                    <a:pt x="4811" y="5586"/>
                    <a:pt x="5549" y="5110"/>
                    <a:pt x="6133" y="4503"/>
                  </a:cubicBezTo>
                  <a:cubicBezTo>
                    <a:pt x="6716" y="3872"/>
                    <a:pt x="7157" y="3086"/>
                    <a:pt x="7442" y="2145"/>
                  </a:cubicBezTo>
                  <a:cubicBezTo>
                    <a:pt x="7490" y="2062"/>
                    <a:pt x="7442" y="1967"/>
                    <a:pt x="7347" y="1955"/>
                  </a:cubicBezTo>
                  <a:cubicBezTo>
                    <a:pt x="7330" y="1948"/>
                    <a:pt x="7313" y="1944"/>
                    <a:pt x="7296" y="1944"/>
                  </a:cubicBezTo>
                  <a:cubicBezTo>
                    <a:pt x="7228" y="1944"/>
                    <a:pt x="7164" y="1996"/>
                    <a:pt x="7145" y="2062"/>
                  </a:cubicBezTo>
                  <a:cubicBezTo>
                    <a:pt x="6871" y="2931"/>
                    <a:pt x="6454" y="3693"/>
                    <a:pt x="5906" y="4277"/>
                  </a:cubicBezTo>
                  <a:cubicBezTo>
                    <a:pt x="5371" y="4836"/>
                    <a:pt x="4704" y="5265"/>
                    <a:pt x="3894" y="5539"/>
                  </a:cubicBezTo>
                  <a:cubicBezTo>
                    <a:pt x="2668" y="5122"/>
                    <a:pt x="1727" y="4336"/>
                    <a:pt x="1132" y="3181"/>
                  </a:cubicBezTo>
                  <a:cubicBezTo>
                    <a:pt x="680" y="2336"/>
                    <a:pt x="418" y="1312"/>
                    <a:pt x="346" y="157"/>
                  </a:cubicBezTo>
                  <a:cubicBezTo>
                    <a:pt x="346" y="69"/>
                    <a:pt x="264" y="1"/>
                    <a:pt x="18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1" name="Google Shape;5031;p66"/>
            <p:cNvSpPr/>
            <p:nvPr/>
          </p:nvSpPr>
          <p:spPr>
            <a:xfrm>
              <a:off x="4212429" y="1502385"/>
              <a:ext cx="321037" cy="353822"/>
            </a:xfrm>
            <a:custGeom>
              <a:rect b="b" l="l" r="r" t="t"/>
              <a:pathLst>
                <a:path extrusionOk="0" h="11116" w="10086">
                  <a:moveTo>
                    <a:pt x="5061" y="316"/>
                  </a:moveTo>
                  <a:cubicBezTo>
                    <a:pt x="5263" y="435"/>
                    <a:pt x="5811" y="757"/>
                    <a:pt x="6549" y="1066"/>
                  </a:cubicBezTo>
                  <a:cubicBezTo>
                    <a:pt x="7692" y="1554"/>
                    <a:pt x="8692" y="1828"/>
                    <a:pt x="9526" y="1852"/>
                  </a:cubicBezTo>
                  <a:cubicBezTo>
                    <a:pt x="9550" y="2328"/>
                    <a:pt x="9693" y="3876"/>
                    <a:pt x="9335" y="5579"/>
                  </a:cubicBezTo>
                  <a:cubicBezTo>
                    <a:pt x="9073" y="6745"/>
                    <a:pt x="8645" y="7757"/>
                    <a:pt x="8049" y="8591"/>
                  </a:cubicBezTo>
                  <a:cubicBezTo>
                    <a:pt x="7311" y="9603"/>
                    <a:pt x="6299" y="10341"/>
                    <a:pt x="5049" y="10770"/>
                  </a:cubicBezTo>
                  <a:cubicBezTo>
                    <a:pt x="3799" y="10341"/>
                    <a:pt x="2775" y="9603"/>
                    <a:pt x="2037" y="8591"/>
                  </a:cubicBezTo>
                  <a:cubicBezTo>
                    <a:pt x="1430" y="7781"/>
                    <a:pt x="989" y="6745"/>
                    <a:pt x="751" y="5579"/>
                  </a:cubicBezTo>
                  <a:cubicBezTo>
                    <a:pt x="394" y="3876"/>
                    <a:pt x="537" y="2316"/>
                    <a:pt x="596" y="1852"/>
                  </a:cubicBezTo>
                  <a:cubicBezTo>
                    <a:pt x="1406" y="1828"/>
                    <a:pt x="2418" y="1554"/>
                    <a:pt x="3573" y="1066"/>
                  </a:cubicBezTo>
                  <a:cubicBezTo>
                    <a:pt x="4299" y="757"/>
                    <a:pt x="4847" y="435"/>
                    <a:pt x="5061" y="316"/>
                  </a:cubicBezTo>
                  <a:close/>
                  <a:moveTo>
                    <a:pt x="5037" y="1"/>
                  </a:moveTo>
                  <a:cubicBezTo>
                    <a:pt x="5007" y="1"/>
                    <a:pt x="4978" y="7"/>
                    <a:pt x="4954" y="18"/>
                  </a:cubicBezTo>
                  <a:cubicBezTo>
                    <a:pt x="4930" y="30"/>
                    <a:pt x="2370" y="1554"/>
                    <a:pt x="441" y="1554"/>
                  </a:cubicBezTo>
                  <a:cubicBezTo>
                    <a:pt x="370" y="1554"/>
                    <a:pt x="299" y="1614"/>
                    <a:pt x="287" y="1685"/>
                  </a:cubicBezTo>
                  <a:cubicBezTo>
                    <a:pt x="263" y="1769"/>
                    <a:pt x="1" y="3578"/>
                    <a:pt x="429" y="5650"/>
                  </a:cubicBezTo>
                  <a:cubicBezTo>
                    <a:pt x="680" y="6865"/>
                    <a:pt x="1132" y="7924"/>
                    <a:pt x="1775" y="8793"/>
                  </a:cubicBezTo>
                  <a:cubicBezTo>
                    <a:pt x="2561" y="9877"/>
                    <a:pt x="3644" y="10651"/>
                    <a:pt x="5001" y="11091"/>
                  </a:cubicBezTo>
                  <a:cubicBezTo>
                    <a:pt x="5013" y="11091"/>
                    <a:pt x="5025" y="11115"/>
                    <a:pt x="5049" y="11115"/>
                  </a:cubicBezTo>
                  <a:cubicBezTo>
                    <a:pt x="5061" y="11115"/>
                    <a:pt x="5073" y="11115"/>
                    <a:pt x="5085" y="11091"/>
                  </a:cubicBezTo>
                  <a:cubicBezTo>
                    <a:pt x="6430" y="10651"/>
                    <a:pt x="7514" y="9877"/>
                    <a:pt x="8323" y="8793"/>
                  </a:cubicBezTo>
                  <a:cubicBezTo>
                    <a:pt x="8954" y="7924"/>
                    <a:pt x="9407" y="6865"/>
                    <a:pt x="9657" y="5650"/>
                  </a:cubicBezTo>
                  <a:cubicBezTo>
                    <a:pt x="10085" y="3566"/>
                    <a:pt x="9812" y="1769"/>
                    <a:pt x="9788" y="1685"/>
                  </a:cubicBezTo>
                  <a:cubicBezTo>
                    <a:pt x="9776" y="1614"/>
                    <a:pt x="9716" y="1554"/>
                    <a:pt x="9633" y="1554"/>
                  </a:cubicBezTo>
                  <a:cubicBezTo>
                    <a:pt x="7692" y="1554"/>
                    <a:pt x="5132" y="42"/>
                    <a:pt x="5121" y="18"/>
                  </a:cubicBezTo>
                  <a:cubicBezTo>
                    <a:pt x="5097" y="7"/>
                    <a:pt x="5067" y="1"/>
                    <a:pt x="503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32" name="Google Shape;5032;p66"/>
          <p:cNvGrpSpPr/>
          <p:nvPr/>
        </p:nvGrpSpPr>
        <p:grpSpPr>
          <a:xfrm>
            <a:off x="2277678" y="1582181"/>
            <a:ext cx="336188" cy="335425"/>
            <a:chOff x="2302788" y="1505981"/>
            <a:chExt cx="336188" cy="335425"/>
          </a:xfrm>
        </p:grpSpPr>
        <p:sp>
          <p:nvSpPr>
            <p:cNvPr id="5033" name="Google Shape;5033;p66"/>
            <p:cNvSpPr/>
            <p:nvPr/>
          </p:nvSpPr>
          <p:spPr>
            <a:xfrm>
              <a:off x="2302788" y="1505981"/>
              <a:ext cx="336188" cy="335425"/>
            </a:xfrm>
            <a:custGeom>
              <a:rect b="b" l="l" r="r" t="t"/>
              <a:pathLst>
                <a:path extrusionOk="0" h="10538" w="10562">
                  <a:moveTo>
                    <a:pt x="5275" y="1"/>
                  </a:moveTo>
                  <a:cubicBezTo>
                    <a:pt x="3858" y="1"/>
                    <a:pt x="2536" y="548"/>
                    <a:pt x="1548" y="1548"/>
                  </a:cubicBezTo>
                  <a:cubicBezTo>
                    <a:pt x="548" y="2549"/>
                    <a:pt x="0" y="3870"/>
                    <a:pt x="0" y="5263"/>
                  </a:cubicBezTo>
                  <a:cubicBezTo>
                    <a:pt x="0" y="6668"/>
                    <a:pt x="548" y="8002"/>
                    <a:pt x="1548" y="8990"/>
                  </a:cubicBezTo>
                  <a:cubicBezTo>
                    <a:pt x="2548" y="9990"/>
                    <a:pt x="3870" y="10538"/>
                    <a:pt x="5275" y="10538"/>
                  </a:cubicBezTo>
                  <a:cubicBezTo>
                    <a:pt x="6680" y="10538"/>
                    <a:pt x="8013" y="9990"/>
                    <a:pt x="8989" y="8990"/>
                  </a:cubicBezTo>
                  <a:cubicBezTo>
                    <a:pt x="9990" y="7990"/>
                    <a:pt x="10537" y="6668"/>
                    <a:pt x="10537" y="5263"/>
                  </a:cubicBezTo>
                  <a:cubicBezTo>
                    <a:pt x="10561" y="5192"/>
                    <a:pt x="10549" y="5085"/>
                    <a:pt x="10549" y="5001"/>
                  </a:cubicBezTo>
                  <a:cubicBezTo>
                    <a:pt x="10549" y="4906"/>
                    <a:pt x="10478" y="4847"/>
                    <a:pt x="10394" y="4847"/>
                  </a:cubicBezTo>
                  <a:cubicBezTo>
                    <a:pt x="10299" y="4847"/>
                    <a:pt x="10240" y="4930"/>
                    <a:pt x="10240" y="5013"/>
                  </a:cubicBezTo>
                  <a:lnTo>
                    <a:pt x="10240" y="5287"/>
                  </a:lnTo>
                  <a:cubicBezTo>
                    <a:pt x="10240" y="6609"/>
                    <a:pt x="9716" y="7859"/>
                    <a:pt x="8787" y="8799"/>
                  </a:cubicBezTo>
                  <a:cubicBezTo>
                    <a:pt x="7846" y="9728"/>
                    <a:pt x="6596" y="10252"/>
                    <a:pt x="5275" y="10252"/>
                  </a:cubicBezTo>
                  <a:cubicBezTo>
                    <a:pt x="3941" y="10252"/>
                    <a:pt x="2691" y="9728"/>
                    <a:pt x="1762" y="8799"/>
                  </a:cubicBezTo>
                  <a:cubicBezTo>
                    <a:pt x="822" y="7859"/>
                    <a:pt x="298" y="6609"/>
                    <a:pt x="298" y="5287"/>
                  </a:cubicBezTo>
                  <a:cubicBezTo>
                    <a:pt x="298" y="3954"/>
                    <a:pt x="822" y="2703"/>
                    <a:pt x="1762" y="1775"/>
                  </a:cubicBezTo>
                  <a:cubicBezTo>
                    <a:pt x="2691" y="834"/>
                    <a:pt x="3941" y="310"/>
                    <a:pt x="5275" y="310"/>
                  </a:cubicBezTo>
                  <a:cubicBezTo>
                    <a:pt x="6442" y="310"/>
                    <a:pt x="7573" y="727"/>
                    <a:pt x="8466" y="1477"/>
                  </a:cubicBezTo>
                  <a:cubicBezTo>
                    <a:pt x="9347" y="2215"/>
                    <a:pt x="9942" y="3239"/>
                    <a:pt x="10156" y="4370"/>
                  </a:cubicBezTo>
                  <a:cubicBezTo>
                    <a:pt x="10167" y="4454"/>
                    <a:pt x="10223" y="4492"/>
                    <a:pt x="10301" y="4492"/>
                  </a:cubicBezTo>
                  <a:cubicBezTo>
                    <a:pt x="10312" y="4492"/>
                    <a:pt x="10323" y="4491"/>
                    <a:pt x="10335" y="4489"/>
                  </a:cubicBezTo>
                  <a:cubicBezTo>
                    <a:pt x="10418" y="4477"/>
                    <a:pt x="10466" y="4406"/>
                    <a:pt x="10454" y="4311"/>
                  </a:cubicBezTo>
                  <a:cubicBezTo>
                    <a:pt x="10228" y="3108"/>
                    <a:pt x="9597" y="2025"/>
                    <a:pt x="8668" y="1239"/>
                  </a:cubicBezTo>
                  <a:cubicBezTo>
                    <a:pt x="7716" y="429"/>
                    <a:pt x="6501" y="1"/>
                    <a:pt x="527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4" name="Google Shape;5034;p66"/>
            <p:cNvSpPr/>
            <p:nvPr/>
          </p:nvSpPr>
          <p:spPr>
            <a:xfrm>
              <a:off x="2327806" y="1530618"/>
              <a:ext cx="287266" cy="286916"/>
            </a:xfrm>
            <a:custGeom>
              <a:rect b="b" l="l" r="r" t="t"/>
              <a:pathLst>
                <a:path extrusionOk="0" h="9014" w="9025">
                  <a:moveTo>
                    <a:pt x="4513" y="1"/>
                  </a:moveTo>
                  <a:cubicBezTo>
                    <a:pt x="3870" y="1"/>
                    <a:pt x="3262" y="132"/>
                    <a:pt x="2679" y="382"/>
                  </a:cubicBezTo>
                  <a:cubicBezTo>
                    <a:pt x="2119" y="644"/>
                    <a:pt x="1619" y="1001"/>
                    <a:pt x="1215" y="1441"/>
                  </a:cubicBezTo>
                  <a:cubicBezTo>
                    <a:pt x="1155" y="1501"/>
                    <a:pt x="1155" y="1608"/>
                    <a:pt x="1226" y="1667"/>
                  </a:cubicBezTo>
                  <a:cubicBezTo>
                    <a:pt x="1255" y="1696"/>
                    <a:pt x="1294" y="1711"/>
                    <a:pt x="1334" y="1711"/>
                  </a:cubicBezTo>
                  <a:cubicBezTo>
                    <a:pt x="1377" y="1711"/>
                    <a:pt x="1422" y="1693"/>
                    <a:pt x="1453" y="1656"/>
                  </a:cubicBezTo>
                  <a:cubicBezTo>
                    <a:pt x="1834" y="1239"/>
                    <a:pt x="2298" y="894"/>
                    <a:pt x="2822" y="667"/>
                  </a:cubicBezTo>
                  <a:cubicBezTo>
                    <a:pt x="3358" y="429"/>
                    <a:pt x="3929" y="310"/>
                    <a:pt x="4524" y="310"/>
                  </a:cubicBezTo>
                  <a:cubicBezTo>
                    <a:pt x="6834" y="310"/>
                    <a:pt x="8727" y="2191"/>
                    <a:pt x="8727" y="4513"/>
                  </a:cubicBezTo>
                  <a:cubicBezTo>
                    <a:pt x="8727" y="6811"/>
                    <a:pt x="6846" y="8704"/>
                    <a:pt x="4524" y="8704"/>
                  </a:cubicBezTo>
                  <a:cubicBezTo>
                    <a:pt x="2227" y="8704"/>
                    <a:pt x="333" y="6835"/>
                    <a:pt x="333" y="4513"/>
                  </a:cubicBezTo>
                  <a:cubicBezTo>
                    <a:pt x="333" y="3692"/>
                    <a:pt x="572" y="2882"/>
                    <a:pt x="1036" y="2203"/>
                  </a:cubicBezTo>
                  <a:cubicBezTo>
                    <a:pt x="1048" y="2132"/>
                    <a:pt x="1036" y="2037"/>
                    <a:pt x="953" y="1977"/>
                  </a:cubicBezTo>
                  <a:cubicBezTo>
                    <a:pt x="927" y="1960"/>
                    <a:pt x="900" y="1952"/>
                    <a:pt x="874" y="1952"/>
                  </a:cubicBezTo>
                  <a:cubicBezTo>
                    <a:pt x="827" y="1952"/>
                    <a:pt x="781" y="1979"/>
                    <a:pt x="750" y="2025"/>
                  </a:cubicBezTo>
                  <a:cubicBezTo>
                    <a:pt x="262" y="2751"/>
                    <a:pt x="0" y="3620"/>
                    <a:pt x="0" y="4513"/>
                  </a:cubicBezTo>
                  <a:cubicBezTo>
                    <a:pt x="0" y="5716"/>
                    <a:pt x="464" y="6847"/>
                    <a:pt x="1334" y="7692"/>
                  </a:cubicBezTo>
                  <a:cubicBezTo>
                    <a:pt x="2191" y="8537"/>
                    <a:pt x="3310" y="9014"/>
                    <a:pt x="4513" y="9014"/>
                  </a:cubicBezTo>
                  <a:cubicBezTo>
                    <a:pt x="5715" y="9014"/>
                    <a:pt x="6846" y="8549"/>
                    <a:pt x="7692" y="7692"/>
                  </a:cubicBezTo>
                  <a:cubicBezTo>
                    <a:pt x="8549" y="6835"/>
                    <a:pt x="9025" y="5716"/>
                    <a:pt x="9025" y="4513"/>
                  </a:cubicBezTo>
                  <a:cubicBezTo>
                    <a:pt x="9025" y="3299"/>
                    <a:pt x="8561" y="2168"/>
                    <a:pt x="7692" y="1322"/>
                  </a:cubicBezTo>
                  <a:cubicBezTo>
                    <a:pt x="6846" y="477"/>
                    <a:pt x="5715" y="1"/>
                    <a:pt x="4513"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5" name="Google Shape;5035;p66"/>
            <p:cNvSpPr/>
            <p:nvPr/>
          </p:nvSpPr>
          <p:spPr>
            <a:xfrm>
              <a:off x="2352061" y="1669333"/>
              <a:ext cx="16679" cy="9485"/>
            </a:xfrm>
            <a:custGeom>
              <a:rect b="b" l="l" r="r" t="t"/>
              <a:pathLst>
                <a:path extrusionOk="0" h="298" w="524">
                  <a:moveTo>
                    <a:pt x="155" y="0"/>
                  </a:moveTo>
                  <a:cubicBezTo>
                    <a:pt x="60" y="0"/>
                    <a:pt x="0" y="60"/>
                    <a:pt x="0" y="155"/>
                  </a:cubicBezTo>
                  <a:cubicBezTo>
                    <a:pt x="0" y="238"/>
                    <a:pt x="72" y="298"/>
                    <a:pt x="155" y="298"/>
                  </a:cubicBezTo>
                  <a:lnTo>
                    <a:pt x="369" y="298"/>
                  </a:lnTo>
                  <a:cubicBezTo>
                    <a:pt x="464" y="298"/>
                    <a:pt x="524" y="226"/>
                    <a:pt x="524" y="155"/>
                  </a:cubicBezTo>
                  <a:cubicBezTo>
                    <a:pt x="524" y="60"/>
                    <a:pt x="453" y="0"/>
                    <a:pt x="36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6" name="Google Shape;5036;p66"/>
            <p:cNvSpPr/>
            <p:nvPr/>
          </p:nvSpPr>
          <p:spPr>
            <a:xfrm>
              <a:off x="2466871" y="1554490"/>
              <a:ext cx="123946" cy="124328"/>
            </a:xfrm>
            <a:custGeom>
              <a:rect b="b" l="l" r="r" t="t"/>
              <a:pathLst>
                <a:path extrusionOk="0" h="3906" w="3894">
                  <a:moveTo>
                    <a:pt x="144" y="1"/>
                  </a:moveTo>
                  <a:cubicBezTo>
                    <a:pt x="48" y="1"/>
                    <a:pt x="1" y="84"/>
                    <a:pt x="1" y="155"/>
                  </a:cubicBezTo>
                  <a:lnTo>
                    <a:pt x="1" y="3751"/>
                  </a:lnTo>
                  <a:cubicBezTo>
                    <a:pt x="1" y="3846"/>
                    <a:pt x="72" y="3906"/>
                    <a:pt x="144" y="3906"/>
                  </a:cubicBezTo>
                  <a:lnTo>
                    <a:pt x="3751" y="3906"/>
                  </a:lnTo>
                  <a:cubicBezTo>
                    <a:pt x="3834" y="3906"/>
                    <a:pt x="3894" y="3834"/>
                    <a:pt x="3894" y="3751"/>
                  </a:cubicBezTo>
                  <a:cubicBezTo>
                    <a:pt x="3894" y="3668"/>
                    <a:pt x="3823" y="3608"/>
                    <a:pt x="3751" y="3608"/>
                  </a:cubicBezTo>
                  <a:lnTo>
                    <a:pt x="310" y="3608"/>
                  </a:lnTo>
                  <a:lnTo>
                    <a:pt x="310" y="155"/>
                  </a:lnTo>
                  <a:lnTo>
                    <a:pt x="298" y="155"/>
                  </a:lnTo>
                  <a:cubicBezTo>
                    <a:pt x="298" y="72"/>
                    <a:pt x="215" y="1"/>
                    <a:pt x="14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7" name="Google Shape;5037;p66"/>
            <p:cNvSpPr/>
            <p:nvPr/>
          </p:nvSpPr>
          <p:spPr>
            <a:xfrm>
              <a:off x="2466107" y="1776950"/>
              <a:ext cx="9517" cy="16711"/>
            </a:xfrm>
            <a:custGeom>
              <a:rect b="b" l="l" r="r" t="t"/>
              <a:pathLst>
                <a:path extrusionOk="0" h="525" w="299">
                  <a:moveTo>
                    <a:pt x="156" y="1"/>
                  </a:moveTo>
                  <a:cubicBezTo>
                    <a:pt x="60" y="1"/>
                    <a:pt x="1" y="72"/>
                    <a:pt x="1" y="144"/>
                  </a:cubicBezTo>
                  <a:lnTo>
                    <a:pt x="1" y="370"/>
                  </a:lnTo>
                  <a:cubicBezTo>
                    <a:pt x="1" y="465"/>
                    <a:pt x="84" y="525"/>
                    <a:pt x="156" y="525"/>
                  </a:cubicBezTo>
                  <a:cubicBezTo>
                    <a:pt x="239" y="525"/>
                    <a:pt x="299" y="441"/>
                    <a:pt x="299" y="370"/>
                  </a:cubicBezTo>
                  <a:lnTo>
                    <a:pt x="299" y="144"/>
                  </a:lnTo>
                  <a:cubicBezTo>
                    <a:pt x="299" y="60"/>
                    <a:pt x="227" y="1"/>
                    <a:pt x="15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8" name="Google Shape;5038;p66"/>
            <p:cNvSpPr/>
            <p:nvPr/>
          </p:nvSpPr>
          <p:spPr>
            <a:xfrm>
              <a:off x="2384272" y="1587944"/>
              <a:ext cx="16329" cy="15087"/>
            </a:xfrm>
            <a:custGeom>
              <a:rect b="b" l="l" r="r" t="t"/>
              <a:pathLst>
                <a:path extrusionOk="0" h="474" w="513">
                  <a:moveTo>
                    <a:pt x="173" y="0"/>
                  </a:moveTo>
                  <a:cubicBezTo>
                    <a:pt x="131" y="0"/>
                    <a:pt x="89" y="15"/>
                    <a:pt x="60" y="45"/>
                  </a:cubicBezTo>
                  <a:cubicBezTo>
                    <a:pt x="0" y="105"/>
                    <a:pt x="0" y="212"/>
                    <a:pt x="60" y="271"/>
                  </a:cubicBezTo>
                  <a:lnTo>
                    <a:pt x="238" y="426"/>
                  </a:lnTo>
                  <a:cubicBezTo>
                    <a:pt x="274" y="462"/>
                    <a:pt x="310" y="474"/>
                    <a:pt x="345" y="474"/>
                  </a:cubicBezTo>
                  <a:cubicBezTo>
                    <a:pt x="393" y="474"/>
                    <a:pt x="417" y="462"/>
                    <a:pt x="453" y="426"/>
                  </a:cubicBezTo>
                  <a:cubicBezTo>
                    <a:pt x="512" y="367"/>
                    <a:pt x="512" y="271"/>
                    <a:pt x="453" y="212"/>
                  </a:cubicBezTo>
                  <a:lnTo>
                    <a:pt x="286" y="45"/>
                  </a:lnTo>
                  <a:cubicBezTo>
                    <a:pt x="256" y="15"/>
                    <a:pt x="214" y="0"/>
                    <a:pt x="17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9" name="Google Shape;5039;p66"/>
            <p:cNvSpPr/>
            <p:nvPr/>
          </p:nvSpPr>
          <p:spPr>
            <a:xfrm>
              <a:off x="2541544" y="1745216"/>
              <a:ext cx="15565" cy="15087"/>
            </a:xfrm>
            <a:custGeom>
              <a:rect b="b" l="l" r="r" t="t"/>
              <a:pathLst>
                <a:path extrusionOk="0" h="474" w="489">
                  <a:moveTo>
                    <a:pt x="171" y="0"/>
                  </a:moveTo>
                  <a:cubicBezTo>
                    <a:pt x="131" y="0"/>
                    <a:pt x="89" y="15"/>
                    <a:pt x="60" y="45"/>
                  </a:cubicBezTo>
                  <a:cubicBezTo>
                    <a:pt x="0" y="105"/>
                    <a:pt x="0" y="212"/>
                    <a:pt x="60" y="259"/>
                  </a:cubicBezTo>
                  <a:lnTo>
                    <a:pt x="226" y="426"/>
                  </a:lnTo>
                  <a:cubicBezTo>
                    <a:pt x="250" y="462"/>
                    <a:pt x="298" y="474"/>
                    <a:pt x="334" y="474"/>
                  </a:cubicBezTo>
                  <a:cubicBezTo>
                    <a:pt x="369" y="474"/>
                    <a:pt x="405" y="462"/>
                    <a:pt x="429" y="426"/>
                  </a:cubicBezTo>
                  <a:cubicBezTo>
                    <a:pt x="488" y="367"/>
                    <a:pt x="488" y="259"/>
                    <a:pt x="429" y="212"/>
                  </a:cubicBezTo>
                  <a:lnTo>
                    <a:pt x="274" y="45"/>
                  </a:lnTo>
                  <a:cubicBezTo>
                    <a:pt x="250" y="15"/>
                    <a:pt x="212" y="0"/>
                    <a:pt x="17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0" name="Google Shape;5040;p66"/>
            <p:cNvSpPr/>
            <p:nvPr/>
          </p:nvSpPr>
          <p:spPr>
            <a:xfrm>
              <a:off x="2541544" y="1587944"/>
              <a:ext cx="16329" cy="15087"/>
            </a:xfrm>
            <a:custGeom>
              <a:rect b="b" l="l" r="r" t="t"/>
              <a:pathLst>
                <a:path extrusionOk="0" h="474" w="513">
                  <a:moveTo>
                    <a:pt x="340" y="0"/>
                  </a:moveTo>
                  <a:cubicBezTo>
                    <a:pt x="298" y="0"/>
                    <a:pt x="256" y="15"/>
                    <a:pt x="226" y="45"/>
                  </a:cubicBezTo>
                  <a:lnTo>
                    <a:pt x="60" y="212"/>
                  </a:lnTo>
                  <a:cubicBezTo>
                    <a:pt x="0" y="271"/>
                    <a:pt x="0" y="367"/>
                    <a:pt x="60" y="426"/>
                  </a:cubicBezTo>
                  <a:cubicBezTo>
                    <a:pt x="95" y="462"/>
                    <a:pt x="131" y="474"/>
                    <a:pt x="167" y="474"/>
                  </a:cubicBezTo>
                  <a:cubicBezTo>
                    <a:pt x="215" y="474"/>
                    <a:pt x="250" y="462"/>
                    <a:pt x="286" y="426"/>
                  </a:cubicBezTo>
                  <a:lnTo>
                    <a:pt x="453" y="271"/>
                  </a:lnTo>
                  <a:cubicBezTo>
                    <a:pt x="512" y="212"/>
                    <a:pt x="512" y="105"/>
                    <a:pt x="453" y="45"/>
                  </a:cubicBezTo>
                  <a:cubicBezTo>
                    <a:pt x="423" y="15"/>
                    <a:pt x="381" y="0"/>
                    <a:pt x="34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1" name="Google Shape;5041;p66"/>
            <p:cNvSpPr/>
            <p:nvPr/>
          </p:nvSpPr>
          <p:spPr>
            <a:xfrm>
              <a:off x="2384654" y="1744452"/>
              <a:ext cx="15947" cy="15469"/>
            </a:xfrm>
            <a:custGeom>
              <a:rect b="b" l="l" r="r" t="t"/>
              <a:pathLst>
                <a:path extrusionOk="0" h="486" w="501">
                  <a:moveTo>
                    <a:pt x="327" y="1"/>
                  </a:moveTo>
                  <a:cubicBezTo>
                    <a:pt x="286" y="1"/>
                    <a:pt x="244" y="16"/>
                    <a:pt x="214" y="45"/>
                  </a:cubicBezTo>
                  <a:lnTo>
                    <a:pt x="48" y="212"/>
                  </a:lnTo>
                  <a:cubicBezTo>
                    <a:pt x="0" y="272"/>
                    <a:pt x="0" y="379"/>
                    <a:pt x="60" y="438"/>
                  </a:cubicBezTo>
                  <a:cubicBezTo>
                    <a:pt x="95" y="462"/>
                    <a:pt x="143" y="486"/>
                    <a:pt x="167" y="486"/>
                  </a:cubicBezTo>
                  <a:cubicBezTo>
                    <a:pt x="202" y="486"/>
                    <a:pt x="238" y="462"/>
                    <a:pt x="274" y="438"/>
                  </a:cubicBezTo>
                  <a:lnTo>
                    <a:pt x="441" y="272"/>
                  </a:lnTo>
                  <a:cubicBezTo>
                    <a:pt x="500" y="212"/>
                    <a:pt x="500" y="105"/>
                    <a:pt x="441" y="45"/>
                  </a:cubicBezTo>
                  <a:cubicBezTo>
                    <a:pt x="411" y="16"/>
                    <a:pt x="369" y="1"/>
                    <a:pt x="32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2" name="Google Shape;5042;p66"/>
            <p:cNvSpPr/>
            <p:nvPr/>
          </p:nvSpPr>
          <p:spPr>
            <a:xfrm>
              <a:off x="2360018" y="1624548"/>
              <a:ext cx="18207" cy="12605"/>
            </a:xfrm>
            <a:custGeom>
              <a:rect b="b" l="l" r="r" t="t"/>
              <a:pathLst>
                <a:path extrusionOk="0" h="396" w="572">
                  <a:moveTo>
                    <a:pt x="179" y="0"/>
                  </a:moveTo>
                  <a:cubicBezTo>
                    <a:pt x="125" y="0"/>
                    <a:pt x="71" y="33"/>
                    <a:pt x="36" y="86"/>
                  </a:cubicBezTo>
                  <a:cubicBezTo>
                    <a:pt x="0" y="157"/>
                    <a:pt x="36" y="252"/>
                    <a:pt x="107" y="288"/>
                  </a:cubicBezTo>
                  <a:lnTo>
                    <a:pt x="322" y="383"/>
                  </a:lnTo>
                  <a:cubicBezTo>
                    <a:pt x="333" y="395"/>
                    <a:pt x="357" y="395"/>
                    <a:pt x="381" y="395"/>
                  </a:cubicBezTo>
                  <a:cubicBezTo>
                    <a:pt x="429" y="395"/>
                    <a:pt x="500" y="371"/>
                    <a:pt x="524" y="312"/>
                  </a:cubicBezTo>
                  <a:cubicBezTo>
                    <a:pt x="572" y="217"/>
                    <a:pt x="524" y="133"/>
                    <a:pt x="453" y="98"/>
                  </a:cubicBezTo>
                  <a:lnTo>
                    <a:pt x="238" y="14"/>
                  </a:lnTo>
                  <a:cubicBezTo>
                    <a:pt x="219" y="5"/>
                    <a:pt x="199" y="0"/>
                    <a:pt x="17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3" name="Google Shape;5043;p66"/>
            <p:cNvSpPr/>
            <p:nvPr/>
          </p:nvSpPr>
          <p:spPr>
            <a:xfrm>
              <a:off x="2564271" y="1711126"/>
              <a:ext cx="17475" cy="12796"/>
            </a:xfrm>
            <a:custGeom>
              <a:rect b="b" l="l" r="r" t="t"/>
              <a:pathLst>
                <a:path extrusionOk="0" h="402" w="549">
                  <a:moveTo>
                    <a:pt x="184" y="0"/>
                  </a:moveTo>
                  <a:cubicBezTo>
                    <a:pt x="125" y="0"/>
                    <a:pt x="63" y="29"/>
                    <a:pt x="36" y="92"/>
                  </a:cubicBezTo>
                  <a:cubicBezTo>
                    <a:pt x="1" y="164"/>
                    <a:pt x="36" y="247"/>
                    <a:pt x="108" y="295"/>
                  </a:cubicBezTo>
                  <a:lnTo>
                    <a:pt x="310" y="390"/>
                  </a:lnTo>
                  <a:cubicBezTo>
                    <a:pt x="334" y="402"/>
                    <a:pt x="358" y="402"/>
                    <a:pt x="370" y="402"/>
                  </a:cubicBezTo>
                  <a:cubicBezTo>
                    <a:pt x="429" y="402"/>
                    <a:pt x="489" y="366"/>
                    <a:pt x="524" y="307"/>
                  </a:cubicBezTo>
                  <a:cubicBezTo>
                    <a:pt x="548" y="235"/>
                    <a:pt x="524" y="140"/>
                    <a:pt x="453" y="104"/>
                  </a:cubicBezTo>
                  <a:lnTo>
                    <a:pt x="239" y="9"/>
                  </a:lnTo>
                  <a:cubicBezTo>
                    <a:pt x="221" y="3"/>
                    <a:pt x="203" y="0"/>
                    <a:pt x="18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4" name="Google Shape;5044;p66"/>
            <p:cNvSpPr/>
            <p:nvPr/>
          </p:nvSpPr>
          <p:spPr>
            <a:xfrm>
              <a:off x="2507805" y="1563912"/>
              <a:ext cx="14069" cy="16392"/>
            </a:xfrm>
            <a:custGeom>
              <a:rect b="b" l="l" r="r" t="t"/>
              <a:pathLst>
                <a:path extrusionOk="0" h="515" w="442">
                  <a:moveTo>
                    <a:pt x="273" y="0"/>
                  </a:moveTo>
                  <a:cubicBezTo>
                    <a:pt x="215" y="0"/>
                    <a:pt x="154" y="33"/>
                    <a:pt x="120" y="86"/>
                  </a:cubicBezTo>
                  <a:lnTo>
                    <a:pt x="36" y="288"/>
                  </a:lnTo>
                  <a:cubicBezTo>
                    <a:pt x="1" y="371"/>
                    <a:pt x="36" y="455"/>
                    <a:pt x="108" y="502"/>
                  </a:cubicBezTo>
                  <a:cubicBezTo>
                    <a:pt x="120" y="514"/>
                    <a:pt x="155" y="514"/>
                    <a:pt x="167" y="514"/>
                  </a:cubicBezTo>
                  <a:cubicBezTo>
                    <a:pt x="227" y="514"/>
                    <a:pt x="286" y="490"/>
                    <a:pt x="322" y="431"/>
                  </a:cubicBezTo>
                  <a:lnTo>
                    <a:pt x="405" y="217"/>
                  </a:lnTo>
                  <a:cubicBezTo>
                    <a:pt x="441" y="145"/>
                    <a:pt x="405" y="50"/>
                    <a:pt x="334" y="14"/>
                  </a:cubicBezTo>
                  <a:cubicBezTo>
                    <a:pt x="315" y="5"/>
                    <a:pt x="294" y="0"/>
                    <a:pt x="27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5" name="Google Shape;5045;p66"/>
            <p:cNvSpPr/>
            <p:nvPr/>
          </p:nvSpPr>
          <p:spPr>
            <a:xfrm>
              <a:off x="2420654" y="1767974"/>
              <a:ext cx="14419" cy="16583"/>
            </a:xfrm>
            <a:custGeom>
              <a:rect b="b" l="l" r="r" t="t"/>
              <a:pathLst>
                <a:path extrusionOk="0" h="521" w="453">
                  <a:moveTo>
                    <a:pt x="290" y="0"/>
                  </a:moveTo>
                  <a:cubicBezTo>
                    <a:pt x="231" y="0"/>
                    <a:pt x="170" y="29"/>
                    <a:pt x="143" y="92"/>
                  </a:cubicBezTo>
                  <a:lnTo>
                    <a:pt x="48" y="295"/>
                  </a:lnTo>
                  <a:cubicBezTo>
                    <a:pt x="0" y="366"/>
                    <a:pt x="48" y="473"/>
                    <a:pt x="119" y="509"/>
                  </a:cubicBezTo>
                  <a:cubicBezTo>
                    <a:pt x="143" y="521"/>
                    <a:pt x="167" y="521"/>
                    <a:pt x="179" y="521"/>
                  </a:cubicBezTo>
                  <a:cubicBezTo>
                    <a:pt x="238" y="521"/>
                    <a:pt x="298" y="485"/>
                    <a:pt x="333" y="426"/>
                  </a:cubicBezTo>
                  <a:lnTo>
                    <a:pt x="417" y="223"/>
                  </a:lnTo>
                  <a:cubicBezTo>
                    <a:pt x="453" y="152"/>
                    <a:pt x="417" y="56"/>
                    <a:pt x="345" y="9"/>
                  </a:cubicBezTo>
                  <a:cubicBezTo>
                    <a:pt x="328" y="3"/>
                    <a:pt x="309" y="0"/>
                    <a:pt x="29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6" name="Google Shape;5046;p66"/>
            <p:cNvSpPr/>
            <p:nvPr/>
          </p:nvSpPr>
          <p:spPr>
            <a:xfrm>
              <a:off x="2422532" y="1562448"/>
              <a:ext cx="14451" cy="17093"/>
            </a:xfrm>
            <a:custGeom>
              <a:rect b="b" l="l" r="r" t="t"/>
              <a:pathLst>
                <a:path extrusionOk="0" h="537" w="454">
                  <a:moveTo>
                    <a:pt x="184" y="0"/>
                  </a:moveTo>
                  <a:cubicBezTo>
                    <a:pt x="164" y="0"/>
                    <a:pt x="142" y="4"/>
                    <a:pt x="120" y="13"/>
                  </a:cubicBezTo>
                  <a:cubicBezTo>
                    <a:pt x="48" y="36"/>
                    <a:pt x="1" y="132"/>
                    <a:pt x="36" y="215"/>
                  </a:cubicBezTo>
                  <a:lnTo>
                    <a:pt x="120" y="429"/>
                  </a:lnTo>
                  <a:cubicBezTo>
                    <a:pt x="155" y="501"/>
                    <a:pt x="215" y="536"/>
                    <a:pt x="274" y="536"/>
                  </a:cubicBezTo>
                  <a:cubicBezTo>
                    <a:pt x="286" y="536"/>
                    <a:pt x="322" y="536"/>
                    <a:pt x="334" y="513"/>
                  </a:cubicBezTo>
                  <a:cubicBezTo>
                    <a:pt x="405" y="489"/>
                    <a:pt x="453" y="394"/>
                    <a:pt x="417" y="310"/>
                  </a:cubicBezTo>
                  <a:lnTo>
                    <a:pt x="334" y="96"/>
                  </a:lnTo>
                  <a:cubicBezTo>
                    <a:pt x="307" y="41"/>
                    <a:pt x="251" y="0"/>
                    <a:pt x="18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7" name="Google Shape;5047;p66"/>
            <p:cNvSpPr/>
            <p:nvPr/>
          </p:nvSpPr>
          <p:spPr>
            <a:xfrm>
              <a:off x="2505545" y="1768770"/>
              <a:ext cx="14037" cy="16552"/>
            </a:xfrm>
            <a:custGeom>
              <a:rect b="b" l="l" r="r" t="t"/>
              <a:pathLst>
                <a:path extrusionOk="0" h="520" w="441">
                  <a:moveTo>
                    <a:pt x="195" y="0"/>
                  </a:moveTo>
                  <a:cubicBezTo>
                    <a:pt x="171" y="0"/>
                    <a:pt x="146" y="6"/>
                    <a:pt x="119" y="20"/>
                  </a:cubicBezTo>
                  <a:cubicBezTo>
                    <a:pt x="48" y="43"/>
                    <a:pt x="0" y="139"/>
                    <a:pt x="24" y="222"/>
                  </a:cubicBezTo>
                  <a:lnTo>
                    <a:pt x="119" y="436"/>
                  </a:lnTo>
                  <a:cubicBezTo>
                    <a:pt x="155" y="496"/>
                    <a:pt x="214" y="520"/>
                    <a:pt x="274" y="520"/>
                  </a:cubicBezTo>
                  <a:cubicBezTo>
                    <a:pt x="286" y="520"/>
                    <a:pt x="310" y="520"/>
                    <a:pt x="322" y="508"/>
                  </a:cubicBezTo>
                  <a:cubicBezTo>
                    <a:pt x="405" y="472"/>
                    <a:pt x="441" y="389"/>
                    <a:pt x="417" y="293"/>
                  </a:cubicBezTo>
                  <a:lnTo>
                    <a:pt x="322" y="91"/>
                  </a:lnTo>
                  <a:cubicBezTo>
                    <a:pt x="304" y="39"/>
                    <a:pt x="256" y="0"/>
                    <a:pt x="19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8" name="Google Shape;5048;p66"/>
            <p:cNvSpPr/>
            <p:nvPr/>
          </p:nvSpPr>
          <p:spPr>
            <a:xfrm>
              <a:off x="2565417" y="1625885"/>
              <a:ext cx="17825" cy="13146"/>
            </a:xfrm>
            <a:custGeom>
              <a:rect b="b" l="l" r="r" t="t"/>
              <a:pathLst>
                <a:path extrusionOk="0" h="413" w="560">
                  <a:moveTo>
                    <a:pt x="378" y="1"/>
                  </a:moveTo>
                  <a:cubicBezTo>
                    <a:pt x="360" y="1"/>
                    <a:pt x="341" y="3"/>
                    <a:pt x="322" y="8"/>
                  </a:cubicBezTo>
                  <a:lnTo>
                    <a:pt x="119" y="103"/>
                  </a:lnTo>
                  <a:cubicBezTo>
                    <a:pt x="36" y="127"/>
                    <a:pt x="0" y="222"/>
                    <a:pt x="24" y="306"/>
                  </a:cubicBezTo>
                  <a:cubicBezTo>
                    <a:pt x="60" y="365"/>
                    <a:pt x="96" y="413"/>
                    <a:pt x="179" y="413"/>
                  </a:cubicBezTo>
                  <a:cubicBezTo>
                    <a:pt x="191" y="413"/>
                    <a:pt x="215" y="413"/>
                    <a:pt x="227" y="401"/>
                  </a:cubicBezTo>
                  <a:lnTo>
                    <a:pt x="441" y="306"/>
                  </a:lnTo>
                  <a:cubicBezTo>
                    <a:pt x="512" y="282"/>
                    <a:pt x="560" y="187"/>
                    <a:pt x="524" y="103"/>
                  </a:cubicBezTo>
                  <a:cubicBezTo>
                    <a:pt x="505" y="37"/>
                    <a:pt x="449" y="1"/>
                    <a:pt x="37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9" name="Google Shape;5049;p66"/>
            <p:cNvSpPr/>
            <p:nvPr/>
          </p:nvSpPr>
          <p:spPr>
            <a:xfrm>
              <a:off x="2359254" y="1709312"/>
              <a:ext cx="17825" cy="12732"/>
            </a:xfrm>
            <a:custGeom>
              <a:rect b="b" l="l" r="r" t="t"/>
              <a:pathLst>
                <a:path extrusionOk="0" h="400" w="560">
                  <a:moveTo>
                    <a:pt x="372" y="0"/>
                  </a:moveTo>
                  <a:cubicBezTo>
                    <a:pt x="356" y="0"/>
                    <a:pt x="339" y="2"/>
                    <a:pt x="322" y="6"/>
                  </a:cubicBezTo>
                  <a:lnTo>
                    <a:pt x="119" y="102"/>
                  </a:lnTo>
                  <a:cubicBezTo>
                    <a:pt x="48" y="125"/>
                    <a:pt x="0" y="221"/>
                    <a:pt x="24" y="304"/>
                  </a:cubicBezTo>
                  <a:cubicBezTo>
                    <a:pt x="60" y="364"/>
                    <a:pt x="119" y="399"/>
                    <a:pt x="179" y="399"/>
                  </a:cubicBezTo>
                  <a:cubicBezTo>
                    <a:pt x="191" y="399"/>
                    <a:pt x="227" y="399"/>
                    <a:pt x="238" y="387"/>
                  </a:cubicBezTo>
                  <a:lnTo>
                    <a:pt x="441" y="292"/>
                  </a:lnTo>
                  <a:cubicBezTo>
                    <a:pt x="512" y="268"/>
                    <a:pt x="560" y="173"/>
                    <a:pt x="536" y="90"/>
                  </a:cubicBezTo>
                  <a:cubicBezTo>
                    <a:pt x="507" y="41"/>
                    <a:pt x="445" y="0"/>
                    <a:pt x="37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50" name="Google Shape;5050;p66"/>
          <p:cNvGrpSpPr/>
          <p:nvPr/>
        </p:nvGrpSpPr>
        <p:grpSpPr>
          <a:xfrm>
            <a:off x="2755191" y="1598096"/>
            <a:ext cx="333133" cy="321037"/>
            <a:chOff x="2780301" y="1521896"/>
            <a:chExt cx="333133" cy="321037"/>
          </a:xfrm>
        </p:grpSpPr>
        <p:sp>
          <p:nvSpPr>
            <p:cNvPr id="5051" name="Google Shape;5051;p66"/>
            <p:cNvSpPr/>
            <p:nvPr/>
          </p:nvSpPr>
          <p:spPr>
            <a:xfrm>
              <a:off x="3009573" y="1542745"/>
              <a:ext cx="72031" cy="9517"/>
            </a:xfrm>
            <a:custGeom>
              <a:rect b="b" l="l" r="r" t="t"/>
              <a:pathLst>
                <a:path extrusionOk="0" h="299" w="2263">
                  <a:moveTo>
                    <a:pt x="155" y="1"/>
                  </a:moveTo>
                  <a:cubicBezTo>
                    <a:pt x="60" y="1"/>
                    <a:pt x="0" y="84"/>
                    <a:pt x="0" y="155"/>
                  </a:cubicBezTo>
                  <a:cubicBezTo>
                    <a:pt x="0" y="227"/>
                    <a:pt x="72" y="298"/>
                    <a:pt x="155" y="298"/>
                  </a:cubicBezTo>
                  <a:lnTo>
                    <a:pt x="2120" y="298"/>
                  </a:lnTo>
                  <a:cubicBezTo>
                    <a:pt x="2203" y="298"/>
                    <a:pt x="2263" y="227"/>
                    <a:pt x="2263" y="155"/>
                  </a:cubicBezTo>
                  <a:cubicBezTo>
                    <a:pt x="2263" y="60"/>
                    <a:pt x="2203" y="1"/>
                    <a:pt x="212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2" name="Google Shape;5052;p66"/>
            <p:cNvSpPr/>
            <p:nvPr/>
          </p:nvSpPr>
          <p:spPr>
            <a:xfrm>
              <a:off x="2967876" y="1542745"/>
              <a:ext cx="30366" cy="9517"/>
            </a:xfrm>
            <a:custGeom>
              <a:rect b="b" l="l" r="r" t="t"/>
              <a:pathLst>
                <a:path extrusionOk="0" h="299" w="954">
                  <a:moveTo>
                    <a:pt x="156" y="1"/>
                  </a:moveTo>
                  <a:cubicBezTo>
                    <a:pt x="60" y="1"/>
                    <a:pt x="1" y="84"/>
                    <a:pt x="1" y="155"/>
                  </a:cubicBezTo>
                  <a:cubicBezTo>
                    <a:pt x="1" y="227"/>
                    <a:pt x="72" y="298"/>
                    <a:pt x="156" y="298"/>
                  </a:cubicBezTo>
                  <a:lnTo>
                    <a:pt x="810" y="298"/>
                  </a:lnTo>
                  <a:cubicBezTo>
                    <a:pt x="894" y="298"/>
                    <a:pt x="953" y="227"/>
                    <a:pt x="953" y="155"/>
                  </a:cubicBezTo>
                  <a:cubicBezTo>
                    <a:pt x="953" y="60"/>
                    <a:pt x="894" y="1"/>
                    <a:pt x="81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3" name="Google Shape;5053;p66"/>
            <p:cNvSpPr/>
            <p:nvPr/>
          </p:nvSpPr>
          <p:spPr>
            <a:xfrm>
              <a:off x="3061870" y="1563594"/>
              <a:ext cx="19735" cy="9517"/>
            </a:xfrm>
            <a:custGeom>
              <a:rect b="b" l="l" r="r" t="t"/>
              <a:pathLst>
                <a:path extrusionOk="0" h="299" w="620">
                  <a:moveTo>
                    <a:pt x="143" y="0"/>
                  </a:moveTo>
                  <a:cubicBezTo>
                    <a:pt x="60" y="0"/>
                    <a:pt x="0" y="84"/>
                    <a:pt x="0" y="155"/>
                  </a:cubicBezTo>
                  <a:cubicBezTo>
                    <a:pt x="0" y="239"/>
                    <a:pt x="72" y="298"/>
                    <a:pt x="143" y="298"/>
                  </a:cubicBezTo>
                  <a:lnTo>
                    <a:pt x="477" y="298"/>
                  </a:lnTo>
                  <a:cubicBezTo>
                    <a:pt x="560" y="298"/>
                    <a:pt x="620" y="227"/>
                    <a:pt x="620" y="155"/>
                  </a:cubicBezTo>
                  <a:cubicBezTo>
                    <a:pt x="620" y="60"/>
                    <a:pt x="560" y="0"/>
                    <a:pt x="47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4" name="Google Shape;5054;p66"/>
            <p:cNvSpPr/>
            <p:nvPr/>
          </p:nvSpPr>
          <p:spPr>
            <a:xfrm>
              <a:off x="2967876" y="1563594"/>
              <a:ext cx="82663" cy="9517"/>
            </a:xfrm>
            <a:custGeom>
              <a:rect b="b" l="l" r="r" t="t"/>
              <a:pathLst>
                <a:path extrusionOk="0" h="299" w="2597">
                  <a:moveTo>
                    <a:pt x="156" y="0"/>
                  </a:moveTo>
                  <a:cubicBezTo>
                    <a:pt x="60" y="0"/>
                    <a:pt x="1" y="84"/>
                    <a:pt x="1" y="155"/>
                  </a:cubicBezTo>
                  <a:cubicBezTo>
                    <a:pt x="1" y="239"/>
                    <a:pt x="72" y="298"/>
                    <a:pt x="156" y="298"/>
                  </a:cubicBezTo>
                  <a:lnTo>
                    <a:pt x="2442" y="298"/>
                  </a:lnTo>
                  <a:cubicBezTo>
                    <a:pt x="2537" y="298"/>
                    <a:pt x="2596" y="227"/>
                    <a:pt x="2596" y="155"/>
                  </a:cubicBezTo>
                  <a:cubicBezTo>
                    <a:pt x="2596" y="60"/>
                    <a:pt x="2537" y="0"/>
                    <a:pt x="244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5" name="Google Shape;5055;p66"/>
            <p:cNvSpPr/>
            <p:nvPr/>
          </p:nvSpPr>
          <p:spPr>
            <a:xfrm>
              <a:off x="2936809" y="1521896"/>
              <a:ext cx="176625" cy="96286"/>
            </a:xfrm>
            <a:custGeom>
              <a:rect b="b" l="l" r="r" t="t"/>
              <a:pathLst>
                <a:path extrusionOk="0" h="3025" w="5549">
                  <a:moveTo>
                    <a:pt x="4894" y="298"/>
                  </a:moveTo>
                  <a:cubicBezTo>
                    <a:pt x="5084" y="298"/>
                    <a:pt x="5227" y="453"/>
                    <a:pt x="5227" y="644"/>
                  </a:cubicBezTo>
                  <a:lnTo>
                    <a:pt x="5227" y="1620"/>
                  </a:lnTo>
                  <a:cubicBezTo>
                    <a:pt x="5227" y="1822"/>
                    <a:pt x="5084" y="1965"/>
                    <a:pt x="4894" y="1965"/>
                  </a:cubicBezTo>
                  <a:lnTo>
                    <a:pt x="4406" y="1965"/>
                  </a:lnTo>
                  <a:cubicBezTo>
                    <a:pt x="4358" y="1965"/>
                    <a:pt x="4310" y="1989"/>
                    <a:pt x="4287" y="2025"/>
                  </a:cubicBezTo>
                  <a:cubicBezTo>
                    <a:pt x="4251" y="2061"/>
                    <a:pt x="4239" y="2096"/>
                    <a:pt x="4251" y="2144"/>
                  </a:cubicBezTo>
                  <a:lnTo>
                    <a:pt x="4346" y="2727"/>
                  </a:lnTo>
                  <a:lnTo>
                    <a:pt x="4346" y="2739"/>
                  </a:lnTo>
                  <a:lnTo>
                    <a:pt x="4322" y="2739"/>
                  </a:lnTo>
                  <a:lnTo>
                    <a:pt x="3346" y="2001"/>
                  </a:lnTo>
                  <a:cubicBezTo>
                    <a:pt x="3310" y="1977"/>
                    <a:pt x="3287" y="1965"/>
                    <a:pt x="3251" y="1965"/>
                  </a:cubicBezTo>
                  <a:lnTo>
                    <a:pt x="631" y="1965"/>
                  </a:lnTo>
                  <a:cubicBezTo>
                    <a:pt x="441" y="1965"/>
                    <a:pt x="298" y="1822"/>
                    <a:pt x="298" y="1620"/>
                  </a:cubicBezTo>
                  <a:lnTo>
                    <a:pt x="298" y="644"/>
                  </a:lnTo>
                  <a:cubicBezTo>
                    <a:pt x="298" y="453"/>
                    <a:pt x="441" y="298"/>
                    <a:pt x="631" y="298"/>
                  </a:cubicBezTo>
                  <a:close/>
                  <a:moveTo>
                    <a:pt x="631" y="1"/>
                  </a:moveTo>
                  <a:cubicBezTo>
                    <a:pt x="274" y="1"/>
                    <a:pt x="0" y="286"/>
                    <a:pt x="0" y="644"/>
                  </a:cubicBezTo>
                  <a:lnTo>
                    <a:pt x="0" y="1632"/>
                  </a:lnTo>
                  <a:cubicBezTo>
                    <a:pt x="0" y="1989"/>
                    <a:pt x="274" y="2263"/>
                    <a:pt x="631" y="2263"/>
                  </a:cubicBezTo>
                  <a:lnTo>
                    <a:pt x="3203" y="2263"/>
                  </a:lnTo>
                  <a:lnTo>
                    <a:pt x="4144" y="2965"/>
                  </a:lnTo>
                  <a:cubicBezTo>
                    <a:pt x="4203" y="3013"/>
                    <a:pt x="4263" y="3025"/>
                    <a:pt x="4334" y="3025"/>
                  </a:cubicBezTo>
                  <a:cubicBezTo>
                    <a:pt x="4394" y="3025"/>
                    <a:pt x="4453" y="3013"/>
                    <a:pt x="4501" y="2977"/>
                  </a:cubicBezTo>
                  <a:cubicBezTo>
                    <a:pt x="4608" y="2906"/>
                    <a:pt x="4668" y="2787"/>
                    <a:pt x="4656" y="2656"/>
                  </a:cubicBezTo>
                  <a:lnTo>
                    <a:pt x="4596" y="2251"/>
                  </a:lnTo>
                  <a:lnTo>
                    <a:pt x="4906" y="2251"/>
                  </a:lnTo>
                  <a:cubicBezTo>
                    <a:pt x="5263" y="2251"/>
                    <a:pt x="5549" y="1965"/>
                    <a:pt x="5549" y="1608"/>
                  </a:cubicBezTo>
                  <a:lnTo>
                    <a:pt x="5549" y="632"/>
                  </a:lnTo>
                  <a:cubicBezTo>
                    <a:pt x="5525" y="286"/>
                    <a:pt x="5251" y="1"/>
                    <a:pt x="4894"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6" name="Google Shape;5056;p66"/>
            <p:cNvSpPr/>
            <p:nvPr/>
          </p:nvSpPr>
          <p:spPr>
            <a:xfrm>
              <a:off x="2811367" y="1767115"/>
              <a:ext cx="72413" cy="9485"/>
            </a:xfrm>
            <a:custGeom>
              <a:rect b="b" l="l" r="r" t="t"/>
              <a:pathLst>
                <a:path extrusionOk="0" h="298" w="2275">
                  <a:moveTo>
                    <a:pt x="155" y="0"/>
                  </a:moveTo>
                  <a:cubicBezTo>
                    <a:pt x="60" y="0"/>
                    <a:pt x="0" y="72"/>
                    <a:pt x="0" y="143"/>
                  </a:cubicBezTo>
                  <a:cubicBezTo>
                    <a:pt x="0" y="214"/>
                    <a:pt x="84" y="298"/>
                    <a:pt x="155" y="298"/>
                  </a:cubicBezTo>
                  <a:lnTo>
                    <a:pt x="2120" y="298"/>
                  </a:lnTo>
                  <a:cubicBezTo>
                    <a:pt x="2215" y="298"/>
                    <a:pt x="2275" y="214"/>
                    <a:pt x="2275" y="143"/>
                  </a:cubicBezTo>
                  <a:cubicBezTo>
                    <a:pt x="2275" y="72"/>
                    <a:pt x="2215" y="0"/>
                    <a:pt x="212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7" name="Google Shape;5057;p66"/>
            <p:cNvSpPr/>
            <p:nvPr/>
          </p:nvSpPr>
          <p:spPr>
            <a:xfrm>
              <a:off x="2894730" y="1767115"/>
              <a:ext cx="20117" cy="9485"/>
            </a:xfrm>
            <a:custGeom>
              <a:rect b="b" l="l" r="r" t="t"/>
              <a:pathLst>
                <a:path extrusionOk="0" h="298" w="632">
                  <a:moveTo>
                    <a:pt x="156" y="0"/>
                  </a:moveTo>
                  <a:cubicBezTo>
                    <a:pt x="60" y="0"/>
                    <a:pt x="1" y="72"/>
                    <a:pt x="1" y="143"/>
                  </a:cubicBezTo>
                  <a:cubicBezTo>
                    <a:pt x="1" y="214"/>
                    <a:pt x="84" y="298"/>
                    <a:pt x="156" y="298"/>
                  </a:cubicBezTo>
                  <a:lnTo>
                    <a:pt x="489" y="298"/>
                  </a:lnTo>
                  <a:cubicBezTo>
                    <a:pt x="572" y="298"/>
                    <a:pt x="632" y="214"/>
                    <a:pt x="632" y="143"/>
                  </a:cubicBezTo>
                  <a:cubicBezTo>
                    <a:pt x="632" y="72"/>
                    <a:pt x="572" y="0"/>
                    <a:pt x="48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8" name="Google Shape;5058;p66"/>
            <p:cNvSpPr/>
            <p:nvPr/>
          </p:nvSpPr>
          <p:spPr>
            <a:xfrm>
              <a:off x="2811367" y="1787932"/>
              <a:ext cx="20117" cy="9517"/>
            </a:xfrm>
            <a:custGeom>
              <a:rect b="b" l="l" r="r" t="t"/>
              <a:pathLst>
                <a:path extrusionOk="0" h="299" w="632">
                  <a:moveTo>
                    <a:pt x="155" y="1"/>
                  </a:moveTo>
                  <a:cubicBezTo>
                    <a:pt x="60" y="1"/>
                    <a:pt x="0" y="72"/>
                    <a:pt x="0" y="144"/>
                  </a:cubicBezTo>
                  <a:cubicBezTo>
                    <a:pt x="0" y="239"/>
                    <a:pt x="84" y="299"/>
                    <a:pt x="155" y="299"/>
                  </a:cubicBezTo>
                  <a:lnTo>
                    <a:pt x="489" y="299"/>
                  </a:lnTo>
                  <a:cubicBezTo>
                    <a:pt x="572" y="299"/>
                    <a:pt x="631" y="215"/>
                    <a:pt x="631" y="144"/>
                  </a:cubicBezTo>
                  <a:cubicBezTo>
                    <a:pt x="631" y="60"/>
                    <a:pt x="572" y="1"/>
                    <a:pt x="48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9" name="Google Shape;5059;p66"/>
            <p:cNvSpPr/>
            <p:nvPr/>
          </p:nvSpPr>
          <p:spPr>
            <a:xfrm>
              <a:off x="2842815" y="1787932"/>
              <a:ext cx="72031" cy="9517"/>
            </a:xfrm>
            <a:custGeom>
              <a:rect b="b" l="l" r="r" t="t"/>
              <a:pathLst>
                <a:path extrusionOk="0" h="299" w="2263">
                  <a:moveTo>
                    <a:pt x="144" y="1"/>
                  </a:moveTo>
                  <a:cubicBezTo>
                    <a:pt x="60" y="1"/>
                    <a:pt x="1" y="72"/>
                    <a:pt x="1" y="144"/>
                  </a:cubicBezTo>
                  <a:cubicBezTo>
                    <a:pt x="1" y="239"/>
                    <a:pt x="72" y="299"/>
                    <a:pt x="144" y="299"/>
                  </a:cubicBezTo>
                  <a:lnTo>
                    <a:pt x="2120" y="299"/>
                  </a:lnTo>
                  <a:cubicBezTo>
                    <a:pt x="2203" y="299"/>
                    <a:pt x="2263" y="215"/>
                    <a:pt x="2263" y="144"/>
                  </a:cubicBezTo>
                  <a:cubicBezTo>
                    <a:pt x="2263" y="60"/>
                    <a:pt x="2203" y="1"/>
                    <a:pt x="212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0" name="Google Shape;5060;p66"/>
            <p:cNvSpPr/>
            <p:nvPr/>
          </p:nvSpPr>
          <p:spPr>
            <a:xfrm>
              <a:off x="2780301" y="1746266"/>
              <a:ext cx="166375" cy="96668"/>
            </a:xfrm>
            <a:custGeom>
              <a:rect b="b" l="l" r="r" t="t"/>
              <a:pathLst>
                <a:path extrusionOk="0" h="3037" w="5227">
                  <a:moveTo>
                    <a:pt x="4572" y="286"/>
                  </a:moveTo>
                  <a:cubicBezTo>
                    <a:pt x="4763" y="286"/>
                    <a:pt x="4917" y="441"/>
                    <a:pt x="4917" y="631"/>
                  </a:cubicBezTo>
                  <a:lnTo>
                    <a:pt x="4917" y="1619"/>
                  </a:lnTo>
                  <a:cubicBezTo>
                    <a:pt x="4917" y="1810"/>
                    <a:pt x="4763" y="1965"/>
                    <a:pt x="4572" y="1965"/>
                  </a:cubicBezTo>
                  <a:lnTo>
                    <a:pt x="2274" y="1965"/>
                  </a:lnTo>
                  <a:cubicBezTo>
                    <a:pt x="2250" y="1965"/>
                    <a:pt x="2215" y="1977"/>
                    <a:pt x="2191" y="1989"/>
                  </a:cubicBezTo>
                  <a:lnTo>
                    <a:pt x="1203" y="2739"/>
                  </a:lnTo>
                  <a:lnTo>
                    <a:pt x="1191" y="2739"/>
                  </a:lnTo>
                  <a:lnTo>
                    <a:pt x="1191" y="2715"/>
                  </a:lnTo>
                  <a:lnTo>
                    <a:pt x="1286" y="2143"/>
                  </a:lnTo>
                  <a:cubicBezTo>
                    <a:pt x="1286" y="2096"/>
                    <a:pt x="1286" y="2048"/>
                    <a:pt x="1250" y="2012"/>
                  </a:cubicBezTo>
                  <a:cubicBezTo>
                    <a:pt x="1215" y="1989"/>
                    <a:pt x="1179" y="1965"/>
                    <a:pt x="1131" y="1965"/>
                  </a:cubicBezTo>
                  <a:lnTo>
                    <a:pt x="643" y="1965"/>
                  </a:lnTo>
                  <a:cubicBezTo>
                    <a:pt x="453" y="1965"/>
                    <a:pt x="298" y="1810"/>
                    <a:pt x="298" y="1619"/>
                  </a:cubicBezTo>
                  <a:lnTo>
                    <a:pt x="298" y="631"/>
                  </a:lnTo>
                  <a:cubicBezTo>
                    <a:pt x="298" y="441"/>
                    <a:pt x="453" y="286"/>
                    <a:pt x="643" y="286"/>
                  </a:cubicBezTo>
                  <a:close/>
                  <a:moveTo>
                    <a:pt x="643" y="0"/>
                  </a:moveTo>
                  <a:cubicBezTo>
                    <a:pt x="286" y="0"/>
                    <a:pt x="0" y="274"/>
                    <a:pt x="0" y="631"/>
                  </a:cubicBezTo>
                  <a:lnTo>
                    <a:pt x="0" y="1619"/>
                  </a:lnTo>
                  <a:cubicBezTo>
                    <a:pt x="0" y="1977"/>
                    <a:pt x="286" y="2262"/>
                    <a:pt x="643" y="2262"/>
                  </a:cubicBezTo>
                  <a:lnTo>
                    <a:pt x="953" y="2262"/>
                  </a:lnTo>
                  <a:lnTo>
                    <a:pt x="893" y="2655"/>
                  </a:lnTo>
                  <a:cubicBezTo>
                    <a:pt x="881" y="2798"/>
                    <a:pt x="929" y="2917"/>
                    <a:pt x="1048" y="2989"/>
                  </a:cubicBezTo>
                  <a:cubicBezTo>
                    <a:pt x="1084" y="3012"/>
                    <a:pt x="1143" y="3036"/>
                    <a:pt x="1203" y="3036"/>
                  </a:cubicBezTo>
                  <a:cubicBezTo>
                    <a:pt x="1262" y="3036"/>
                    <a:pt x="1346" y="3012"/>
                    <a:pt x="1405" y="2977"/>
                  </a:cubicBezTo>
                  <a:lnTo>
                    <a:pt x="2334" y="2274"/>
                  </a:lnTo>
                  <a:lnTo>
                    <a:pt x="4584" y="2274"/>
                  </a:lnTo>
                  <a:cubicBezTo>
                    <a:pt x="4941" y="2274"/>
                    <a:pt x="5227" y="1989"/>
                    <a:pt x="5227" y="1631"/>
                  </a:cubicBezTo>
                  <a:lnTo>
                    <a:pt x="5227" y="655"/>
                  </a:lnTo>
                  <a:cubicBezTo>
                    <a:pt x="5215" y="274"/>
                    <a:pt x="4929" y="0"/>
                    <a:pt x="457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1" name="Google Shape;5061;p66"/>
            <p:cNvSpPr/>
            <p:nvPr/>
          </p:nvSpPr>
          <p:spPr>
            <a:xfrm>
              <a:off x="3020172" y="1720102"/>
              <a:ext cx="61432" cy="9517"/>
            </a:xfrm>
            <a:custGeom>
              <a:rect b="b" l="l" r="r" t="t"/>
              <a:pathLst>
                <a:path extrusionOk="0" h="299" w="1930">
                  <a:moveTo>
                    <a:pt x="144" y="1"/>
                  </a:moveTo>
                  <a:cubicBezTo>
                    <a:pt x="60" y="1"/>
                    <a:pt x="1" y="72"/>
                    <a:pt x="1" y="144"/>
                  </a:cubicBezTo>
                  <a:cubicBezTo>
                    <a:pt x="1" y="239"/>
                    <a:pt x="72" y="298"/>
                    <a:pt x="144" y="298"/>
                  </a:cubicBezTo>
                  <a:lnTo>
                    <a:pt x="1787" y="298"/>
                  </a:lnTo>
                  <a:cubicBezTo>
                    <a:pt x="1870" y="298"/>
                    <a:pt x="1930" y="227"/>
                    <a:pt x="1930" y="144"/>
                  </a:cubicBezTo>
                  <a:cubicBezTo>
                    <a:pt x="1930" y="60"/>
                    <a:pt x="1870" y="1"/>
                    <a:pt x="178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2" name="Google Shape;5062;p66"/>
            <p:cNvSpPr/>
            <p:nvPr/>
          </p:nvSpPr>
          <p:spPr>
            <a:xfrm>
              <a:off x="2988724" y="1720102"/>
              <a:ext cx="19735" cy="9517"/>
            </a:xfrm>
            <a:custGeom>
              <a:rect b="b" l="l" r="r" t="t"/>
              <a:pathLst>
                <a:path extrusionOk="0" h="299" w="620">
                  <a:moveTo>
                    <a:pt x="143" y="1"/>
                  </a:moveTo>
                  <a:cubicBezTo>
                    <a:pt x="60" y="1"/>
                    <a:pt x="1" y="72"/>
                    <a:pt x="1" y="144"/>
                  </a:cubicBezTo>
                  <a:cubicBezTo>
                    <a:pt x="1" y="239"/>
                    <a:pt x="72" y="298"/>
                    <a:pt x="143" y="298"/>
                  </a:cubicBezTo>
                  <a:lnTo>
                    <a:pt x="477" y="298"/>
                  </a:lnTo>
                  <a:cubicBezTo>
                    <a:pt x="572" y="298"/>
                    <a:pt x="620" y="227"/>
                    <a:pt x="620" y="144"/>
                  </a:cubicBezTo>
                  <a:cubicBezTo>
                    <a:pt x="620" y="60"/>
                    <a:pt x="572" y="1"/>
                    <a:pt x="47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3" name="Google Shape;5063;p66"/>
            <p:cNvSpPr/>
            <p:nvPr/>
          </p:nvSpPr>
          <p:spPr>
            <a:xfrm>
              <a:off x="2957658" y="1699253"/>
              <a:ext cx="155776" cy="75087"/>
            </a:xfrm>
            <a:custGeom>
              <a:rect b="b" l="l" r="r" t="t"/>
              <a:pathLst>
                <a:path extrusionOk="0" h="2359" w="4894">
                  <a:moveTo>
                    <a:pt x="4239" y="299"/>
                  </a:moveTo>
                  <a:cubicBezTo>
                    <a:pt x="4429" y="299"/>
                    <a:pt x="4572" y="441"/>
                    <a:pt x="4572" y="644"/>
                  </a:cubicBezTo>
                  <a:lnTo>
                    <a:pt x="4572" y="965"/>
                  </a:lnTo>
                  <a:cubicBezTo>
                    <a:pt x="4572" y="1156"/>
                    <a:pt x="4429" y="1311"/>
                    <a:pt x="4239" y="1311"/>
                  </a:cubicBezTo>
                  <a:lnTo>
                    <a:pt x="3751" y="1311"/>
                  </a:lnTo>
                  <a:cubicBezTo>
                    <a:pt x="3703" y="1311"/>
                    <a:pt x="3655" y="1322"/>
                    <a:pt x="3632" y="1370"/>
                  </a:cubicBezTo>
                  <a:cubicBezTo>
                    <a:pt x="3596" y="1394"/>
                    <a:pt x="3584" y="1442"/>
                    <a:pt x="3596" y="1489"/>
                  </a:cubicBezTo>
                  <a:lnTo>
                    <a:pt x="3691" y="2061"/>
                  </a:lnTo>
                  <a:lnTo>
                    <a:pt x="3691" y="2084"/>
                  </a:lnTo>
                  <a:cubicBezTo>
                    <a:pt x="3691" y="2088"/>
                    <a:pt x="3689" y="2090"/>
                    <a:pt x="3685" y="2090"/>
                  </a:cubicBezTo>
                  <a:cubicBezTo>
                    <a:pt x="3678" y="2090"/>
                    <a:pt x="3667" y="2084"/>
                    <a:pt x="3667" y="2084"/>
                  </a:cubicBezTo>
                  <a:lnTo>
                    <a:pt x="2691" y="1334"/>
                  </a:lnTo>
                  <a:cubicBezTo>
                    <a:pt x="2655" y="1322"/>
                    <a:pt x="2632" y="1311"/>
                    <a:pt x="2596" y="1311"/>
                  </a:cubicBezTo>
                  <a:lnTo>
                    <a:pt x="631" y="1311"/>
                  </a:lnTo>
                  <a:cubicBezTo>
                    <a:pt x="441" y="1311"/>
                    <a:pt x="298" y="1156"/>
                    <a:pt x="298" y="965"/>
                  </a:cubicBezTo>
                  <a:lnTo>
                    <a:pt x="298" y="644"/>
                  </a:lnTo>
                  <a:cubicBezTo>
                    <a:pt x="298" y="441"/>
                    <a:pt x="441" y="299"/>
                    <a:pt x="631" y="299"/>
                  </a:cubicBezTo>
                  <a:close/>
                  <a:moveTo>
                    <a:pt x="631" y="1"/>
                  </a:moveTo>
                  <a:cubicBezTo>
                    <a:pt x="274" y="1"/>
                    <a:pt x="0" y="275"/>
                    <a:pt x="0" y="644"/>
                  </a:cubicBezTo>
                  <a:lnTo>
                    <a:pt x="0" y="965"/>
                  </a:lnTo>
                  <a:cubicBezTo>
                    <a:pt x="0" y="1322"/>
                    <a:pt x="274" y="1608"/>
                    <a:pt x="631" y="1608"/>
                  </a:cubicBezTo>
                  <a:lnTo>
                    <a:pt x="2548" y="1608"/>
                  </a:lnTo>
                  <a:lnTo>
                    <a:pt x="3489" y="2299"/>
                  </a:lnTo>
                  <a:cubicBezTo>
                    <a:pt x="3548" y="2346"/>
                    <a:pt x="3608" y="2358"/>
                    <a:pt x="3679" y="2358"/>
                  </a:cubicBezTo>
                  <a:cubicBezTo>
                    <a:pt x="3739" y="2358"/>
                    <a:pt x="3798" y="2346"/>
                    <a:pt x="3846" y="2323"/>
                  </a:cubicBezTo>
                  <a:cubicBezTo>
                    <a:pt x="3953" y="2239"/>
                    <a:pt x="4013" y="2120"/>
                    <a:pt x="4001" y="1989"/>
                  </a:cubicBezTo>
                  <a:lnTo>
                    <a:pt x="3941" y="1584"/>
                  </a:lnTo>
                  <a:lnTo>
                    <a:pt x="4251" y="1584"/>
                  </a:lnTo>
                  <a:cubicBezTo>
                    <a:pt x="4608" y="1584"/>
                    <a:pt x="4894" y="1311"/>
                    <a:pt x="4894" y="953"/>
                  </a:cubicBezTo>
                  <a:lnTo>
                    <a:pt x="4894" y="620"/>
                  </a:lnTo>
                  <a:cubicBezTo>
                    <a:pt x="4870" y="287"/>
                    <a:pt x="4596" y="1"/>
                    <a:pt x="423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4" name="Google Shape;5064;p66"/>
            <p:cNvSpPr/>
            <p:nvPr/>
          </p:nvSpPr>
          <p:spPr>
            <a:xfrm>
              <a:off x="2811367" y="1626108"/>
              <a:ext cx="72413" cy="9517"/>
            </a:xfrm>
            <a:custGeom>
              <a:rect b="b" l="l" r="r" t="t"/>
              <a:pathLst>
                <a:path extrusionOk="0" h="299" w="2275">
                  <a:moveTo>
                    <a:pt x="155" y="1"/>
                  </a:moveTo>
                  <a:cubicBezTo>
                    <a:pt x="60" y="1"/>
                    <a:pt x="0" y="84"/>
                    <a:pt x="0" y="156"/>
                  </a:cubicBezTo>
                  <a:cubicBezTo>
                    <a:pt x="0" y="227"/>
                    <a:pt x="84" y="299"/>
                    <a:pt x="155" y="299"/>
                  </a:cubicBezTo>
                  <a:lnTo>
                    <a:pt x="2120" y="299"/>
                  </a:lnTo>
                  <a:cubicBezTo>
                    <a:pt x="2215" y="299"/>
                    <a:pt x="2275" y="227"/>
                    <a:pt x="2275" y="156"/>
                  </a:cubicBezTo>
                  <a:cubicBezTo>
                    <a:pt x="2275" y="60"/>
                    <a:pt x="2215" y="1"/>
                    <a:pt x="212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5" name="Google Shape;5065;p66"/>
            <p:cNvSpPr/>
            <p:nvPr/>
          </p:nvSpPr>
          <p:spPr>
            <a:xfrm>
              <a:off x="2895112" y="1626108"/>
              <a:ext cx="30366" cy="9517"/>
            </a:xfrm>
            <a:custGeom>
              <a:rect b="b" l="l" r="r" t="t"/>
              <a:pathLst>
                <a:path extrusionOk="0" h="299" w="954">
                  <a:moveTo>
                    <a:pt x="144" y="1"/>
                  </a:moveTo>
                  <a:cubicBezTo>
                    <a:pt x="60" y="1"/>
                    <a:pt x="1" y="84"/>
                    <a:pt x="1" y="156"/>
                  </a:cubicBezTo>
                  <a:cubicBezTo>
                    <a:pt x="1" y="227"/>
                    <a:pt x="72" y="299"/>
                    <a:pt x="144" y="299"/>
                  </a:cubicBezTo>
                  <a:lnTo>
                    <a:pt x="798" y="299"/>
                  </a:lnTo>
                  <a:cubicBezTo>
                    <a:pt x="894" y="299"/>
                    <a:pt x="953" y="227"/>
                    <a:pt x="953" y="156"/>
                  </a:cubicBezTo>
                  <a:cubicBezTo>
                    <a:pt x="953" y="60"/>
                    <a:pt x="882" y="1"/>
                    <a:pt x="79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6" name="Google Shape;5066;p66"/>
            <p:cNvSpPr/>
            <p:nvPr/>
          </p:nvSpPr>
          <p:spPr>
            <a:xfrm>
              <a:off x="2811367" y="1667805"/>
              <a:ext cx="72413" cy="9517"/>
            </a:xfrm>
            <a:custGeom>
              <a:rect b="b" l="l" r="r" t="t"/>
              <a:pathLst>
                <a:path extrusionOk="0" h="299" w="2275">
                  <a:moveTo>
                    <a:pt x="155" y="1"/>
                  </a:moveTo>
                  <a:cubicBezTo>
                    <a:pt x="60" y="1"/>
                    <a:pt x="0" y="84"/>
                    <a:pt x="0" y="155"/>
                  </a:cubicBezTo>
                  <a:cubicBezTo>
                    <a:pt x="0" y="227"/>
                    <a:pt x="84" y="298"/>
                    <a:pt x="155" y="298"/>
                  </a:cubicBezTo>
                  <a:lnTo>
                    <a:pt x="2120" y="298"/>
                  </a:lnTo>
                  <a:cubicBezTo>
                    <a:pt x="2215" y="298"/>
                    <a:pt x="2275" y="227"/>
                    <a:pt x="2275" y="155"/>
                  </a:cubicBezTo>
                  <a:cubicBezTo>
                    <a:pt x="2275" y="60"/>
                    <a:pt x="2215" y="1"/>
                    <a:pt x="212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7" name="Google Shape;5067;p66"/>
            <p:cNvSpPr/>
            <p:nvPr/>
          </p:nvSpPr>
          <p:spPr>
            <a:xfrm>
              <a:off x="2895112" y="1667805"/>
              <a:ext cx="30366" cy="9517"/>
            </a:xfrm>
            <a:custGeom>
              <a:rect b="b" l="l" r="r" t="t"/>
              <a:pathLst>
                <a:path extrusionOk="0" h="299" w="954">
                  <a:moveTo>
                    <a:pt x="144" y="1"/>
                  </a:moveTo>
                  <a:cubicBezTo>
                    <a:pt x="60" y="1"/>
                    <a:pt x="1" y="84"/>
                    <a:pt x="1" y="155"/>
                  </a:cubicBezTo>
                  <a:cubicBezTo>
                    <a:pt x="1" y="227"/>
                    <a:pt x="72" y="298"/>
                    <a:pt x="144" y="298"/>
                  </a:cubicBezTo>
                  <a:lnTo>
                    <a:pt x="798" y="298"/>
                  </a:lnTo>
                  <a:cubicBezTo>
                    <a:pt x="894" y="298"/>
                    <a:pt x="953" y="227"/>
                    <a:pt x="953" y="155"/>
                  </a:cubicBezTo>
                  <a:cubicBezTo>
                    <a:pt x="953" y="60"/>
                    <a:pt x="882" y="1"/>
                    <a:pt x="79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8" name="Google Shape;5068;p66"/>
            <p:cNvSpPr/>
            <p:nvPr/>
          </p:nvSpPr>
          <p:spPr>
            <a:xfrm>
              <a:off x="2811367" y="1646957"/>
              <a:ext cx="20117" cy="9517"/>
            </a:xfrm>
            <a:custGeom>
              <a:rect b="b" l="l" r="r" t="t"/>
              <a:pathLst>
                <a:path extrusionOk="0" h="299" w="632">
                  <a:moveTo>
                    <a:pt x="155" y="1"/>
                  </a:moveTo>
                  <a:cubicBezTo>
                    <a:pt x="60" y="1"/>
                    <a:pt x="0" y="72"/>
                    <a:pt x="0" y="156"/>
                  </a:cubicBezTo>
                  <a:cubicBezTo>
                    <a:pt x="0" y="239"/>
                    <a:pt x="84" y="298"/>
                    <a:pt x="155" y="298"/>
                  </a:cubicBezTo>
                  <a:lnTo>
                    <a:pt x="489" y="298"/>
                  </a:lnTo>
                  <a:cubicBezTo>
                    <a:pt x="572" y="298"/>
                    <a:pt x="631" y="227"/>
                    <a:pt x="631" y="156"/>
                  </a:cubicBezTo>
                  <a:cubicBezTo>
                    <a:pt x="631" y="60"/>
                    <a:pt x="572" y="1"/>
                    <a:pt x="48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9" name="Google Shape;5069;p66"/>
            <p:cNvSpPr/>
            <p:nvPr/>
          </p:nvSpPr>
          <p:spPr>
            <a:xfrm>
              <a:off x="2842815" y="1646957"/>
              <a:ext cx="82663" cy="9517"/>
            </a:xfrm>
            <a:custGeom>
              <a:rect b="b" l="l" r="r" t="t"/>
              <a:pathLst>
                <a:path extrusionOk="0" h="299" w="2597">
                  <a:moveTo>
                    <a:pt x="155" y="1"/>
                  </a:moveTo>
                  <a:cubicBezTo>
                    <a:pt x="60" y="1"/>
                    <a:pt x="1" y="72"/>
                    <a:pt x="1" y="156"/>
                  </a:cubicBezTo>
                  <a:cubicBezTo>
                    <a:pt x="1" y="239"/>
                    <a:pt x="72" y="298"/>
                    <a:pt x="155" y="298"/>
                  </a:cubicBezTo>
                  <a:lnTo>
                    <a:pt x="2441" y="298"/>
                  </a:lnTo>
                  <a:cubicBezTo>
                    <a:pt x="2537" y="298"/>
                    <a:pt x="2596" y="227"/>
                    <a:pt x="2596" y="156"/>
                  </a:cubicBezTo>
                  <a:cubicBezTo>
                    <a:pt x="2596" y="60"/>
                    <a:pt x="2525" y="1"/>
                    <a:pt x="244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0" name="Google Shape;5070;p66"/>
            <p:cNvSpPr/>
            <p:nvPr/>
          </p:nvSpPr>
          <p:spPr>
            <a:xfrm>
              <a:off x="2780301" y="1605291"/>
              <a:ext cx="176625" cy="117516"/>
            </a:xfrm>
            <a:custGeom>
              <a:rect b="b" l="l" r="r" t="t"/>
              <a:pathLst>
                <a:path extrusionOk="0" h="3692" w="5549">
                  <a:moveTo>
                    <a:pt x="4894" y="298"/>
                  </a:moveTo>
                  <a:cubicBezTo>
                    <a:pt x="5084" y="298"/>
                    <a:pt x="5239" y="453"/>
                    <a:pt x="5239" y="643"/>
                  </a:cubicBezTo>
                  <a:lnTo>
                    <a:pt x="5239" y="2274"/>
                  </a:lnTo>
                  <a:cubicBezTo>
                    <a:pt x="5239" y="2477"/>
                    <a:pt x="5084" y="2619"/>
                    <a:pt x="4894" y="2619"/>
                  </a:cubicBezTo>
                  <a:lnTo>
                    <a:pt x="2274" y="2619"/>
                  </a:lnTo>
                  <a:cubicBezTo>
                    <a:pt x="2250" y="2619"/>
                    <a:pt x="2215" y="2643"/>
                    <a:pt x="2191" y="2655"/>
                  </a:cubicBezTo>
                  <a:lnTo>
                    <a:pt x="1203" y="3393"/>
                  </a:lnTo>
                  <a:lnTo>
                    <a:pt x="1191" y="3393"/>
                  </a:lnTo>
                  <a:lnTo>
                    <a:pt x="1191" y="3381"/>
                  </a:lnTo>
                  <a:lnTo>
                    <a:pt x="1274" y="2798"/>
                  </a:lnTo>
                  <a:cubicBezTo>
                    <a:pt x="1274" y="2750"/>
                    <a:pt x="1274" y="2715"/>
                    <a:pt x="1250" y="2679"/>
                  </a:cubicBezTo>
                  <a:cubicBezTo>
                    <a:pt x="1215" y="2655"/>
                    <a:pt x="1179" y="2619"/>
                    <a:pt x="1131" y="2619"/>
                  </a:cubicBezTo>
                  <a:lnTo>
                    <a:pt x="643" y="2619"/>
                  </a:lnTo>
                  <a:cubicBezTo>
                    <a:pt x="453" y="2619"/>
                    <a:pt x="298" y="2477"/>
                    <a:pt x="298" y="2274"/>
                  </a:cubicBezTo>
                  <a:lnTo>
                    <a:pt x="298" y="643"/>
                  </a:lnTo>
                  <a:cubicBezTo>
                    <a:pt x="298" y="453"/>
                    <a:pt x="453" y="298"/>
                    <a:pt x="643" y="298"/>
                  </a:cubicBezTo>
                  <a:close/>
                  <a:moveTo>
                    <a:pt x="643" y="0"/>
                  </a:moveTo>
                  <a:cubicBezTo>
                    <a:pt x="286" y="0"/>
                    <a:pt x="0" y="286"/>
                    <a:pt x="0" y="643"/>
                  </a:cubicBezTo>
                  <a:lnTo>
                    <a:pt x="0" y="2286"/>
                  </a:lnTo>
                  <a:cubicBezTo>
                    <a:pt x="0" y="2643"/>
                    <a:pt x="286" y="2917"/>
                    <a:pt x="643" y="2917"/>
                  </a:cubicBezTo>
                  <a:lnTo>
                    <a:pt x="953" y="2917"/>
                  </a:lnTo>
                  <a:lnTo>
                    <a:pt x="893" y="3322"/>
                  </a:lnTo>
                  <a:cubicBezTo>
                    <a:pt x="881" y="3453"/>
                    <a:pt x="929" y="3572"/>
                    <a:pt x="1048" y="3655"/>
                  </a:cubicBezTo>
                  <a:cubicBezTo>
                    <a:pt x="1084" y="3679"/>
                    <a:pt x="1143" y="3691"/>
                    <a:pt x="1203" y="3691"/>
                  </a:cubicBezTo>
                  <a:cubicBezTo>
                    <a:pt x="1262" y="3691"/>
                    <a:pt x="1346" y="3679"/>
                    <a:pt x="1405" y="3632"/>
                  </a:cubicBezTo>
                  <a:lnTo>
                    <a:pt x="2334" y="2941"/>
                  </a:lnTo>
                  <a:lnTo>
                    <a:pt x="4906" y="2941"/>
                  </a:lnTo>
                  <a:cubicBezTo>
                    <a:pt x="5263" y="2941"/>
                    <a:pt x="5548" y="2655"/>
                    <a:pt x="5548" y="2298"/>
                  </a:cubicBezTo>
                  <a:lnTo>
                    <a:pt x="5548" y="655"/>
                  </a:lnTo>
                  <a:cubicBezTo>
                    <a:pt x="5537" y="286"/>
                    <a:pt x="5251" y="0"/>
                    <a:pt x="489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71" name="Google Shape;5071;p66"/>
          <p:cNvGrpSpPr/>
          <p:nvPr/>
        </p:nvGrpSpPr>
        <p:grpSpPr>
          <a:xfrm>
            <a:off x="3291049" y="1591285"/>
            <a:ext cx="211892" cy="339594"/>
            <a:chOff x="3316159" y="1515085"/>
            <a:chExt cx="211892" cy="339594"/>
          </a:xfrm>
        </p:grpSpPr>
        <p:sp>
          <p:nvSpPr>
            <p:cNvPr id="5072" name="Google Shape;5072;p66"/>
            <p:cNvSpPr/>
            <p:nvPr/>
          </p:nvSpPr>
          <p:spPr>
            <a:xfrm>
              <a:off x="3358621" y="1823199"/>
              <a:ext cx="15183" cy="9485"/>
            </a:xfrm>
            <a:custGeom>
              <a:rect b="b" l="l" r="r" t="t"/>
              <a:pathLst>
                <a:path extrusionOk="0" h="298" w="477">
                  <a:moveTo>
                    <a:pt x="155" y="0"/>
                  </a:moveTo>
                  <a:cubicBezTo>
                    <a:pt x="60" y="0"/>
                    <a:pt x="0" y="84"/>
                    <a:pt x="0" y="155"/>
                  </a:cubicBezTo>
                  <a:cubicBezTo>
                    <a:pt x="0" y="238"/>
                    <a:pt x="83" y="298"/>
                    <a:pt x="155" y="298"/>
                  </a:cubicBezTo>
                  <a:lnTo>
                    <a:pt x="322" y="298"/>
                  </a:lnTo>
                  <a:cubicBezTo>
                    <a:pt x="405" y="298"/>
                    <a:pt x="464" y="226"/>
                    <a:pt x="464" y="155"/>
                  </a:cubicBezTo>
                  <a:cubicBezTo>
                    <a:pt x="476" y="84"/>
                    <a:pt x="405" y="0"/>
                    <a:pt x="32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3" name="Google Shape;5073;p66"/>
            <p:cNvSpPr/>
            <p:nvPr/>
          </p:nvSpPr>
          <p:spPr>
            <a:xfrm>
              <a:off x="3427946" y="1823199"/>
              <a:ext cx="15215" cy="9485"/>
            </a:xfrm>
            <a:custGeom>
              <a:rect b="b" l="l" r="r" t="t"/>
              <a:pathLst>
                <a:path extrusionOk="0" h="298" w="478">
                  <a:moveTo>
                    <a:pt x="144" y="0"/>
                  </a:moveTo>
                  <a:cubicBezTo>
                    <a:pt x="60" y="0"/>
                    <a:pt x="1" y="84"/>
                    <a:pt x="1" y="155"/>
                  </a:cubicBezTo>
                  <a:cubicBezTo>
                    <a:pt x="1" y="238"/>
                    <a:pt x="72" y="298"/>
                    <a:pt x="144" y="298"/>
                  </a:cubicBezTo>
                  <a:lnTo>
                    <a:pt x="310" y="298"/>
                  </a:lnTo>
                  <a:cubicBezTo>
                    <a:pt x="406" y="298"/>
                    <a:pt x="465" y="226"/>
                    <a:pt x="465" y="155"/>
                  </a:cubicBezTo>
                  <a:cubicBezTo>
                    <a:pt x="477" y="84"/>
                    <a:pt x="406" y="0"/>
                    <a:pt x="310"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4" name="Google Shape;5074;p66"/>
            <p:cNvSpPr/>
            <p:nvPr/>
          </p:nvSpPr>
          <p:spPr>
            <a:xfrm>
              <a:off x="3385135" y="1823199"/>
              <a:ext cx="31480" cy="9485"/>
            </a:xfrm>
            <a:custGeom>
              <a:rect b="b" l="l" r="r" t="t"/>
              <a:pathLst>
                <a:path extrusionOk="0" h="298" w="989">
                  <a:moveTo>
                    <a:pt x="155" y="0"/>
                  </a:moveTo>
                  <a:cubicBezTo>
                    <a:pt x="60" y="0"/>
                    <a:pt x="1" y="84"/>
                    <a:pt x="1" y="155"/>
                  </a:cubicBezTo>
                  <a:cubicBezTo>
                    <a:pt x="1" y="238"/>
                    <a:pt x="84" y="298"/>
                    <a:pt x="155" y="298"/>
                  </a:cubicBezTo>
                  <a:lnTo>
                    <a:pt x="822" y="298"/>
                  </a:lnTo>
                  <a:cubicBezTo>
                    <a:pt x="917" y="298"/>
                    <a:pt x="977" y="226"/>
                    <a:pt x="977" y="155"/>
                  </a:cubicBezTo>
                  <a:cubicBezTo>
                    <a:pt x="989" y="84"/>
                    <a:pt x="917" y="0"/>
                    <a:pt x="82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075" name="Google Shape;5075;p66"/>
            <p:cNvGrpSpPr/>
            <p:nvPr/>
          </p:nvGrpSpPr>
          <p:grpSpPr>
            <a:xfrm>
              <a:off x="3316159" y="1515085"/>
              <a:ext cx="211892" cy="339594"/>
              <a:chOff x="3316159" y="1515085"/>
              <a:chExt cx="211892" cy="339594"/>
            </a:xfrm>
          </p:grpSpPr>
          <p:sp>
            <p:nvSpPr>
              <p:cNvPr id="5076" name="Google Shape;5076;p66"/>
              <p:cNvSpPr/>
              <p:nvPr/>
            </p:nvSpPr>
            <p:spPr>
              <a:xfrm>
                <a:off x="3316159" y="1557514"/>
                <a:ext cx="169049" cy="297165"/>
              </a:xfrm>
              <a:custGeom>
                <a:rect b="b" l="l" r="r" t="t"/>
                <a:pathLst>
                  <a:path extrusionOk="0" h="9336" w="5311">
                    <a:moveTo>
                      <a:pt x="4656" y="310"/>
                    </a:moveTo>
                    <a:cubicBezTo>
                      <a:pt x="4846" y="310"/>
                      <a:pt x="5001" y="477"/>
                      <a:pt x="5001" y="668"/>
                    </a:cubicBezTo>
                    <a:lnTo>
                      <a:pt x="298" y="668"/>
                    </a:lnTo>
                    <a:lnTo>
                      <a:pt x="298" y="656"/>
                    </a:lnTo>
                    <a:cubicBezTo>
                      <a:pt x="298" y="465"/>
                      <a:pt x="441" y="310"/>
                      <a:pt x="632" y="310"/>
                    </a:cubicBezTo>
                    <a:close/>
                    <a:moveTo>
                      <a:pt x="5001" y="989"/>
                    </a:moveTo>
                    <a:lnTo>
                      <a:pt x="5001" y="7680"/>
                    </a:lnTo>
                    <a:lnTo>
                      <a:pt x="298" y="7680"/>
                    </a:lnTo>
                    <a:lnTo>
                      <a:pt x="298" y="989"/>
                    </a:lnTo>
                    <a:close/>
                    <a:moveTo>
                      <a:pt x="5013" y="7990"/>
                    </a:moveTo>
                    <a:lnTo>
                      <a:pt x="5013" y="8681"/>
                    </a:lnTo>
                    <a:lnTo>
                      <a:pt x="5001" y="8681"/>
                    </a:lnTo>
                    <a:cubicBezTo>
                      <a:pt x="5001" y="8871"/>
                      <a:pt x="4846" y="9026"/>
                      <a:pt x="4656" y="9026"/>
                    </a:cubicBezTo>
                    <a:lnTo>
                      <a:pt x="655" y="9026"/>
                    </a:lnTo>
                    <a:cubicBezTo>
                      <a:pt x="465" y="9026"/>
                      <a:pt x="310" y="8871"/>
                      <a:pt x="310" y="8681"/>
                    </a:cubicBezTo>
                    <a:lnTo>
                      <a:pt x="310" y="7990"/>
                    </a:lnTo>
                    <a:close/>
                    <a:moveTo>
                      <a:pt x="655" y="1"/>
                    </a:moveTo>
                    <a:cubicBezTo>
                      <a:pt x="298" y="1"/>
                      <a:pt x="1" y="299"/>
                      <a:pt x="1" y="656"/>
                    </a:cubicBezTo>
                    <a:lnTo>
                      <a:pt x="1" y="8681"/>
                    </a:lnTo>
                    <a:cubicBezTo>
                      <a:pt x="1" y="9038"/>
                      <a:pt x="298" y="9335"/>
                      <a:pt x="655" y="9335"/>
                    </a:cubicBezTo>
                    <a:lnTo>
                      <a:pt x="4656" y="9335"/>
                    </a:lnTo>
                    <a:cubicBezTo>
                      <a:pt x="5013" y="9335"/>
                      <a:pt x="5311" y="9038"/>
                      <a:pt x="5311" y="8681"/>
                    </a:cubicBezTo>
                    <a:lnTo>
                      <a:pt x="5311" y="656"/>
                    </a:lnTo>
                    <a:cubicBezTo>
                      <a:pt x="5311" y="299"/>
                      <a:pt x="5025" y="1"/>
                      <a:pt x="465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7" name="Google Shape;5077;p66"/>
              <p:cNvSpPr/>
              <p:nvPr/>
            </p:nvSpPr>
            <p:spPr>
              <a:xfrm>
                <a:off x="3337772" y="1610161"/>
                <a:ext cx="132667" cy="127415"/>
              </a:xfrm>
              <a:custGeom>
                <a:rect b="b" l="l" r="r" t="t"/>
                <a:pathLst>
                  <a:path extrusionOk="0" h="4003" w="4168">
                    <a:moveTo>
                      <a:pt x="2131" y="1014"/>
                    </a:moveTo>
                    <a:cubicBezTo>
                      <a:pt x="2322" y="1014"/>
                      <a:pt x="2477" y="1157"/>
                      <a:pt x="2477" y="1359"/>
                    </a:cubicBezTo>
                    <a:lnTo>
                      <a:pt x="2477" y="1681"/>
                    </a:lnTo>
                    <a:cubicBezTo>
                      <a:pt x="2477" y="1966"/>
                      <a:pt x="2251" y="2181"/>
                      <a:pt x="1965" y="2181"/>
                    </a:cubicBezTo>
                    <a:cubicBezTo>
                      <a:pt x="1958" y="2181"/>
                      <a:pt x="1952" y="2181"/>
                      <a:pt x="1945" y="2181"/>
                    </a:cubicBezTo>
                    <a:cubicBezTo>
                      <a:pt x="1691" y="2181"/>
                      <a:pt x="1465" y="1959"/>
                      <a:pt x="1465" y="1681"/>
                    </a:cubicBezTo>
                    <a:lnTo>
                      <a:pt x="1465" y="1359"/>
                    </a:lnTo>
                    <a:cubicBezTo>
                      <a:pt x="1465" y="1157"/>
                      <a:pt x="1608" y="1014"/>
                      <a:pt x="1810" y="1014"/>
                    </a:cubicBezTo>
                    <a:close/>
                    <a:moveTo>
                      <a:pt x="2143" y="2478"/>
                    </a:moveTo>
                    <a:lnTo>
                      <a:pt x="2143" y="2574"/>
                    </a:lnTo>
                    <a:cubicBezTo>
                      <a:pt x="2167" y="2633"/>
                      <a:pt x="2179" y="2693"/>
                      <a:pt x="2191" y="2740"/>
                    </a:cubicBezTo>
                    <a:lnTo>
                      <a:pt x="1989" y="2943"/>
                    </a:lnTo>
                    <a:lnTo>
                      <a:pt x="1953" y="2943"/>
                    </a:lnTo>
                    <a:lnTo>
                      <a:pt x="1750" y="2740"/>
                    </a:lnTo>
                    <a:cubicBezTo>
                      <a:pt x="1774" y="2693"/>
                      <a:pt x="1786" y="2633"/>
                      <a:pt x="1786" y="2574"/>
                    </a:cubicBezTo>
                    <a:lnTo>
                      <a:pt x="1786" y="2478"/>
                    </a:lnTo>
                    <a:cubicBezTo>
                      <a:pt x="1846" y="2502"/>
                      <a:pt x="1905" y="2502"/>
                      <a:pt x="1965" y="2502"/>
                    </a:cubicBezTo>
                    <a:cubicBezTo>
                      <a:pt x="2024" y="2502"/>
                      <a:pt x="2084" y="2502"/>
                      <a:pt x="2143" y="2478"/>
                    </a:cubicBezTo>
                    <a:close/>
                    <a:moveTo>
                      <a:pt x="2441" y="2931"/>
                    </a:moveTo>
                    <a:lnTo>
                      <a:pt x="2715" y="3062"/>
                    </a:lnTo>
                    <a:cubicBezTo>
                      <a:pt x="2774" y="3098"/>
                      <a:pt x="2822" y="3157"/>
                      <a:pt x="2822" y="3228"/>
                    </a:cubicBezTo>
                    <a:lnTo>
                      <a:pt x="2822" y="3467"/>
                    </a:lnTo>
                    <a:cubicBezTo>
                      <a:pt x="2560" y="3609"/>
                      <a:pt x="2262" y="3693"/>
                      <a:pt x="1965" y="3693"/>
                    </a:cubicBezTo>
                    <a:cubicBezTo>
                      <a:pt x="1667" y="3693"/>
                      <a:pt x="1369" y="3609"/>
                      <a:pt x="1119" y="3467"/>
                    </a:cubicBezTo>
                    <a:lnTo>
                      <a:pt x="1119" y="3228"/>
                    </a:lnTo>
                    <a:cubicBezTo>
                      <a:pt x="1119" y="3157"/>
                      <a:pt x="1167" y="3098"/>
                      <a:pt x="1227" y="3062"/>
                    </a:cubicBezTo>
                    <a:lnTo>
                      <a:pt x="1489" y="2931"/>
                    </a:lnTo>
                    <a:lnTo>
                      <a:pt x="1750" y="3181"/>
                    </a:lnTo>
                    <a:cubicBezTo>
                      <a:pt x="1810" y="3240"/>
                      <a:pt x="1893" y="3276"/>
                      <a:pt x="1965" y="3276"/>
                    </a:cubicBezTo>
                    <a:cubicBezTo>
                      <a:pt x="2048" y="3276"/>
                      <a:pt x="2131" y="3240"/>
                      <a:pt x="2191" y="3181"/>
                    </a:cubicBezTo>
                    <a:lnTo>
                      <a:pt x="2441" y="2931"/>
                    </a:lnTo>
                    <a:close/>
                    <a:moveTo>
                      <a:pt x="2009" y="0"/>
                    </a:moveTo>
                    <a:cubicBezTo>
                      <a:pt x="1492" y="0"/>
                      <a:pt x="976" y="204"/>
                      <a:pt x="584" y="597"/>
                    </a:cubicBezTo>
                    <a:cubicBezTo>
                      <a:pt x="215" y="966"/>
                      <a:pt x="0" y="1466"/>
                      <a:pt x="0" y="2002"/>
                    </a:cubicBezTo>
                    <a:cubicBezTo>
                      <a:pt x="0" y="2550"/>
                      <a:pt x="215" y="3038"/>
                      <a:pt x="584" y="3419"/>
                    </a:cubicBezTo>
                    <a:cubicBezTo>
                      <a:pt x="977" y="3812"/>
                      <a:pt x="1477" y="4002"/>
                      <a:pt x="2000" y="4002"/>
                    </a:cubicBezTo>
                    <a:cubicBezTo>
                      <a:pt x="2501" y="4002"/>
                      <a:pt x="3024" y="3812"/>
                      <a:pt x="3417" y="3419"/>
                    </a:cubicBezTo>
                    <a:cubicBezTo>
                      <a:pt x="4072" y="2740"/>
                      <a:pt x="4167" y="1681"/>
                      <a:pt x="3620" y="883"/>
                    </a:cubicBezTo>
                    <a:cubicBezTo>
                      <a:pt x="3590" y="832"/>
                      <a:pt x="3543" y="807"/>
                      <a:pt x="3492" y="807"/>
                    </a:cubicBezTo>
                    <a:cubicBezTo>
                      <a:pt x="3459" y="807"/>
                      <a:pt x="3426" y="817"/>
                      <a:pt x="3394" y="835"/>
                    </a:cubicBezTo>
                    <a:cubicBezTo>
                      <a:pt x="3322" y="883"/>
                      <a:pt x="3310" y="978"/>
                      <a:pt x="3358" y="1062"/>
                    </a:cubicBezTo>
                    <a:cubicBezTo>
                      <a:pt x="3810" y="1728"/>
                      <a:pt x="3727" y="2621"/>
                      <a:pt x="3155" y="3193"/>
                    </a:cubicBezTo>
                    <a:lnTo>
                      <a:pt x="3132" y="3228"/>
                    </a:lnTo>
                    <a:lnTo>
                      <a:pt x="3132" y="3217"/>
                    </a:lnTo>
                    <a:cubicBezTo>
                      <a:pt x="3132" y="3014"/>
                      <a:pt x="3024" y="2859"/>
                      <a:pt x="2858" y="2776"/>
                    </a:cubicBezTo>
                    <a:lnTo>
                      <a:pt x="2477" y="2586"/>
                    </a:lnTo>
                    <a:lnTo>
                      <a:pt x="2477" y="2574"/>
                    </a:lnTo>
                    <a:lnTo>
                      <a:pt x="2477" y="2336"/>
                    </a:lnTo>
                    <a:cubicBezTo>
                      <a:pt x="2679" y="2181"/>
                      <a:pt x="2798" y="1943"/>
                      <a:pt x="2798" y="1681"/>
                    </a:cubicBezTo>
                    <a:lnTo>
                      <a:pt x="2798" y="1347"/>
                    </a:lnTo>
                    <a:cubicBezTo>
                      <a:pt x="2798" y="990"/>
                      <a:pt x="2501" y="692"/>
                      <a:pt x="2143" y="692"/>
                    </a:cubicBezTo>
                    <a:lnTo>
                      <a:pt x="1822" y="692"/>
                    </a:lnTo>
                    <a:cubicBezTo>
                      <a:pt x="1465" y="692"/>
                      <a:pt x="1167" y="990"/>
                      <a:pt x="1167" y="1347"/>
                    </a:cubicBezTo>
                    <a:lnTo>
                      <a:pt x="1167" y="1681"/>
                    </a:lnTo>
                    <a:cubicBezTo>
                      <a:pt x="1167" y="1943"/>
                      <a:pt x="1298" y="2181"/>
                      <a:pt x="1489" y="2336"/>
                    </a:cubicBezTo>
                    <a:lnTo>
                      <a:pt x="1489" y="2574"/>
                    </a:lnTo>
                    <a:lnTo>
                      <a:pt x="1489" y="2586"/>
                    </a:lnTo>
                    <a:lnTo>
                      <a:pt x="1108" y="2776"/>
                    </a:lnTo>
                    <a:cubicBezTo>
                      <a:pt x="941" y="2871"/>
                      <a:pt x="834" y="3038"/>
                      <a:pt x="834" y="3217"/>
                    </a:cubicBezTo>
                    <a:lnTo>
                      <a:pt x="834" y="3228"/>
                    </a:lnTo>
                    <a:lnTo>
                      <a:pt x="810" y="3193"/>
                    </a:lnTo>
                    <a:cubicBezTo>
                      <a:pt x="500" y="2883"/>
                      <a:pt x="322" y="2455"/>
                      <a:pt x="322" y="2002"/>
                    </a:cubicBezTo>
                    <a:cubicBezTo>
                      <a:pt x="322" y="1562"/>
                      <a:pt x="500" y="1133"/>
                      <a:pt x="810" y="812"/>
                    </a:cubicBezTo>
                    <a:cubicBezTo>
                      <a:pt x="1139" y="489"/>
                      <a:pt x="1566" y="326"/>
                      <a:pt x="1996" y="326"/>
                    </a:cubicBezTo>
                    <a:cubicBezTo>
                      <a:pt x="2328" y="326"/>
                      <a:pt x="2662" y="424"/>
                      <a:pt x="2953" y="621"/>
                    </a:cubicBezTo>
                    <a:cubicBezTo>
                      <a:pt x="2980" y="639"/>
                      <a:pt x="3012" y="649"/>
                      <a:pt x="3043" y="649"/>
                    </a:cubicBezTo>
                    <a:cubicBezTo>
                      <a:pt x="3092" y="649"/>
                      <a:pt x="3143" y="625"/>
                      <a:pt x="3179" y="573"/>
                    </a:cubicBezTo>
                    <a:cubicBezTo>
                      <a:pt x="3215" y="502"/>
                      <a:pt x="3203" y="419"/>
                      <a:pt x="3132" y="359"/>
                    </a:cubicBezTo>
                    <a:cubicBezTo>
                      <a:pt x="2793" y="118"/>
                      <a:pt x="2401" y="0"/>
                      <a:pt x="200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8" name="Google Shape;5078;p66"/>
              <p:cNvSpPr/>
              <p:nvPr/>
            </p:nvSpPr>
            <p:spPr>
              <a:xfrm>
                <a:off x="3343056" y="1749290"/>
                <a:ext cx="41729" cy="41729"/>
              </a:xfrm>
              <a:custGeom>
                <a:rect b="b" l="l" r="r" t="t"/>
                <a:pathLst>
                  <a:path extrusionOk="0" h="1311" w="1311">
                    <a:moveTo>
                      <a:pt x="656" y="0"/>
                    </a:moveTo>
                    <a:cubicBezTo>
                      <a:pt x="299" y="0"/>
                      <a:pt x="1" y="298"/>
                      <a:pt x="1" y="655"/>
                    </a:cubicBezTo>
                    <a:cubicBezTo>
                      <a:pt x="1" y="1013"/>
                      <a:pt x="299" y="1310"/>
                      <a:pt x="656" y="1310"/>
                    </a:cubicBezTo>
                    <a:cubicBezTo>
                      <a:pt x="1013" y="1310"/>
                      <a:pt x="1311" y="1013"/>
                      <a:pt x="1311" y="655"/>
                    </a:cubicBezTo>
                    <a:cubicBezTo>
                      <a:pt x="1299" y="560"/>
                      <a:pt x="1227" y="501"/>
                      <a:pt x="1144" y="501"/>
                    </a:cubicBezTo>
                    <a:cubicBezTo>
                      <a:pt x="1061" y="501"/>
                      <a:pt x="1001" y="572"/>
                      <a:pt x="1001" y="643"/>
                    </a:cubicBezTo>
                    <a:cubicBezTo>
                      <a:pt x="1001" y="834"/>
                      <a:pt x="846" y="989"/>
                      <a:pt x="656" y="989"/>
                    </a:cubicBezTo>
                    <a:cubicBezTo>
                      <a:pt x="465" y="989"/>
                      <a:pt x="310" y="834"/>
                      <a:pt x="310" y="643"/>
                    </a:cubicBezTo>
                    <a:cubicBezTo>
                      <a:pt x="310" y="453"/>
                      <a:pt x="465" y="298"/>
                      <a:pt x="656" y="298"/>
                    </a:cubicBezTo>
                    <a:cubicBezTo>
                      <a:pt x="751" y="298"/>
                      <a:pt x="811" y="227"/>
                      <a:pt x="811" y="155"/>
                    </a:cubicBezTo>
                    <a:cubicBezTo>
                      <a:pt x="811" y="84"/>
                      <a:pt x="727" y="0"/>
                      <a:pt x="65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9" name="Google Shape;5079;p66"/>
              <p:cNvSpPr/>
              <p:nvPr/>
            </p:nvSpPr>
            <p:spPr>
              <a:xfrm>
                <a:off x="3417347" y="1749290"/>
                <a:ext cx="41729" cy="41729"/>
              </a:xfrm>
              <a:custGeom>
                <a:rect b="b" l="l" r="r" t="t"/>
                <a:pathLst>
                  <a:path extrusionOk="0" h="1311" w="1311">
                    <a:moveTo>
                      <a:pt x="655" y="0"/>
                    </a:moveTo>
                    <a:cubicBezTo>
                      <a:pt x="298" y="0"/>
                      <a:pt x="1" y="298"/>
                      <a:pt x="1" y="655"/>
                    </a:cubicBezTo>
                    <a:cubicBezTo>
                      <a:pt x="1" y="1013"/>
                      <a:pt x="298" y="1310"/>
                      <a:pt x="655" y="1310"/>
                    </a:cubicBezTo>
                    <a:cubicBezTo>
                      <a:pt x="1013" y="1310"/>
                      <a:pt x="1310" y="1013"/>
                      <a:pt x="1310" y="655"/>
                    </a:cubicBezTo>
                    <a:cubicBezTo>
                      <a:pt x="1298" y="560"/>
                      <a:pt x="1239" y="501"/>
                      <a:pt x="1155" y="501"/>
                    </a:cubicBezTo>
                    <a:cubicBezTo>
                      <a:pt x="1060" y="501"/>
                      <a:pt x="1001" y="572"/>
                      <a:pt x="1001" y="643"/>
                    </a:cubicBezTo>
                    <a:cubicBezTo>
                      <a:pt x="1001" y="834"/>
                      <a:pt x="858" y="989"/>
                      <a:pt x="655" y="989"/>
                    </a:cubicBezTo>
                    <a:cubicBezTo>
                      <a:pt x="465" y="989"/>
                      <a:pt x="322" y="834"/>
                      <a:pt x="322" y="643"/>
                    </a:cubicBezTo>
                    <a:cubicBezTo>
                      <a:pt x="322" y="453"/>
                      <a:pt x="465" y="298"/>
                      <a:pt x="655" y="298"/>
                    </a:cubicBezTo>
                    <a:cubicBezTo>
                      <a:pt x="751" y="298"/>
                      <a:pt x="810" y="227"/>
                      <a:pt x="810" y="155"/>
                    </a:cubicBezTo>
                    <a:cubicBezTo>
                      <a:pt x="810" y="84"/>
                      <a:pt x="739" y="0"/>
                      <a:pt x="65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0" name="Google Shape;5080;p66"/>
              <p:cNvSpPr/>
              <p:nvPr/>
            </p:nvSpPr>
            <p:spPr>
              <a:xfrm>
                <a:off x="3464710" y="1536315"/>
                <a:ext cx="41729" cy="41315"/>
              </a:xfrm>
              <a:custGeom>
                <a:rect b="b" l="l" r="r" t="t"/>
                <a:pathLst>
                  <a:path extrusionOk="0" h="1298" w="1311">
                    <a:moveTo>
                      <a:pt x="156" y="0"/>
                    </a:moveTo>
                    <a:cubicBezTo>
                      <a:pt x="60" y="0"/>
                      <a:pt x="1" y="72"/>
                      <a:pt x="1" y="143"/>
                    </a:cubicBezTo>
                    <a:cubicBezTo>
                      <a:pt x="1" y="238"/>
                      <a:pt x="84" y="298"/>
                      <a:pt x="156" y="298"/>
                    </a:cubicBezTo>
                    <a:cubicBezTo>
                      <a:pt x="620" y="298"/>
                      <a:pt x="1001" y="667"/>
                      <a:pt x="1001" y="1143"/>
                    </a:cubicBezTo>
                    <a:cubicBezTo>
                      <a:pt x="1001" y="1238"/>
                      <a:pt x="1072" y="1298"/>
                      <a:pt x="1156" y="1298"/>
                    </a:cubicBezTo>
                    <a:cubicBezTo>
                      <a:pt x="1239" y="1298"/>
                      <a:pt x="1299" y="1215"/>
                      <a:pt x="1299" y="1143"/>
                    </a:cubicBezTo>
                    <a:cubicBezTo>
                      <a:pt x="1311" y="524"/>
                      <a:pt x="799" y="0"/>
                      <a:pt x="15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1" name="Google Shape;5081;p66"/>
              <p:cNvSpPr/>
              <p:nvPr/>
            </p:nvSpPr>
            <p:spPr>
              <a:xfrm>
                <a:off x="3464710" y="1515085"/>
                <a:ext cx="63342" cy="62546"/>
              </a:xfrm>
              <a:custGeom>
                <a:rect b="b" l="l" r="r" t="t"/>
                <a:pathLst>
                  <a:path extrusionOk="0" h="1965" w="1990">
                    <a:moveTo>
                      <a:pt x="156" y="0"/>
                    </a:moveTo>
                    <a:cubicBezTo>
                      <a:pt x="60" y="0"/>
                      <a:pt x="1" y="72"/>
                      <a:pt x="1" y="143"/>
                    </a:cubicBezTo>
                    <a:cubicBezTo>
                      <a:pt x="1" y="239"/>
                      <a:pt x="84" y="298"/>
                      <a:pt x="156" y="298"/>
                    </a:cubicBezTo>
                    <a:cubicBezTo>
                      <a:pt x="989" y="298"/>
                      <a:pt x="1668" y="977"/>
                      <a:pt x="1668" y="1810"/>
                    </a:cubicBezTo>
                    <a:cubicBezTo>
                      <a:pt x="1668" y="1905"/>
                      <a:pt x="1751" y="1965"/>
                      <a:pt x="1822" y="1965"/>
                    </a:cubicBezTo>
                    <a:cubicBezTo>
                      <a:pt x="1894" y="1965"/>
                      <a:pt x="1965" y="1882"/>
                      <a:pt x="1965" y="1810"/>
                    </a:cubicBezTo>
                    <a:cubicBezTo>
                      <a:pt x="1989" y="810"/>
                      <a:pt x="1168" y="0"/>
                      <a:pt x="156"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5082" name="Google Shape;5082;p66"/>
          <p:cNvGrpSpPr/>
          <p:nvPr/>
        </p:nvGrpSpPr>
        <p:grpSpPr>
          <a:xfrm>
            <a:off x="3691248" y="1620855"/>
            <a:ext cx="361971" cy="314958"/>
            <a:chOff x="3716358" y="1544655"/>
            <a:chExt cx="361971" cy="314958"/>
          </a:xfrm>
        </p:grpSpPr>
        <p:sp>
          <p:nvSpPr>
            <p:cNvPr id="5083" name="Google Shape;5083;p66"/>
            <p:cNvSpPr/>
            <p:nvPr/>
          </p:nvSpPr>
          <p:spPr>
            <a:xfrm>
              <a:off x="3767509" y="1646957"/>
              <a:ext cx="231213" cy="10663"/>
            </a:xfrm>
            <a:custGeom>
              <a:rect b="b" l="l" r="r" t="t"/>
              <a:pathLst>
                <a:path extrusionOk="0" h="335" w="7264">
                  <a:moveTo>
                    <a:pt x="168" y="1"/>
                  </a:moveTo>
                  <a:cubicBezTo>
                    <a:pt x="72" y="1"/>
                    <a:pt x="1" y="72"/>
                    <a:pt x="1" y="167"/>
                  </a:cubicBezTo>
                  <a:cubicBezTo>
                    <a:pt x="1" y="263"/>
                    <a:pt x="72" y="334"/>
                    <a:pt x="168" y="334"/>
                  </a:cubicBezTo>
                  <a:lnTo>
                    <a:pt x="7097" y="334"/>
                  </a:lnTo>
                  <a:cubicBezTo>
                    <a:pt x="7192" y="334"/>
                    <a:pt x="7264" y="263"/>
                    <a:pt x="7264" y="167"/>
                  </a:cubicBezTo>
                  <a:cubicBezTo>
                    <a:pt x="7264" y="72"/>
                    <a:pt x="7192" y="1"/>
                    <a:pt x="709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4" name="Google Shape;5084;p66"/>
            <p:cNvSpPr/>
            <p:nvPr/>
          </p:nvSpPr>
          <p:spPr>
            <a:xfrm>
              <a:off x="3767509" y="1618532"/>
              <a:ext cx="152020" cy="10663"/>
            </a:xfrm>
            <a:custGeom>
              <a:rect b="b" l="l" r="r" t="t"/>
              <a:pathLst>
                <a:path extrusionOk="0" h="335" w="4776">
                  <a:moveTo>
                    <a:pt x="168" y="1"/>
                  </a:moveTo>
                  <a:cubicBezTo>
                    <a:pt x="72" y="1"/>
                    <a:pt x="1" y="72"/>
                    <a:pt x="1" y="168"/>
                  </a:cubicBezTo>
                  <a:cubicBezTo>
                    <a:pt x="1" y="263"/>
                    <a:pt x="72" y="334"/>
                    <a:pt x="168" y="334"/>
                  </a:cubicBezTo>
                  <a:lnTo>
                    <a:pt x="4621" y="334"/>
                  </a:lnTo>
                  <a:cubicBezTo>
                    <a:pt x="4704" y="334"/>
                    <a:pt x="4775" y="263"/>
                    <a:pt x="4775" y="168"/>
                  </a:cubicBezTo>
                  <a:cubicBezTo>
                    <a:pt x="4775" y="72"/>
                    <a:pt x="4704" y="1"/>
                    <a:pt x="462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5" name="Google Shape;5085;p66"/>
            <p:cNvSpPr/>
            <p:nvPr/>
          </p:nvSpPr>
          <p:spPr>
            <a:xfrm>
              <a:off x="3931624" y="1618532"/>
              <a:ext cx="67098" cy="10663"/>
            </a:xfrm>
            <a:custGeom>
              <a:rect b="b" l="l" r="r" t="t"/>
              <a:pathLst>
                <a:path extrusionOk="0" h="335" w="2108">
                  <a:moveTo>
                    <a:pt x="155" y="1"/>
                  </a:moveTo>
                  <a:cubicBezTo>
                    <a:pt x="72" y="1"/>
                    <a:pt x="0" y="72"/>
                    <a:pt x="0" y="168"/>
                  </a:cubicBezTo>
                  <a:cubicBezTo>
                    <a:pt x="0" y="263"/>
                    <a:pt x="72" y="334"/>
                    <a:pt x="155" y="334"/>
                  </a:cubicBezTo>
                  <a:lnTo>
                    <a:pt x="1941" y="334"/>
                  </a:lnTo>
                  <a:cubicBezTo>
                    <a:pt x="2036" y="334"/>
                    <a:pt x="2108" y="263"/>
                    <a:pt x="2108" y="168"/>
                  </a:cubicBezTo>
                  <a:cubicBezTo>
                    <a:pt x="2108" y="72"/>
                    <a:pt x="2036" y="1"/>
                    <a:pt x="194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6" name="Google Shape;5086;p66"/>
            <p:cNvSpPr/>
            <p:nvPr/>
          </p:nvSpPr>
          <p:spPr>
            <a:xfrm>
              <a:off x="3767509" y="1590108"/>
              <a:ext cx="39087" cy="10663"/>
            </a:xfrm>
            <a:custGeom>
              <a:rect b="b" l="l" r="r" t="t"/>
              <a:pathLst>
                <a:path extrusionOk="0" h="335" w="1228">
                  <a:moveTo>
                    <a:pt x="168" y="1"/>
                  </a:moveTo>
                  <a:cubicBezTo>
                    <a:pt x="72" y="1"/>
                    <a:pt x="1" y="72"/>
                    <a:pt x="1" y="168"/>
                  </a:cubicBezTo>
                  <a:cubicBezTo>
                    <a:pt x="1" y="263"/>
                    <a:pt x="72" y="334"/>
                    <a:pt x="168" y="334"/>
                  </a:cubicBezTo>
                  <a:lnTo>
                    <a:pt x="1061" y="334"/>
                  </a:lnTo>
                  <a:cubicBezTo>
                    <a:pt x="1144" y="334"/>
                    <a:pt x="1227" y="263"/>
                    <a:pt x="1227" y="168"/>
                  </a:cubicBezTo>
                  <a:cubicBezTo>
                    <a:pt x="1227" y="72"/>
                    <a:pt x="1144" y="1"/>
                    <a:pt x="106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7" name="Google Shape;5087;p66"/>
            <p:cNvSpPr/>
            <p:nvPr/>
          </p:nvSpPr>
          <p:spPr>
            <a:xfrm>
              <a:off x="3818309" y="1590108"/>
              <a:ext cx="180412" cy="10663"/>
            </a:xfrm>
            <a:custGeom>
              <a:rect b="b" l="l" r="r" t="t"/>
              <a:pathLst>
                <a:path extrusionOk="0" h="335" w="5668">
                  <a:moveTo>
                    <a:pt x="167" y="1"/>
                  </a:moveTo>
                  <a:cubicBezTo>
                    <a:pt x="72" y="1"/>
                    <a:pt x="0" y="72"/>
                    <a:pt x="0" y="168"/>
                  </a:cubicBezTo>
                  <a:cubicBezTo>
                    <a:pt x="0" y="263"/>
                    <a:pt x="72" y="334"/>
                    <a:pt x="167" y="334"/>
                  </a:cubicBezTo>
                  <a:lnTo>
                    <a:pt x="5501" y="334"/>
                  </a:lnTo>
                  <a:cubicBezTo>
                    <a:pt x="5596" y="334"/>
                    <a:pt x="5668" y="263"/>
                    <a:pt x="5668" y="168"/>
                  </a:cubicBezTo>
                  <a:cubicBezTo>
                    <a:pt x="5668" y="72"/>
                    <a:pt x="5596" y="1"/>
                    <a:pt x="550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088" name="Google Shape;5088;p66"/>
            <p:cNvGrpSpPr/>
            <p:nvPr/>
          </p:nvGrpSpPr>
          <p:grpSpPr>
            <a:xfrm>
              <a:off x="3716358" y="1544655"/>
              <a:ext cx="361971" cy="314958"/>
              <a:chOff x="3716358" y="1544655"/>
              <a:chExt cx="361971" cy="314958"/>
            </a:xfrm>
          </p:grpSpPr>
          <p:sp>
            <p:nvSpPr>
              <p:cNvPr id="5089" name="Google Shape;5089;p66"/>
              <p:cNvSpPr/>
              <p:nvPr/>
            </p:nvSpPr>
            <p:spPr>
              <a:xfrm>
                <a:off x="3767509" y="1675381"/>
                <a:ext cx="84540" cy="10663"/>
              </a:xfrm>
              <a:custGeom>
                <a:rect b="b" l="l" r="r" t="t"/>
                <a:pathLst>
                  <a:path extrusionOk="0" h="335" w="2656">
                    <a:moveTo>
                      <a:pt x="168" y="1"/>
                    </a:moveTo>
                    <a:cubicBezTo>
                      <a:pt x="72" y="1"/>
                      <a:pt x="1" y="72"/>
                      <a:pt x="1" y="167"/>
                    </a:cubicBezTo>
                    <a:cubicBezTo>
                      <a:pt x="1" y="263"/>
                      <a:pt x="72" y="334"/>
                      <a:pt x="168" y="334"/>
                    </a:cubicBezTo>
                    <a:lnTo>
                      <a:pt x="2477" y="334"/>
                    </a:lnTo>
                    <a:cubicBezTo>
                      <a:pt x="2561" y="334"/>
                      <a:pt x="2632" y="263"/>
                      <a:pt x="2632" y="167"/>
                    </a:cubicBezTo>
                    <a:cubicBezTo>
                      <a:pt x="2656" y="72"/>
                      <a:pt x="2573" y="1"/>
                      <a:pt x="247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0" name="Google Shape;5090;p66"/>
              <p:cNvSpPr/>
              <p:nvPr/>
            </p:nvSpPr>
            <p:spPr>
              <a:xfrm>
                <a:off x="3875158" y="1675381"/>
                <a:ext cx="123564" cy="10663"/>
              </a:xfrm>
              <a:custGeom>
                <a:rect b="b" l="l" r="r" t="t"/>
                <a:pathLst>
                  <a:path extrusionOk="0" h="335" w="3882">
                    <a:moveTo>
                      <a:pt x="167" y="1"/>
                    </a:moveTo>
                    <a:cubicBezTo>
                      <a:pt x="72" y="1"/>
                      <a:pt x="0" y="72"/>
                      <a:pt x="0" y="167"/>
                    </a:cubicBezTo>
                    <a:cubicBezTo>
                      <a:pt x="0" y="263"/>
                      <a:pt x="72" y="334"/>
                      <a:pt x="167" y="334"/>
                    </a:cubicBezTo>
                    <a:lnTo>
                      <a:pt x="3715" y="334"/>
                    </a:lnTo>
                    <a:cubicBezTo>
                      <a:pt x="3810" y="334"/>
                      <a:pt x="3882" y="263"/>
                      <a:pt x="3882" y="167"/>
                    </a:cubicBezTo>
                    <a:cubicBezTo>
                      <a:pt x="3882" y="72"/>
                      <a:pt x="3810" y="1"/>
                      <a:pt x="371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1" name="Google Shape;5091;p66"/>
              <p:cNvSpPr/>
              <p:nvPr/>
            </p:nvSpPr>
            <p:spPr>
              <a:xfrm>
                <a:off x="3767509" y="1703423"/>
                <a:ext cx="174747" cy="10663"/>
              </a:xfrm>
              <a:custGeom>
                <a:rect b="b" l="l" r="r" t="t"/>
                <a:pathLst>
                  <a:path extrusionOk="0" h="335" w="5490">
                    <a:moveTo>
                      <a:pt x="168" y="1"/>
                    </a:moveTo>
                    <a:cubicBezTo>
                      <a:pt x="72" y="1"/>
                      <a:pt x="1" y="72"/>
                      <a:pt x="1" y="168"/>
                    </a:cubicBezTo>
                    <a:cubicBezTo>
                      <a:pt x="1" y="251"/>
                      <a:pt x="72" y="334"/>
                      <a:pt x="168" y="334"/>
                    </a:cubicBezTo>
                    <a:lnTo>
                      <a:pt x="5335" y="334"/>
                    </a:lnTo>
                    <a:cubicBezTo>
                      <a:pt x="5418" y="334"/>
                      <a:pt x="5490" y="251"/>
                      <a:pt x="5490" y="168"/>
                    </a:cubicBezTo>
                    <a:cubicBezTo>
                      <a:pt x="5490" y="72"/>
                      <a:pt x="5418" y="1"/>
                      <a:pt x="5335"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2" name="Google Shape;5092;p66"/>
              <p:cNvSpPr/>
              <p:nvPr/>
            </p:nvSpPr>
            <p:spPr>
              <a:xfrm>
                <a:off x="3954351" y="1703423"/>
                <a:ext cx="44371" cy="10663"/>
              </a:xfrm>
              <a:custGeom>
                <a:rect b="b" l="l" r="r" t="t"/>
                <a:pathLst>
                  <a:path extrusionOk="0" h="335" w="1394">
                    <a:moveTo>
                      <a:pt x="155" y="1"/>
                    </a:moveTo>
                    <a:cubicBezTo>
                      <a:pt x="72" y="1"/>
                      <a:pt x="1" y="72"/>
                      <a:pt x="1" y="168"/>
                    </a:cubicBezTo>
                    <a:cubicBezTo>
                      <a:pt x="1" y="251"/>
                      <a:pt x="72" y="334"/>
                      <a:pt x="155" y="334"/>
                    </a:cubicBezTo>
                    <a:lnTo>
                      <a:pt x="1227" y="334"/>
                    </a:lnTo>
                    <a:cubicBezTo>
                      <a:pt x="1322" y="334"/>
                      <a:pt x="1394" y="251"/>
                      <a:pt x="1394" y="168"/>
                    </a:cubicBezTo>
                    <a:cubicBezTo>
                      <a:pt x="1394" y="72"/>
                      <a:pt x="1322" y="1"/>
                      <a:pt x="1227"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3" name="Google Shape;5093;p66"/>
              <p:cNvSpPr/>
              <p:nvPr/>
            </p:nvSpPr>
            <p:spPr>
              <a:xfrm>
                <a:off x="3716358" y="1544655"/>
                <a:ext cx="361971" cy="314958"/>
              </a:xfrm>
              <a:custGeom>
                <a:rect b="b" l="l" r="r" t="t"/>
                <a:pathLst>
                  <a:path extrusionOk="0" h="9895" w="11372">
                    <a:moveTo>
                      <a:pt x="3513" y="6751"/>
                    </a:moveTo>
                    <a:lnTo>
                      <a:pt x="3346" y="7477"/>
                    </a:lnTo>
                    <a:lnTo>
                      <a:pt x="1953" y="7477"/>
                    </a:lnTo>
                    <a:lnTo>
                      <a:pt x="1953" y="7489"/>
                    </a:lnTo>
                    <a:cubicBezTo>
                      <a:pt x="1656" y="7489"/>
                      <a:pt x="1394" y="7251"/>
                      <a:pt x="1394" y="6941"/>
                    </a:cubicBezTo>
                    <a:lnTo>
                      <a:pt x="1394" y="6751"/>
                    </a:lnTo>
                    <a:close/>
                    <a:moveTo>
                      <a:pt x="9430" y="333"/>
                    </a:moveTo>
                    <a:cubicBezTo>
                      <a:pt x="9728" y="333"/>
                      <a:pt x="9990" y="572"/>
                      <a:pt x="9990" y="881"/>
                    </a:cubicBezTo>
                    <a:lnTo>
                      <a:pt x="9990" y="5870"/>
                    </a:lnTo>
                    <a:cubicBezTo>
                      <a:pt x="9990" y="6168"/>
                      <a:pt x="9752" y="6418"/>
                      <a:pt x="9430" y="6418"/>
                    </a:cubicBezTo>
                    <a:lnTo>
                      <a:pt x="6597" y="6418"/>
                    </a:lnTo>
                    <a:cubicBezTo>
                      <a:pt x="6561" y="6418"/>
                      <a:pt x="6537" y="6429"/>
                      <a:pt x="6501" y="6441"/>
                    </a:cubicBezTo>
                    <a:lnTo>
                      <a:pt x="3489" y="8501"/>
                    </a:lnTo>
                    <a:cubicBezTo>
                      <a:pt x="3465" y="8501"/>
                      <a:pt x="3465" y="8489"/>
                      <a:pt x="3465" y="8489"/>
                    </a:cubicBezTo>
                    <a:lnTo>
                      <a:pt x="3906" y="6608"/>
                    </a:lnTo>
                    <a:cubicBezTo>
                      <a:pt x="3918" y="6560"/>
                      <a:pt x="3906" y="6501"/>
                      <a:pt x="3870" y="6477"/>
                    </a:cubicBezTo>
                    <a:cubicBezTo>
                      <a:pt x="3834" y="6429"/>
                      <a:pt x="3799" y="6418"/>
                      <a:pt x="3739" y="6418"/>
                    </a:cubicBezTo>
                    <a:lnTo>
                      <a:pt x="894" y="6418"/>
                    </a:lnTo>
                    <a:cubicBezTo>
                      <a:pt x="596" y="6418"/>
                      <a:pt x="346" y="6179"/>
                      <a:pt x="346" y="5870"/>
                    </a:cubicBezTo>
                    <a:lnTo>
                      <a:pt x="346" y="881"/>
                    </a:lnTo>
                    <a:cubicBezTo>
                      <a:pt x="346" y="584"/>
                      <a:pt x="584" y="333"/>
                      <a:pt x="894" y="333"/>
                    </a:cubicBezTo>
                    <a:close/>
                    <a:moveTo>
                      <a:pt x="10502" y="1405"/>
                    </a:moveTo>
                    <a:cubicBezTo>
                      <a:pt x="10800" y="1405"/>
                      <a:pt x="11061" y="1643"/>
                      <a:pt x="11061" y="1953"/>
                    </a:cubicBezTo>
                    <a:lnTo>
                      <a:pt x="11061" y="6941"/>
                    </a:lnTo>
                    <a:cubicBezTo>
                      <a:pt x="11050" y="7239"/>
                      <a:pt x="10788" y="7489"/>
                      <a:pt x="10490" y="7489"/>
                    </a:cubicBezTo>
                    <a:lnTo>
                      <a:pt x="7656" y="7489"/>
                    </a:lnTo>
                    <a:cubicBezTo>
                      <a:pt x="7609" y="7489"/>
                      <a:pt x="7549" y="7525"/>
                      <a:pt x="7513" y="7549"/>
                    </a:cubicBezTo>
                    <a:cubicBezTo>
                      <a:pt x="7490" y="7596"/>
                      <a:pt x="7478" y="7644"/>
                      <a:pt x="7490" y="7680"/>
                    </a:cubicBezTo>
                    <a:lnTo>
                      <a:pt x="7918" y="9561"/>
                    </a:lnTo>
                    <a:lnTo>
                      <a:pt x="7918" y="9573"/>
                    </a:lnTo>
                    <a:lnTo>
                      <a:pt x="7906" y="9573"/>
                    </a:lnTo>
                    <a:lnTo>
                      <a:pt x="5216" y="7727"/>
                    </a:lnTo>
                    <a:lnTo>
                      <a:pt x="6644" y="6751"/>
                    </a:lnTo>
                    <a:lnTo>
                      <a:pt x="9430" y="6751"/>
                    </a:lnTo>
                    <a:cubicBezTo>
                      <a:pt x="9930" y="6751"/>
                      <a:pt x="10311" y="6358"/>
                      <a:pt x="10311" y="5870"/>
                    </a:cubicBezTo>
                    <a:lnTo>
                      <a:pt x="10311" y="1405"/>
                    </a:lnTo>
                    <a:close/>
                    <a:moveTo>
                      <a:pt x="882" y="0"/>
                    </a:moveTo>
                    <a:cubicBezTo>
                      <a:pt x="393" y="0"/>
                      <a:pt x="1" y="393"/>
                      <a:pt x="1" y="881"/>
                    </a:cubicBezTo>
                    <a:lnTo>
                      <a:pt x="1" y="5870"/>
                    </a:lnTo>
                    <a:cubicBezTo>
                      <a:pt x="1" y="6358"/>
                      <a:pt x="393" y="6739"/>
                      <a:pt x="882" y="6739"/>
                    </a:cubicBezTo>
                    <a:lnTo>
                      <a:pt x="1072" y="6739"/>
                    </a:lnTo>
                    <a:lnTo>
                      <a:pt x="1072" y="6941"/>
                    </a:lnTo>
                    <a:cubicBezTo>
                      <a:pt x="1072" y="7430"/>
                      <a:pt x="1465" y="7811"/>
                      <a:pt x="1953" y="7811"/>
                    </a:cubicBezTo>
                    <a:lnTo>
                      <a:pt x="3275" y="7811"/>
                    </a:lnTo>
                    <a:lnTo>
                      <a:pt x="3144" y="8406"/>
                    </a:lnTo>
                    <a:cubicBezTo>
                      <a:pt x="3108" y="8549"/>
                      <a:pt x="3168" y="8692"/>
                      <a:pt x="3287" y="8763"/>
                    </a:cubicBezTo>
                    <a:cubicBezTo>
                      <a:pt x="3346" y="8811"/>
                      <a:pt x="3430" y="8823"/>
                      <a:pt x="3489" y="8823"/>
                    </a:cubicBezTo>
                    <a:cubicBezTo>
                      <a:pt x="3561" y="8823"/>
                      <a:pt x="3620" y="8811"/>
                      <a:pt x="3680" y="8763"/>
                    </a:cubicBezTo>
                    <a:lnTo>
                      <a:pt x="4918" y="7918"/>
                    </a:lnTo>
                    <a:lnTo>
                      <a:pt x="7704" y="9835"/>
                    </a:lnTo>
                    <a:cubicBezTo>
                      <a:pt x="7763" y="9882"/>
                      <a:pt x="7847" y="9894"/>
                      <a:pt x="7906" y="9894"/>
                    </a:cubicBezTo>
                    <a:cubicBezTo>
                      <a:pt x="7978" y="9894"/>
                      <a:pt x="8037" y="9882"/>
                      <a:pt x="8097" y="9835"/>
                    </a:cubicBezTo>
                    <a:cubicBezTo>
                      <a:pt x="8216" y="9763"/>
                      <a:pt x="8275" y="9620"/>
                      <a:pt x="8240" y="9477"/>
                    </a:cubicBezTo>
                    <a:lnTo>
                      <a:pt x="7859" y="7811"/>
                    </a:lnTo>
                    <a:lnTo>
                      <a:pt x="10490" y="7811"/>
                    </a:lnTo>
                    <a:cubicBezTo>
                      <a:pt x="10978" y="7811"/>
                      <a:pt x="11371" y="7430"/>
                      <a:pt x="11371" y="6941"/>
                    </a:cubicBezTo>
                    <a:lnTo>
                      <a:pt x="11371" y="1953"/>
                    </a:lnTo>
                    <a:cubicBezTo>
                      <a:pt x="11371" y="1476"/>
                      <a:pt x="10966" y="1072"/>
                      <a:pt x="10490" y="1072"/>
                    </a:cubicBezTo>
                    <a:lnTo>
                      <a:pt x="10299" y="1072"/>
                    </a:lnTo>
                    <a:lnTo>
                      <a:pt x="10299" y="881"/>
                    </a:lnTo>
                    <a:cubicBezTo>
                      <a:pt x="10299" y="393"/>
                      <a:pt x="9918" y="0"/>
                      <a:pt x="941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5094" name="Google Shape;5094;p66"/>
          <p:cNvGrpSpPr/>
          <p:nvPr/>
        </p:nvGrpSpPr>
        <p:grpSpPr>
          <a:xfrm>
            <a:off x="6986814" y="1633752"/>
            <a:ext cx="499533" cy="305136"/>
            <a:chOff x="7009649" y="1541981"/>
            <a:chExt cx="524940" cy="320655"/>
          </a:xfrm>
        </p:grpSpPr>
        <p:sp>
          <p:nvSpPr>
            <p:cNvPr id="5095" name="Google Shape;5095;p66"/>
            <p:cNvSpPr/>
            <p:nvPr/>
          </p:nvSpPr>
          <p:spPr>
            <a:xfrm>
              <a:off x="7009649" y="1541981"/>
              <a:ext cx="524940" cy="320655"/>
            </a:xfrm>
            <a:custGeom>
              <a:rect b="b" l="l" r="r" t="t"/>
              <a:pathLst>
                <a:path extrusionOk="0" h="10074" w="16492">
                  <a:moveTo>
                    <a:pt x="13979" y="1227"/>
                  </a:moveTo>
                  <a:lnTo>
                    <a:pt x="13979" y="6764"/>
                  </a:lnTo>
                  <a:lnTo>
                    <a:pt x="11348" y="6764"/>
                  </a:lnTo>
                  <a:cubicBezTo>
                    <a:pt x="11205" y="6764"/>
                    <a:pt x="11109" y="6871"/>
                    <a:pt x="11109" y="7002"/>
                  </a:cubicBezTo>
                  <a:cubicBezTo>
                    <a:pt x="11109" y="7145"/>
                    <a:pt x="11205" y="7240"/>
                    <a:pt x="11348" y="7240"/>
                  </a:cubicBezTo>
                  <a:lnTo>
                    <a:pt x="13979" y="7240"/>
                  </a:lnTo>
                  <a:lnTo>
                    <a:pt x="13979" y="7514"/>
                  </a:lnTo>
                  <a:lnTo>
                    <a:pt x="2537" y="7514"/>
                  </a:lnTo>
                  <a:lnTo>
                    <a:pt x="2537" y="7240"/>
                  </a:lnTo>
                  <a:lnTo>
                    <a:pt x="10336" y="7240"/>
                  </a:lnTo>
                  <a:cubicBezTo>
                    <a:pt x="10466" y="7240"/>
                    <a:pt x="10574" y="7145"/>
                    <a:pt x="10574" y="7002"/>
                  </a:cubicBezTo>
                  <a:cubicBezTo>
                    <a:pt x="10574" y="6871"/>
                    <a:pt x="10466" y="6764"/>
                    <a:pt x="10336" y="6764"/>
                  </a:cubicBezTo>
                  <a:lnTo>
                    <a:pt x="7014" y="6764"/>
                  </a:lnTo>
                  <a:lnTo>
                    <a:pt x="7014" y="1227"/>
                  </a:lnTo>
                  <a:close/>
                  <a:moveTo>
                    <a:pt x="14169" y="7990"/>
                  </a:moveTo>
                  <a:lnTo>
                    <a:pt x="14943" y="8287"/>
                  </a:lnTo>
                  <a:lnTo>
                    <a:pt x="1537" y="8287"/>
                  </a:lnTo>
                  <a:lnTo>
                    <a:pt x="2323" y="7990"/>
                  </a:lnTo>
                  <a:close/>
                  <a:moveTo>
                    <a:pt x="10240" y="8776"/>
                  </a:moveTo>
                  <a:lnTo>
                    <a:pt x="10014" y="9002"/>
                  </a:lnTo>
                  <a:lnTo>
                    <a:pt x="6526" y="9002"/>
                  </a:lnTo>
                  <a:lnTo>
                    <a:pt x="6299" y="8776"/>
                  </a:lnTo>
                  <a:close/>
                  <a:moveTo>
                    <a:pt x="16003" y="8776"/>
                  </a:moveTo>
                  <a:lnTo>
                    <a:pt x="16003" y="8823"/>
                  </a:lnTo>
                  <a:lnTo>
                    <a:pt x="16015" y="8823"/>
                  </a:lnTo>
                  <a:cubicBezTo>
                    <a:pt x="16015" y="9252"/>
                    <a:pt x="15658" y="9609"/>
                    <a:pt x="15229" y="9609"/>
                  </a:cubicBezTo>
                  <a:lnTo>
                    <a:pt x="1287" y="9609"/>
                  </a:lnTo>
                  <a:cubicBezTo>
                    <a:pt x="846" y="9609"/>
                    <a:pt x="489" y="9252"/>
                    <a:pt x="489" y="8823"/>
                  </a:cubicBezTo>
                  <a:lnTo>
                    <a:pt x="489" y="8776"/>
                  </a:lnTo>
                  <a:lnTo>
                    <a:pt x="5633" y="8776"/>
                  </a:lnTo>
                  <a:lnTo>
                    <a:pt x="6252" y="9407"/>
                  </a:lnTo>
                  <a:cubicBezTo>
                    <a:pt x="6299" y="9454"/>
                    <a:pt x="6359" y="9478"/>
                    <a:pt x="6418" y="9478"/>
                  </a:cubicBezTo>
                  <a:lnTo>
                    <a:pt x="10121" y="9478"/>
                  </a:lnTo>
                  <a:cubicBezTo>
                    <a:pt x="10181" y="9478"/>
                    <a:pt x="10240" y="9454"/>
                    <a:pt x="10288" y="9407"/>
                  </a:cubicBezTo>
                  <a:lnTo>
                    <a:pt x="10907" y="8776"/>
                  </a:lnTo>
                  <a:close/>
                  <a:moveTo>
                    <a:pt x="2811" y="1"/>
                  </a:moveTo>
                  <a:cubicBezTo>
                    <a:pt x="2382" y="1"/>
                    <a:pt x="2037" y="346"/>
                    <a:pt x="2037" y="775"/>
                  </a:cubicBezTo>
                  <a:lnTo>
                    <a:pt x="2037" y="3799"/>
                  </a:lnTo>
                  <a:cubicBezTo>
                    <a:pt x="2037" y="3930"/>
                    <a:pt x="2144" y="4037"/>
                    <a:pt x="2275" y="4037"/>
                  </a:cubicBezTo>
                  <a:cubicBezTo>
                    <a:pt x="2418" y="4037"/>
                    <a:pt x="2513" y="3930"/>
                    <a:pt x="2513" y="3799"/>
                  </a:cubicBezTo>
                  <a:lnTo>
                    <a:pt x="2513" y="1215"/>
                  </a:lnTo>
                  <a:lnTo>
                    <a:pt x="6526" y="1215"/>
                  </a:lnTo>
                  <a:lnTo>
                    <a:pt x="6526" y="6752"/>
                  </a:lnTo>
                  <a:lnTo>
                    <a:pt x="2513" y="6752"/>
                  </a:lnTo>
                  <a:lnTo>
                    <a:pt x="2513" y="4763"/>
                  </a:lnTo>
                  <a:cubicBezTo>
                    <a:pt x="2513" y="4632"/>
                    <a:pt x="2418" y="4525"/>
                    <a:pt x="2275" y="4525"/>
                  </a:cubicBezTo>
                  <a:cubicBezTo>
                    <a:pt x="2144" y="4525"/>
                    <a:pt x="2037" y="4632"/>
                    <a:pt x="2037" y="4763"/>
                  </a:cubicBezTo>
                  <a:lnTo>
                    <a:pt x="2037" y="7573"/>
                  </a:lnTo>
                  <a:lnTo>
                    <a:pt x="156" y="8299"/>
                  </a:lnTo>
                  <a:cubicBezTo>
                    <a:pt x="60" y="8335"/>
                    <a:pt x="1" y="8430"/>
                    <a:pt x="1" y="8526"/>
                  </a:cubicBezTo>
                  <a:lnTo>
                    <a:pt x="1" y="8811"/>
                  </a:lnTo>
                  <a:cubicBezTo>
                    <a:pt x="1" y="9502"/>
                    <a:pt x="572" y="10073"/>
                    <a:pt x="1263" y="10073"/>
                  </a:cubicBezTo>
                  <a:lnTo>
                    <a:pt x="15217" y="10073"/>
                  </a:lnTo>
                  <a:cubicBezTo>
                    <a:pt x="15908" y="10073"/>
                    <a:pt x="16479" y="9502"/>
                    <a:pt x="16479" y="8811"/>
                  </a:cubicBezTo>
                  <a:lnTo>
                    <a:pt x="16479" y="8526"/>
                  </a:lnTo>
                  <a:cubicBezTo>
                    <a:pt x="16491" y="8430"/>
                    <a:pt x="16432" y="8347"/>
                    <a:pt x="16348" y="8323"/>
                  </a:cubicBezTo>
                  <a:lnTo>
                    <a:pt x="14467" y="7585"/>
                  </a:lnTo>
                  <a:lnTo>
                    <a:pt x="14467" y="775"/>
                  </a:lnTo>
                  <a:cubicBezTo>
                    <a:pt x="14467" y="346"/>
                    <a:pt x="14122" y="1"/>
                    <a:pt x="13693" y="1"/>
                  </a:cubicBezTo>
                  <a:lnTo>
                    <a:pt x="11550" y="1"/>
                  </a:lnTo>
                  <a:cubicBezTo>
                    <a:pt x="11419" y="1"/>
                    <a:pt x="11312" y="108"/>
                    <a:pt x="11312" y="239"/>
                  </a:cubicBezTo>
                  <a:cubicBezTo>
                    <a:pt x="11312" y="370"/>
                    <a:pt x="11419" y="477"/>
                    <a:pt x="11550" y="477"/>
                  </a:cubicBezTo>
                  <a:lnTo>
                    <a:pt x="13693" y="477"/>
                  </a:lnTo>
                  <a:cubicBezTo>
                    <a:pt x="13848" y="477"/>
                    <a:pt x="13967" y="596"/>
                    <a:pt x="13979" y="739"/>
                  </a:cubicBezTo>
                  <a:lnTo>
                    <a:pt x="2537" y="739"/>
                  </a:lnTo>
                  <a:cubicBezTo>
                    <a:pt x="2549" y="596"/>
                    <a:pt x="2668" y="477"/>
                    <a:pt x="2811" y="477"/>
                  </a:cubicBezTo>
                  <a:lnTo>
                    <a:pt x="10586" y="477"/>
                  </a:lnTo>
                  <a:cubicBezTo>
                    <a:pt x="10717" y="477"/>
                    <a:pt x="10824" y="370"/>
                    <a:pt x="10824" y="239"/>
                  </a:cubicBezTo>
                  <a:cubicBezTo>
                    <a:pt x="10824" y="108"/>
                    <a:pt x="10717" y="1"/>
                    <a:pt x="10586"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6" name="Google Shape;5096;p66"/>
            <p:cNvSpPr/>
            <p:nvPr/>
          </p:nvSpPr>
          <p:spPr>
            <a:xfrm>
              <a:off x="7110104" y="1604909"/>
              <a:ext cx="61782" cy="41697"/>
            </a:xfrm>
            <a:custGeom>
              <a:rect b="b" l="l" r="r" t="t"/>
              <a:pathLst>
                <a:path extrusionOk="0" h="1310" w="1941">
                  <a:moveTo>
                    <a:pt x="1441" y="488"/>
                  </a:moveTo>
                  <a:lnTo>
                    <a:pt x="1441" y="834"/>
                  </a:lnTo>
                  <a:lnTo>
                    <a:pt x="488" y="834"/>
                  </a:lnTo>
                  <a:lnTo>
                    <a:pt x="488" y="488"/>
                  </a:lnTo>
                  <a:close/>
                  <a:moveTo>
                    <a:pt x="238" y="0"/>
                  </a:moveTo>
                  <a:cubicBezTo>
                    <a:pt x="107" y="0"/>
                    <a:pt x="0" y="107"/>
                    <a:pt x="0" y="238"/>
                  </a:cubicBezTo>
                  <a:lnTo>
                    <a:pt x="0" y="1072"/>
                  </a:lnTo>
                  <a:cubicBezTo>
                    <a:pt x="0" y="1203"/>
                    <a:pt x="107" y="1310"/>
                    <a:pt x="238" y="1310"/>
                  </a:cubicBezTo>
                  <a:lnTo>
                    <a:pt x="1679" y="1310"/>
                  </a:lnTo>
                  <a:cubicBezTo>
                    <a:pt x="1822" y="1310"/>
                    <a:pt x="1917" y="1203"/>
                    <a:pt x="1917" y="1072"/>
                  </a:cubicBezTo>
                  <a:lnTo>
                    <a:pt x="1917" y="238"/>
                  </a:lnTo>
                  <a:cubicBezTo>
                    <a:pt x="1941" y="119"/>
                    <a:pt x="1822" y="0"/>
                    <a:pt x="167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7" name="Google Shape;5097;p66"/>
            <p:cNvSpPr/>
            <p:nvPr/>
          </p:nvSpPr>
          <p:spPr>
            <a:xfrm>
              <a:off x="7110455" y="1655296"/>
              <a:ext cx="96700" cy="15183"/>
            </a:xfrm>
            <a:custGeom>
              <a:rect b="b" l="l" r="r" t="t"/>
              <a:pathLst>
                <a:path extrusionOk="0" h="477" w="3038">
                  <a:moveTo>
                    <a:pt x="239" y="1"/>
                  </a:moveTo>
                  <a:cubicBezTo>
                    <a:pt x="108" y="1"/>
                    <a:pt x="1" y="96"/>
                    <a:pt x="1" y="239"/>
                  </a:cubicBezTo>
                  <a:cubicBezTo>
                    <a:pt x="1" y="370"/>
                    <a:pt x="108" y="477"/>
                    <a:pt x="239" y="477"/>
                  </a:cubicBezTo>
                  <a:lnTo>
                    <a:pt x="2799" y="477"/>
                  </a:lnTo>
                  <a:cubicBezTo>
                    <a:pt x="2942" y="477"/>
                    <a:pt x="3037" y="370"/>
                    <a:pt x="3037" y="239"/>
                  </a:cubicBezTo>
                  <a:cubicBezTo>
                    <a:pt x="3037" y="96"/>
                    <a:pt x="2942" y="1"/>
                    <a:pt x="279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8" name="Google Shape;5098;p66"/>
            <p:cNvSpPr/>
            <p:nvPr/>
          </p:nvSpPr>
          <p:spPr>
            <a:xfrm>
              <a:off x="7146104" y="1676909"/>
              <a:ext cx="61050" cy="41729"/>
            </a:xfrm>
            <a:custGeom>
              <a:rect b="b" l="l" r="r" t="t"/>
              <a:pathLst>
                <a:path extrusionOk="0" h="1311" w="1918">
                  <a:moveTo>
                    <a:pt x="1441" y="489"/>
                  </a:moveTo>
                  <a:lnTo>
                    <a:pt x="1441" y="834"/>
                  </a:lnTo>
                  <a:lnTo>
                    <a:pt x="488" y="834"/>
                  </a:lnTo>
                  <a:lnTo>
                    <a:pt x="488" y="489"/>
                  </a:lnTo>
                  <a:close/>
                  <a:moveTo>
                    <a:pt x="238" y="0"/>
                  </a:moveTo>
                  <a:cubicBezTo>
                    <a:pt x="107" y="0"/>
                    <a:pt x="0" y="108"/>
                    <a:pt x="0" y="239"/>
                  </a:cubicBezTo>
                  <a:lnTo>
                    <a:pt x="0" y="1072"/>
                  </a:lnTo>
                  <a:cubicBezTo>
                    <a:pt x="0" y="1203"/>
                    <a:pt x="107" y="1310"/>
                    <a:pt x="238" y="1310"/>
                  </a:cubicBezTo>
                  <a:lnTo>
                    <a:pt x="1679" y="1310"/>
                  </a:lnTo>
                  <a:cubicBezTo>
                    <a:pt x="1822" y="1310"/>
                    <a:pt x="1917" y="1203"/>
                    <a:pt x="1917" y="1072"/>
                  </a:cubicBezTo>
                  <a:lnTo>
                    <a:pt x="1917" y="239"/>
                  </a:lnTo>
                  <a:cubicBezTo>
                    <a:pt x="1917" y="108"/>
                    <a:pt x="1822" y="0"/>
                    <a:pt x="167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9" name="Google Shape;5099;p66"/>
            <p:cNvSpPr/>
            <p:nvPr/>
          </p:nvSpPr>
          <p:spPr>
            <a:xfrm>
              <a:off x="7110455" y="1726563"/>
              <a:ext cx="96700" cy="15183"/>
            </a:xfrm>
            <a:custGeom>
              <a:rect b="b" l="l" r="r" t="t"/>
              <a:pathLst>
                <a:path extrusionOk="0" h="477" w="3038">
                  <a:moveTo>
                    <a:pt x="239" y="0"/>
                  </a:moveTo>
                  <a:cubicBezTo>
                    <a:pt x="108" y="0"/>
                    <a:pt x="1" y="107"/>
                    <a:pt x="1" y="238"/>
                  </a:cubicBezTo>
                  <a:cubicBezTo>
                    <a:pt x="1" y="381"/>
                    <a:pt x="108" y="476"/>
                    <a:pt x="239" y="476"/>
                  </a:cubicBezTo>
                  <a:lnTo>
                    <a:pt x="2799" y="476"/>
                  </a:lnTo>
                  <a:cubicBezTo>
                    <a:pt x="2942" y="476"/>
                    <a:pt x="3037" y="381"/>
                    <a:pt x="3037" y="238"/>
                  </a:cubicBezTo>
                  <a:cubicBezTo>
                    <a:pt x="3037" y="107"/>
                    <a:pt x="2942" y="0"/>
                    <a:pt x="279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0" name="Google Shape;5100;p66"/>
            <p:cNvSpPr/>
            <p:nvPr/>
          </p:nvSpPr>
          <p:spPr>
            <a:xfrm>
              <a:off x="7262825" y="1636739"/>
              <a:ext cx="48541" cy="80371"/>
            </a:xfrm>
            <a:custGeom>
              <a:rect b="b" l="l" r="r" t="t"/>
              <a:pathLst>
                <a:path extrusionOk="0" h="2525" w="1525">
                  <a:moveTo>
                    <a:pt x="1268" y="0"/>
                  </a:moveTo>
                  <a:cubicBezTo>
                    <a:pt x="1206" y="0"/>
                    <a:pt x="1143" y="24"/>
                    <a:pt x="1096" y="72"/>
                  </a:cubicBezTo>
                  <a:lnTo>
                    <a:pt x="72" y="1096"/>
                  </a:lnTo>
                  <a:cubicBezTo>
                    <a:pt x="24" y="1143"/>
                    <a:pt x="0" y="1203"/>
                    <a:pt x="0" y="1262"/>
                  </a:cubicBezTo>
                  <a:cubicBezTo>
                    <a:pt x="0" y="1322"/>
                    <a:pt x="24" y="1381"/>
                    <a:pt x="72" y="1429"/>
                  </a:cubicBezTo>
                  <a:lnTo>
                    <a:pt x="1096" y="2453"/>
                  </a:lnTo>
                  <a:cubicBezTo>
                    <a:pt x="1143" y="2501"/>
                    <a:pt x="1203" y="2524"/>
                    <a:pt x="1262" y="2524"/>
                  </a:cubicBezTo>
                  <a:cubicBezTo>
                    <a:pt x="1322" y="2524"/>
                    <a:pt x="1381" y="2501"/>
                    <a:pt x="1429" y="2453"/>
                  </a:cubicBezTo>
                  <a:cubicBezTo>
                    <a:pt x="1524" y="2370"/>
                    <a:pt x="1524" y="2215"/>
                    <a:pt x="1441" y="2108"/>
                  </a:cubicBezTo>
                  <a:lnTo>
                    <a:pt x="596" y="1262"/>
                  </a:lnTo>
                  <a:lnTo>
                    <a:pt x="1441" y="417"/>
                  </a:lnTo>
                  <a:cubicBezTo>
                    <a:pt x="1524" y="322"/>
                    <a:pt x="1524" y="167"/>
                    <a:pt x="1441" y="72"/>
                  </a:cubicBezTo>
                  <a:cubicBezTo>
                    <a:pt x="1393" y="24"/>
                    <a:pt x="1331" y="0"/>
                    <a:pt x="1268"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1" name="Google Shape;5101;p66"/>
            <p:cNvSpPr/>
            <p:nvPr/>
          </p:nvSpPr>
          <p:spPr>
            <a:xfrm>
              <a:off x="7380691" y="1636357"/>
              <a:ext cx="48891" cy="80371"/>
            </a:xfrm>
            <a:custGeom>
              <a:rect b="b" l="l" r="r" t="t"/>
              <a:pathLst>
                <a:path extrusionOk="0" h="2525" w="1536">
                  <a:moveTo>
                    <a:pt x="261" y="0"/>
                  </a:moveTo>
                  <a:cubicBezTo>
                    <a:pt x="197" y="0"/>
                    <a:pt x="131" y="24"/>
                    <a:pt x="83" y="72"/>
                  </a:cubicBezTo>
                  <a:cubicBezTo>
                    <a:pt x="0" y="155"/>
                    <a:pt x="0" y="322"/>
                    <a:pt x="83" y="417"/>
                  </a:cubicBezTo>
                  <a:lnTo>
                    <a:pt x="941" y="1262"/>
                  </a:lnTo>
                  <a:lnTo>
                    <a:pt x="83" y="2108"/>
                  </a:lnTo>
                  <a:cubicBezTo>
                    <a:pt x="0" y="2203"/>
                    <a:pt x="0" y="2358"/>
                    <a:pt x="83" y="2453"/>
                  </a:cubicBezTo>
                  <a:cubicBezTo>
                    <a:pt x="131" y="2501"/>
                    <a:pt x="191" y="2525"/>
                    <a:pt x="250" y="2525"/>
                  </a:cubicBezTo>
                  <a:cubicBezTo>
                    <a:pt x="310" y="2525"/>
                    <a:pt x="369" y="2501"/>
                    <a:pt x="417" y="2453"/>
                  </a:cubicBezTo>
                  <a:lnTo>
                    <a:pt x="1441" y="1429"/>
                  </a:lnTo>
                  <a:cubicBezTo>
                    <a:pt x="1488" y="1382"/>
                    <a:pt x="1512" y="1322"/>
                    <a:pt x="1512" y="1262"/>
                  </a:cubicBezTo>
                  <a:cubicBezTo>
                    <a:pt x="1536" y="1203"/>
                    <a:pt x="1500" y="1143"/>
                    <a:pt x="1453" y="1096"/>
                  </a:cubicBezTo>
                  <a:lnTo>
                    <a:pt x="429" y="72"/>
                  </a:lnTo>
                  <a:cubicBezTo>
                    <a:pt x="387" y="24"/>
                    <a:pt x="325" y="0"/>
                    <a:pt x="261"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2" name="Google Shape;5102;p66"/>
            <p:cNvSpPr/>
            <p:nvPr/>
          </p:nvSpPr>
          <p:spPr>
            <a:xfrm>
              <a:off x="7321933" y="1626744"/>
              <a:ext cx="48923" cy="99851"/>
            </a:xfrm>
            <a:custGeom>
              <a:rect b="b" l="l" r="r" t="t"/>
              <a:pathLst>
                <a:path extrusionOk="0" h="3137" w="1537">
                  <a:moveTo>
                    <a:pt x="1249" y="0"/>
                  </a:moveTo>
                  <a:cubicBezTo>
                    <a:pt x="1154" y="0"/>
                    <a:pt x="1061" y="59"/>
                    <a:pt x="1025" y="160"/>
                  </a:cubicBezTo>
                  <a:lnTo>
                    <a:pt x="48" y="2815"/>
                  </a:lnTo>
                  <a:cubicBezTo>
                    <a:pt x="1" y="2934"/>
                    <a:pt x="60" y="3077"/>
                    <a:pt x="191" y="3124"/>
                  </a:cubicBezTo>
                  <a:cubicBezTo>
                    <a:pt x="227" y="3136"/>
                    <a:pt x="251" y="3136"/>
                    <a:pt x="286" y="3136"/>
                  </a:cubicBezTo>
                  <a:cubicBezTo>
                    <a:pt x="382" y="3136"/>
                    <a:pt x="477" y="3077"/>
                    <a:pt x="501" y="2981"/>
                  </a:cubicBezTo>
                  <a:lnTo>
                    <a:pt x="1489" y="326"/>
                  </a:lnTo>
                  <a:cubicBezTo>
                    <a:pt x="1537" y="207"/>
                    <a:pt x="1477" y="64"/>
                    <a:pt x="1334" y="17"/>
                  </a:cubicBezTo>
                  <a:cubicBezTo>
                    <a:pt x="1307" y="6"/>
                    <a:pt x="1278" y="0"/>
                    <a:pt x="1249"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03" name="Google Shape;5103;p66"/>
          <p:cNvGrpSpPr/>
          <p:nvPr/>
        </p:nvGrpSpPr>
        <p:grpSpPr>
          <a:xfrm>
            <a:off x="8008924" y="1594309"/>
            <a:ext cx="282746" cy="340358"/>
            <a:chOff x="8034034" y="1518109"/>
            <a:chExt cx="282746" cy="340358"/>
          </a:xfrm>
        </p:grpSpPr>
        <p:sp>
          <p:nvSpPr>
            <p:cNvPr id="5104" name="Google Shape;5104;p66"/>
            <p:cNvSpPr/>
            <p:nvPr/>
          </p:nvSpPr>
          <p:spPr>
            <a:xfrm>
              <a:off x="8034034" y="1518109"/>
              <a:ext cx="282746" cy="340358"/>
            </a:xfrm>
            <a:custGeom>
              <a:rect b="b" l="l" r="r" t="t"/>
              <a:pathLst>
                <a:path extrusionOk="0" h="10693" w="8883">
                  <a:moveTo>
                    <a:pt x="4525" y="322"/>
                  </a:moveTo>
                  <a:cubicBezTo>
                    <a:pt x="4858" y="322"/>
                    <a:pt x="5144" y="560"/>
                    <a:pt x="5204" y="882"/>
                  </a:cubicBezTo>
                  <a:lnTo>
                    <a:pt x="3715" y="882"/>
                  </a:lnTo>
                  <a:cubicBezTo>
                    <a:pt x="3775" y="560"/>
                    <a:pt x="4061" y="322"/>
                    <a:pt x="4406" y="322"/>
                  </a:cubicBezTo>
                  <a:close/>
                  <a:moveTo>
                    <a:pt x="6347" y="1191"/>
                  </a:moveTo>
                  <a:cubicBezTo>
                    <a:pt x="6728" y="1191"/>
                    <a:pt x="7085" y="1370"/>
                    <a:pt x="7287" y="1668"/>
                  </a:cubicBezTo>
                  <a:lnTo>
                    <a:pt x="1608" y="1668"/>
                  </a:lnTo>
                  <a:cubicBezTo>
                    <a:pt x="1810" y="1370"/>
                    <a:pt x="2167" y="1191"/>
                    <a:pt x="2537" y="1191"/>
                  </a:cubicBezTo>
                  <a:close/>
                  <a:moveTo>
                    <a:pt x="4382" y="1"/>
                  </a:moveTo>
                  <a:cubicBezTo>
                    <a:pt x="3882" y="1"/>
                    <a:pt x="3453" y="394"/>
                    <a:pt x="3370" y="882"/>
                  </a:cubicBezTo>
                  <a:lnTo>
                    <a:pt x="2525" y="882"/>
                  </a:lnTo>
                  <a:cubicBezTo>
                    <a:pt x="1977" y="882"/>
                    <a:pt x="1465" y="1191"/>
                    <a:pt x="1215" y="1668"/>
                  </a:cubicBezTo>
                  <a:lnTo>
                    <a:pt x="632" y="1668"/>
                  </a:lnTo>
                  <a:cubicBezTo>
                    <a:pt x="274" y="1668"/>
                    <a:pt x="0" y="1953"/>
                    <a:pt x="0" y="2310"/>
                  </a:cubicBezTo>
                  <a:cubicBezTo>
                    <a:pt x="0" y="2668"/>
                    <a:pt x="274" y="2953"/>
                    <a:pt x="632" y="2953"/>
                  </a:cubicBezTo>
                  <a:lnTo>
                    <a:pt x="1072" y="2953"/>
                  </a:lnTo>
                  <a:lnTo>
                    <a:pt x="1453" y="10002"/>
                  </a:lnTo>
                  <a:cubicBezTo>
                    <a:pt x="1465" y="10395"/>
                    <a:pt x="1798" y="10692"/>
                    <a:pt x="2167" y="10692"/>
                  </a:cubicBezTo>
                  <a:lnTo>
                    <a:pt x="4763" y="10692"/>
                  </a:lnTo>
                  <a:cubicBezTo>
                    <a:pt x="4846" y="10692"/>
                    <a:pt x="4906" y="10621"/>
                    <a:pt x="4906" y="10538"/>
                  </a:cubicBezTo>
                  <a:cubicBezTo>
                    <a:pt x="4906" y="10454"/>
                    <a:pt x="4834" y="10395"/>
                    <a:pt x="4763" y="10395"/>
                  </a:cubicBezTo>
                  <a:lnTo>
                    <a:pt x="2167" y="10395"/>
                  </a:lnTo>
                  <a:cubicBezTo>
                    <a:pt x="1941" y="10395"/>
                    <a:pt x="1763" y="10228"/>
                    <a:pt x="1763" y="10002"/>
                  </a:cubicBezTo>
                  <a:lnTo>
                    <a:pt x="1382" y="2965"/>
                  </a:lnTo>
                  <a:lnTo>
                    <a:pt x="2215" y="2965"/>
                  </a:lnTo>
                  <a:cubicBezTo>
                    <a:pt x="2298" y="2965"/>
                    <a:pt x="2358" y="2894"/>
                    <a:pt x="2358" y="2811"/>
                  </a:cubicBezTo>
                  <a:cubicBezTo>
                    <a:pt x="2358" y="2727"/>
                    <a:pt x="2286" y="2668"/>
                    <a:pt x="2215" y="2668"/>
                  </a:cubicBezTo>
                  <a:lnTo>
                    <a:pt x="620" y="2668"/>
                  </a:lnTo>
                  <a:cubicBezTo>
                    <a:pt x="441" y="2668"/>
                    <a:pt x="298" y="2513"/>
                    <a:pt x="298" y="2334"/>
                  </a:cubicBezTo>
                  <a:cubicBezTo>
                    <a:pt x="298" y="2168"/>
                    <a:pt x="441" y="2013"/>
                    <a:pt x="620" y="2013"/>
                  </a:cubicBezTo>
                  <a:lnTo>
                    <a:pt x="8216" y="2013"/>
                  </a:lnTo>
                  <a:cubicBezTo>
                    <a:pt x="8394" y="2013"/>
                    <a:pt x="8537" y="2168"/>
                    <a:pt x="8537" y="2334"/>
                  </a:cubicBezTo>
                  <a:cubicBezTo>
                    <a:pt x="8537" y="2513"/>
                    <a:pt x="8394" y="2668"/>
                    <a:pt x="8216" y="2668"/>
                  </a:cubicBezTo>
                  <a:lnTo>
                    <a:pt x="2941" y="2668"/>
                  </a:lnTo>
                  <a:cubicBezTo>
                    <a:pt x="2858" y="2668"/>
                    <a:pt x="2798" y="2739"/>
                    <a:pt x="2798" y="2811"/>
                  </a:cubicBezTo>
                  <a:cubicBezTo>
                    <a:pt x="2798" y="2906"/>
                    <a:pt x="2870" y="2965"/>
                    <a:pt x="2941" y="2965"/>
                  </a:cubicBezTo>
                  <a:lnTo>
                    <a:pt x="7466" y="2965"/>
                  </a:lnTo>
                  <a:lnTo>
                    <a:pt x="7061" y="10002"/>
                  </a:lnTo>
                  <a:cubicBezTo>
                    <a:pt x="7049" y="10228"/>
                    <a:pt x="6870" y="10395"/>
                    <a:pt x="6668" y="10395"/>
                  </a:cubicBezTo>
                  <a:lnTo>
                    <a:pt x="5501" y="10395"/>
                  </a:lnTo>
                  <a:cubicBezTo>
                    <a:pt x="5418" y="10395"/>
                    <a:pt x="5358" y="10466"/>
                    <a:pt x="5358" y="10538"/>
                  </a:cubicBezTo>
                  <a:cubicBezTo>
                    <a:pt x="5358" y="10633"/>
                    <a:pt x="5430" y="10692"/>
                    <a:pt x="5501" y="10692"/>
                  </a:cubicBezTo>
                  <a:lnTo>
                    <a:pt x="6668" y="10692"/>
                  </a:lnTo>
                  <a:cubicBezTo>
                    <a:pt x="7049" y="10692"/>
                    <a:pt x="7359" y="10395"/>
                    <a:pt x="7370" y="10002"/>
                  </a:cubicBezTo>
                  <a:lnTo>
                    <a:pt x="7775" y="2930"/>
                  </a:lnTo>
                  <a:lnTo>
                    <a:pt x="8216" y="2930"/>
                  </a:lnTo>
                  <a:cubicBezTo>
                    <a:pt x="8573" y="2930"/>
                    <a:pt x="8847" y="2656"/>
                    <a:pt x="8847" y="2299"/>
                  </a:cubicBezTo>
                  <a:cubicBezTo>
                    <a:pt x="8883" y="1953"/>
                    <a:pt x="8597" y="1668"/>
                    <a:pt x="8252" y="1668"/>
                  </a:cubicBezTo>
                  <a:lnTo>
                    <a:pt x="7656" y="1668"/>
                  </a:lnTo>
                  <a:cubicBezTo>
                    <a:pt x="7406" y="1179"/>
                    <a:pt x="6918" y="882"/>
                    <a:pt x="6347" y="882"/>
                  </a:cubicBezTo>
                  <a:lnTo>
                    <a:pt x="5513" y="882"/>
                  </a:lnTo>
                  <a:cubicBezTo>
                    <a:pt x="5442" y="394"/>
                    <a:pt x="5025" y="1"/>
                    <a:pt x="4501"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5" name="Google Shape;5105;p66"/>
            <p:cNvSpPr/>
            <p:nvPr/>
          </p:nvSpPr>
          <p:spPr>
            <a:xfrm>
              <a:off x="8161736" y="1632569"/>
              <a:ext cx="28456" cy="173601"/>
            </a:xfrm>
            <a:custGeom>
              <a:rect b="b" l="l" r="r" t="t"/>
              <a:pathLst>
                <a:path extrusionOk="0" h="5454" w="894">
                  <a:moveTo>
                    <a:pt x="469" y="321"/>
                  </a:moveTo>
                  <a:cubicBezTo>
                    <a:pt x="533" y="321"/>
                    <a:pt x="584" y="387"/>
                    <a:pt x="584" y="453"/>
                  </a:cubicBezTo>
                  <a:lnTo>
                    <a:pt x="584" y="5025"/>
                  </a:lnTo>
                  <a:cubicBezTo>
                    <a:pt x="584" y="5096"/>
                    <a:pt x="525" y="5156"/>
                    <a:pt x="453" y="5156"/>
                  </a:cubicBezTo>
                  <a:cubicBezTo>
                    <a:pt x="370" y="5156"/>
                    <a:pt x="310" y="5096"/>
                    <a:pt x="310" y="5025"/>
                  </a:cubicBezTo>
                  <a:lnTo>
                    <a:pt x="310" y="453"/>
                  </a:lnTo>
                  <a:cubicBezTo>
                    <a:pt x="310" y="381"/>
                    <a:pt x="370" y="322"/>
                    <a:pt x="453" y="322"/>
                  </a:cubicBezTo>
                  <a:cubicBezTo>
                    <a:pt x="459" y="321"/>
                    <a:pt x="464" y="321"/>
                    <a:pt x="469" y="321"/>
                  </a:cubicBezTo>
                  <a:close/>
                  <a:moveTo>
                    <a:pt x="453" y="0"/>
                  </a:moveTo>
                  <a:cubicBezTo>
                    <a:pt x="191" y="0"/>
                    <a:pt x="1" y="203"/>
                    <a:pt x="1" y="441"/>
                  </a:cubicBezTo>
                  <a:lnTo>
                    <a:pt x="1" y="5013"/>
                  </a:lnTo>
                  <a:cubicBezTo>
                    <a:pt x="1" y="5263"/>
                    <a:pt x="215" y="5453"/>
                    <a:pt x="453" y="5453"/>
                  </a:cubicBezTo>
                  <a:cubicBezTo>
                    <a:pt x="703" y="5453"/>
                    <a:pt x="894" y="5251"/>
                    <a:pt x="894" y="5013"/>
                  </a:cubicBezTo>
                  <a:lnTo>
                    <a:pt x="894" y="441"/>
                  </a:lnTo>
                  <a:cubicBezTo>
                    <a:pt x="894" y="203"/>
                    <a:pt x="691" y="0"/>
                    <a:pt x="45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6" name="Google Shape;5106;p66"/>
            <p:cNvSpPr/>
            <p:nvPr/>
          </p:nvSpPr>
          <p:spPr>
            <a:xfrm>
              <a:off x="8214796" y="1632951"/>
              <a:ext cx="33008" cy="173601"/>
            </a:xfrm>
            <a:custGeom>
              <a:rect b="b" l="l" r="r" t="t"/>
              <a:pathLst>
                <a:path extrusionOk="0" h="5454" w="1037">
                  <a:moveTo>
                    <a:pt x="584" y="0"/>
                  </a:moveTo>
                  <a:cubicBezTo>
                    <a:pt x="322" y="0"/>
                    <a:pt x="132" y="191"/>
                    <a:pt x="132" y="429"/>
                  </a:cubicBezTo>
                  <a:lnTo>
                    <a:pt x="1" y="5001"/>
                  </a:lnTo>
                  <a:cubicBezTo>
                    <a:pt x="1" y="5120"/>
                    <a:pt x="48" y="5239"/>
                    <a:pt x="132" y="5322"/>
                  </a:cubicBezTo>
                  <a:cubicBezTo>
                    <a:pt x="227" y="5418"/>
                    <a:pt x="322" y="5453"/>
                    <a:pt x="465" y="5453"/>
                  </a:cubicBezTo>
                  <a:cubicBezTo>
                    <a:pt x="715" y="5453"/>
                    <a:pt x="906" y="5263"/>
                    <a:pt x="906" y="5025"/>
                  </a:cubicBezTo>
                  <a:lnTo>
                    <a:pt x="918" y="4298"/>
                  </a:lnTo>
                  <a:cubicBezTo>
                    <a:pt x="918" y="4215"/>
                    <a:pt x="858" y="4132"/>
                    <a:pt x="775" y="4132"/>
                  </a:cubicBezTo>
                  <a:cubicBezTo>
                    <a:pt x="679" y="4132"/>
                    <a:pt x="608" y="4191"/>
                    <a:pt x="608" y="4287"/>
                  </a:cubicBezTo>
                  <a:lnTo>
                    <a:pt x="596" y="5013"/>
                  </a:lnTo>
                  <a:cubicBezTo>
                    <a:pt x="596" y="5084"/>
                    <a:pt x="537" y="5144"/>
                    <a:pt x="465" y="5144"/>
                  </a:cubicBezTo>
                  <a:cubicBezTo>
                    <a:pt x="417" y="5144"/>
                    <a:pt x="382" y="5132"/>
                    <a:pt x="358" y="5096"/>
                  </a:cubicBezTo>
                  <a:cubicBezTo>
                    <a:pt x="322" y="5072"/>
                    <a:pt x="310" y="5037"/>
                    <a:pt x="310" y="5001"/>
                  </a:cubicBezTo>
                  <a:lnTo>
                    <a:pt x="441" y="429"/>
                  </a:lnTo>
                  <a:cubicBezTo>
                    <a:pt x="441" y="357"/>
                    <a:pt x="501" y="298"/>
                    <a:pt x="584" y="298"/>
                  </a:cubicBezTo>
                  <a:cubicBezTo>
                    <a:pt x="620" y="298"/>
                    <a:pt x="656" y="310"/>
                    <a:pt x="691" y="346"/>
                  </a:cubicBezTo>
                  <a:cubicBezTo>
                    <a:pt x="715" y="369"/>
                    <a:pt x="727" y="393"/>
                    <a:pt x="727" y="441"/>
                  </a:cubicBezTo>
                  <a:lnTo>
                    <a:pt x="644" y="3548"/>
                  </a:lnTo>
                  <a:cubicBezTo>
                    <a:pt x="632" y="3644"/>
                    <a:pt x="703" y="3715"/>
                    <a:pt x="787" y="3715"/>
                  </a:cubicBezTo>
                  <a:cubicBezTo>
                    <a:pt x="882" y="3715"/>
                    <a:pt x="953" y="3655"/>
                    <a:pt x="953" y="3572"/>
                  </a:cubicBezTo>
                  <a:lnTo>
                    <a:pt x="1037" y="465"/>
                  </a:lnTo>
                  <a:cubicBezTo>
                    <a:pt x="1037" y="346"/>
                    <a:pt x="1001" y="215"/>
                    <a:pt x="906" y="131"/>
                  </a:cubicBezTo>
                  <a:cubicBezTo>
                    <a:pt x="822" y="48"/>
                    <a:pt x="715" y="0"/>
                    <a:pt x="584"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7" name="Google Shape;5107;p66"/>
            <p:cNvSpPr/>
            <p:nvPr/>
          </p:nvSpPr>
          <p:spPr>
            <a:xfrm>
              <a:off x="8103391" y="1632569"/>
              <a:ext cx="33390" cy="173601"/>
            </a:xfrm>
            <a:custGeom>
              <a:rect b="b" l="l" r="r" t="t"/>
              <a:pathLst>
                <a:path extrusionOk="0" h="5454" w="1049">
                  <a:moveTo>
                    <a:pt x="465" y="310"/>
                  </a:moveTo>
                  <a:cubicBezTo>
                    <a:pt x="536" y="310"/>
                    <a:pt x="596" y="369"/>
                    <a:pt x="596" y="441"/>
                  </a:cubicBezTo>
                  <a:lnTo>
                    <a:pt x="739" y="5013"/>
                  </a:lnTo>
                  <a:cubicBezTo>
                    <a:pt x="739" y="5061"/>
                    <a:pt x="715" y="5084"/>
                    <a:pt x="691" y="5120"/>
                  </a:cubicBezTo>
                  <a:cubicBezTo>
                    <a:pt x="655" y="5144"/>
                    <a:pt x="631" y="5156"/>
                    <a:pt x="584" y="5156"/>
                  </a:cubicBezTo>
                  <a:cubicBezTo>
                    <a:pt x="512" y="5156"/>
                    <a:pt x="453" y="5096"/>
                    <a:pt x="453" y="5025"/>
                  </a:cubicBezTo>
                  <a:lnTo>
                    <a:pt x="322" y="453"/>
                  </a:lnTo>
                  <a:cubicBezTo>
                    <a:pt x="322" y="417"/>
                    <a:pt x="334" y="381"/>
                    <a:pt x="358" y="358"/>
                  </a:cubicBezTo>
                  <a:cubicBezTo>
                    <a:pt x="393" y="322"/>
                    <a:pt x="417" y="310"/>
                    <a:pt x="465" y="310"/>
                  </a:cubicBezTo>
                  <a:close/>
                  <a:moveTo>
                    <a:pt x="465" y="0"/>
                  </a:moveTo>
                  <a:cubicBezTo>
                    <a:pt x="346" y="0"/>
                    <a:pt x="227" y="36"/>
                    <a:pt x="143" y="131"/>
                  </a:cubicBezTo>
                  <a:cubicBezTo>
                    <a:pt x="48" y="215"/>
                    <a:pt x="0" y="334"/>
                    <a:pt x="0" y="453"/>
                  </a:cubicBezTo>
                  <a:lnTo>
                    <a:pt x="143" y="5025"/>
                  </a:lnTo>
                  <a:cubicBezTo>
                    <a:pt x="143" y="5275"/>
                    <a:pt x="346" y="5453"/>
                    <a:pt x="584" y="5453"/>
                  </a:cubicBezTo>
                  <a:cubicBezTo>
                    <a:pt x="703" y="5453"/>
                    <a:pt x="822" y="5406"/>
                    <a:pt x="917" y="5322"/>
                  </a:cubicBezTo>
                  <a:cubicBezTo>
                    <a:pt x="1000" y="5227"/>
                    <a:pt x="1048" y="5120"/>
                    <a:pt x="1048" y="4989"/>
                  </a:cubicBezTo>
                  <a:lnTo>
                    <a:pt x="917" y="429"/>
                  </a:lnTo>
                  <a:cubicBezTo>
                    <a:pt x="917" y="191"/>
                    <a:pt x="715" y="0"/>
                    <a:pt x="465"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08" name="Google Shape;5108;p66"/>
          <p:cNvGrpSpPr/>
          <p:nvPr/>
        </p:nvGrpSpPr>
        <p:grpSpPr>
          <a:xfrm>
            <a:off x="7557192" y="1576134"/>
            <a:ext cx="369133" cy="360411"/>
            <a:chOff x="7582302" y="1499934"/>
            <a:chExt cx="369133" cy="360411"/>
          </a:xfrm>
        </p:grpSpPr>
        <p:sp>
          <p:nvSpPr>
            <p:cNvPr id="5109" name="Google Shape;5109;p66"/>
            <p:cNvSpPr/>
            <p:nvPr/>
          </p:nvSpPr>
          <p:spPr>
            <a:xfrm>
              <a:off x="7582302" y="1499934"/>
              <a:ext cx="369133" cy="360411"/>
            </a:xfrm>
            <a:custGeom>
              <a:rect b="b" l="l" r="r" t="t"/>
              <a:pathLst>
                <a:path extrusionOk="0" h="11323" w="11597">
                  <a:moveTo>
                    <a:pt x="7204" y="595"/>
                  </a:moveTo>
                  <a:cubicBezTo>
                    <a:pt x="7418" y="595"/>
                    <a:pt x="7573" y="738"/>
                    <a:pt x="7608" y="917"/>
                  </a:cubicBezTo>
                  <a:cubicBezTo>
                    <a:pt x="7608" y="941"/>
                    <a:pt x="7620" y="976"/>
                    <a:pt x="7620" y="1000"/>
                  </a:cubicBezTo>
                  <a:lnTo>
                    <a:pt x="7620" y="1750"/>
                  </a:lnTo>
                  <a:lnTo>
                    <a:pt x="3322" y="1750"/>
                  </a:lnTo>
                  <a:lnTo>
                    <a:pt x="3322" y="1631"/>
                  </a:lnTo>
                  <a:cubicBezTo>
                    <a:pt x="3322" y="1227"/>
                    <a:pt x="3191" y="869"/>
                    <a:pt x="2953" y="595"/>
                  </a:cubicBezTo>
                  <a:close/>
                  <a:moveTo>
                    <a:pt x="1667" y="310"/>
                  </a:moveTo>
                  <a:cubicBezTo>
                    <a:pt x="2405" y="310"/>
                    <a:pt x="3001" y="905"/>
                    <a:pt x="3001" y="1631"/>
                  </a:cubicBezTo>
                  <a:cubicBezTo>
                    <a:pt x="3001" y="2358"/>
                    <a:pt x="2405" y="2953"/>
                    <a:pt x="1667" y="2953"/>
                  </a:cubicBezTo>
                  <a:cubicBezTo>
                    <a:pt x="941" y="2953"/>
                    <a:pt x="346" y="2358"/>
                    <a:pt x="346" y="1631"/>
                  </a:cubicBezTo>
                  <a:cubicBezTo>
                    <a:pt x="346" y="905"/>
                    <a:pt x="941" y="310"/>
                    <a:pt x="1667" y="310"/>
                  </a:cubicBezTo>
                  <a:close/>
                  <a:moveTo>
                    <a:pt x="7644" y="9775"/>
                  </a:moveTo>
                  <a:lnTo>
                    <a:pt x="7644" y="10513"/>
                  </a:lnTo>
                  <a:cubicBezTo>
                    <a:pt x="7644" y="10549"/>
                    <a:pt x="7644" y="10573"/>
                    <a:pt x="7620" y="10609"/>
                  </a:cubicBezTo>
                  <a:cubicBezTo>
                    <a:pt x="7585" y="10799"/>
                    <a:pt x="7418" y="10930"/>
                    <a:pt x="7227" y="10930"/>
                  </a:cubicBezTo>
                  <a:lnTo>
                    <a:pt x="2358" y="10930"/>
                  </a:lnTo>
                  <a:cubicBezTo>
                    <a:pt x="2131" y="10930"/>
                    <a:pt x="1941" y="10740"/>
                    <a:pt x="1941" y="10513"/>
                  </a:cubicBezTo>
                  <a:lnTo>
                    <a:pt x="1941" y="9775"/>
                  </a:lnTo>
                  <a:close/>
                  <a:moveTo>
                    <a:pt x="1667" y="0"/>
                  </a:moveTo>
                  <a:cubicBezTo>
                    <a:pt x="750" y="0"/>
                    <a:pt x="0" y="738"/>
                    <a:pt x="0" y="1667"/>
                  </a:cubicBezTo>
                  <a:cubicBezTo>
                    <a:pt x="0" y="2560"/>
                    <a:pt x="715" y="3298"/>
                    <a:pt x="1608" y="3334"/>
                  </a:cubicBezTo>
                  <a:lnTo>
                    <a:pt x="1608" y="4917"/>
                  </a:lnTo>
                  <a:cubicBezTo>
                    <a:pt x="1608" y="5013"/>
                    <a:pt x="1691" y="5084"/>
                    <a:pt x="1774" y="5084"/>
                  </a:cubicBezTo>
                  <a:cubicBezTo>
                    <a:pt x="1858" y="5084"/>
                    <a:pt x="1941" y="5013"/>
                    <a:pt x="1941" y="4917"/>
                  </a:cubicBezTo>
                  <a:lnTo>
                    <a:pt x="1941" y="3310"/>
                  </a:lnTo>
                  <a:cubicBezTo>
                    <a:pt x="2572" y="3203"/>
                    <a:pt x="3096" y="2739"/>
                    <a:pt x="3263" y="2119"/>
                  </a:cubicBezTo>
                  <a:lnTo>
                    <a:pt x="7644" y="2119"/>
                  </a:lnTo>
                  <a:lnTo>
                    <a:pt x="7644" y="3489"/>
                  </a:lnTo>
                  <a:lnTo>
                    <a:pt x="4929" y="3489"/>
                  </a:lnTo>
                  <a:lnTo>
                    <a:pt x="4929" y="2905"/>
                  </a:lnTo>
                  <a:cubicBezTo>
                    <a:pt x="4929" y="2822"/>
                    <a:pt x="4858" y="2751"/>
                    <a:pt x="4763" y="2751"/>
                  </a:cubicBezTo>
                  <a:cubicBezTo>
                    <a:pt x="4679" y="2751"/>
                    <a:pt x="4608" y="2822"/>
                    <a:pt x="4608" y="2905"/>
                  </a:cubicBezTo>
                  <a:lnTo>
                    <a:pt x="4608" y="3882"/>
                  </a:lnTo>
                  <a:lnTo>
                    <a:pt x="4608" y="7715"/>
                  </a:lnTo>
                  <a:lnTo>
                    <a:pt x="4608" y="8692"/>
                  </a:lnTo>
                  <a:cubicBezTo>
                    <a:pt x="4608" y="8775"/>
                    <a:pt x="4679" y="8847"/>
                    <a:pt x="4763" y="8847"/>
                  </a:cubicBezTo>
                  <a:cubicBezTo>
                    <a:pt x="4858" y="8847"/>
                    <a:pt x="4929" y="8775"/>
                    <a:pt x="4929" y="8692"/>
                  </a:cubicBezTo>
                  <a:lnTo>
                    <a:pt x="4929" y="8096"/>
                  </a:lnTo>
                  <a:lnTo>
                    <a:pt x="7644" y="8096"/>
                  </a:lnTo>
                  <a:lnTo>
                    <a:pt x="7644" y="9478"/>
                  </a:lnTo>
                  <a:lnTo>
                    <a:pt x="1941" y="9478"/>
                  </a:lnTo>
                  <a:lnTo>
                    <a:pt x="1941" y="5668"/>
                  </a:lnTo>
                  <a:cubicBezTo>
                    <a:pt x="1941" y="5572"/>
                    <a:pt x="1870" y="5501"/>
                    <a:pt x="1774" y="5501"/>
                  </a:cubicBezTo>
                  <a:cubicBezTo>
                    <a:pt x="1691" y="5501"/>
                    <a:pt x="1608" y="5572"/>
                    <a:pt x="1608" y="5668"/>
                  </a:cubicBezTo>
                  <a:lnTo>
                    <a:pt x="1608" y="9656"/>
                  </a:lnTo>
                  <a:lnTo>
                    <a:pt x="1608" y="10561"/>
                  </a:lnTo>
                  <a:cubicBezTo>
                    <a:pt x="1608" y="10978"/>
                    <a:pt x="1953" y="11323"/>
                    <a:pt x="2370" y="11323"/>
                  </a:cubicBezTo>
                  <a:lnTo>
                    <a:pt x="7239" y="11323"/>
                  </a:lnTo>
                  <a:cubicBezTo>
                    <a:pt x="7620" y="11323"/>
                    <a:pt x="7954" y="11025"/>
                    <a:pt x="8001" y="10632"/>
                  </a:cubicBezTo>
                  <a:lnTo>
                    <a:pt x="8001" y="10561"/>
                  </a:lnTo>
                  <a:lnTo>
                    <a:pt x="8001" y="9656"/>
                  </a:lnTo>
                  <a:lnTo>
                    <a:pt x="8001" y="8096"/>
                  </a:lnTo>
                  <a:lnTo>
                    <a:pt x="9025" y="8096"/>
                  </a:lnTo>
                  <a:cubicBezTo>
                    <a:pt x="9109" y="8096"/>
                    <a:pt x="9192" y="8013"/>
                    <a:pt x="9192" y="7930"/>
                  </a:cubicBezTo>
                  <a:cubicBezTo>
                    <a:pt x="9192" y="7834"/>
                    <a:pt x="9109" y="7763"/>
                    <a:pt x="9025" y="7763"/>
                  </a:cubicBezTo>
                  <a:lnTo>
                    <a:pt x="4977" y="7763"/>
                  </a:lnTo>
                  <a:cubicBezTo>
                    <a:pt x="4965" y="7763"/>
                    <a:pt x="4941" y="7751"/>
                    <a:pt x="4941" y="7727"/>
                  </a:cubicBezTo>
                  <a:lnTo>
                    <a:pt x="4941" y="3894"/>
                  </a:lnTo>
                  <a:cubicBezTo>
                    <a:pt x="4941" y="3882"/>
                    <a:pt x="4965" y="3858"/>
                    <a:pt x="4977" y="3858"/>
                  </a:cubicBezTo>
                  <a:lnTo>
                    <a:pt x="11228" y="3858"/>
                  </a:lnTo>
                  <a:cubicBezTo>
                    <a:pt x="11240" y="3858"/>
                    <a:pt x="11252" y="3882"/>
                    <a:pt x="11252" y="3894"/>
                  </a:cubicBezTo>
                  <a:lnTo>
                    <a:pt x="11252" y="7727"/>
                  </a:lnTo>
                  <a:cubicBezTo>
                    <a:pt x="11252" y="7751"/>
                    <a:pt x="11240" y="7763"/>
                    <a:pt x="11228" y="7763"/>
                  </a:cubicBezTo>
                  <a:lnTo>
                    <a:pt x="9763" y="7763"/>
                  </a:lnTo>
                  <a:cubicBezTo>
                    <a:pt x="9680" y="7763"/>
                    <a:pt x="9609" y="7834"/>
                    <a:pt x="9609" y="7930"/>
                  </a:cubicBezTo>
                  <a:cubicBezTo>
                    <a:pt x="9609" y="8013"/>
                    <a:pt x="9680" y="8096"/>
                    <a:pt x="9763" y="8096"/>
                  </a:cubicBezTo>
                  <a:lnTo>
                    <a:pt x="11228" y="8096"/>
                  </a:lnTo>
                  <a:cubicBezTo>
                    <a:pt x="11430" y="8096"/>
                    <a:pt x="11597" y="7930"/>
                    <a:pt x="11597" y="7715"/>
                  </a:cubicBezTo>
                  <a:lnTo>
                    <a:pt x="11597" y="3882"/>
                  </a:lnTo>
                  <a:cubicBezTo>
                    <a:pt x="11585" y="3632"/>
                    <a:pt x="11418" y="3465"/>
                    <a:pt x="11216" y="3465"/>
                  </a:cubicBezTo>
                  <a:lnTo>
                    <a:pt x="7977" y="3465"/>
                  </a:lnTo>
                  <a:lnTo>
                    <a:pt x="7977" y="1929"/>
                  </a:lnTo>
                  <a:lnTo>
                    <a:pt x="7977" y="1024"/>
                  </a:lnTo>
                  <a:lnTo>
                    <a:pt x="7977" y="953"/>
                  </a:lnTo>
                  <a:cubicBezTo>
                    <a:pt x="7942" y="560"/>
                    <a:pt x="7620" y="262"/>
                    <a:pt x="7227" y="262"/>
                  </a:cubicBezTo>
                  <a:lnTo>
                    <a:pt x="2655" y="262"/>
                  </a:lnTo>
                  <a:cubicBezTo>
                    <a:pt x="2643" y="262"/>
                    <a:pt x="2620" y="262"/>
                    <a:pt x="2608" y="274"/>
                  </a:cubicBezTo>
                  <a:cubicBezTo>
                    <a:pt x="2346" y="95"/>
                    <a:pt x="2012" y="0"/>
                    <a:pt x="1667"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0" name="Google Shape;5110;p66"/>
            <p:cNvSpPr/>
            <p:nvPr/>
          </p:nvSpPr>
          <p:spPr>
            <a:xfrm>
              <a:off x="7850598" y="1634829"/>
              <a:ext cx="77729" cy="51214"/>
            </a:xfrm>
            <a:custGeom>
              <a:rect b="b" l="l" r="r" t="t"/>
              <a:pathLst>
                <a:path extrusionOk="0" h="1609" w="2442">
                  <a:moveTo>
                    <a:pt x="1656" y="322"/>
                  </a:moveTo>
                  <a:cubicBezTo>
                    <a:pt x="1906" y="322"/>
                    <a:pt x="2108" y="537"/>
                    <a:pt x="2108" y="787"/>
                  </a:cubicBezTo>
                  <a:cubicBezTo>
                    <a:pt x="2108" y="1037"/>
                    <a:pt x="1906" y="1251"/>
                    <a:pt x="1656" y="1251"/>
                  </a:cubicBezTo>
                  <a:cubicBezTo>
                    <a:pt x="1394" y="1251"/>
                    <a:pt x="1191" y="1037"/>
                    <a:pt x="1191" y="787"/>
                  </a:cubicBezTo>
                  <a:cubicBezTo>
                    <a:pt x="1191" y="537"/>
                    <a:pt x="1394" y="322"/>
                    <a:pt x="1656" y="322"/>
                  </a:cubicBezTo>
                  <a:close/>
                  <a:moveTo>
                    <a:pt x="799" y="322"/>
                  </a:moveTo>
                  <a:cubicBezTo>
                    <a:pt x="858" y="322"/>
                    <a:pt x="906" y="346"/>
                    <a:pt x="965" y="358"/>
                  </a:cubicBezTo>
                  <a:cubicBezTo>
                    <a:pt x="894" y="477"/>
                    <a:pt x="834" y="632"/>
                    <a:pt x="834" y="787"/>
                  </a:cubicBezTo>
                  <a:cubicBezTo>
                    <a:pt x="834" y="929"/>
                    <a:pt x="870" y="1096"/>
                    <a:pt x="965" y="1215"/>
                  </a:cubicBezTo>
                  <a:cubicBezTo>
                    <a:pt x="918" y="1227"/>
                    <a:pt x="858" y="1251"/>
                    <a:pt x="799" y="1251"/>
                  </a:cubicBezTo>
                  <a:cubicBezTo>
                    <a:pt x="792" y="1251"/>
                    <a:pt x="785" y="1251"/>
                    <a:pt x="779" y="1251"/>
                  </a:cubicBezTo>
                  <a:cubicBezTo>
                    <a:pt x="538" y="1251"/>
                    <a:pt x="346" y="1042"/>
                    <a:pt x="346" y="787"/>
                  </a:cubicBezTo>
                  <a:cubicBezTo>
                    <a:pt x="346" y="537"/>
                    <a:pt x="549" y="322"/>
                    <a:pt x="799" y="322"/>
                  </a:cubicBezTo>
                  <a:close/>
                  <a:moveTo>
                    <a:pt x="799" y="1"/>
                  </a:moveTo>
                  <a:cubicBezTo>
                    <a:pt x="358" y="1"/>
                    <a:pt x="1" y="358"/>
                    <a:pt x="1" y="799"/>
                  </a:cubicBezTo>
                  <a:cubicBezTo>
                    <a:pt x="1" y="1251"/>
                    <a:pt x="358" y="1608"/>
                    <a:pt x="799" y="1608"/>
                  </a:cubicBezTo>
                  <a:cubicBezTo>
                    <a:pt x="953" y="1596"/>
                    <a:pt x="1096" y="1561"/>
                    <a:pt x="1215" y="1489"/>
                  </a:cubicBezTo>
                  <a:cubicBezTo>
                    <a:pt x="1334" y="1561"/>
                    <a:pt x="1489" y="1608"/>
                    <a:pt x="1632" y="1608"/>
                  </a:cubicBezTo>
                  <a:cubicBezTo>
                    <a:pt x="2084" y="1608"/>
                    <a:pt x="2442" y="1251"/>
                    <a:pt x="2442" y="799"/>
                  </a:cubicBezTo>
                  <a:cubicBezTo>
                    <a:pt x="2442" y="358"/>
                    <a:pt x="2084" y="1"/>
                    <a:pt x="1632" y="1"/>
                  </a:cubicBezTo>
                  <a:cubicBezTo>
                    <a:pt x="1489" y="1"/>
                    <a:pt x="1334" y="48"/>
                    <a:pt x="1215" y="120"/>
                  </a:cubicBezTo>
                  <a:cubicBezTo>
                    <a:pt x="1096" y="48"/>
                    <a:pt x="953" y="1"/>
                    <a:pt x="79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1" name="Google Shape;5111;p66"/>
            <p:cNvSpPr/>
            <p:nvPr/>
          </p:nvSpPr>
          <p:spPr>
            <a:xfrm>
              <a:off x="7753962" y="1635593"/>
              <a:ext cx="70917" cy="48541"/>
            </a:xfrm>
            <a:custGeom>
              <a:rect b="b" l="l" r="r" t="t"/>
              <a:pathLst>
                <a:path extrusionOk="0" h="1525" w="2228">
                  <a:moveTo>
                    <a:pt x="1858" y="346"/>
                  </a:moveTo>
                  <a:cubicBezTo>
                    <a:pt x="1870" y="346"/>
                    <a:pt x="1894" y="358"/>
                    <a:pt x="1894" y="382"/>
                  </a:cubicBezTo>
                  <a:lnTo>
                    <a:pt x="1894" y="1156"/>
                  </a:lnTo>
                  <a:cubicBezTo>
                    <a:pt x="1894" y="1167"/>
                    <a:pt x="1870" y="1179"/>
                    <a:pt x="1858" y="1179"/>
                  </a:cubicBezTo>
                  <a:lnTo>
                    <a:pt x="370" y="1179"/>
                  </a:lnTo>
                  <a:cubicBezTo>
                    <a:pt x="358" y="1179"/>
                    <a:pt x="346" y="1167"/>
                    <a:pt x="346" y="1156"/>
                  </a:cubicBezTo>
                  <a:lnTo>
                    <a:pt x="346" y="382"/>
                  </a:lnTo>
                  <a:cubicBezTo>
                    <a:pt x="346" y="358"/>
                    <a:pt x="358" y="346"/>
                    <a:pt x="370" y="346"/>
                  </a:cubicBezTo>
                  <a:close/>
                  <a:moveTo>
                    <a:pt x="370" y="1"/>
                  </a:moveTo>
                  <a:cubicBezTo>
                    <a:pt x="167" y="1"/>
                    <a:pt x="1" y="167"/>
                    <a:pt x="1" y="382"/>
                  </a:cubicBezTo>
                  <a:lnTo>
                    <a:pt x="1" y="1156"/>
                  </a:lnTo>
                  <a:cubicBezTo>
                    <a:pt x="1" y="1358"/>
                    <a:pt x="167" y="1525"/>
                    <a:pt x="370" y="1525"/>
                  </a:cubicBezTo>
                  <a:lnTo>
                    <a:pt x="1858" y="1525"/>
                  </a:lnTo>
                  <a:cubicBezTo>
                    <a:pt x="2072" y="1525"/>
                    <a:pt x="2227" y="1358"/>
                    <a:pt x="2227" y="1156"/>
                  </a:cubicBezTo>
                  <a:lnTo>
                    <a:pt x="2227" y="382"/>
                  </a:lnTo>
                  <a:cubicBezTo>
                    <a:pt x="2227" y="167"/>
                    <a:pt x="2072" y="1"/>
                    <a:pt x="1858"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2" name="Google Shape;5112;p66"/>
            <p:cNvSpPr/>
            <p:nvPr/>
          </p:nvSpPr>
          <p:spPr>
            <a:xfrm>
              <a:off x="7750174" y="1695465"/>
              <a:ext cx="180794" cy="31862"/>
            </a:xfrm>
            <a:custGeom>
              <a:rect b="b" l="l" r="r" t="t"/>
              <a:pathLst>
                <a:path extrusionOk="0" h="1001" w="5680">
                  <a:moveTo>
                    <a:pt x="5311" y="346"/>
                  </a:moveTo>
                  <a:cubicBezTo>
                    <a:pt x="5323" y="346"/>
                    <a:pt x="5347" y="358"/>
                    <a:pt x="5347" y="370"/>
                  </a:cubicBezTo>
                  <a:lnTo>
                    <a:pt x="5347" y="620"/>
                  </a:lnTo>
                  <a:cubicBezTo>
                    <a:pt x="5347" y="644"/>
                    <a:pt x="5323" y="656"/>
                    <a:pt x="5311" y="656"/>
                  </a:cubicBezTo>
                  <a:lnTo>
                    <a:pt x="370" y="656"/>
                  </a:lnTo>
                  <a:cubicBezTo>
                    <a:pt x="358" y="656"/>
                    <a:pt x="346" y="632"/>
                    <a:pt x="346" y="620"/>
                  </a:cubicBezTo>
                  <a:lnTo>
                    <a:pt x="346" y="370"/>
                  </a:lnTo>
                  <a:cubicBezTo>
                    <a:pt x="346" y="358"/>
                    <a:pt x="358" y="346"/>
                    <a:pt x="370" y="346"/>
                  </a:cubicBezTo>
                  <a:close/>
                  <a:moveTo>
                    <a:pt x="352" y="0"/>
                  </a:moveTo>
                  <a:cubicBezTo>
                    <a:pt x="168" y="0"/>
                    <a:pt x="1" y="174"/>
                    <a:pt x="1" y="370"/>
                  </a:cubicBezTo>
                  <a:lnTo>
                    <a:pt x="1" y="620"/>
                  </a:lnTo>
                  <a:cubicBezTo>
                    <a:pt x="1" y="834"/>
                    <a:pt x="167" y="1001"/>
                    <a:pt x="370" y="1001"/>
                  </a:cubicBezTo>
                  <a:lnTo>
                    <a:pt x="5311" y="1001"/>
                  </a:lnTo>
                  <a:cubicBezTo>
                    <a:pt x="5525" y="1001"/>
                    <a:pt x="5680" y="834"/>
                    <a:pt x="5680" y="620"/>
                  </a:cubicBezTo>
                  <a:lnTo>
                    <a:pt x="5680" y="370"/>
                  </a:lnTo>
                  <a:cubicBezTo>
                    <a:pt x="5680" y="167"/>
                    <a:pt x="5525" y="1"/>
                    <a:pt x="5311" y="1"/>
                  </a:cubicBezTo>
                  <a:lnTo>
                    <a:pt x="370" y="1"/>
                  </a:lnTo>
                  <a:cubicBezTo>
                    <a:pt x="364" y="0"/>
                    <a:pt x="358" y="0"/>
                    <a:pt x="352"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3" name="Google Shape;5113;p66"/>
            <p:cNvSpPr/>
            <p:nvPr/>
          </p:nvSpPr>
          <p:spPr>
            <a:xfrm>
              <a:off x="7613750" y="1535424"/>
              <a:ext cx="43225" cy="32371"/>
            </a:xfrm>
            <a:custGeom>
              <a:rect b="b" l="l" r="r" t="t"/>
              <a:pathLst>
                <a:path extrusionOk="0" h="1017" w="1358">
                  <a:moveTo>
                    <a:pt x="1179" y="1"/>
                  </a:moveTo>
                  <a:cubicBezTo>
                    <a:pt x="1136" y="1"/>
                    <a:pt x="1093" y="19"/>
                    <a:pt x="1060" y="52"/>
                  </a:cubicBezTo>
                  <a:lnTo>
                    <a:pt x="548" y="600"/>
                  </a:lnTo>
                  <a:lnTo>
                    <a:pt x="322" y="326"/>
                  </a:lnTo>
                  <a:cubicBezTo>
                    <a:pt x="287" y="277"/>
                    <a:pt x="240" y="253"/>
                    <a:pt x="191" y="253"/>
                  </a:cubicBezTo>
                  <a:cubicBezTo>
                    <a:pt x="155" y="253"/>
                    <a:pt x="119" y="265"/>
                    <a:pt x="84" y="290"/>
                  </a:cubicBezTo>
                  <a:cubicBezTo>
                    <a:pt x="12" y="350"/>
                    <a:pt x="0" y="457"/>
                    <a:pt x="60" y="528"/>
                  </a:cubicBezTo>
                  <a:lnTo>
                    <a:pt x="405" y="957"/>
                  </a:lnTo>
                  <a:cubicBezTo>
                    <a:pt x="429" y="1004"/>
                    <a:pt x="477" y="1016"/>
                    <a:pt x="536" y="1016"/>
                  </a:cubicBezTo>
                  <a:cubicBezTo>
                    <a:pt x="584" y="1016"/>
                    <a:pt x="620" y="1004"/>
                    <a:pt x="655" y="957"/>
                  </a:cubicBezTo>
                  <a:lnTo>
                    <a:pt x="1298" y="278"/>
                  </a:lnTo>
                  <a:cubicBezTo>
                    <a:pt x="1358" y="207"/>
                    <a:pt x="1358" y="100"/>
                    <a:pt x="1274" y="40"/>
                  </a:cubicBezTo>
                  <a:cubicBezTo>
                    <a:pt x="1248" y="13"/>
                    <a:pt x="1214" y="1"/>
                    <a:pt x="117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14" name="Google Shape;5114;p66"/>
          <p:cNvGrpSpPr/>
          <p:nvPr/>
        </p:nvGrpSpPr>
        <p:grpSpPr>
          <a:xfrm>
            <a:off x="6170979" y="3893352"/>
            <a:ext cx="346056" cy="345674"/>
            <a:chOff x="2238181" y="4120624"/>
            <a:chExt cx="346056" cy="345674"/>
          </a:xfrm>
        </p:grpSpPr>
        <p:grpSp>
          <p:nvGrpSpPr>
            <p:cNvPr id="5115" name="Google Shape;5115;p66"/>
            <p:cNvGrpSpPr/>
            <p:nvPr/>
          </p:nvGrpSpPr>
          <p:grpSpPr>
            <a:xfrm>
              <a:off x="2309155" y="4177413"/>
              <a:ext cx="203862" cy="231903"/>
              <a:chOff x="1512725" y="258500"/>
              <a:chExt cx="4570900" cy="5199625"/>
            </a:xfrm>
          </p:grpSpPr>
          <p:sp>
            <p:nvSpPr>
              <p:cNvPr id="5116" name="Google Shape;5116;p66"/>
              <p:cNvSpPr/>
              <p:nvPr/>
            </p:nvSpPr>
            <p:spPr>
              <a:xfrm>
                <a:off x="1512725" y="2700900"/>
                <a:ext cx="2654475" cy="2757225"/>
              </a:xfrm>
              <a:custGeom>
                <a:rect b="b" l="l" r="r" t="t"/>
                <a:pathLst>
                  <a:path extrusionOk="0" h="110289" w="106179">
                    <a:moveTo>
                      <a:pt x="19199" y="1"/>
                    </a:moveTo>
                    <a:cubicBezTo>
                      <a:pt x="18076" y="1"/>
                      <a:pt x="16954" y="466"/>
                      <a:pt x="16148" y="1404"/>
                    </a:cubicBezTo>
                    <a:cubicBezTo>
                      <a:pt x="5840" y="13310"/>
                      <a:pt x="1" y="28739"/>
                      <a:pt x="33" y="44494"/>
                    </a:cubicBezTo>
                    <a:cubicBezTo>
                      <a:pt x="33" y="62077"/>
                      <a:pt x="6916" y="78582"/>
                      <a:pt x="19442" y="91010"/>
                    </a:cubicBezTo>
                    <a:cubicBezTo>
                      <a:pt x="31968" y="103439"/>
                      <a:pt x="48572" y="110289"/>
                      <a:pt x="66252" y="110289"/>
                    </a:cubicBezTo>
                    <a:cubicBezTo>
                      <a:pt x="69546" y="110289"/>
                      <a:pt x="72939" y="110060"/>
                      <a:pt x="76201" y="109571"/>
                    </a:cubicBezTo>
                    <a:cubicBezTo>
                      <a:pt x="86248" y="108071"/>
                      <a:pt x="95675" y="104352"/>
                      <a:pt x="103895" y="98643"/>
                    </a:cubicBezTo>
                    <a:cubicBezTo>
                      <a:pt x="105983" y="97208"/>
                      <a:pt x="106179" y="94272"/>
                      <a:pt x="104417" y="92478"/>
                    </a:cubicBezTo>
                    <a:cubicBezTo>
                      <a:pt x="104384" y="92348"/>
                      <a:pt x="104384" y="92315"/>
                      <a:pt x="104352" y="92315"/>
                    </a:cubicBezTo>
                    <a:cubicBezTo>
                      <a:pt x="103555" y="91537"/>
                      <a:pt x="102517" y="91128"/>
                      <a:pt x="101470" y="91128"/>
                    </a:cubicBezTo>
                    <a:cubicBezTo>
                      <a:pt x="100673" y="91128"/>
                      <a:pt x="99870" y="91365"/>
                      <a:pt x="99165" y="91859"/>
                    </a:cubicBezTo>
                    <a:cubicBezTo>
                      <a:pt x="91956" y="96849"/>
                      <a:pt x="83769" y="100111"/>
                      <a:pt x="74994" y="101416"/>
                    </a:cubicBezTo>
                    <a:cubicBezTo>
                      <a:pt x="72091" y="101808"/>
                      <a:pt x="69155" y="102069"/>
                      <a:pt x="66252" y="102069"/>
                    </a:cubicBezTo>
                    <a:cubicBezTo>
                      <a:pt x="50757" y="102069"/>
                      <a:pt x="36176" y="96066"/>
                      <a:pt x="25216" y="85171"/>
                    </a:cubicBezTo>
                    <a:cubicBezTo>
                      <a:pt x="14256" y="74309"/>
                      <a:pt x="8221" y="59826"/>
                      <a:pt x="8188" y="44462"/>
                    </a:cubicBezTo>
                    <a:cubicBezTo>
                      <a:pt x="8188" y="30664"/>
                      <a:pt x="13277" y="17126"/>
                      <a:pt x="22313" y="6721"/>
                    </a:cubicBezTo>
                    <a:cubicBezTo>
                      <a:pt x="23650" y="5188"/>
                      <a:pt x="23650" y="2904"/>
                      <a:pt x="22248" y="1404"/>
                    </a:cubicBezTo>
                    <a:lnTo>
                      <a:pt x="22215" y="1338"/>
                    </a:lnTo>
                    <a:cubicBezTo>
                      <a:pt x="21407" y="449"/>
                      <a:pt x="20302" y="1"/>
                      <a:pt x="19199"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7" name="Google Shape;5117;p66"/>
              <p:cNvSpPr/>
              <p:nvPr/>
            </p:nvSpPr>
            <p:spPr>
              <a:xfrm>
                <a:off x="2323325" y="258500"/>
                <a:ext cx="3760300" cy="4390225"/>
              </a:xfrm>
              <a:custGeom>
                <a:rect b="b" l="l" r="r" t="t"/>
                <a:pathLst>
                  <a:path extrusionOk="0" h="175609" w="150412">
                    <a:moveTo>
                      <a:pt x="63610" y="0"/>
                    </a:moveTo>
                    <a:cubicBezTo>
                      <a:pt x="61359" y="0"/>
                      <a:pt x="59532" y="1827"/>
                      <a:pt x="59532" y="4078"/>
                    </a:cubicBezTo>
                    <a:lnTo>
                      <a:pt x="59532" y="93228"/>
                    </a:lnTo>
                    <a:lnTo>
                      <a:pt x="59467" y="142060"/>
                    </a:lnTo>
                    <a:cubicBezTo>
                      <a:pt x="59467" y="153020"/>
                      <a:pt x="52421" y="162741"/>
                      <a:pt x="41950" y="166199"/>
                    </a:cubicBezTo>
                    <a:cubicBezTo>
                      <a:pt x="39320" y="167047"/>
                      <a:pt x="36616" y="167503"/>
                      <a:pt x="33881" y="167503"/>
                    </a:cubicBezTo>
                    <a:cubicBezTo>
                      <a:pt x="33462" y="167503"/>
                      <a:pt x="33042" y="167493"/>
                      <a:pt x="32621" y="167471"/>
                    </a:cubicBezTo>
                    <a:cubicBezTo>
                      <a:pt x="19181" y="166818"/>
                      <a:pt x="8515" y="155793"/>
                      <a:pt x="8319" y="142419"/>
                    </a:cubicBezTo>
                    <a:cubicBezTo>
                      <a:pt x="8221" y="135569"/>
                      <a:pt x="10798" y="129143"/>
                      <a:pt x="15593" y="124250"/>
                    </a:cubicBezTo>
                    <a:cubicBezTo>
                      <a:pt x="20454" y="119291"/>
                      <a:pt x="26978" y="116584"/>
                      <a:pt x="33926" y="116584"/>
                    </a:cubicBezTo>
                    <a:cubicBezTo>
                      <a:pt x="36633" y="116584"/>
                      <a:pt x="39373" y="117041"/>
                      <a:pt x="41983" y="117889"/>
                    </a:cubicBezTo>
                    <a:cubicBezTo>
                      <a:pt x="42399" y="118019"/>
                      <a:pt x="42825" y="118082"/>
                      <a:pt x="43246" y="118082"/>
                    </a:cubicBezTo>
                    <a:cubicBezTo>
                      <a:pt x="44409" y="118082"/>
                      <a:pt x="45540" y="117600"/>
                      <a:pt x="46354" y="116714"/>
                    </a:cubicBezTo>
                    <a:cubicBezTo>
                      <a:pt x="47006" y="115931"/>
                      <a:pt x="47332" y="114920"/>
                      <a:pt x="47332" y="113909"/>
                    </a:cubicBezTo>
                    <a:lnTo>
                      <a:pt x="47332" y="81028"/>
                    </a:lnTo>
                    <a:cubicBezTo>
                      <a:pt x="47332" y="79038"/>
                      <a:pt x="45865" y="77277"/>
                      <a:pt x="43875" y="76983"/>
                    </a:cubicBezTo>
                    <a:cubicBezTo>
                      <a:pt x="40547" y="76494"/>
                      <a:pt x="37220" y="76233"/>
                      <a:pt x="33926" y="76233"/>
                    </a:cubicBezTo>
                    <a:cubicBezTo>
                      <a:pt x="26651" y="76233"/>
                      <a:pt x="19638" y="77407"/>
                      <a:pt x="12984" y="79593"/>
                    </a:cubicBezTo>
                    <a:cubicBezTo>
                      <a:pt x="10831" y="80311"/>
                      <a:pt x="9820" y="82724"/>
                      <a:pt x="10831" y="84780"/>
                    </a:cubicBezTo>
                    <a:lnTo>
                      <a:pt x="10831" y="84812"/>
                    </a:lnTo>
                    <a:cubicBezTo>
                      <a:pt x="10961" y="85008"/>
                      <a:pt x="11092" y="85269"/>
                      <a:pt x="11157" y="85465"/>
                    </a:cubicBezTo>
                    <a:cubicBezTo>
                      <a:pt x="11790" y="86730"/>
                      <a:pt x="13091" y="87485"/>
                      <a:pt x="14435" y="87485"/>
                    </a:cubicBezTo>
                    <a:cubicBezTo>
                      <a:pt x="14823" y="87485"/>
                      <a:pt x="15214" y="87423"/>
                      <a:pt x="15593" y="87291"/>
                    </a:cubicBezTo>
                    <a:cubicBezTo>
                      <a:pt x="21400" y="85367"/>
                      <a:pt x="27565" y="84388"/>
                      <a:pt x="33860" y="84388"/>
                    </a:cubicBezTo>
                    <a:cubicBezTo>
                      <a:pt x="35622" y="84388"/>
                      <a:pt x="37383" y="84486"/>
                      <a:pt x="39145" y="84649"/>
                    </a:cubicBezTo>
                    <a:lnTo>
                      <a:pt x="39145" y="108853"/>
                    </a:lnTo>
                    <a:cubicBezTo>
                      <a:pt x="37383" y="108592"/>
                      <a:pt x="35622" y="108462"/>
                      <a:pt x="33860" y="108462"/>
                    </a:cubicBezTo>
                    <a:cubicBezTo>
                      <a:pt x="24727" y="108462"/>
                      <a:pt x="16180" y="112050"/>
                      <a:pt x="9787" y="118541"/>
                    </a:cubicBezTo>
                    <a:cubicBezTo>
                      <a:pt x="3426" y="124967"/>
                      <a:pt x="1" y="133481"/>
                      <a:pt x="99" y="142549"/>
                    </a:cubicBezTo>
                    <a:cubicBezTo>
                      <a:pt x="360" y="160197"/>
                      <a:pt x="14452" y="174712"/>
                      <a:pt x="32164" y="175561"/>
                    </a:cubicBezTo>
                    <a:cubicBezTo>
                      <a:pt x="32758" y="175593"/>
                      <a:pt x="33351" y="175609"/>
                      <a:pt x="33941" y="175609"/>
                    </a:cubicBezTo>
                    <a:cubicBezTo>
                      <a:pt x="37530" y="175609"/>
                      <a:pt x="41044" y="175018"/>
                      <a:pt x="44462" y="173897"/>
                    </a:cubicBezTo>
                    <a:cubicBezTo>
                      <a:pt x="58325" y="169330"/>
                      <a:pt x="67622" y="156543"/>
                      <a:pt x="67622" y="142027"/>
                    </a:cubicBezTo>
                    <a:lnTo>
                      <a:pt x="67687" y="93163"/>
                    </a:lnTo>
                    <a:lnTo>
                      <a:pt x="67687" y="8155"/>
                    </a:lnTo>
                    <a:lnTo>
                      <a:pt x="78321" y="8155"/>
                    </a:lnTo>
                    <a:cubicBezTo>
                      <a:pt x="81697" y="8133"/>
                      <a:pt x="85305" y="8095"/>
                      <a:pt x="88344" y="8095"/>
                    </a:cubicBezTo>
                    <a:cubicBezTo>
                      <a:pt x="89709" y="8095"/>
                      <a:pt x="90960" y="8103"/>
                      <a:pt x="92022" y="8123"/>
                    </a:cubicBezTo>
                    <a:cubicBezTo>
                      <a:pt x="93098" y="21073"/>
                      <a:pt x="98643" y="33110"/>
                      <a:pt x="107973" y="42374"/>
                    </a:cubicBezTo>
                    <a:cubicBezTo>
                      <a:pt x="117269" y="51573"/>
                      <a:pt x="129339" y="57053"/>
                      <a:pt x="142256" y="58031"/>
                    </a:cubicBezTo>
                    <a:cubicBezTo>
                      <a:pt x="142256" y="64131"/>
                      <a:pt x="142289" y="76005"/>
                      <a:pt x="142354" y="82333"/>
                    </a:cubicBezTo>
                    <a:cubicBezTo>
                      <a:pt x="133155" y="81876"/>
                      <a:pt x="124250" y="79821"/>
                      <a:pt x="115769" y="76233"/>
                    </a:cubicBezTo>
                    <a:cubicBezTo>
                      <a:pt x="109506" y="73624"/>
                      <a:pt x="103700" y="70198"/>
                      <a:pt x="98350" y="66088"/>
                    </a:cubicBezTo>
                    <a:cubicBezTo>
                      <a:pt x="97610" y="65524"/>
                      <a:pt x="96719" y="65238"/>
                      <a:pt x="95830" y="65238"/>
                    </a:cubicBezTo>
                    <a:cubicBezTo>
                      <a:pt x="95229" y="65238"/>
                      <a:pt x="94629" y="65369"/>
                      <a:pt x="94077" y="65632"/>
                    </a:cubicBezTo>
                    <a:cubicBezTo>
                      <a:pt x="92674" y="66284"/>
                      <a:pt x="91793" y="67752"/>
                      <a:pt x="91793" y="69318"/>
                    </a:cubicBezTo>
                    <a:lnTo>
                      <a:pt x="91956" y="142354"/>
                    </a:lnTo>
                    <a:cubicBezTo>
                      <a:pt x="91891" y="150443"/>
                      <a:pt x="90195" y="158272"/>
                      <a:pt x="86966" y="165514"/>
                    </a:cubicBezTo>
                    <a:cubicBezTo>
                      <a:pt x="86150" y="167308"/>
                      <a:pt x="86802" y="169428"/>
                      <a:pt x="88433" y="170472"/>
                    </a:cubicBezTo>
                    <a:cubicBezTo>
                      <a:pt x="88466" y="170472"/>
                      <a:pt x="88466" y="170505"/>
                      <a:pt x="88531" y="170505"/>
                    </a:cubicBezTo>
                    <a:cubicBezTo>
                      <a:pt x="89214" y="170960"/>
                      <a:pt x="89984" y="171174"/>
                      <a:pt x="90744" y="171174"/>
                    </a:cubicBezTo>
                    <a:cubicBezTo>
                      <a:pt x="92271" y="171174"/>
                      <a:pt x="93760" y="170311"/>
                      <a:pt x="94436" y="168808"/>
                    </a:cubicBezTo>
                    <a:cubicBezTo>
                      <a:pt x="98089" y="160555"/>
                      <a:pt x="100046" y="151650"/>
                      <a:pt x="100111" y="142354"/>
                    </a:cubicBezTo>
                    <a:lnTo>
                      <a:pt x="99850" y="77049"/>
                    </a:lnTo>
                    <a:lnTo>
                      <a:pt x="99850" y="77049"/>
                    </a:lnTo>
                    <a:cubicBezTo>
                      <a:pt x="103895" y="79593"/>
                      <a:pt x="108071" y="81844"/>
                      <a:pt x="112474" y="83670"/>
                    </a:cubicBezTo>
                    <a:cubicBezTo>
                      <a:pt x="123206" y="88205"/>
                      <a:pt x="134591" y="90521"/>
                      <a:pt x="146301" y="90521"/>
                    </a:cubicBezTo>
                    <a:cubicBezTo>
                      <a:pt x="147410" y="90521"/>
                      <a:pt x="148454" y="90097"/>
                      <a:pt x="149237" y="89346"/>
                    </a:cubicBezTo>
                    <a:cubicBezTo>
                      <a:pt x="149987" y="88563"/>
                      <a:pt x="150411" y="87552"/>
                      <a:pt x="150411" y="86443"/>
                    </a:cubicBezTo>
                    <a:lnTo>
                      <a:pt x="150379" y="70231"/>
                    </a:lnTo>
                    <a:lnTo>
                      <a:pt x="150313" y="54345"/>
                    </a:lnTo>
                    <a:cubicBezTo>
                      <a:pt x="150281" y="49974"/>
                      <a:pt x="146301" y="49942"/>
                      <a:pt x="146236" y="49942"/>
                    </a:cubicBezTo>
                    <a:cubicBezTo>
                      <a:pt x="120955" y="49942"/>
                      <a:pt x="100177" y="29358"/>
                      <a:pt x="99981" y="4045"/>
                    </a:cubicBezTo>
                    <a:cubicBezTo>
                      <a:pt x="99981" y="2121"/>
                      <a:pt x="98546" y="131"/>
                      <a:pt x="95903" y="0"/>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118" name="Google Shape;5118;p66"/>
            <p:cNvSpPr/>
            <p:nvPr/>
          </p:nvSpPr>
          <p:spPr>
            <a:xfrm>
              <a:off x="2238181" y="4120624"/>
              <a:ext cx="346056" cy="345674"/>
            </a:xfrm>
            <a:custGeom>
              <a:rect b="b" l="l" r="r" t="t"/>
              <a:pathLst>
                <a:path extrusionOk="0" h="10860" w="10872">
                  <a:moveTo>
                    <a:pt x="5418" y="334"/>
                  </a:moveTo>
                  <a:cubicBezTo>
                    <a:pt x="8228" y="334"/>
                    <a:pt x="10514" y="2608"/>
                    <a:pt x="10514" y="5430"/>
                  </a:cubicBezTo>
                  <a:cubicBezTo>
                    <a:pt x="10514" y="8240"/>
                    <a:pt x="8228" y="10514"/>
                    <a:pt x="5418" y="10514"/>
                  </a:cubicBezTo>
                  <a:cubicBezTo>
                    <a:pt x="2608" y="10514"/>
                    <a:pt x="334" y="8240"/>
                    <a:pt x="334" y="5430"/>
                  </a:cubicBezTo>
                  <a:cubicBezTo>
                    <a:pt x="334" y="2608"/>
                    <a:pt x="2608" y="334"/>
                    <a:pt x="5418"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3" y="10859"/>
                    <a:pt x="8252" y="10300"/>
                    <a:pt x="9276" y="9264"/>
                  </a:cubicBezTo>
                  <a:cubicBezTo>
                    <a:pt x="10300" y="8240"/>
                    <a:pt x="10871" y="6871"/>
                    <a:pt x="10871" y="5430"/>
                  </a:cubicBezTo>
                  <a:cubicBezTo>
                    <a:pt x="10871" y="3989"/>
                    <a:pt x="10300" y="2620"/>
                    <a:pt x="9276" y="1584"/>
                  </a:cubicBezTo>
                  <a:cubicBezTo>
                    <a:pt x="8252" y="560"/>
                    <a:pt x="6883" y="1"/>
                    <a:pt x="5430" y="1"/>
                  </a:cubicBezTo>
                  <a:close/>
                </a:path>
              </a:pathLst>
            </a:custGeom>
            <a:solidFill>
              <a:srgbClr val="657E9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119" name="Google Shape;5119;p66"/>
          <p:cNvSpPr txBox="1"/>
          <p:nvPr>
            <p:ph type="title"/>
          </p:nvPr>
        </p:nvSpPr>
        <p:spPr>
          <a:xfrm>
            <a:off x="716775" y="510900"/>
            <a:ext cx="7710600" cy="941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 sz="2700"/>
              <a:t>VIDEOS to WATCH…….</a:t>
            </a:r>
            <a:endParaRPr sz="2700"/>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5123" name="Shape 5123"/>
        <p:cNvGrpSpPr/>
        <p:nvPr/>
      </p:nvGrpSpPr>
      <p:grpSpPr>
        <a:xfrm>
          <a:off x="0" y="0"/>
          <a:ext cx="0" cy="0"/>
          <a:chOff x="0" y="0"/>
          <a:chExt cx="0" cy="0"/>
        </a:xfrm>
      </p:grpSpPr>
      <p:sp>
        <p:nvSpPr>
          <p:cNvPr id="5124" name="Google Shape;5124;p67"/>
          <p:cNvSpPr txBox="1"/>
          <p:nvPr>
            <p:ph type="title"/>
          </p:nvPr>
        </p:nvSpPr>
        <p:spPr>
          <a:xfrm>
            <a:off x="716775" y="330800"/>
            <a:ext cx="7710600" cy="36708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t/>
            </a:r>
            <a:endParaRPr b="1" sz="2100"/>
          </a:p>
          <a:p>
            <a:pPr indent="0" lvl="0" marL="0" rtl="0" algn="l">
              <a:lnSpc>
                <a:spcPct val="115000"/>
              </a:lnSpc>
              <a:spcBef>
                <a:spcPts val="1200"/>
              </a:spcBef>
              <a:spcAft>
                <a:spcPts val="0"/>
              </a:spcAft>
              <a:buNone/>
            </a:pPr>
            <a:r>
              <a:rPr b="1" lang="en" sz="2100"/>
              <a:t>Video 1</a:t>
            </a:r>
            <a:r>
              <a:rPr lang="en" sz="2100"/>
              <a:t> Top 10 Fallacies in </a:t>
            </a:r>
            <a:r>
              <a:rPr lang="en" sz="2100" u="sng">
                <a:solidFill>
                  <a:schemeClr val="hlink"/>
                </a:solidFill>
                <a:hlinkClick r:id="rId3"/>
              </a:rPr>
              <a:t>https://www.youtube.com/watch?v=IawIjqOJBU8</a:t>
            </a:r>
            <a:endParaRPr sz="2100"/>
          </a:p>
          <a:p>
            <a:pPr indent="0" lvl="0" marL="0" rtl="0" algn="l">
              <a:lnSpc>
                <a:spcPct val="115000"/>
              </a:lnSpc>
              <a:spcBef>
                <a:spcPts val="1200"/>
              </a:spcBef>
              <a:spcAft>
                <a:spcPts val="0"/>
              </a:spcAft>
              <a:buNone/>
            </a:pPr>
            <a:r>
              <a:t/>
            </a:r>
            <a:endParaRPr sz="2100"/>
          </a:p>
          <a:p>
            <a:pPr indent="0" lvl="0" marL="0" rtl="0" algn="l">
              <a:lnSpc>
                <a:spcPct val="115000"/>
              </a:lnSpc>
              <a:spcBef>
                <a:spcPts val="1200"/>
              </a:spcBef>
              <a:spcAft>
                <a:spcPts val="0"/>
              </a:spcAft>
              <a:buNone/>
            </a:pPr>
            <a:r>
              <a:rPr b="1" lang="en" sz="2100"/>
              <a:t>Video 2</a:t>
            </a:r>
            <a:r>
              <a:rPr lang="en" sz="2100"/>
              <a:t> 31 Logical in 8 Minutes in https://www.youtube.com/watch?v=Qf03U04rqGQ</a:t>
            </a:r>
            <a:endParaRPr sz="2100"/>
          </a:p>
          <a:p>
            <a:pPr indent="0" lvl="0" marL="0" rtl="0" algn="ctr">
              <a:spcBef>
                <a:spcPts val="1200"/>
              </a:spcBef>
              <a:spcAft>
                <a:spcPts val="0"/>
              </a:spcAft>
              <a:buNone/>
            </a:pPr>
            <a:r>
              <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28" name="Shape 5128"/>
        <p:cNvGrpSpPr/>
        <p:nvPr/>
      </p:nvGrpSpPr>
      <p:grpSpPr>
        <a:xfrm>
          <a:off x="0" y="0"/>
          <a:ext cx="0" cy="0"/>
          <a:chOff x="0" y="0"/>
          <a:chExt cx="0" cy="0"/>
        </a:xfrm>
      </p:grpSpPr>
      <p:sp>
        <p:nvSpPr>
          <p:cNvPr id="5129" name="Google Shape;5129;p68"/>
          <p:cNvSpPr txBox="1"/>
          <p:nvPr>
            <p:ph type="title"/>
          </p:nvPr>
        </p:nvSpPr>
        <p:spPr>
          <a:xfrm>
            <a:off x="749700" y="426850"/>
            <a:ext cx="7644600" cy="7371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3000">
                <a:latin typeface="Arial"/>
                <a:ea typeface="Arial"/>
                <a:cs typeface="Arial"/>
                <a:sym typeface="Arial"/>
              </a:rPr>
              <a:t>REFERENCES:</a:t>
            </a:r>
            <a:r>
              <a:rPr lang="en" sz="3000">
                <a:latin typeface="Arial"/>
                <a:ea typeface="Arial"/>
                <a:cs typeface="Arial"/>
                <a:sym typeface="Arial"/>
              </a:rPr>
              <a:t> </a:t>
            </a:r>
            <a:endParaRPr sz="3000">
              <a:latin typeface="Arial"/>
              <a:ea typeface="Arial"/>
              <a:cs typeface="Arial"/>
              <a:sym typeface="Arial"/>
            </a:endParaRPr>
          </a:p>
          <a:p>
            <a:pPr indent="0" lvl="0" marL="0" rtl="0" algn="ctr">
              <a:spcBef>
                <a:spcPts val="0"/>
              </a:spcBef>
              <a:spcAft>
                <a:spcPts val="0"/>
              </a:spcAft>
              <a:buNone/>
            </a:pPr>
            <a:r>
              <a:t/>
            </a:r>
            <a:endParaRPr/>
          </a:p>
        </p:txBody>
      </p:sp>
      <p:grpSp>
        <p:nvGrpSpPr>
          <p:cNvPr id="5130" name="Google Shape;5130;p68"/>
          <p:cNvGrpSpPr/>
          <p:nvPr/>
        </p:nvGrpSpPr>
        <p:grpSpPr>
          <a:xfrm>
            <a:off x="1543023" y="1336300"/>
            <a:ext cx="240442" cy="361874"/>
            <a:chOff x="1543023" y="1336300"/>
            <a:chExt cx="240442" cy="361874"/>
          </a:xfrm>
        </p:grpSpPr>
        <p:sp>
          <p:nvSpPr>
            <p:cNvPr id="5131" name="Google Shape;5131;p68"/>
            <p:cNvSpPr/>
            <p:nvPr/>
          </p:nvSpPr>
          <p:spPr>
            <a:xfrm>
              <a:off x="1599679" y="1392860"/>
              <a:ext cx="127273" cy="127226"/>
            </a:xfrm>
            <a:custGeom>
              <a:rect b="b" l="l" r="r" t="t"/>
              <a:pathLst>
                <a:path extrusionOk="0" h="5358" w="5360">
                  <a:moveTo>
                    <a:pt x="2680" y="595"/>
                  </a:moveTo>
                  <a:cubicBezTo>
                    <a:pt x="3826" y="595"/>
                    <a:pt x="4763" y="1531"/>
                    <a:pt x="4763" y="2678"/>
                  </a:cubicBezTo>
                  <a:cubicBezTo>
                    <a:pt x="4763" y="3827"/>
                    <a:pt x="3826" y="4761"/>
                    <a:pt x="2680" y="4761"/>
                  </a:cubicBezTo>
                  <a:cubicBezTo>
                    <a:pt x="1533" y="4761"/>
                    <a:pt x="597" y="3830"/>
                    <a:pt x="597" y="2678"/>
                  </a:cubicBezTo>
                  <a:cubicBezTo>
                    <a:pt x="597" y="1529"/>
                    <a:pt x="1533" y="595"/>
                    <a:pt x="2680" y="595"/>
                  </a:cubicBezTo>
                  <a:close/>
                  <a:moveTo>
                    <a:pt x="2680" y="1"/>
                  </a:moveTo>
                  <a:cubicBezTo>
                    <a:pt x="1201" y="1"/>
                    <a:pt x="0" y="1202"/>
                    <a:pt x="0" y="2678"/>
                  </a:cubicBezTo>
                  <a:cubicBezTo>
                    <a:pt x="0" y="4157"/>
                    <a:pt x="1204" y="5357"/>
                    <a:pt x="2680" y="5357"/>
                  </a:cubicBezTo>
                  <a:cubicBezTo>
                    <a:pt x="4159" y="5357"/>
                    <a:pt x="5359" y="4157"/>
                    <a:pt x="5359" y="2678"/>
                  </a:cubicBezTo>
                  <a:cubicBezTo>
                    <a:pt x="5359" y="1202"/>
                    <a:pt x="4159" y="1"/>
                    <a:pt x="268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2" name="Google Shape;5132;p68"/>
            <p:cNvSpPr/>
            <p:nvPr/>
          </p:nvSpPr>
          <p:spPr>
            <a:xfrm>
              <a:off x="1543023" y="1336300"/>
              <a:ext cx="240442" cy="361874"/>
            </a:xfrm>
            <a:custGeom>
              <a:rect b="b" l="l" r="r" t="t"/>
              <a:pathLst>
                <a:path extrusionOk="0" h="15240" w="10126">
                  <a:moveTo>
                    <a:pt x="5066" y="594"/>
                  </a:moveTo>
                  <a:cubicBezTo>
                    <a:pt x="7530" y="594"/>
                    <a:pt x="9529" y="2601"/>
                    <a:pt x="9529" y="5060"/>
                  </a:cubicBezTo>
                  <a:cubicBezTo>
                    <a:pt x="9529" y="6705"/>
                    <a:pt x="9205" y="7222"/>
                    <a:pt x="5229" y="13526"/>
                  </a:cubicBezTo>
                  <a:lnTo>
                    <a:pt x="5063" y="13793"/>
                  </a:lnTo>
                  <a:lnTo>
                    <a:pt x="4875" y="13496"/>
                  </a:lnTo>
                  <a:cubicBezTo>
                    <a:pt x="924" y="7219"/>
                    <a:pt x="600" y="6705"/>
                    <a:pt x="600" y="5060"/>
                  </a:cubicBezTo>
                  <a:cubicBezTo>
                    <a:pt x="600" y="2601"/>
                    <a:pt x="2601" y="594"/>
                    <a:pt x="5066" y="594"/>
                  </a:cubicBezTo>
                  <a:close/>
                  <a:moveTo>
                    <a:pt x="5063" y="0"/>
                  </a:moveTo>
                  <a:cubicBezTo>
                    <a:pt x="2272" y="0"/>
                    <a:pt x="1" y="2269"/>
                    <a:pt x="1" y="5060"/>
                  </a:cubicBezTo>
                  <a:cubicBezTo>
                    <a:pt x="1" y="6786"/>
                    <a:pt x="376" y="7467"/>
                    <a:pt x="3808" y="12916"/>
                  </a:cubicBezTo>
                  <a:cubicBezTo>
                    <a:pt x="3195" y="12971"/>
                    <a:pt x="2639" y="13071"/>
                    <a:pt x="2217" y="13199"/>
                  </a:cubicBezTo>
                  <a:cubicBezTo>
                    <a:pt x="1528" y="13406"/>
                    <a:pt x="1196" y="13687"/>
                    <a:pt x="1196" y="14052"/>
                  </a:cubicBezTo>
                  <a:cubicBezTo>
                    <a:pt x="1196" y="14455"/>
                    <a:pt x="1610" y="14754"/>
                    <a:pt x="2468" y="14970"/>
                  </a:cubicBezTo>
                  <a:cubicBezTo>
                    <a:pt x="3168" y="15144"/>
                    <a:pt x="4088" y="15239"/>
                    <a:pt x="5066" y="15239"/>
                  </a:cubicBezTo>
                  <a:cubicBezTo>
                    <a:pt x="6043" y="15239"/>
                    <a:pt x="6964" y="15144"/>
                    <a:pt x="7664" y="14970"/>
                  </a:cubicBezTo>
                  <a:cubicBezTo>
                    <a:pt x="8519" y="14754"/>
                    <a:pt x="8935" y="14455"/>
                    <a:pt x="8935" y="14052"/>
                  </a:cubicBezTo>
                  <a:cubicBezTo>
                    <a:pt x="8935" y="13687"/>
                    <a:pt x="8603" y="13412"/>
                    <a:pt x="7914" y="13199"/>
                  </a:cubicBezTo>
                  <a:cubicBezTo>
                    <a:pt x="7489" y="13071"/>
                    <a:pt x="6934" y="12971"/>
                    <a:pt x="6318" y="12916"/>
                  </a:cubicBezTo>
                  <a:cubicBezTo>
                    <a:pt x="9750" y="7467"/>
                    <a:pt x="10126" y="6786"/>
                    <a:pt x="10126" y="5060"/>
                  </a:cubicBezTo>
                  <a:cubicBezTo>
                    <a:pt x="10126" y="2269"/>
                    <a:pt x="7854" y="0"/>
                    <a:pt x="506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33" name="Google Shape;5133;p68"/>
          <p:cNvGrpSpPr/>
          <p:nvPr/>
        </p:nvGrpSpPr>
        <p:grpSpPr>
          <a:xfrm>
            <a:off x="2179888" y="1336347"/>
            <a:ext cx="268627" cy="361874"/>
            <a:chOff x="2179888" y="1336347"/>
            <a:chExt cx="268627" cy="361874"/>
          </a:xfrm>
        </p:grpSpPr>
        <p:sp>
          <p:nvSpPr>
            <p:cNvPr id="5134" name="Google Shape;5134;p68"/>
            <p:cNvSpPr/>
            <p:nvPr/>
          </p:nvSpPr>
          <p:spPr>
            <a:xfrm>
              <a:off x="2179888" y="1336347"/>
              <a:ext cx="268627" cy="361874"/>
            </a:xfrm>
            <a:custGeom>
              <a:rect b="b" l="l" r="r" t="t"/>
              <a:pathLst>
                <a:path extrusionOk="0" h="15240" w="11313">
                  <a:moveTo>
                    <a:pt x="9529" y="1785"/>
                  </a:moveTo>
                  <a:lnTo>
                    <a:pt x="9529" y="13453"/>
                  </a:lnTo>
                  <a:lnTo>
                    <a:pt x="1787" y="13453"/>
                  </a:lnTo>
                  <a:lnTo>
                    <a:pt x="1787" y="1785"/>
                  </a:lnTo>
                  <a:lnTo>
                    <a:pt x="2983" y="1785"/>
                  </a:lnTo>
                  <a:lnTo>
                    <a:pt x="2983" y="2081"/>
                  </a:lnTo>
                  <a:cubicBezTo>
                    <a:pt x="2983" y="2574"/>
                    <a:pt x="3380" y="2972"/>
                    <a:pt x="3873" y="2972"/>
                  </a:cubicBezTo>
                  <a:lnTo>
                    <a:pt x="7446" y="2972"/>
                  </a:lnTo>
                  <a:cubicBezTo>
                    <a:pt x="7939" y="2972"/>
                    <a:pt x="8336" y="2574"/>
                    <a:pt x="8336" y="2081"/>
                  </a:cubicBezTo>
                  <a:lnTo>
                    <a:pt x="8336" y="1785"/>
                  </a:lnTo>
                  <a:close/>
                  <a:moveTo>
                    <a:pt x="10719" y="1785"/>
                  </a:moveTo>
                  <a:lnTo>
                    <a:pt x="10719" y="14644"/>
                  </a:lnTo>
                  <a:lnTo>
                    <a:pt x="600" y="14644"/>
                  </a:lnTo>
                  <a:lnTo>
                    <a:pt x="600" y="1785"/>
                  </a:lnTo>
                  <a:lnTo>
                    <a:pt x="1196" y="1785"/>
                  </a:lnTo>
                  <a:lnTo>
                    <a:pt x="1196" y="13750"/>
                  </a:lnTo>
                  <a:cubicBezTo>
                    <a:pt x="1196" y="13914"/>
                    <a:pt x="1327" y="14044"/>
                    <a:pt x="1490" y="14044"/>
                  </a:cubicBezTo>
                  <a:lnTo>
                    <a:pt x="9829" y="14044"/>
                  </a:lnTo>
                  <a:cubicBezTo>
                    <a:pt x="9992" y="14044"/>
                    <a:pt x="10123" y="13914"/>
                    <a:pt x="10123" y="13750"/>
                  </a:cubicBezTo>
                  <a:lnTo>
                    <a:pt x="10123" y="1785"/>
                  </a:lnTo>
                  <a:close/>
                  <a:moveTo>
                    <a:pt x="5654" y="1"/>
                  </a:moveTo>
                  <a:cubicBezTo>
                    <a:pt x="5163" y="1"/>
                    <a:pt x="4764" y="403"/>
                    <a:pt x="4764" y="897"/>
                  </a:cubicBezTo>
                  <a:lnTo>
                    <a:pt x="4764" y="1191"/>
                  </a:lnTo>
                  <a:lnTo>
                    <a:pt x="297" y="1191"/>
                  </a:lnTo>
                  <a:cubicBezTo>
                    <a:pt x="134" y="1191"/>
                    <a:pt x="1" y="1324"/>
                    <a:pt x="1" y="1488"/>
                  </a:cubicBezTo>
                  <a:lnTo>
                    <a:pt x="1" y="14943"/>
                  </a:lnTo>
                  <a:cubicBezTo>
                    <a:pt x="3" y="15106"/>
                    <a:pt x="137" y="15240"/>
                    <a:pt x="300" y="15240"/>
                  </a:cubicBezTo>
                  <a:lnTo>
                    <a:pt x="11016" y="15240"/>
                  </a:lnTo>
                  <a:cubicBezTo>
                    <a:pt x="11179" y="15240"/>
                    <a:pt x="11313" y="15106"/>
                    <a:pt x="11313" y="14943"/>
                  </a:cubicBezTo>
                  <a:lnTo>
                    <a:pt x="11313" y="1488"/>
                  </a:lnTo>
                  <a:cubicBezTo>
                    <a:pt x="11313" y="1324"/>
                    <a:pt x="11179" y="1191"/>
                    <a:pt x="11016" y="1191"/>
                  </a:cubicBezTo>
                  <a:lnTo>
                    <a:pt x="6550" y="1191"/>
                  </a:lnTo>
                  <a:lnTo>
                    <a:pt x="6550" y="913"/>
                  </a:lnTo>
                  <a:cubicBezTo>
                    <a:pt x="6550" y="442"/>
                    <a:pt x="6196" y="39"/>
                    <a:pt x="5725" y="4"/>
                  </a:cubicBezTo>
                  <a:cubicBezTo>
                    <a:pt x="5701" y="2"/>
                    <a:pt x="5677" y="1"/>
                    <a:pt x="565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5" name="Google Shape;5135;p68"/>
            <p:cNvSpPr/>
            <p:nvPr/>
          </p:nvSpPr>
          <p:spPr>
            <a:xfrm>
              <a:off x="2249864" y="1453647"/>
              <a:ext cx="128365" cy="14057"/>
            </a:xfrm>
            <a:custGeom>
              <a:rect b="b" l="l" r="r" t="t"/>
              <a:pathLst>
                <a:path extrusionOk="0" h="592" w="5406">
                  <a:moveTo>
                    <a:pt x="332" y="1"/>
                  </a:moveTo>
                  <a:cubicBezTo>
                    <a:pt x="183" y="1"/>
                    <a:pt x="49" y="104"/>
                    <a:pt x="27" y="251"/>
                  </a:cubicBezTo>
                  <a:cubicBezTo>
                    <a:pt x="0" y="436"/>
                    <a:pt x="144" y="592"/>
                    <a:pt x="324" y="592"/>
                  </a:cubicBezTo>
                  <a:lnTo>
                    <a:pt x="5076" y="592"/>
                  </a:lnTo>
                  <a:cubicBezTo>
                    <a:pt x="5226" y="592"/>
                    <a:pt x="5359" y="485"/>
                    <a:pt x="5378" y="341"/>
                  </a:cubicBezTo>
                  <a:cubicBezTo>
                    <a:pt x="5406" y="156"/>
                    <a:pt x="5264" y="1"/>
                    <a:pt x="50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6" name="Google Shape;5136;p68"/>
            <p:cNvSpPr/>
            <p:nvPr/>
          </p:nvSpPr>
          <p:spPr>
            <a:xfrm>
              <a:off x="2249864" y="1496080"/>
              <a:ext cx="128365" cy="14057"/>
            </a:xfrm>
            <a:custGeom>
              <a:rect b="b" l="l" r="r" t="t"/>
              <a:pathLst>
                <a:path extrusionOk="0" h="592" w="5406">
                  <a:moveTo>
                    <a:pt x="332" y="0"/>
                  </a:moveTo>
                  <a:cubicBezTo>
                    <a:pt x="183" y="0"/>
                    <a:pt x="49" y="106"/>
                    <a:pt x="27" y="251"/>
                  </a:cubicBezTo>
                  <a:cubicBezTo>
                    <a:pt x="0" y="436"/>
                    <a:pt x="144" y="591"/>
                    <a:pt x="324" y="591"/>
                  </a:cubicBezTo>
                  <a:lnTo>
                    <a:pt x="5076" y="591"/>
                  </a:lnTo>
                  <a:cubicBezTo>
                    <a:pt x="5226" y="591"/>
                    <a:pt x="5359" y="485"/>
                    <a:pt x="5378" y="341"/>
                  </a:cubicBezTo>
                  <a:cubicBezTo>
                    <a:pt x="5406" y="155"/>
                    <a:pt x="5264" y="0"/>
                    <a:pt x="50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7" name="Google Shape;5137;p68"/>
            <p:cNvSpPr/>
            <p:nvPr/>
          </p:nvSpPr>
          <p:spPr>
            <a:xfrm>
              <a:off x="2249864" y="1538488"/>
              <a:ext cx="128365" cy="14057"/>
            </a:xfrm>
            <a:custGeom>
              <a:rect b="b" l="l" r="r" t="t"/>
              <a:pathLst>
                <a:path extrusionOk="0" h="592" w="5406">
                  <a:moveTo>
                    <a:pt x="332" y="1"/>
                  </a:moveTo>
                  <a:cubicBezTo>
                    <a:pt x="183" y="1"/>
                    <a:pt x="49" y="107"/>
                    <a:pt x="27" y="251"/>
                  </a:cubicBezTo>
                  <a:cubicBezTo>
                    <a:pt x="0" y="436"/>
                    <a:pt x="144" y="591"/>
                    <a:pt x="324" y="591"/>
                  </a:cubicBezTo>
                  <a:lnTo>
                    <a:pt x="5076" y="591"/>
                  </a:lnTo>
                  <a:cubicBezTo>
                    <a:pt x="5226" y="591"/>
                    <a:pt x="5359" y="488"/>
                    <a:pt x="5378" y="341"/>
                  </a:cubicBezTo>
                  <a:cubicBezTo>
                    <a:pt x="5406" y="159"/>
                    <a:pt x="5264" y="1"/>
                    <a:pt x="50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8" name="Google Shape;5138;p68"/>
            <p:cNvSpPr/>
            <p:nvPr/>
          </p:nvSpPr>
          <p:spPr>
            <a:xfrm>
              <a:off x="2249864" y="1580849"/>
              <a:ext cx="128365" cy="14105"/>
            </a:xfrm>
            <a:custGeom>
              <a:rect b="b" l="l" r="r" t="t"/>
              <a:pathLst>
                <a:path extrusionOk="0" h="594" w="5406">
                  <a:moveTo>
                    <a:pt x="332" y="0"/>
                  </a:moveTo>
                  <a:cubicBezTo>
                    <a:pt x="183" y="0"/>
                    <a:pt x="49" y="106"/>
                    <a:pt x="27" y="254"/>
                  </a:cubicBezTo>
                  <a:cubicBezTo>
                    <a:pt x="0" y="436"/>
                    <a:pt x="144" y="594"/>
                    <a:pt x="324" y="594"/>
                  </a:cubicBezTo>
                  <a:lnTo>
                    <a:pt x="5076" y="594"/>
                  </a:lnTo>
                  <a:cubicBezTo>
                    <a:pt x="5226" y="594"/>
                    <a:pt x="5359" y="488"/>
                    <a:pt x="5378" y="341"/>
                  </a:cubicBezTo>
                  <a:cubicBezTo>
                    <a:pt x="5406" y="161"/>
                    <a:pt x="5264" y="0"/>
                    <a:pt x="50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39" name="Google Shape;5139;p68"/>
          <p:cNvGrpSpPr/>
          <p:nvPr/>
        </p:nvGrpSpPr>
        <p:grpSpPr>
          <a:xfrm>
            <a:off x="2791203" y="1382982"/>
            <a:ext cx="361945" cy="268627"/>
            <a:chOff x="2791203" y="1382982"/>
            <a:chExt cx="361945" cy="268627"/>
          </a:xfrm>
        </p:grpSpPr>
        <p:sp>
          <p:nvSpPr>
            <p:cNvPr id="5140" name="Google Shape;5140;p68"/>
            <p:cNvSpPr/>
            <p:nvPr/>
          </p:nvSpPr>
          <p:spPr>
            <a:xfrm>
              <a:off x="2791203" y="1382982"/>
              <a:ext cx="361945" cy="268627"/>
            </a:xfrm>
            <a:custGeom>
              <a:rect b="b" l="l" r="r" t="t"/>
              <a:pathLst>
                <a:path extrusionOk="0" h="11313" w="15243">
                  <a:moveTo>
                    <a:pt x="13018" y="594"/>
                  </a:moveTo>
                  <a:cubicBezTo>
                    <a:pt x="12914" y="771"/>
                    <a:pt x="12857" y="970"/>
                    <a:pt x="12857" y="1188"/>
                  </a:cubicBezTo>
                  <a:lnTo>
                    <a:pt x="12857" y="8333"/>
                  </a:lnTo>
                  <a:lnTo>
                    <a:pt x="11664" y="8333"/>
                  </a:lnTo>
                  <a:lnTo>
                    <a:pt x="11664" y="2083"/>
                  </a:lnTo>
                  <a:cubicBezTo>
                    <a:pt x="11664" y="1920"/>
                    <a:pt x="11534" y="1787"/>
                    <a:pt x="11370" y="1787"/>
                  </a:cubicBezTo>
                  <a:lnTo>
                    <a:pt x="2378" y="1787"/>
                  </a:lnTo>
                  <a:lnTo>
                    <a:pt x="2378" y="1188"/>
                  </a:lnTo>
                  <a:cubicBezTo>
                    <a:pt x="2378" y="861"/>
                    <a:pt x="2645" y="594"/>
                    <a:pt x="2975" y="594"/>
                  </a:cubicBezTo>
                  <a:close/>
                  <a:moveTo>
                    <a:pt x="11071" y="2380"/>
                  </a:moveTo>
                  <a:lnTo>
                    <a:pt x="11071" y="9126"/>
                  </a:lnTo>
                  <a:cubicBezTo>
                    <a:pt x="11071" y="9676"/>
                    <a:pt x="11267" y="10199"/>
                    <a:pt x="11629" y="10607"/>
                  </a:cubicBezTo>
                  <a:cubicBezTo>
                    <a:pt x="11662" y="10645"/>
                    <a:pt x="11692" y="10678"/>
                    <a:pt x="11730" y="10713"/>
                  </a:cubicBezTo>
                  <a:lnTo>
                    <a:pt x="2084" y="10713"/>
                  </a:lnTo>
                  <a:cubicBezTo>
                    <a:pt x="2082" y="10713"/>
                    <a:pt x="2081" y="10713"/>
                    <a:pt x="2079" y="10713"/>
                  </a:cubicBezTo>
                  <a:cubicBezTo>
                    <a:pt x="1256" y="10713"/>
                    <a:pt x="592" y="10047"/>
                    <a:pt x="592" y="9229"/>
                  </a:cubicBezTo>
                  <a:lnTo>
                    <a:pt x="592" y="2380"/>
                  </a:lnTo>
                  <a:close/>
                  <a:moveTo>
                    <a:pt x="14046" y="594"/>
                  </a:moveTo>
                  <a:cubicBezTo>
                    <a:pt x="14376" y="594"/>
                    <a:pt x="14644" y="859"/>
                    <a:pt x="14644" y="1188"/>
                  </a:cubicBezTo>
                  <a:lnTo>
                    <a:pt x="14644" y="9229"/>
                  </a:lnTo>
                  <a:cubicBezTo>
                    <a:pt x="14644" y="10057"/>
                    <a:pt x="13974" y="10716"/>
                    <a:pt x="13157" y="10716"/>
                  </a:cubicBezTo>
                  <a:lnTo>
                    <a:pt x="13154" y="10716"/>
                  </a:lnTo>
                  <a:cubicBezTo>
                    <a:pt x="12315" y="10713"/>
                    <a:pt x="11670" y="9970"/>
                    <a:pt x="11670" y="9126"/>
                  </a:cubicBezTo>
                  <a:lnTo>
                    <a:pt x="11670" y="8930"/>
                  </a:lnTo>
                  <a:lnTo>
                    <a:pt x="13157" y="8930"/>
                  </a:lnTo>
                  <a:cubicBezTo>
                    <a:pt x="13320" y="8930"/>
                    <a:pt x="13454" y="8796"/>
                    <a:pt x="13454" y="8633"/>
                  </a:cubicBezTo>
                  <a:lnTo>
                    <a:pt x="13454" y="1201"/>
                  </a:lnTo>
                  <a:cubicBezTo>
                    <a:pt x="13454" y="893"/>
                    <a:pt x="13685" y="624"/>
                    <a:pt x="13993" y="597"/>
                  </a:cubicBezTo>
                  <a:cubicBezTo>
                    <a:pt x="14011" y="595"/>
                    <a:pt x="14028" y="594"/>
                    <a:pt x="14046" y="594"/>
                  </a:cubicBezTo>
                  <a:close/>
                  <a:moveTo>
                    <a:pt x="2975" y="0"/>
                  </a:moveTo>
                  <a:cubicBezTo>
                    <a:pt x="2318" y="0"/>
                    <a:pt x="1785" y="534"/>
                    <a:pt x="1785" y="1193"/>
                  </a:cubicBezTo>
                  <a:lnTo>
                    <a:pt x="1785" y="1787"/>
                  </a:lnTo>
                  <a:lnTo>
                    <a:pt x="295" y="1787"/>
                  </a:lnTo>
                  <a:cubicBezTo>
                    <a:pt x="132" y="1787"/>
                    <a:pt x="1" y="1920"/>
                    <a:pt x="1" y="2083"/>
                  </a:cubicBezTo>
                  <a:lnTo>
                    <a:pt x="1" y="9229"/>
                  </a:lnTo>
                  <a:cubicBezTo>
                    <a:pt x="1" y="10378"/>
                    <a:pt x="932" y="11312"/>
                    <a:pt x="2084" y="11312"/>
                  </a:cubicBezTo>
                  <a:lnTo>
                    <a:pt x="13159" y="11312"/>
                  </a:lnTo>
                  <a:cubicBezTo>
                    <a:pt x="14301" y="11312"/>
                    <a:pt x="15243" y="10389"/>
                    <a:pt x="15243" y="9229"/>
                  </a:cubicBezTo>
                  <a:lnTo>
                    <a:pt x="15243" y="1188"/>
                  </a:lnTo>
                  <a:cubicBezTo>
                    <a:pt x="15240" y="534"/>
                    <a:pt x="14706" y="0"/>
                    <a:pt x="140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1" name="Google Shape;5141;p68"/>
            <p:cNvSpPr/>
            <p:nvPr/>
          </p:nvSpPr>
          <p:spPr>
            <a:xfrm>
              <a:off x="2833564" y="1467752"/>
              <a:ext cx="192263" cy="42385"/>
            </a:xfrm>
            <a:custGeom>
              <a:rect b="b" l="l" r="r" t="t"/>
              <a:pathLst>
                <a:path extrusionOk="0" h="1785" w="8097">
                  <a:moveTo>
                    <a:pt x="295" y="0"/>
                  </a:moveTo>
                  <a:cubicBezTo>
                    <a:pt x="131" y="0"/>
                    <a:pt x="1" y="134"/>
                    <a:pt x="1" y="297"/>
                  </a:cubicBezTo>
                  <a:lnTo>
                    <a:pt x="1" y="1490"/>
                  </a:lnTo>
                  <a:cubicBezTo>
                    <a:pt x="1" y="1651"/>
                    <a:pt x="131" y="1784"/>
                    <a:pt x="295" y="1784"/>
                  </a:cubicBezTo>
                  <a:lnTo>
                    <a:pt x="7797" y="1784"/>
                  </a:lnTo>
                  <a:cubicBezTo>
                    <a:pt x="7961" y="1784"/>
                    <a:pt x="8094" y="1653"/>
                    <a:pt x="8094" y="1490"/>
                  </a:cubicBezTo>
                  <a:lnTo>
                    <a:pt x="8094" y="297"/>
                  </a:lnTo>
                  <a:cubicBezTo>
                    <a:pt x="8097" y="134"/>
                    <a:pt x="7966" y="0"/>
                    <a:pt x="77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2" name="Google Shape;5142;p68"/>
            <p:cNvSpPr/>
            <p:nvPr/>
          </p:nvSpPr>
          <p:spPr>
            <a:xfrm>
              <a:off x="2833825" y="1538488"/>
              <a:ext cx="89067" cy="14128"/>
            </a:xfrm>
            <a:custGeom>
              <a:rect b="b" l="l" r="r" t="t"/>
              <a:pathLst>
                <a:path extrusionOk="0" h="595" w="3751">
                  <a:moveTo>
                    <a:pt x="297" y="1"/>
                  </a:moveTo>
                  <a:cubicBezTo>
                    <a:pt x="134" y="1"/>
                    <a:pt x="1" y="134"/>
                    <a:pt x="1" y="297"/>
                  </a:cubicBezTo>
                  <a:cubicBezTo>
                    <a:pt x="1" y="461"/>
                    <a:pt x="134" y="594"/>
                    <a:pt x="297" y="594"/>
                  </a:cubicBezTo>
                  <a:lnTo>
                    <a:pt x="3454" y="594"/>
                  </a:lnTo>
                  <a:cubicBezTo>
                    <a:pt x="3617" y="594"/>
                    <a:pt x="3750" y="461"/>
                    <a:pt x="3750" y="297"/>
                  </a:cubicBezTo>
                  <a:cubicBezTo>
                    <a:pt x="3750" y="134"/>
                    <a:pt x="3617" y="1"/>
                    <a:pt x="345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3" name="Google Shape;5143;p68"/>
            <p:cNvSpPr/>
            <p:nvPr/>
          </p:nvSpPr>
          <p:spPr>
            <a:xfrm>
              <a:off x="2937021" y="1538488"/>
              <a:ext cx="89067" cy="14128"/>
            </a:xfrm>
            <a:custGeom>
              <a:rect b="b" l="l" r="r" t="t"/>
              <a:pathLst>
                <a:path extrusionOk="0" h="595" w="3751">
                  <a:moveTo>
                    <a:pt x="295" y="1"/>
                  </a:moveTo>
                  <a:cubicBezTo>
                    <a:pt x="131" y="1"/>
                    <a:pt x="1" y="134"/>
                    <a:pt x="1" y="297"/>
                  </a:cubicBezTo>
                  <a:cubicBezTo>
                    <a:pt x="1" y="461"/>
                    <a:pt x="131" y="594"/>
                    <a:pt x="295" y="594"/>
                  </a:cubicBezTo>
                  <a:lnTo>
                    <a:pt x="3451" y="594"/>
                  </a:lnTo>
                  <a:cubicBezTo>
                    <a:pt x="3614" y="594"/>
                    <a:pt x="3748" y="461"/>
                    <a:pt x="3748" y="297"/>
                  </a:cubicBezTo>
                  <a:cubicBezTo>
                    <a:pt x="3751" y="134"/>
                    <a:pt x="3617" y="1"/>
                    <a:pt x="345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4" name="Google Shape;5144;p68"/>
            <p:cNvSpPr/>
            <p:nvPr/>
          </p:nvSpPr>
          <p:spPr>
            <a:xfrm>
              <a:off x="2833825" y="1566674"/>
              <a:ext cx="89067" cy="14128"/>
            </a:xfrm>
            <a:custGeom>
              <a:rect b="b" l="l" r="r" t="t"/>
              <a:pathLst>
                <a:path extrusionOk="0" h="595" w="3751">
                  <a:moveTo>
                    <a:pt x="297" y="1"/>
                  </a:moveTo>
                  <a:cubicBezTo>
                    <a:pt x="134" y="1"/>
                    <a:pt x="1" y="134"/>
                    <a:pt x="1" y="298"/>
                  </a:cubicBezTo>
                  <a:cubicBezTo>
                    <a:pt x="1" y="461"/>
                    <a:pt x="134" y="595"/>
                    <a:pt x="297" y="595"/>
                  </a:cubicBezTo>
                  <a:lnTo>
                    <a:pt x="3454" y="595"/>
                  </a:lnTo>
                  <a:cubicBezTo>
                    <a:pt x="3617" y="595"/>
                    <a:pt x="3750" y="461"/>
                    <a:pt x="3750" y="298"/>
                  </a:cubicBezTo>
                  <a:cubicBezTo>
                    <a:pt x="3750" y="134"/>
                    <a:pt x="3617" y="1"/>
                    <a:pt x="345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5" name="Google Shape;5145;p68"/>
            <p:cNvSpPr/>
            <p:nvPr/>
          </p:nvSpPr>
          <p:spPr>
            <a:xfrm>
              <a:off x="2937021" y="1566674"/>
              <a:ext cx="88996" cy="14128"/>
            </a:xfrm>
            <a:custGeom>
              <a:rect b="b" l="l" r="r" t="t"/>
              <a:pathLst>
                <a:path extrusionOk="0" h="595" w="3748">
                  <a:moveTo>
                    <a:pt x="295" y="1"/>
                  </a:moveTo>
                  <a:cubicBezTo>
                    <a:pt x="131" y="1"/>
                    <a:pt x="1" y="134"/>
                    <a:pt x="1" y="298"/>
                  </a:cubicBezTo>
                  <a:cubicBezTo>
                    <a:pt x="1" y="461"/>
                    <a:pt x="131" y="595"/>
                    <a:pt x="295" y="595"/>
                  </a:cubicBezTo>
                  <a:lnTo>
                    <a:pt x="3451" y="595"/>
                  </a:lnTo>
                  <a:cubicBezTo>
                    <a:pt x="3614" y="595"/>
                    <a:pt x="3748" y="461"/>
                    <a:pt x="3748" y="298"/>
                  </a:cubicBezTo>
                  <a:cubicBezTo>
                    <a:pt x="3748" y="134"/>
                    <a:pt x="3617" y="1"/>
                    <a:pt x="345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6" name="Google Shape;5146;p68"/>
            <p:cNvSpPr/>
            <p:nvPr/>
          </p:nvSpPr>
          <p:spPr>
            <a:xfrm>
              <a:off x="2833825" y="1595001"/>
              <a:ext cx="89067" cy="14057"/>
            </a:xfrm>
            <a:custGeom>
              <a:rect b="b" l="l" r="r" t="t"/>
              <a:pathLst>
                <a:path extrusionOk="0" h="592" w="3751">
                  <a:moveTo>
                    <a:pt x="297" y="1"/>
                  </a:moveTo>
                  <a:cubicBezTo>
                    <a:pt x="134" y="1"/>
                    <a:pt x="1" y="134"/>
                    <a:pt x="1" y="297"/>
                  </a:cubicBezTo>
                  <a:cubicBezTo>
                    <a:pt x="1" y="461"/>
                    <a:pt x="134" y="592"/>
                    <a:pt x="297" y="592"/>
                  </a:cubicBezTo>
                  <a:lnTo>
                    <a:pt x="3454" y="592"/>
                  </a:lnTo>
                  <a:cubicBezTo>
                    <a:pt x="3617" y="592"/>
                    <a:pt x="3750" y="461"/>
                    <a:pt x="3750" y="297"/>
                  </a:cubicBezTo>
                  <a:cubicBezTo>
                    <a:pt x="3750" y="134"/>
                    <a:pt x="3617" y="1"/>
                    <a:pt x="345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7" name="Google Shape;5147;p68"/>
            <p:cNvSpPr/>
            <p:nvPr/>
          </p:nvSpPr>
          <p:spPr>
            <a:xfrm>
              <a:off x="2937021" y="1595001"/>
              <a:ext cx="89067" cy="14057"/>
            </a:xfrm>
            <a:custGeom>
              <a:rect b="b" l="l" r="r" t="t"/>
              <a:pathLst>
                <a:path extrusionOk="0" h="592" w="3751">
                  <a:moveTo>
                    <a:pt x="295" y="1"/>
                  </a:moveTo>
                  <a:cubicBezTo>
                    <a:pt x="131" y="1"/>
                    <a:pt x="1" y="134"/>
                    <a:pt x="1" y="297"/>
                  </a:cubicBezTo>
                  <a:cubicBezTo>
                    <a:pt x="1" y="461"/>
                    <a:pt x="131" y="592"/>
                    <a:pt x="295" y="592"/>
                  </a:cubicBezTo>
                  <a:lnTo>
                    <a:pt x="3451" y="592"/>
                  </a:lnTo>
                  <a:cubicBezTo>
                    <a:pt x="3614" y="592"/>
                    <a:pt x="3748" y="461"/>
                    <a:pt x="3748" y="297"/>
                  </a:cubicBezTo>
                  <a:cubicBezTo>
                    <a:pt x="3751" y="134"/>
                    <a:pt x="3617" y="1"/>
                    <a:pt x="345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148" name="Google Shape;5148;p68"/>
          <p:cNvSpPr/>
          <p:nvPr/>
        </p:nvSpPr>
        <p:spPr>
          <a:xfrm>
            <a:off x="4075807" y="1336347"/>
            <a:ext cx="362254" cy="361660"/>
          </a:xfrm>
          <a:custGeom>
            <a:rect b="b" l="l" r="r" t="t"/>
            <a:pathLst>
              <a:path extrusionOk="0" h="15231" w="15256">
                <a:moveTo>
                  <a:pt x="7339" y="7917"/>
                </a:moveTo>
                <a:lnTo>
                  <a:pt x="7339" y="14050"/>
                </a:lnTo>
                <a:lnTo>
                  <a:pt x="6060" y="14050"/>
                </a:lnTo>
                <a:lnTo>
                  <a:pt x="6060" y="7917"/>
                </a:lnTo>
                <a:close/>
                <a:moveTo>
                  <a:pt x="10999" y="4344"/>
                </a:moveTo>
                <a:lnTo>
                  <a:pt x="10999" y="14050"/>
                </a:lnTo>
                <a:lnTo>
                  <a:pt x="9720" y="14050"/>
                </a:lnTo>
                <a:lnTo>
                  <a:pt x="9720" y="4344"/>
                </a:lnTo>
                <a:close/>
                <a:moveTo>
                  <a:pt x="14662" y="592"/>
                </a:moveTo>
                <a:lnTo>
                  <a:pt x="14662" y="14050"/>
                </a:lnTo>
                <a:lnTo>
                  <a:pt x="13382" y="14050"/>
                </a:lnTo>
                <a:lnTo>
                  <a:pt x="13382" y="592"/>
                </a:lnTo>
                <a:close/>
                <a:moveTo>
                  <a:pt x="330" y="1"/>
                </a:moveTo>
                <a:cubicBezTo>
                  <a:pt x="180" y="1"/>
                  <a:pt x="47" y="107"/>
                  <a:pt x="28" y="251"/>
                </a:cubicBezTo>
                <a:cubicBezTo>
                  <a:pt x="0" y="437"/>
                  <a:pt x="142" y="592"/>
                  <a:pt x="324" y="592"/>
                </a:cubicBezTo>
                <a:lnTo>
                  <a:pt x="619" y="592"/>
                </a:lnTo>
                <a:lnTo>
                  <a:pt x="619" y="1814"/>
                </a:lnTo>
                <a:lnTo>
                  <a:pt x="330" y="1814"/>
                </a:lnTo>
                <a:cubicBezTo>
                  <a:pt x="180" y="1814"/>
                  <a:pt x="47" y="1921"/>
                  <a:pt x="28" y="2068"/>
                </a:cubicBezTo>
                <a:cubicBezTo>
                  <a:pt x="0" y="2250"/>
                  <a:pt x="142" y="2408"/>
                  <a:pt x="324" y="2408"/>
                </a:cubicBezTo>
                <a:lnTo>
                  <a:pt x="619" y="2408"/>
                </a:lnTo>
                <a:lnTo>
                  <a:pt x="619" y="3628"/>
                </a:lnTo>
                <a:lnTo>
                  <a:pt x="330" y="3628"/>
                </a:lnTo>
                <a:cubicBezTo>
                  <a:pt x="180" y="3628"/>
                  <a:pt x="47" y="3734"/>
                  <a:pt x="28" y="3881"/>
                </a:cubicBezTo>
                <a:cubicBezTo>
                  <a:pt x="0" y="4064"/>
                  <a:pt x="142" y="4222"/>
                  <a:pt x="324" y="4222"/>
                </a:cubicBezTo>
                <a:lnTo>
                  <a:pt x="619" y="4222"/>
                </a:lnTo>
                <a:lnTo>
                  <a:pt x="619" y="5442"/>
                </a:lnTo>
                <a:lnTo>
                  <a:pt x="330" y="5442"/>
                </a:lnTo>
                <a:cubicBezTo>
                  <a:pt x="180" y="5442"/>
                  <a:pt x="47" y="5548"/>
                  <a:pt x="28" y="5695"/>
                </a:cubicBezTo>
                <a:cubicBezTo>
                  <a:pt x="0" y="5877"/>
                  <a:pt x="142" y="6035"/>
                  <a:pt x="324" y="6035"/>
                </a:cubicBezTo>
                <a:lnTo>
                  <a:pt x="619" y="6035"/>
                </a:lnTo>
                <a:lnTo>
                  <a:pt x="619" y="7261"/>
                </a:lnTo>
                <a:lnTo>
                  <a:pt x="330" y="7261"/>
                </a:lnTo>
                <a:cubicBezTo>
                  <a:pt x="180" y="7261"/>
                  <a:pt x="47" y="7367"/>
                  <a:pt x="28" y="7514"/>
                </a:cubicBezTo>
                <a:cubicBezTo>
                  <a:pt x="0" y="7697"/>
                  <a:pt x="142" y="7855"/>
                  <a:pt x="324" y="7855"/>
                </a:cubicBezTo>
                <a:lnTo>
                  <a:pt x="619" y="7855"/>
                </a:lnTo>
                <a:lnTo>
                  <a:pt x="619" y="9075"/>
                </a:lnTo>
                <a:lnTo>
                  <a:pt x="330" y="9075"/>
                </a:lnTo>
                <a:cubicBezTo>
                  <a:pt x="180" y="9075"/>
                  <a:pt x="47" y="9181"/>
                  <a:pt x="28" y="9328"/>
                </a:cubicBezTo>
                <a:cubicBezTo>
                  <a:pt x="0" y="9510"/>
                  <a:pt x="142" y="9668"/>
                  <a:pt x="322" y="9668"/>
                </a:cubicBezTo>
                <a:lnTo>
                  <a:pt x="619" y="9668"/>
                </a:lnTo>
                <a:lnTo>
                  <a:pt x="619" y="10888"/>
                </a:lnTo>
                <a:lnTo>
                  <a:pt x="330" y="10888"/>
                </a:lnTo>
                <a:cubicBezTo>
                  <a:pt x="180" y="10888"/>
                  <a:pt x="47" y="10994"/>
                  <a:pt x="28" y="11141"/>
                </a:cubicBezTo>
                <a:cubicBezTo>
                  <a:pt x="0" y="11324"/>
                  <a:pt x="142" y="11482"/>
                  <a:pt x="322" y="11482"/>
                </a:cubicBezTo>
                <a:lnTo>
                  <a:pt x="619" y="11482"/>
                </a:lnTo>
                <a:lnTo>
                  <a:pt x="619" y="12672"/>
                </a:lnTo>
                <a:lnTo>
                  <a:pt x="330" y="12672"/>
                </a:lnTo>
                <a:cubicBezTo>
                  <a:pt x="180" y="12672"/>
                  <a:pt x="47" y="12778"/>
                  <a:pt x="28" y="12925"/>
                </a:cubicBezTo>
                <a:cubicBezTo>
                  <a:pt x="0" y="13108"/>
                  <a:pt x="142" y="13266"/>
                  <a:pt x="322" y="13266"/>
                </a:cubicBezTo>
                <a:lnTo>
                  <a:pt x="619" y="13266"/>
                </a:lnTo>
                <a:lnTo>
                  <a:pt x="619" y="14339"/>
                </a:lnTo>
                <a:cubicBezTo>
                  <a:pt x="619" y="14502"/>
                  <a:pt x="752" y="14633"/>
                  <a:pt x="915" y="14633"/>
                </a:cubicBezTo>
                <a:lnTo>
                  <a:pt x="1806" y="14633"/>
                </a:lnTo>
                <a:lnTo>
                  <a:pt x="1806" y="14924"/>
                </a:lnTo>
                <a:cubicBezTo>
                  <a:pt x="1806" y="15074"/>
                  <a:pt x="1912" y="15204"/>
                  <a:pt x="2059" y="15226"/>
                </a:cubicBezTo>
                <a:cubicBezTo>
                  <a:pt x="2074" y="15229"/>
                  <a:pt x="2089" y="15230"/>
                  <a:pt x="2103" y="15230"/>
                </a:cubicBezTo>
                <a:cubicBezTo>
                  <a:pt x="2266" y="15230"/>
                  <a:pt x="2400" y="15094"/>
                  <a:pt x="2400" y="14929"/>
                </a:cubicBezTo>
                <a:lnTo>
                  <a:pt x="2400" y="14633"/>
                </a:lnTo>
                <a:lnTo>
                  <a:pt x="3679" y="14633"/>
                </a:lnTo>
                <a:lnTo>
                  <a:pt x="3679" y="14924"/>
                </a:lnTo>
                <a:cubicBezTo>
                  <a:pt x="3679" y="15074"/>
                  <a:pt x="3786" y="15204"/>
                  <a:pt x="3930" y="15226"/>
                </a:cubicBezTo>
                <a:cubicBezTo>
                  <a:pt x="3945" y="15229"/>
                  <a:pt x="3960" y="15230"/>
                  <a:pt x="3975" y="15230"/>
                </a:cubicBezTo>
                <a:cubicBezTo>
                  <a:pt x="4140" y="15230"/>
                  <a:pt x="4270" y="15094"/>
                  <a:pt x="4270" y="14929"/>
                </a:cubicBezTo>
                <a:lnTo>
                  <a:pt x="4270" y="14633"/>
                </a:lnTo>
                <a:lnTo>
                  <a:pt x="5463" y="14633"/>
                </a:lnTo>
                <a:lnTo>
                  <a:pt x="5463" y="14924"/>
                </a:lnTo>
                <a:cubicBezTo>
                  <a:pt x="5463" y="15074"/>
                  <a:pt x="5569" y="15204"/>
                  <a:pt x="5714" y="15226"/>
                </a:cubicBezTo>
                <a:cubicBezTo>
                  <a:pt x="5729" y="15229"/>
                  <a:pt x="5744" y="15230"/>
                  <a:pt x="5759" y="15230"/>
                </a:cubicBezTo>
                <a:cubicBezTo>
                  <a:pt x="5923" y="15230"/>
                  <a:pt x="6054" y="15094"/>
                  <a:pt x="6054" y="14929"/>
                </a:cubicBezTo>
                <a:lnTo>
                  <a:pt x="6054" y="14633"/>
                </a:lnTo>
                <a:lnTo>
                  <a:pt x="7334" y="14633"/>
                </a:lnTo>
                <a:lnTo>
                  <a:pt x="7334" y="14924"/>
                </a:lnTo>
                <a:cubicBezTo>
                  <a:pt x="7334" y="15074"/>
                  <a:pt x="7440" y="15204"/>
                  <a:pt x="7587" y="15226"/>
                </a:cubicBezTo>
                <a:cubicBezTo>
                  <a:pt x="7602" y="15229"/>
                  <a:pt x="7617" y="15230"/>
                  <a:pt x="7632" y="15230"/>
                </a:cubicBezTo>
                <a:cubicBezTo>
                  <a:pt x="7795" y="15230"/>
                  <a:pt x="7928" y="15094"/>
                  <a:pt x="7928" y="14929"/>
                </a:cubicBezTo>
                <a:lnTo>
                  <a:pt x="7928" y="14633"/>
                </a:lnTo>
                <a:lnTo>
                  <a:pt x="9118" y="14633"/>
                </a:lnTo>
                <a:lnTo>
                  <a:pt x="9118" y="14924"/>
                </a:lnTo>
                <a:cubicBezTo>
                  <a:pt x="9118" y="15074"/>
                  <a:pt x="9224" y="15204"/>
                  <a:pt x="9371" y="15226"/>
                </a:cubicBezTo>
                <a:cubicBezTo>
                  <a:pt x="9386" y="15229"/>
                  <a:pt x="9401" y="15230"/>
                  <a:pt x="9415" y="15230"/>
                </a:cubicBezTo>
                <a:cubicBezTo>
                  <a:pt x="9578" y="15230"/>
                  <a:pt x="9711" y="15094"/>
                  <a:pt x="9711" y="14929"/>
                </a:cubicBezTo>
                <a:lnTo>
                  <a:pt x="9711" y="14633"/>
                </a:lnTo>
                <a:lnTo>
                  <a:pt x="10991" y="14633"/>
                </a:lnTo>
                <a:lnTo>
                  <a:pt x="10991" y="14924"/>
                </a:lnTo>
                <a:cubicBezTo>
                  <a:pt x="10991" y="15074"/>
                  <a:pt x="11097" y="15204"/>
                  <a:pt x="11242" y="15226"/>
                </a:cubicBezTo>
                <a:cubicBezTo>
                  <a:pt x="11257" y="15229"/>
                  <a:pt x="11272" y="15230"/>
                  <a:pt x="11287" y="15230"/>
                </a:cubicBezTo>
                <a:cubicBezTo>
                  <a:pt x="11451" y="15230"/>
                  <a:pt x="11582" y="15094"/>
                  <a:pt x="11582" y="14929"/>
                </a:cubicBezTo>
                <a:lnTo>
                  <a:pt x="11582" y="14633"/>
                </a:lnTo>
                <a:lnTo>
                  <a:pt x="12775" y="14633"/>
                </a:lnTo>
                <a:lnTo>
                  <a:pt x="12775" y="14924"/>
                </a:lnTo>
                <a:cubicBezTo>
                  <a:pt x="12775" y="15074"/>
                  <a:pt x="12881" y="15204"/>
                  <a:pt x="13026" y="15226"/>
                </a:cubicBezTo>
                <a:cubicBezTo>
                  <a:pt x="13041" y="15229"/>
                  <a:pt x="13056" y="15230"/>
                  <a:pt x="13070" y="15230"/>
                </a:cubicBezTo>
                <a:cubicBezTo>
                  <a:pt x="13235" y="15230"/>
                  <a:pt x="13366" y="15094"/>
                  <a:pt x="13366" y="14929"/>
                </a:cubicBezTo>
                <a:lnTo>
                  <a:pt x="13366" y="14633"/>
                </a:lnTo>
                <a:lnTo>
                  <a:pt x="14646" y="14633"/>
                </a:lnTo>
                <a:lnTo>
                  <a:pt x="14646" y="14932"/>
                </a:lnTo>
                <a:cubicBezTo>
                  <a:pt x="14646" y="15060"/>
                  <a:pt x="14725" y="15177"/>
                  <a:pt x="14847" y="15215"/>
                </a:cubicBezTo>
                <a:cubicBezTo>
                  <a:pt x="14880" y="15226"/>
                  <a:pt x="14913" y="15231"/>
                  <a:pt x="14945" y="15231"/>
                </a:cubicBezTo>
                <a:cubicBezTo>
                  <a:pt x="15108" y="15231"/>
                  <a:pt x="15242" y="15099"/>
                  <a:pt x="15242" y="14932"/>
                </a:cubicBezTo>
                <a:lnTo>
                  <a:pt x="15242" y="287"/>
                </a:lnTo>
                <a:cubicBezTo>
                  <a:pt x="15256" y="126"/>
                  <a:pt x="15128" y="1"/>
                  <a:pt x="14967" y="1"/>
                </a:cubicBezTo>
                <a:lnTo>
                  <a:pt x="13083" y="1"/>
                </a:lnTo>
                <a:cubicBezTo>
                  <a:pt x="12919" y="1"/>
                  <a:pt x="12786" y="134"/>
                  <a:pt x="12786" y="298"/>
                </a:cubicBezTo>
                <a:lnTo>
                  <a:pt x="12786" y="14050"/>
                </a:lnTo>
                <a:lnTo>
                  <a:pt x="11593" y="14050"/>
                </a:lnTo>
                <a:lnTo>
                  <a:pt x="11593" y="4047"/>
                </a:lnTo>
                <a:cubicBezTo>
                  <a:pt x="11593" y="3884"/>
                  <a:pt x="11462" y="3751"/>
                  <a:pt x="11299" y="3751"/>
                </a:cubicBezTo>
                <a:lnTo>
                  <a:pt x="9423" y="3751"/>
                </a:lnTo>
                <a:cubicBezTo>
                  <a:pt x="9259" y="3751"/>
                  <a:pt x="9126" y="3884"/>
                  <a:pt x="9126" y="4047"/>
                </a:cubicBezTo>
                <a:lnTo>
                  <a:pt x="9126" y="14050"/>
                </a:lnTo>
                <a:lnTo>
                  <a:pt x="7936" y="14050"/>
                </a:lnTo>
                <a:lnTo>
                  <a:pt x="7936" y="7618"/>
                </a:lnTo>
                <a:cubicBezTo>
                  <a:pt x="7936" y="7454"/>
                  <a:pt x="7802" y="7321"/>
                  <a:pt x="7639" y="7321"/>
                </a:cubicBezTo>
                <a:lnTo>
                  <a:pt x="5763" y="7321"/>
                </a:lnTo>
                <a:cubicBezTo>
                  <a:pt x="5599" y="7321"/>
                  <a:pt x="5466" y="7454"/>
                  <a:pt x="5466" y="7618"/>
                </a:cubicBezTo>
                <a:lnTo>
                  <a:pt x="5466" y="14050"/>
                </a:lnTo>
                <a:lnTo>
                  <a:pt x="4276" y="14050"/>
                </a:lnTo>
                <a:lnTo>
                  <a:pt x="4276" y="11193"/>
                </a:lnTo>
                <a:cubicBezTo>
                  <a:pt x="4276" y="11030"/>
                  <a:pt x="4142" y="10896"/>
                  <a:pt x="3979" y="10896"/>
                </a:cubicBezTo>
                <a:lnTo>
                  <a:pt x="2103" y="10896"/>
                </a:lnTo>
                <a:cubicBezTo>
                  <a:pt x="1939" y="10896"/>
                  <a:pt x="1809" y="11030"/>
                  <a:pt x="1809" y="11193"/>
                </a:cubicBezTo>
                <a:lnTo>
                  <a:pt x="1809" y="14050"/>
                </a:lnTo>
                <a:lnTo>
                  <a:pt x="1212" y="14050"/>
                </a:lnTo>
                <a:lnTo>
                  <a:pt x="1212" y="298"/>
                </a:lnTo>
                <a:cubicBezTo>
                  <a:pt x="1212" y="134"/>
                  <a:pt x="1079" y="1"/>
                  <a:pt x="9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149" name="Google Shape;5149;p68"/>
          <p:cNvGrpSpPr/>
          <p:nvPr/>
        </p:nvGrpSpPr>
        <p:grpSpPr>
          <a:xfrm>
            <a:off x="3435713" y="1383030"/>
            <a:ext cx="361874" cy="268580"/>
            <a:chOff x="3435713" y="1383030"/>
            <a:chExt cx="361874" cy="268580"/>
          </a:xfrm>
        </p:grpSpPr>
        <p:sp>
          <p:nvSpPr>
            <p:cNvPr id="5150" name="Google Shape;5150;p68"/>
            <p:cNvSpPr/>
            <p:nvPr/>
          </p:nvSpPr>
          <p:spPr>
            <a:xfrm>
              <a:off x="3567166" y="1481904"/>
              <a:ext cx="98969" cy="98969"/>
            </a:xfrm>
            <a:custGeom>
              <a:rect b="b" l="l" r="r" t="t"/>
              <a:pathLst>
                <a:path extrusionOk="0" h="4168" w="4168">
                  <a:moveTo>
                    <a:pt x="2084" y="597"/>
                  </a:moveTo>
                  <a:cubicBezTo>
                    <a:pt x="2903" y="597"/>
                    <a:pt x="3571" y="1264"/>
                    <a:pt x="3571" y="2084"/>
                  </a:cubicBezTo>
                  <a:cubicBezTo>
                    <a:pt x="3571" y="2904"/>
                    <a:pt x="2903" y="3571"/>
                    <a:pt x="2084" y="3571"/>
                  </a:cubicBezTo>
                  <a:cubicBezTo>
                    <a:pt x="1261" y="3571"/>
                    <a:pt x="594" y="2904"/>
                    <a:pt x="594" y="2084"/>
                  </a:cubicBezTo>
                  <a:cubicBezTo>
                    <a:pt x="594" y="1264"/>
                    <a:pt x="1261" y="597"/>
                    <a:pt x="2084" y="597"/>
                  </a:cubicBezTo>
                  <a:close/>
                  <a:moveTo>
                    <a:pt x="2084" y="1"/>
                  </a:moveTo>
                  <a:cubicBezTo>
                    <a:pt x="932" y="1"/>
                    <a:pt x="1" y="938"/>
                    <a:pt x="1" y="2084"/>
                  </a:cubicBezTo>
                  <a:cubicBezTo>
                    <a:pt x="1" y="3233"/>
                    <a:pt x="935" y="4167"/>
                    <a:pt x="2084" y="4167"/>
                  </a:cubicBezTo>
                  <a:cubicBezTo>
                    <a:pt x="3233" y="4167"/>
                    <a:pt x="4167" y="3230"/>
                    <a:pt x="4167" y="2084"/>
                  </a:cubicBezTo>
                  <a:cubicBezTo>
                    <a:pt x="4167" y="938"/>
                    <a:pt x="3230" y="1"/>
                    <a:pt x="20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1" name="Google Shape;5151;p68"/>
            <p:cNvSpPr/>
            <p:nvPr/>
          </p:nvSpPr>
          <p:spPr>
            <a:xfrm>
              <a:off x="3595422" y="1510161"/>
              <a:ext cx="42385" cy="42456"/>
            </a:xfrm>
            <a:custGeom>
              <a:rect b="b" l="l" r="r" t="t"/>
              <a:pathLst>
                <a:path extrusionOk="0" h="1788" w="1785">
                  <a:moveTo>
                    <a:pt x="894" y="600"/>
                  </a:moveTo>
                  <a:cubicBezTo>
                    <a:pt x="1057" y="600"/>
                    <a:pt x="1188" y="733"/>
                    <a:pt x="1188" y="897"/>
                  </a:cubicBezTo>
                  <a:cubicBezTo>
                    <a:pt x="1188" y="1057"/>
                    <a:pt x="1057" y="1194"/>
                    <a:pt x="894" y="1194"/>
                  </a:cubicBezTo>
                  <a:cubicBezTo>
                    <a:pt x="730" y="1194"/>
                    <a:pt x="597" y="1060"/>
                    <a:pt x="597" y="897"/>
                  </a:cubicBezTo>
                  <a:cubicBezTo>
                    <a:pt x="597" y="733"/>
                    <a:pt x="730" y="600"/>
                    <a:pt x="894" y="600"/>
                  </a:cubicBezTo>
                  <a:close/>
                  <a:moveTo>
                    <a:pt x="894" y="1"/>
                  </a:moveTo>
                  <a:cubicBezTo>
                    <a:pt x="398" y="1"/>
                    <a:pt x="1" y="404"/>
                    <a:pt x="1" y="894"/>
                  </a:cubicBezTo>
                  <a:cubicBezTo>
                    <a:pt x="1" y="1387"/>
                    <a:pt x="404" y="1787"/>
                    <a:pt x="894" y="1787"/>
                  </a:cubicBezTo>
                  <a:cubicBezTo>
                    <a:pt x="1381" y="1787"/>
                    <a:pt x="1784" y="1384"/>
                    <a:pt x="1784" y="894"/>
                  </a:cubicBezTo>
                  <a:cubicBezTo>
                    <a:pt x="1784" y="401"/>
                    <a:pt x="1384" y="1"/>
                    <a:pt x="89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2" name="Google Shape;5152;p68"/>
            <p:cNvSpPr/>
            <p:nvPr/>
          </p:nvSpPr>
          <p:spPr>
            <a:xfrm>
              <a:off x="3435713" y="1383030"/>
              <a:ext cx="361874" cy="268580"/>
            </a:xfrm>
            <a:custGeom>
              <a:rect b="b" l="l" r="r" t="t"/>
              <a:pathLst>
                <a:path extrusionOk="0" h="11311" w="15240">
                  <a:moveTo>
                    <a:pt x="9570" y="595"/>
                  </a:moveTo>
                  <a:cubicBezTo>
                    <a:pt x="9698" y="595"/>
                    <a:pt x="9812" y="676"/>
                    <a:pt x="9853" y="799"/>
                  </a:cubicBezTo>
                  <a:lnTo>
                    <a:pt x="10310" y="2177"/>
                  </a:lnTo>
                  <a:cubicBezTo>
                    <a:pt x="10351" y="2299"/>
                    <a:pt x="10466" y="2381"/>
                    <a:pt x="10594" y="2381"/>
                  </a:cubicBezTo>
                  <a:lnTo>
                    <a:pt x="14349" y="2381"/>
                  </a:lnTo>
                  <a:cubicBezTo>
                    <a:pt x="14512" y="2381"/>
                    <a:pt x="14646" y="2514"/>
                    <a:pt x="14646" y="2678"/>
                  </a:cubicBezTo>
                  <a:lnTo>
                    <a:pt x="14646" y="5358"/>
                  </a:lnTo>
                  <a:lnTo>
                    <a:pt x="10771" y="5358"/>
                  </a:lnTo>
                  <a:cubicBezTo>
                    <a:pt x="10384" y="3985"/>
                    <a:pt x="9118" y="2975"/>
                    <a:pt x="7620" y="2975"/>
                  </a:cubicBezTo>
                  <a:cubicBezTo>
                    <a:pt x="6122" y="2975"/>
                    <a:pt x="4858" y="3982"/>
                    <a:pt x="4466" y="5358"/>
                  </a:cubicBezTo>
                  <a:lnTo>
                    <a:pt x="594" y="5358"/>
                  </a:lnTo>
                  <a:lnTo>
                    <a:pt x="594" y="2678"/>
                  </a:lnTo>
                  <a:lnTo>
                    <a:pt x="597" y="2678"/>
                  </a:lnTo>
                  <a:cubicBezTo>
                    <a:pt x="597" y="2514"/>
                    <a:pt x="730" y="2381"/>
                    <a:pt x="893" y="2381"/>
                  </a:cubicBezTo>
                  <a:lnTo>
                    <a:pt x="4641" y="2381"/>
                  </a:lnTo>
                  <a:cubicBezTo>
                    <a:pt x="4769" y="2381"/>
                    <a:pt x="4883" y="2299"/>
                    <a:pt x="4924" y="2177"/>
                  </a:cubicBezTo>
                  <a:lnTo>
                    <a:pt x="5381" y="799"/>
                  </a:lnTo>
                  <a:cubicBezTo>
                    <a:pt x="5422" y="676"/>
                    <a:pt x="5537" y="595"/>
                    <a:pt x="5665" y="595"/>
                  </a:cubicBezTo>
                  <a:close/>
                  <a:moveTo>
                    <a:pt x="4357" y="5951"/>
                  </a:moveTo>
                  <a:cubicBezTo>
                    <a:pt x="4346" y="6049"/>
                    <a:pt x="4344" y="6150"/>
                    <a:pt x="4344" y="6248"/>
                  </a:cubicBezTo>
                  <a:cubicBezTo>
                    <a:pt x="4344" y="6346"/>
                    <a:pt x="4346" y="6450"/>
                    <a:pt x="4357" y="6545"/>
                  </a:cubicBezTo>
                  <a:lnTo>
                    <a:pt x="597" y="6545"/>
                  </a:lnTo>
                  <a:lnTo>
                    <a:pt x="597" y="5951"/>
                  </a:lnTo>
                  <a:close/>
                  <a:moveTo>
                    <a:pt x="14646" y="5954"/>
                  </a:moveTo>
                  <a:lnTo>
                    <a:pt x="14646" y="6548"/>
                  </a:lnTo>
                  <a:lnTo>
                    <a:pt x="10879" y="6548"/>
                  </a:lnTo>
                  <a:cubicBezTo>
                    <a:pt x="10890" y="6450"/>
                    <a:pt x="10893" y="6351"/>
                    <a:pt x="10893" y="6251"/>
                  </a:cubicBezTo>
                  <a:cubicBezTo>
                    <a:pt x="10893" y="6153"/>
                    <a:pt x="10890" y="6049"/>
                    <a:pt x="10879" y="5954"/>
                  </a:cubicBezTo>
                  <a:close/>
                  <a:moveTo>
                    <a:pt x="7620" y="3568"/>
                  </a:moveTo>
                  <a:cubicBezTo>
                    <a:pt x="9096" y="3568"/>
                    <a:pt x="10297" y="4772"/>
                    <a:pt x="10297" y="6248"/>
                  </a:cubicBezTo>
                  <a:cubicBezTo>
                    <a:pt x="10297" y="7727"/>
                    <a:pt x="9096" y="8928"/>
                    <a:pt x="7620" y="8928"/>
                  </a:cubicBezTo>
                  <a:cubicBezTo>
                    <a:pt x="6141" y="8928"/>
                    <a:pt x="4940" y="7727"/>
                    <a:pt x="4940" y="6248"/>
                  </a:cubicBezTo>
                  <a:cubicBezTo>
                    <a:pt x="4940" y="4769"/>
                    <a:pt x="6141" y="3568"/>
                    <a:pt x="7620" y="3568"/>
                  </a:cubicBezTo>
                  <a:close/>
                  <a:moveTo>
                    <a:pt x="14646" y="7141"/>
                  </a:moveTo>
                  <a:lnTo>
                    <a:pt x="14646" y="10415"/>
                  </a:lnTo>
                  <a:cubicBezTo>
                    <a:pt x="14646" y="10578"/>
                    <a:pt x="14512" y="10711"/>
                    <a:pt x="14349" y="10711"/>
                  </a:cubicBezTo>
                  <a:lnTo>
                    <a:pt x="893" y="10711"/>
                  </a:lnTo>
                  <a:cubicBezTo>
                    <a:pt x="730" y="10711"/>
                    <a:pt x="597" y="10578"/>
                    <a:pt x="597" y="10415"/>
                  </a:cubicBezTo>
                  <a:lnTo>
                    <a:pt x="597" y="7141"/>
                  </a:lnTo>
                  <a:lnTo>
                    <a:pt x="4469" y="7141"/>
                  </a:lnTo>
                  <a:cubicBezTo>
                    <a:pt x="4858" y="8511"/>
                    <a:pt x="6125" y="9524"/>
                    <a:pt x="7623" y="9524"/>
                  </a:cubicBezTo>
                  <a:cubicBezTo>
                    <a:pt x="9120" y="9524"/>
                    <a:pt x="10384" y="8516"/>
                    <a:pt x="10773" y="7141"/>
                  </a:cubicBezTo>
                  <a:close/>
                  <a:moveTo>
                    <a:pt x="5667" y="1"/>
                  </a:moveTo>
                  <a:cubicBezTo>
                    <a:pt x="5283" y="1"/>
                    <a:pt x="4943" y="246"/>
                    <a:pt x="4820" y="611"/>
                  </a:cubicBezTo>
                  <a:lnTo>
                    <a:pt x="4428" y="1785"/>
                  </a:lnTo>
                  <a:lnTo>
                    <a:pt x="893" y="1785"/>
                  </a:lnTo>
                  <a:cubicBezTo>
                    <a:pt x="398" y="1785"/>
                    <a:pt x="0" y="2185"/>
                    <a:pt x="0" y="2678"/>
                  </a:cubicBezTo>
                  <a:lnTo>
                    <a:pt x="0" y="10417"/>
                  </a:lnTo>
                  <a:cubicBezTo>
                    <a:pt x="0" y="10907"/>
                    <a:pt x="403" y="11310"/>
                    <a:pt x="893" y="11310"/>
                  </a:cubicBezTo>
                  <a:lnTo>
                    <a:pt x="14349" y="11310"/>
                  </a:lnTo>
                  <a:cubicBezTo>
                    <a:pt x="14842" y="11310"/>
                    <a:pt x="15239" y="10913"/>
                    <a:pt x="15239" y="10417"/>
                  </a:cubicBezTo>
                  <a:lnTo>
                    <a:pt x="15239" y="2678"/>
                  </a:lnTo>
                  <a:cubicBezTo>
                    <a:pt x="15239" y="2185"/>
                    <a:pt x="14842" y="1785"/>
                    <a:pt x="14349" y="1785"/>
                  </a:cubicBezTo>
                  <a:lnTo>
                    <a:pt x="10811" y="1785"/>
                  </a:lnTo>
                  <a:lnTo>
                    <a:pt x="10419" y="611"/>
                  </a:lnTo>
                  <a:cubicBezTo>
                    <a:pt x="10297" y="246"/>
                    <a:pt x="9956" y="1"/>
                    <a:pt x="957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3" name="Google Shape;5153;p68"/>
            <p:cNvSpPr/>
            <p:nvPr/>
          </p:nvSpPr>
          <p:spPr>
            <a:xfrm>
              <a:off x="3595351" y="1411310"/>
              <a:ext cx="42456" cy="14033"/>
            </a:xfrm>
            <a:custGeom>
              <a:rect b="b" l="l" r="r" t="t"/>
              <a:pathLst>
                <a:path extrusionOk="0" h="591" w="1788">
                  <a:moveTo>
                    <a:pt x="300" y="0"/>
                  </a:moveTo>
                  <a:cubicBezTo>
                    <a:pt x="137" y="0"/>
                    <a:pt x="4" y="131"/>
                    <a:pt x="4" y="294"/>
                  </a:cubicBezTo>
                  <a:cubicBezTo>
                    <a:pt x="1" y="457"/>
                    <a:pt x="134" y="591"/>
                    <a:pt x="300" y="591"/>
                  </a:cubicBezTo>
                  <a:lnTo>
                    <a:pt x="1490" y="591"/>
                  </a:lnTo>
                  <a:cubicBezTo>
                    <a:pt x="1654" y="591"/>
                    <a:pt x="1787" y="457"/>
                    <a:pt x="1787" y="294"/>
                  </a:cubicBezTo>
                  <a:cubicBezTo>
                    <a:pt x="1787" y="131"/>
                    <a:pt x="1654" y="0"/>
                    <a:pt x="149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4" name="Google Shape;5154;p68"/>
            <p:cNvSpPr/>
            <p:nvPr/>
          </p:nvSpPr>
          <p:spPr>
            <a:xfrm>
              <a:off x="3708520" y="1453719"/>
              <a:ext cx="60811" cy="42385"/>
            </a:xfrm>
            <a:custGeom>
              <a:rect b="b" l="l" r="r" t="t"/>
              <a:pathLst>
                <a:path extrusionOk="0" h="1785" w="2561">
                  <a:moveTo>
                    <a:pt x="300" y="0"/>
                  </a:moveTo>
                  <a:cubicBezTo>
                    <a:pt x="137" y="0"/>
                    <a:pt x="3" y="131"/>
                    <a:pt x="3" y="295"/>
                  </a:cubicBezTo>
                  <a:lnTo>
                    <a:pt x="3" y="1487"/>
                  </a:lnTo>
                  <a:cubicBezTo>
                    <a:pt x="0" y="1651"/>
                    <a:pt x="137" y="1784"/>
                    <a:pt x="300" y="1784"/>
                  </a:cubicBezTo>
                  <a:lnTo>
                    <a:pt x="2263" y="1784"/>
                  </a:lnTo>
                  <a:cubicBezTo>
                    <a:pt x="2427" y="1784"/>
                    <a:pt x="2560" y="1651"/>
                    <a:pt x="2560" y="1487"/>
                  </a:cubicBezTo>
                  <a:lnTo>
                    <a:pt x="2560" y="295"/>
                  </a:lnTo>
                  <a:cubicBezTo>
                    <a:pt x="2560" y="131"/>
                    <a:pt x="2427" y="0"/>
                    <a:pt x="226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55" name="Google Shape;5155;p68"/>
          <p:cNvGrpSpPr/>
          <p:nvPr/>
        </p:nvGrpSpPr>
        <p:grpSpPr>
          <a:xfrm>
            <a:off x="4727347" y="1336347"/>
            <a:ext cx="361803" cy="361826"/>
            <a:chOff x="4727347" y="1336347"/>
            <a:chExt cx="361803" cy="361826"/>
          </a:xfrm>
        </p:grpSpPr>
        <p:sp>
          <p:nvSpPr>
            <p:cNvPr id="5156" name="Google Shape;5156;p68"/>
            <p:cNvSpPr/>
            <p:nvPr/>
          </p:nvSpPr>
          <p:spPr>
            <a:xfrm>
              <a:off x="4802096" y="1411429"/>
              <a:ext cx="212114" cy="212114"/>
            </a:xfrm>
            <a:custGeom>
              <a:rect b="b" l="l" r="r" t="t"/>
              <a:pathLst>
                <a:path extrusionOk="0" h="8933" w="8933">
                  <a:moveTo>
                    <a:pt x="4467" y="591"/>
                  </a:moveTo>
                  <a:cubicBezTo>
                    <a:pt x="6602" y="591"/>
                    <a:pt x="8339" y="2329"/>
                    <a:pt x="8339" y="4464"/>
                  </a:cubicBezTo>
                  <a:cubicBezTo>
                    <a:pt x="8339" y="6596"/>
                    <a:pt x="6602" y="8333"/>
                    <a:pt x="4467" y="8333"/>
                  </a:cubicBezTo>
                  <a:cubicBezTo>
                    <a:pt x="2334" y="8333"/>
                    <a:pt x="597" y="6599"/>
                    <a:pt x="597" y="4464"/>
                  </a:cubicBezTo>
                  <a:cubicBezTo>
                    <a:pt x="597" y="2329"/>
                    <a:pt x="2334" y="591"/>
                    <a:pt x="4467" y="591"/>
                  </a:cubicBezTo>
                  <a:close/>
                  <a:moveTo>
                    <a:pt x="4467" y="0"/>
                  </a:moveTo>
                  <a:cubicBezTo>
                    <a:pt x="2008" y="0"/>
                    <a:pt x="1" y="2002"/>
                    <a:pt x="1" y="4467"/>
                  </a:cubicBezTo>
                  <a:cubicBezTo>
                    <a:pt x="1" y="6931"/>
                    <a:pt x="2002" y="8933"/>
                    <a:pt x="4467" y="8933"/>
                  </a:cubicBezTo>
                  <a:cubicBezTo>
                    <a:pt x="6928" y="8933"/>
                    <a:pt x="8933" y="6931"/>
                    <a:pt x="8933" y="4467"/>
                  </a:cubicBezTo>
                  <a:cubicBezTo>
                    <a:pt x="8933" y="2002"/>
                    <a:pt x="6928" y="0"/>
                    <a:pt x="44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7" name="Google Shape;5157;p68"/>
            <p:cNvSpPr/>
            <p:nvPr/>
          </p:nvSpPr>
          <p:spPr>
            <a:xfrm>
              <a:off x="4844576" y="1453790"/>
              <a:ext cx="127226" cy="127273"/>
            </a:xfrm>
            <a:custGeom>
              <a:rect b="b" l="l" r="r" t="t"/>
              <a:pathLst>
                <a:path extrusionOk="0" h="5360" w="5358">
                  <a:moveTo>
                    <a:pt x="2678" y="1190"/>
                  </a:moveTo>
                  <a:cubicBezTo>
                    <a:pt x="3497" y="1190"/>
                    <a:pt x="4167" y="1857"/>
                    <a:pt x="4167" y="2680"/>
                  </a:cubicBezTo>
                  <a:cubicBezTo>
                    <a:pt x="4167" y="3499"/>
                    <a:pt x="3500" y="4167"/>
                    <a:pt x="2678" y="4167"/>
                  </a:cubicBezTo>
                  <a:cubicBezTo>
                    <a:pt x="1858" y="4167"/>
                    <a:pt x="1191" y="3499"/>
                    <a:pt x="1191" y="2680"/>
                  </a:cubicBezTo>
                  <a:cubicBezTo>
                    <a:pt x="1191" y="1857"/>
                    <a:pt x="1858" y="1190"/>
                    <a:pt x="2678" y="1190"/>
                  </a:cubicBezTo>
                  <a:close/>
                  <a:moveTo>
                    <a:pt x="2678" y="0"/>
                  </a:moveTo>
                  <a:cubicBezTo>
                    <a:pt x="1202" y="0"/>
                    <a:pt x="1" y="1201"/>
                    <a:pt x="1" y="2680"/>
                  </a:cubicBezTo>
                  <a:cubicBezTo>
                    <a:pt x="1" y="4156"/>
                    <a:pt x="1202" y="5359"/>
                    <a:pt x="2678" y="5359"/>
                  </a:cubicBezTo>
                  <a:cubicBezTo>
                    <a:pt x="4156" y="5359"/>
                    <a:pt x="5357" y="4156"/>
                    <a:pt x="5357" y="2680"/>
                  </a:cubicBezTo>
                  <a:cubicBezTo>
                    <a:pt x="5357" y="1201"/>
                    <a:pt x="4156" y="0"/>
                    <a:pt x="26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8" name="Google Shape;5158;p68"/>
            <p:cNvSpPr/>
            <p:nvPr/>
          </p:nvSpPr>
          <p:spPr>
            <a:xfrm>
              <a:off x="4727347" y="1336347"/>
              <a:ext cx="361803" cy="361826"/>
            </a:xfrm>
            <a:custGeom>
              <a:rect b="b" l="l" r="r" t="t"/>
              <a:pathLst>
                <a:path extrusionOk="0" h="15238" w="15237">
                  <a:moveTo>
                    <a:pt x="7966" y="597"/>
                  </a:moveTo>
                  <a:lnTo>
                    <a:pt x="8230" y="1809"/>
                  </a:lnTo>
                  <a:cubicBezTo>
                    <a:pt x="8257" y="1926"/>
                    <a:pt x="8355" y="2019"/>
                    <a:pt x="8475" y="2040"/>
                  </a:cubicBezTo>
                  <a:cubicBezTo>
                    <a:pt x="8881" y="2100"/>
                    <a:pt x="9276" y="2207"/>
                    <a:pt x="9652" y="2354"/>
                  </a:cubicBezTo>
                  <a:cubicBezTo>
                    <a:pt x="9687" y="2367"/>
                    <a:pt x="9723" y="2374"/>
                    <a:pt x="9759" y="2374"/>
                  </a:cubicBezTo>
                  <a:cubicBezTo>
                    <a:pt x="9838" y="2374"/>
                    <a:pt x="9915" y="2342"/>
                    <a:pt x="9973" y="2280"/>
                  </a:cubicBezTo>
                  <a:lnTo>
                    <a:pt x="10719" y="1509"/>
                  </a:lnTo>
                  <a:lnTo>
                    <a:pt x="11348" y="1872"/>
                  </a:lnTo>
                  <a:lnTo>
                    <a:pt x="11054" y="2904"/>
                  </a:lnTo>
                  <a:cubicBezTo>
                    <a:pt x="11019" y="3021"/>
                    <a:pt x="11059" y="3143"/>
                    <a:pt x="11155" y="3220"/>
                  </a:cubicBezTo>
                  <a:cubicBezTo>
                    <a:pt x="11471" y="3476"/>
                    <a:pt x="11762" y="3764"/>
                    <a:pt x="12013" y="4077"/>
                  </a:cubicBezTo>
                  <a:cubicBezTo>
                    <a:pt x="12071" y="4149"/>
                    <a:pt x="12157" y="4189"/>
                    <a:pt x="12246" y="4189"/>
                  </a:cubicBezTo>
                  <a:cubicBezTo>
                    <a:pt x="12273" y="4189"/>
                    <a:pt x="12299" y="4186"/>
                    <a:pt x="12326" y="4178"/>
                  </a:cubicBezTo>
                  <a:lnTo>
                    <a:pt x="13358" y="3881"/>
                  </a:lnTo>
                  <a:lnTo>
                    <a:pt x="13723" y="4510"/>
                  </a:lnTo>
                  <a:lnTo>
                    <a:pt x="12949" y="5257"/>
                  </a:lnTo>
                  <a:cubicBezTo>
                    <a:pt x="12860" y="5341"/>
                    <a:pt x="12838" y="5466"/>
                    <a:pt x="12881" y="5581"/>
                  </a:cubicBezTo>
                  <a:cubicBezTo>
                    <a:pt x="13023" y="5951"/>
                    <a:pt x="13129" y="6346"/>
                    <a:pt x="13194" y="6752"/>
                  </a:cubicBezTo>
                  <a:cubicBezTo>
                    <a:pt x="13214" y="6874"/>
                    <a:pt x="13303" y="6972"/>
                    <a:pt x="13426" y="6999"/>
                  </a:cubicBezTo>
                  <a:lnTo>
                    <a:pt x="14638" y="7264"/>
                  </a:lnTo>
                  <a:lnTo>
                    <a:pt x="14638" y="7977"/>
                  </a:lnTo>
                  <a:lnTo>
                    <a:pt x="14641" y="7977"/>
                  </a:lnTo>
                  <a:lnTo>
                    <a:pt x="13429" y="8241"/>
                  </a:lnTo>
                  <a:cubicBezTo>
                    <a:pt x="13306" y="8268"/>
                    <a:pt x="13219" y="8367"/>
                    <a:pt x="13197" y="8489"/>
                  </a:cubicBezTo>
                  <a:cubicBezTo>
                    <a:pt x="13137" y="8895"/>
                    <a:pt x="13031" y="9290"/>
                    <a:pt x="12884" y="9660"/>
                  </a:cubicBezTo>
                  <a:cubicBezTo>
                    <a:pt x="12840" y="9772"/>
                    <a:pt x="12868" y="9900"/>
                    <a:pt x="12955" y="9984"/>
                  </a:cubicBezTo>
                  <a:lnTo>
                    <a:pt x="13728" y="10730"/>
                  </a:lnTo>
                  <a:lnTo>
                    <a:pt x="13363" y="11359"/>
                  </a:lnTo>
                  <a:lnTo>
                    <a:pt x="12334" y="11062"/>
                  </a:lnTo>
                  <a:cubicBezTo>
                    <a:pt x="12307" y="11055"/>
                    <a:pt x="12280" y="11051"/>
                    <a:pt x="12253" y="11051"/>
                  </a:cubicBezTo>
                  <a:cubicBezTo>
                    <a:pt x="12163" y="11051"/>
                    <a:pt x="12077" y="11091"/>
                    <a:pt x="12021" y="11161"/>
                  </a:cubicBezTo>
                  <a:cubicBezTo>
                    <a:pt x="11765" y="11479"/>
                    <a:pt x="11476" y="11768"/>
                    <a:pt x="11163" y="12018"/>
                  </a:cubicBezTo>
                  <a:cubicBezTo>
                    <a:pt x="11068" y="12095"/>
                    <a:pt x="11030" y="12220"/>
                    <a:pt x="11059" y="12337"/>
                  </a:cubicBezTo>
                  <a:lnTo>
                    <a:pt x="11356" y="13366"/>
                  </a:lnTo>
                  <a:lnTo>
                    <a:pt x="10727" y="13731"/>
                  </a:lnTo>
                  <a:lnTo>
                    <a:pt x="9981" y="12958"/>
                  </a:lnTo>
                  <a:cubicBezTo>
                    <a:pt x="9925" y="12899"/>
                    <a:pt x="9846" y="12868"/>
                    <a:pt x="9765" y="12868"/>
                  </a:cubicBezTo>
                  <a:cubicBezTo>
                    <a:pt x="9729" y="12868"/>
                    <a:pt x="9692" y="12874"/>
                    <a:pt x="9657" y="12887"/>
                  </a:cubicBezTo>
                  <a:cubicBezTo>
                    <a:pt x="9287" y="13034"/>
                    <a:pt x="8892" y="13140"/>
                    <a:pt x="8486" y="13200"/>
                  </a:cubicBezTo>
                  <a:cubicBezTo>
                    <a:pt x="8364" y="13222"/>
                    <a:pt x="8265" y="13309"/>
                    <a:pt x="8238" y="13432"/>
                  </a:cubicBezTo>
                  <a:lnTo>
                    <a:pt x="7974" y="14644"/>
                  </a:lnTo>
                  <a:lnTo>
                    <a:pt x="7258" y="14644"/>
                  </a:lnTo>
                  <a:lnTo>
                    <a:pt x="6994" y="13432"/>
                  </a:lnTo>
                  <a:cubicBezTo>
                    <a:pt x="6964" y="13309"/>
                    <a:pt x="6866" y="13222"/>
                    <a:pt x="6743" y="13200"/>
                  </a:cubicBezTo>
                  <a:cubicBezTo>
                    <a:pt x="6340" y="13140"/>
                    <a:pt x="5943" y="13034"/>
                    <a:pt x="5572" y="12887"/>
                  </a:cubicBezTo>
                  <a:cubicBezTo>
                    <a:pt x="5537" y="12873"/>
                    <a:pt x="5500" y="12867"/>
                    <a:pt x="5464" y="12867"/>
                  </a:cubicBezTo>
                  <a:cubicBezTo>
                    <a:pt x="5386" y="12867"/>
                    <a:pt x="5309" y="12898"/>
                    <a:pt x="5251" y="12958"/>
                  </a:cubicBezTo>
                  <a:lnTo>
                    <a:pt x="4505" y="13731"/>
                  </a:lnTo>
                  <a:lnTo>
                    <a:pt x="3876" y="13366"/>
                  </a:lnTo>
                  <a:lnTo>
                    <a:pt x="4170" y="12337"/>
                  </a:lnTo>
                  <a:cubicBezTo>
                    <a:pt x="4205" y="12220"/>
                    <a:pt x="4164" y="12097"/>
                    <a:pt x="4069" y="12018"/>
                  </a:cubicBezTo>
                  <a:cubicBezTo>
                    <a:pt x="3753" y="11765"/>
                    <a:pt x="3462" y="11474"/>
                    <a:pt x="3211" y="11161"/>
                  </a:cubicBezTo>
                  <a:cubicBezTo>
                    <a:pt x="3153" y="11091"/>
                    <a:pt x="3067" y="11051"/>
                    <a:pt x="2978" y="11051"/>
                  </a:cubicBezTo>
                  <a:cubicBezTo>
                    <a:pt x="2951" y="11051"/>
                    <a:pt x="2924" y="11055"/>
                    <a:pt x="2898" y="11062"/>
                  </a:cubicBezTo>
                  <a:lnTo>
                    <a:pt x="1866" y="11359"/>
                  </a:lnTo>
                  <a:lnTo>
                    <a:pt x="1501" y="10730"/>
                  </a:lnTo>
                  <a:lnTo>
                    <a:pt x="2274" y="9984"/>
                  </a:lnTo>
                  <a:cubicBezTo>
                    <a:pt x="2364" y="9900"/>
                    <a:pt x="2386" y="9772"/>
                    <a:pt x="2342" y="9660"/>
                  </a:cubicBezTo>
                  <a:cubicBezTo>
                    <a:pt x="2201" y="9290"/>
                    <a:pt x="2095" y="8895"/>
                    <a:pt x="2029" y="8489"/>
                  </a:cubicBezTo>
                  <a:cubicBezTo>
                    <a:pt x="2010" y="8367"/>
                    <a:pt x="1920" y="8268"/>
                    <a:pt x="1798" y="8241"/>
                  </a:cubicBezTo>
                  <a:lnTo>
                    <a:pt x="586" y="7977"/>
                  </a:lnTo>
                  <a:lnTo>
                    <a:pt x="586" y="7264"/>
                  </a:lnTo>
                  <a:lnTo>
                    <a:pt x="1798" y="6999"/>
                  </a:lnTo>
                  <a:cubicBezTo>
                    <a:pt x="1920" y="6972"/>
                    <a:pt x="2010" y="6874"/>
                    <a:pt x="2029" y="6752"/>
                  </a:cubicBezTo>
                  <a:cubicBezTo>
                    <a:pt x="2092" y="6346"/>
                    <a:pt x="2195" y="5951"/>
                    <a:pt x="2342" y="5581"/>
                  </a:cubicBezTo>
                  <a:cubicBezTo>
                    <a:pt x="2386" y="5466"/>
                    <a:pt x="2359" y="5341"/>
                    <a:pt x="2272" y="5257"/>
                  </a:cubicBezTo>
                  <a:lnTo>
                    <a:pt x="1498" y="4510"/>
                  </a:lnTo>
                  <a:lnTo>
                    <a:pt x="1863" y="3881"/>
                  </a:lnTo>
                  <a:lnTo>
                    <a:pt x="2895" y="4178"/>
                  </a:lnTo>
                  <a:cubicBezTo>
                    <a:pt x="2921" y="4186"/>
                    <a:pt x="2948" y="4189"/>
                    <a:pt x="2975" y="4189"/>
                  </a:cubicBezTo>
                  <a:cubicBezTo>
                    <a:pt x="3064" y="4189"/>
                    <a:pt x="3150" y="4148"/>
                    <a:pt x="3211" y="4075"/>
                  </a:cubicBezTo>
                  <a:cubicBezTo>
                    <a:pt x="3467" y="3759"/>
                    <a:pt x="3756" y="3470"/>
                    <a:pt x="4069" y="3217"/>
                  </a:cubicBezTo>
                  <a:cubicBezTo>
                    <a:pt x="4162" y="3143"/>
                    <a:pt x="4202" y="3021"/>
                    <a:pt x="4167" y="2904"/>
                  </a:cubicBezTo>
                  <a:lnTo>
                    <a:pt x="3870" y="1872"/>
                  </a:lnTo>
                  <a:lnTo>
                    <a:pt x="4502" y="1509"/>
                  </a:lnTo>
                  <a:lnTo>
                    <a:pt x="5245" y="2280"/>
                  </a:lnTo>
                  <a:cubicBezTo>
                    <a:pt x="5302" y="2341"/>
                    <a:pt x="5383" y="2372"/>
                    <a:pt x="5464" y="2372"/>
                  </a:cubicBezTo>
                  <a:cubicBezTo>
                    <a:pt x="5499" y="2372"/>
                    <a:pt x="5535" y="2366"/>
                    <a:pt x="5569" y="2354"/>
                  </a:cubicBezTo>
                  <a:cubicBezTo>
                    <a:pt x="5940" y="2207"/>
                    <a:pt x="6335" y="2100"/>
                    <a:pt x="6740" y="2040"/>
                  </a:cubicBezTo>
                  <a:cubicBezTo>
                    <a:pt x="6863" y="2019"/>
                    <a:pt x="6961" y="1932"/>
                    <a:pt x="6988" y="1809"/>
                  </a:cubicBezTo>
                  <a:lnTo>
                    <a:pt x="7255" y="597"/>
                  </a:lnTo>
                  <a:close/>
                  <a:moveTo>
                    <a:pt x="7024" y="1"/>
                  </a:moveTo>
                  <a:cubicBezTo>
                    <a:pt x="6885" y="1"/>
                    <a:pt x="6762" y="99"/>
                    <a:pt x="6735" y="235"/>
                  </a:cubicBezTo>
                  <a:lnTo>
                    <a:pt x="6457" y="1485"/>
                  </a:lnTo>
                  <a:cubicBezTo>
                    <a:pt x="6147" y="1542"/>
                    <a:pt x="5842" y="1624"/>
                    <a:pt x="5550" y="1727"/>
                  </a:cubicBezTo>
                  <a:lnTo>
                    <a:pt x="4777" y="927"/>
                  </a:lnTo>
                  <a:cubicBezTo>
                    <a:pt x="4719" y="867"/>
                    <a:pt x="4641" y="835"/>
                    <a:pt x="4561" y="835"/>
                  </a:cubicBezTo>
                  <a:cubicBezTo>
                    <a:pt x="4510" y="835"/>
                    <a:pt x="4459" y="848"/>
                    <a:pt x="4412" y="875"/>
                  </a:cubicBezTo>
                  <a:lnTo>
                    <a:pt x="3380" y="1471"/>
                  </a:lnTo>
                  <a:cubicBezTo>
                    <a:pt x="3263" y="1539"/>
                    <a:pt x="3208" y="1678"/>
                    <a:pt x="3244" y="1812"/>
                  </a:cubicBezTo>
                  <a:lnTo>
                    <a:pt x="3552" y="2879"/>
                  </a:lnTo>
                  <a:cubicBezTo>
                    <a:pt x="3312" y="3089"/>
                    <a:pt x="3089" y="3312"/>
                    <a:pt x="2882" y="3549"/>
                  </a:cubicBezTo>
                  <a:lnTo>
                    <a:pt x="1811" y="3244"/>
                  </a:lnTo>
                  <a:cubicBezTo>
                    <a:pt x="1784" y="3236"/>
                    <a:pt x="1757" y="3233"/>
                    <a:pt x="1730" y="3233"/>
                  </a:cubicBezTo>
                  <a:cubicBezTo>
                    <a:pt x="1624" y="3233"/>
                    <a:pt x="1525" y="3289"/>
                    <a:pt x="1471" y="3380"/>
                  </a:cubicBezTo>
                  <a:lnTo>
                    <a:pt x="875" y="4412"/>
                  </a:lnTo>
                  <a:cubicBezTo>
                    <a:pt x="807" y="4529"/>
                    <a:pt x="828" y="4679"/>
                    <a:pt x="926" y="4775"/>
                  </a:cubicBezTo>
                  <a:lnTo>
                    <a:pt x="1727" y="5548"/>
                  </a:lnTo>
                  <a:cubicBezTo>
                    <a:pt x="1624" y="5842"/>
                    <a:pt x="1542" y="6147"/>
                    <a:pt x="1485" y="6458"/>
                  </a:cubicBezTo>
                  <a:lnTo>
                    <a:pt x="235" y="6733"/>
                  </a:lnTo>
                  <a:cubicBezTo>
                    <a:pt x="99" y="6765"/>
                    <a:pt x="1" y="6882"/>
                    <a:pt x="1" y="7024"/>
                  </a:cubicBezTo>
                  <a:lnTo>
                    <a:pt x="1" y="8214"/>
                  </a:lnTo>
                  <a:cubicBezTo>
                    <a:pt x="1" y="8353"/>
                    <a:pt x="99" y="8475"/>
                    <a:pt x="235" y="8503"/>
                  </a:cubicBezTo>
                  <a:lnTo>
                    <a:pt x="1485" y="8780"/>
                  </a:lnTo>
                  <a:cubicBezTo>
                    <a:pt x="1542" y="9088"/>
                    <a:pt x="1624" y="9396"/>
                    <a:pt x="1727" y="9687"/>
                  </a:cubicBezTo>
                  <a:lnTo>
                    <a:pt x="926" y="10461"/>
                  </a:lnTo>
                  <a:cubicBezTo>
                    <a:pt x="828" y="10556"/>
                    <a:pt x="807" y="10706"/>
                    <a:pt x="875" y="10826"/>
                  </a:cubicBezTo>
                  <a:lnTo>
                    <a:pt x="1471" y="11858"/>
                  </a:lnTo>
                  <a:cubicBezTo>
                    <a:pt x="1525" y="11951"/>
                    <a:pt x="1624" y="12004"/>
                    <a:pt x="1730" y="12004"/>
                  </a:cubicBezTo>
                  <a:cubicBezTo>
                    <a:pt x="1757" y="12004"/>
                    <a:pt x="1784" y="12001"/>
                    <a:pt x="1811" y="11994"/>
                  </a:cubicBezTo>
                  <a:lnTo>
                    <a:pt x="2882" y="11686"/>
                  </a:lnTo>
                  <a:cubicBezTo>
                    <a:pt x="3089" y="11926"/>
                    <a:pt x="3312" y="12149"/>
                    <a:pt x="3552" y="12356"/>
                  </a:cubicBezTo>
                  <a:lnTo>
                    <a:pt x="3244" y="13426"/>
                  </a:lnTo>
                  <a:cubicBezTo>
                    <a:pt x="3208" y="13560"/>
                    <a:pt x="3266" y="13699"/>
                    <a:pt x="3380" y="13767"/>
                  </a:cubicBezTo>
                  <a:lnTo>
                    <a:pt x="4412" y="14363"/>
                  </a:lnTo>
                  <a:cubicBezTo>
                    <a:pt x="4459" y="14390"/>
                    <a:pt x="4510" y="14402"/>
                    <a:pt x="4561" y="14402"/>
                  </a:cubicBezTo>
                  <a:cubicBezTo>
                    <a:pt x="4641" y="14402"/>
                    <a:pt x="4719" y="14371"/>
                    <a:pt x="4777" y="14311"/>
                  </a:cubicBezTo>
                  <a:lnTo>
                    <a:pt x="5550" y="13511"/>
                  </a:lnTo>
                  <a:cubicBezTo>
                    <a:pt x="5842" y="13614"/>
                    <a:pt x="6150" y="13696"/>
                    <a:pt x="6457" y="13753"/>
                  </a:cubicBezTo>
                  <a:lnTo>
                    <a:pt x="6735" y="15003"/>
                  </a:lnTo>
                  <a:cubicBezTo>
                    <a:pt x="6765" y="15139"/>
                    <a:pt x="6885" y="15237"/>
                    <a:pt x="7024" y="15237"/>
                  </a:cubicBezTo>
                  <a:lnTo>
                    <a:pt x="8214" y="15237"/>
                  </a:lnTo>
                  <a:cubicBezTo>
                    <a:pt x="8355" y="15237"/>
                    <a:pt x="8478" y="15139"/>
                    <a:pt x="8505" y="15003"/>
                  </a:cubicBezTo>
                  <a:lnTo>
                    <a:pt x="8780" y="13753"/>
                  </a:lnTo>
                  <a:cubicBezTo>
                    <a:pt x="9091" y="13696"/>
                    <a:pt x="9396" y="13614"/>
                    <a:pt x="9690" y="13511"/>
                  </a:cubicBezTo>
                  <a:lnTo>
                    <a:pt x="10460" y="14311"/>
                  </a:lnTo>
                  <a:cubicBezTo>
                    <a:pt x="10518" y="14371"/>
                    <a:pt x="10597" y="14402"/>
                    <a:pt x="10676" y="14402"/>
                  </a:cubicBezTo>
                  <a:cubicBezTo>
                    <a:pt x="10727" y="14402"/>
                    <a:pt x="10779" y="14390"/>
                    <a:pt x="10825" y="14363"/>
                  </a:cubicBezTo>
                  <a:lnTo>
                    <a:pt x="11857" y="13767"/>
                  </a:lnTo>
                  <a:cubicBezTo>
                    <a:pt x="11977" y="13699"/>
                    <a:pt x="12032" y="13560"/>
                    <a:pt x="11994" y="13426"/>
                  </a:cubicBezTo>
                  <a:lnTo>
                    <a:pt x="11686" y="12356"/>
                  </a:lnTo>
                  <a:cubicBezTo>
                    <a:pt x="11925" y="12149"/>
                    <a:pt x="12149" y="11926"/>
                    <a:pt x="12358" y="11686"/>
                  </a:cubicBezTo>
                  <a:lnTo>
                    <a:pt x="13426" y="11994"/>
                  </a:lnTo>
                  <a:cubicBezTo>
                    <a:pt x="13452" y="12001"/>
                    <a:pt x="13479" y="12004"/>
                    <a:pt x="13506" y="12004"/>
                  </a:cubicBezTo>
                  <a:cubicBezTo>
                    <a:pt x="13612" y="12004"/>
                    <a:pt x="13712" y="11949"/>
                    <a:pt x="13766" y="11858"/>
                  </a:cubicBezTo>
                  <a:lnTo>
                    <a:pt x="14363" y="10826"/>
                  </a:lnTo>
                  <a:cubicBezTo>
                    <a:pt x="14431" y="10706"/>
                    <a:pt x="14409" y="10556"/>
                    <a:pt x="14311" y="10461"/>
                  </a:cubicBezTo>
                  <a:lnTo>
                    <a:pt x="13510" y="9687"/>
                  </a:lnTo>
                  <a:cubicBezTo>
                    <a:pt x="13614" y="9396"/>
                    <a:pt x="13696" y="9088"/>
                    <a:pt x="13753" y="8780"/>
                  </a:cubicBezTo>
                  <a:lnTo>
                    <a:pt x="15003" y="8503"/>
                  </a:lnTo>
                  <a:cubicBezTo>
                    <a:pt x="15139" y="8473"/>
                    <a:pt x="15237" y="8353"/>
                    <a:pt x="15237" y="8214"/>
                  </a:cubicBezTo>
                  <a:lnTo>
                    <a:pt x="15237" y="7024"/>
                  </a:lnTo>
                  <a:cubicBezTo>
                    <a:pt x="15237" y="6882"/>
                    <a:pt x="15139" y="6765"/>
                    <a:pt x="15003" y="6733"/>
                  </a:cubicBezTo>
                  <a:lnTo>
                    <a:pt x="13753" y="6458"/>
                  </a:lnTo>
                  <a:cubicBezTo>
                    <a:pt x="13696" y="6147"/>
                    <a:pt x="13614" y="5842"/>
                    <a:pt x="13510" y="5548"/>
                  </a:cubicBezTo>
                  <a:lnTo>
                    <a:pt x="14311" y="4775"/>
                  </a:lnTo>
                  <a:cubicBezTo>
                    <a:pt x="14409" y="4679"/>
                    <a:pt x="14431" y="4529"/>
                    <a:pt x="14363" y="4412"/>
                  </a:cubicBezTo>
                  <a:lnTo>
                    <a:pt x="13766" y="3380"/>
                  </a:lnTo>
                  <a:cubicBezTo>
                    <a:pt x="13713" y="3286"/>
                    <a:pt x="13615" y="3232"/>
                    <a:pt x="13511" y="3232"/>
                  </a:cubicBezTo>
                  <a:cubicBezTo>
                    <a:pt x="13483" y="3232"/>
                    <a:pt x="13454" y="3236"/>
                    <a:pt x="13426" y="3244"/>
                  </a:cubicBezTo>
                  <a:lnTo>
                    <a:pt x="12358" y="3549"/>
                  </a:lnTo>
                  <a:cubicBezTo>
                    <a:pt x="12149" y="3312"/>
                    <a:pt x="11925" y="3086"/>
                    <a:pt x="11686" y="2879"/>
                  </a:cubicBezTo>
                  <a:lnTo>
                    <a:pt x="11994" y="1812"/>
                  </a:lnTo>
                  <a:cubicBezTo>
                    <a:pt x="12032" y="1678"/>
                    <a:pt x="11972" y="1539"/>
                    <a:pt x="11857" y="1471"/>
                  </a:cubicBezTo>
                  <a:lnTo>
                    <a:pt x="10825" y="875"/>
                  </a:lnTo>
                  <a:cubicBezTo>
                    <a:pt x="10779" y="848"/>
                    <a:pt x="10727" y="835"/>
                    <a:pt x="10676" y="835"/>
                  </a:cubicBezTo>
                  <a:cubicBezTo>
                    <a:pt x="10597" y="835"/>
                    <a:pt x="10518" y="867"/>
                    <a:pt x="10460" y="927"/>
                  </a:cubicBezTo>
                  <a:lnTo>
                    <a:pt x="9690" y="1727"/>
                  </a:lnTo>
                  <a:cubicBezTo>
                    <a:pt x="9396" y="1624"/>
                    <a:pt x="9091" y="1542"/>
                    <a:pt x="8780" y="1485"/>
                  </a:cubicBezTo>
                  <a:lnTo>
                    <a:pt x="8505" y="235"/>
                  </a:lnTo>
                  <a:cubicBezTo>
                    <a:pt x="8472" y="99"/>
                    <a:pt x="8355" y="1"/>
                    <a:pt x="821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159" name="Google Shape;5159;p68"/>
          <p:cNvSpPr/>
          <p:nvPr/>
        </p:nvSpPr>
        <p:spPr>
          <a:xfrm>
            <a:off x="5410324" y="1336371"/>
            <a:ext cx="298427" cy="361779"/>
          </a:xfrm>
          <a:custGeom>
            <a:rect b="b" l="l" r="r" t="t"/>
            <a:pathLst>
              <a:path extrusionOk="0" h="15236" w="12568">
                <a:moveTo>
                  <a:pt x="6283" y="599"/>
                </a:moveTo>
                <a:cubicBezTo>
                  <a:pt x="6775" y="599"/>
                  <a:pt x="7173" y="999"/>
                  <a:pt x="7173" y="1489"/>
                </a:cubicBezTo>
                <a:lnTo>
                  <a:pt x="7173" y="1882"/>
                </a:lnTo>
                <a:cubicBezTo>
                  <a:pt x="6925" y="1830"/>
                  <a:pt x="6675" y="1800"/>
                  <a:pt x="6419" y="1794"/>
                </a:cubicBezTo>
                <a:cubicBezTo>
                  <a:pt x="6371" y="1793"/>
                  <a:pt x="6324" y="1792"/>
                  <a:pt x="6277" y="1792"/>
                </a:cubicBezTo>
                <a:cubicBezTo>
                  <a:pt x="5975" y="1792"/>
                  <a:pt x="5679" y="1822"/>
                  <a:pt x="5387" y="1879"/>
                </a:cubicBezTo>
                <a:lnTo>
                  <a:pt x="5387" y="1489"/>
                </a:lnTo>
                <a:lnTo>
                  <a:pt x="5389" y="1489"/>
                </a:lnTo>
                <a:cubicBezTo>
                  <a:pt x="5389" y="996"/>
                  <a:pt x="5792" y="599"/>
                  <a:pt x="6283" y="599"/>
                </a:cubicBezTo>
                <a:close/>
                <a:moveTo>
                  <a:pt x="6285" y="2374"/>
                </a:moveTo>
                <a:cubicBezTo>
                  <a:pt x="8437" y="2374"/>
                  <a:pt x="10155" y="4234"/>
                  <a:pt x="10155" y="6418"/>
                </a:cubicBezTo>
                <a:lnTo>
                  <a:pt x="10155" y="8687"/>
                </a:lnTo>
                <a:lnTo>
                  <a:pt x="2416" y="8687"/>
                </a:lnTo>
                <a:lnTo>
                  <a:pt x="2416" y="6247"/>
                </a:lnTo>
                <a:cubicBezTo>
                  <a:pt x="2416" y="4112"/>
                  <a:pt x="4142" y="2374"/>
                  <a:pt x="6285" y="2374"/>
                </a:cubicBezTo>
                <a:close/>
                <a:moveTo>
                  <a:pt x="10152" y="9283"/>
                </a:moveTo>
                <a:lnTo>
                  <a:pt x="10152" y="10473"/>
                </a:lnTo>
                <a:lnTo>
                  <a:pt x="2413" y="10473"/>
                </a:lnTo>
                <a:lnTo>
                  <a:pt x="2413" y="9283"/>
                </a:lnTo>
                <a:close/>
                <a:moveTo>
                  <a:pt x="10180" y="11067"/>
                </a:moveTo>
                <a:cubicBezTo>
                  <a:pt x="10318" y="11742"/>
                  <a:pt x="10915" y="12254"/>
                  <a:pt x="11634" y="12257"/>
                </a:cubicBezTo>
                <a:cubicBezTo>
                  <a:pt x="11775" y="12257"/>
                  <a:pt x="11906" y="12360"/>
                  <a:pt x="11933" y="12499"/>
                </a:cubicBezTo>
                <a:cubicBezTo>
                  <a:pt x="11966" y="12687"/>
                  <a:pt x="11822" y="12851"/>
                  <a:pt x="11639" y="12851"/>
                </a:cubicBezTo>
                <a:lnTo>
                  <a:pt x="934" y="12851"/>
                </a:lnTo>
                <a:cubicBezTo>
                  <a:pt x="784" y="12851"/>
                  <a:pt x="651" y="12744"/>
                  <a:pt x="632" y="12597"/>
                </a:cubicBezTo>
                <a:cubicBezTo>
                  <a:pt x="605" y="12418"/>
                  <a:pt x="746" y="12257"/>
                  <a:pt x="923" y="12257"/>
                </a:cubicBezTo>
                <a:cubicBezTo>
                  <a:pt x="1642" y="12257"/>
                  <a:pt x="2244" y="11748"/>
                  <a:pt x="2380" y="11067"/>
                </a:cubicBezTo>
                <a:close/>
                <a:moveTo>
                  <a:pt x="6288" y="0"/>
                </a:moveTo>
                <a:cubicBezTo>
                  <a:pt x="5467" y="0"/>
                  <a:pt x="4798" y="667"/>
                  <a:pt x="4798" y="1489"/>
                </a:cubicBezTo>
                <a:lnTo>
                  <a:pt x="4798" y="2034"/>
                </a:lnTo>
                <a:cubicBezTo>
                  <a:pt x="3096" y="2633"/>
                  <a:pt x="1822" y="4267"/>
                  <a:pt x="1822" y="6244"/>
                </a:cubicBezTo>
                <a:lnTo>
                  <a:pt x="1822" y="10770"/>
                </a:lnTo>
                <a:cubicBezTo>
                  <a:pt x="1822" y="11260"/>
                  <a:pt x="1422" y="11661"/>
                  <a:pt x="926" y="11661"/>
                </a:cubicBezTo>
                <a:cubicBezTo>
                  <a:pt x="414" y="11661"/>
                  <a:pt x="0" y="12096"/>
                  <a:pt x="38" y="12619"/>
                </a:cubicBezTo>
                <a:cubicBezTo>
                  <a:pt x="65" y="13088"/>
                  <a:pt x="471" y="13450"/>
                  <a:pt x="940" y="13450"/>
                </a:cubicBezTo>
                <a:lnTo>
                  <a:pt x="4796" y="13450"/>
                </a:lnTo>
                <a:lnTo>
                  <a:pt x="4796" y="13722"/>
                </a:lnTo>
                <a:cubicBezTo>
                  <a:pt x="4796" y="14515"/>
                  <a:pt x="5408" y="15187"/>
                  <a:pt x="6201" y="15233"/>
                </a:cubicBezTo>
                <a:cubicBezTo>
                  <a:pt x="6228" y="15235"/>
                  <a:pt x="6256" y="15236"/>
                  <a:pt x="6283" y="15236"/>
                </a:cubicBezTo>
                <a:cubicBezTo>
                  <a:pt x="7104" y="15236"/>
                  <a:pt x="7772" y="14569"/>
                  <a:pt x="7772" y="13744"/>
                </a:cubicBezTo>
                <a:lnTo>
                  <a:pt x="7772" y="13447"/>
                </a:lnTo>
                <a:lnTo>
                  <a:pt x="11626" y="13447"/>
                </a:lnTo>
                <a:cubicBezTo>
                  <a:pt x="12099" y="13447"/>
                  <a:pt x="12500" y="13088"/>
                  <a:pt x="12535" y="12616"/>
                </a:cubicBezTo>
                <a:cubicBezTo>
                  <a:pt x="12568" y="12096"/>
                  <a:pt x="12157" y="11663"/>
                  <a:pt x="11647" y="11661"/>
                </a:cubicBezTo>
                <a:cubicBezTo>
                  <a:pt x="11157" y="11661"/>
                  <a:pt x="10751" y="11260"/>
                  <a:pt x="10751" y="10770"/>
                </a:cubicBezTo>
                <a:lnTo>
                  <a:pt x="10751" y="6418"/>
                </a:lnTo>
                <a:cubicBezTo>
                  <a:pt x="10751" y="4392"/>
                  <a:pt x="9477" y="2671"/>
                  <a:pt x="7775" y="2045"/>
                </a:cubicBezTo>
                <a:lnTo>
                  <a:pt x="7775" y="1514"/>
                </a:lnTo>
                <a:cubicBezTo>
                  <a:pt x="7775" y="721"/>
                  <a:pt x="7162" y="46"/>
                  <a:pt x="6370" y="3"/>
                </a:cubicBezTo>
                <a:cubicBezTo>
                  <a:pt x="6342" y="1"/>
                  <a:pt x="6315" y="0"/>
                  <a:pt x="62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160" name="Google Shape;5160;p68"/>
          <p:cNvGrpSpPr/>
          <p:nvPr/>
        </p:nvGrpSpPr>
        <p:grpSpPr>
          <a:xfrm>
            <a:off x="5996612" y="1336347"/>
            <a:ext cx="361945" cy="361945"/>
            <a:chOff x="5996612" y="1336347"/>
            <a:chExt cx="361945" cy="361945"/>
          </a:xfrm>
        </p:grpSpPr>
        <p:sp>
          <p:nvSpPr>
            <p:cNvPr id="5161" name="Google Shape;5161;p68"/>
            <p:cNvSpPr/>
            <p:nvPr/>
          </p:nvSpPr>
          <p:spPr>
            <a:xfrm>
              <a:off x="6113128" y="1421117"/>
              <a:ext cx="147005" cy="159875"/>
            </a:xfrm>
            <a:custGeom>
              <a:rect b="b" l="l" r="r" t="t"/>
              <a:pathLst>
                <a:path extrusionOk="0" h="6733" w="6191">
                  <a:moveTo>
                    <a:pt x="2712" y="0"/>
                  </a:moveTo>
                  <a:cubicBezTo>
                    <a:pt x="2547" y="0"/>
                    <a:pt x="2416" y="135"/>
                    <a:pt x="2416" y="300"/>
                  </a:cubicBezTo>
                  <a:lnTo>
                    <a:pt x="2416" y="3212"/>
                  </a:lnTo>
                  <a:cubicBezTo>
                    <a:pt x="2068" y="3334"/>
                    <a:pt x="1820" y="3664"/>
                    <a:pt x="1820" y="4053"/>
                  </a:cubicBezTo>
                  <a:cubicBezTo>
                    <a:pt x="1820" y="4189"/>
                    <a:pt x="1850" y="4320"/>
                    <a:pt x="1907" y="4437"/>
                  </a:cubicBezTo>
                  <a:lnTo>
                    <a:pt x="129" y="6215"/>
                  </a:lnTo>
                  <a:cubicBezTo>
                    <a:pt x="23" y="6322"/>
                    <a:pt x="1" y="6493"/>
                    <a:pt x="93" y="6613"/>
                  </a:cubicBezTo>
                  <a:cubicBezTo>
                    <a:pt x="153" y="6693"/>
                    <a:pt x="242" y="6733"/>
                    <a:pt x="331" y="6733"/>
                  </a:cubicBezTo>
                  <a:cubicBezTo>
                    <a:pt x="408" y="6733"/>
                    <a:pt x="485" y="6704"/>
                    <a:pt x="543" y="6646"/>
                  </a:cubicBezTo>
                  <a:lnTo>
                    <a:pt x="2329" y="4859"/>
                  </a:lnTo>
                  <a:cubicBezTo>
                    <a:pt x="2446" y="4914"/>
                    <a:pt x="2580" y="4946"/>
                    <a:pt x="2716" y="4946"/>
                  </a:cubicBezTo>
                  <a:cubicBezTo>
                    <a:pt x="3103" y="4946"/>
                    <a:pt x="3432" y="4698"/>
                    <a:pt x="3555" y="4353"/>
                  </a:cubicBezTo>
                  <a:lnTo>
                    <a:pt x="5861" y="4353"/>
                  </a:lnTo>
                  <a:cubicBezTo>
                    <a:pt x="6011" y="4353"/>
                    <a:pt x="6142" y="4246"/>
                    <a:pt x="6163" y="4099"/>
                  </a:cubicBezTo>
                  <a:cubicBezTo>
                    <a:pt x="6191" y="3909"/>
                    <a:pt x="6046" y="3751"/>
                    <a:pt x="5867" y="3751"/>
                  </a:cubicBezTo>
                  <a:lnTo>
                    <a:pt x="3552" y="3751"/>
                  </a:lnTo>
                  <a:cubicBezTo>
                    <a:pt x="3465" y="3500"/>
                    <a:pt x="3263" y="3299"/>
                    <a:pt x="3007" y="3206"/>
                  </a:cubicBezTo>
                  <a:lnTo>
                    <a:pt x="3007" y="309"/>
                  </a:lnTo>
                  <a:cubicBezTo>
                    <a:pt x="3007" y="159"/>
                    <a:pt x="2901" y="25"/>
                    <a:pt x="2757" y="4"/>
                  </a:cubicBezTo>
                  <a:cubicBezTo>
                    <a:pt x="2741" y="1"/>
                    <a:pt x="2727" y="0"/>
                    <a:pt x="271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2" name="Google Shape;5162;p68"/>
            <p:cNvSpPr/>
            <p:nvPr/>
          </p:nvSpPr>
          <p:spPr>
            <a:xfrm>
              <a:off x="5996612" y="1336347"/>
              <a:ext cx="361945" cy="361945"/>
            </a:xfrm>
            <a:custGeom>
              <a:rect b="b" l="l" r="r" t="t"/>
              <a:pathLst>
                <a:path extrusionOk="0" h="15243" w="15243">
                  <a:moveTo>
                    <a:pt x="10183" y="592"/>
                  </a:moveTo>
                  <a:cubicBezTo>
                    <a:pt x="12647" y="592"/>
                    <a:pt x="14649" y="2591"/>
                    <a:pt x="14649" y="5058"/>
                  </a:cubicBezTo>
                  <a:lnTo>
                    <a:pt x="14649" y="10177"/>
                  </a:lnTo>
                  <a:cubicBezTo>
                    <a:pt x="14643" y="12647"/>
                    <a:pt x="12647" y="14644"/>
                    <a:pt x="10183" y="14644"/>
                  </a:cubicBezTo>
                  <a:lnTo>
                    <a:pt x="5063" y="14644"/>
                  </a:lnTo>
                  <a:cubicBezTo>
                    <a:pt x="2598" y="14644"/>
                    <a:pt x="597" y="12647"/>
                    <a:pt x="597" y="10177"/>
                  </a:cubicBezTo>
                  <a:lnTo>
                    <a:pt x="597" y="5058"/>
                  </a:lnTo>
                  <a:cubicBezTo>
                    <a:pt x="597" y="2593"/>
                    <a:pt x="2593" y="592"/>
                    <a:pt x="5063" y="592"/>
                  </a:cubicBezTo>
                  <a:close/>
                  <a:moveTo>
                    <a:pt x="5063" y="1"/>
                  </a:moveTo>
                  <a:cubicBezTo>
                    <a:pt x="2266" y="1"/>
                    <a:pt x="1" y="2267"/>
                    <a:pt x="1" y="5063"/>
                  </a:cubicBezTo>
                  <a:lnTo>
                    <a:pt x="1" y="10183"/>
                  </a:lnTo>
                  <a:cubicBezTo>
                    <a:pt x="1" y="12977"/>
                    <a:pt x="2266" y="15243"/>
                    <a:pt x="5063" y="15243"/>
                  </a:cubicBezTo>
                  <a:lnTo>
                    <a:pt x="10183" y="15243"/>
                  </a:lnTo>
                  <a:cubicBezTo>
                    <a:pt x="12977" y="15243"/>
                    <a:pt x="15242" y="12977"/>
                    <a:pt x="15242" y="10183"/>
                  </a:cubicBezTo>
                  <a:lnTo>
                    <a:pt x="15242" y="5058"/>
                  </a:lnTo>
                  <a:cubicBezTo>
                    <a:pt x="15240" y="2264"/>
                    <a:pt x="12977" y="1"/>
                    <a:pt x="101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3" name="Google Shape;5163;p68"/>
            <p:cNvSpPr/>
            <p:nvPr/>
          </p:nvSpPr>
          <p:spPr>
            <a:xfrm>
              <a:off x="6024868" y="1364556"/>
              <a:ext cx="305432" cy="305408"/>
            </a:xfrm>
            <a:custGeom>
              <a:rect b="b" l="l" r="r" t="t"/>
              <a:pathLst>
                <a:path extrusionOk="0" h="12862" w="12863">
                  <a:moveTo>
                    <a:pt x="8987" y="602"/>
                  </a:moveTo>
                  <a:cubicBezTo>
                    <a:pt x="9164" y="602"/>
                    <a:pt x="9336" y="616"/>
                    <a:pt x="9505" y="643"/>
                  </a:cubicBezTo>
                  <a:lnTo>
                    <a:pt x="9083" y="1373"/>
                  </a:lnTo>
                  <a:cubicBezTo>
                    <a:pt x="9001" y="1514"/>
                    <a:pt x="9050" y="1697"/>
                    <a:pt x="9191" y="1778"/>
                  </a:cubicBezTo>
                  <a:cubicBezTo>
                    <a:pt x="9239" y="1805"/>
                    <a:pt x="9290" y="1818"/>
                    <a:pt x="9340" y="1818"/>
                  </a:cubicBezTo>
                  <a:cubicBezTo>
                    <a:pt x="9443" y="1818"/>
                    <a:pt x="9542" y="1765"/>
                    <a:pt x="9597" y="1669"/>
                  </a:cubicBezTo>
                  <a:lnTo>
                    <a:pt x="10101" y="798"/>
                  </a:lnTo>
                  <a:cubicBezTo>
                    <a:pt x="11011" y="1128"/>
                    <a:pt x="11735" y="1852"/>
                    <a:pt x="12064" y="2761"/>
                  </a:cubicBezTo>
                  <a:lnTo>
                    <a:pt x="11193" y="3265"/>
                  </a:lnTo>
                  <a:cubicBezTo>
                    <a:pt x="11054" y="3344"/>
                    <a:pt x="11008" y="3524"/>
                    <a:pt x="11090" y="3666"/>
                  </a:cubicBezTo>
                  <a:cubicBezTo>
                    <a:pt x="11144" y="3762"/>
                    <a:pt x="11244" y="3815"/>
                    <a:pt x="11345" y="3815"/>
                  </a:cubicBezTo>
                  <a:cubicBezTo>
                    <a:pt x="11396" y="3815"/>
                    <a:pt x="11446" y="3802"/>
                    <a:pt x="11493" y="3774"/>
                  </a:cubicBezTo>
                  <a:lnTo>
                    <a:pt x="12222" y="3352"/>
                  </a:lnTo>
                  <a:cubicBezTo>
                    <a:pt x="12250" y="3521"/>
                    <a:pt x="12263" y="3693"/>
                    <a:pt x="12263" y="3870"/>
                  </a:cubicBezTo>
                  <a:lnTo>
                    <a:pt x="12263" y="6133"/>
                  </a:lnTo>
                  <a:lnTo>
                    <a:pt x="11378" y="6133"/>
                  </a:lnTo>
                  <a:cubicBezTo>
                    <a:pt x="11228" y="6133"/>
                    <a:pt x="11095" y="6239"/>
                    <a:pt x="11076" y="6386"/>
                  </a:cubicBezTo>
                  <a:cubicBezTo>
                    <a:pt x="11049" y="6569"/>
                    <a:pt x="11190" y="6726"/>
                    <a:pt x="11370" y="6726"/>
                  </a:cubicBezTo>
                  <a:lnTo>
                    <a:pt x="12263" y="6726"/>
                  </a:lnTo>
                  <a:lnTo>
                    <a:pt x="12263" y="8989"/>
                  </a:lnTo>
                  <a:cubicBezTo>
                    <a:pt x="12263" y="9166"/>
                    <a:pt x="12250" y="9338"/>
                    <a:pt x="12222" y="9507"/>
                  </a:cubicBezTo>
                  <a:lnTo>
                    <a:pt x="11501" y="9093"/>
                  </a:lnTo>
                  <a:cubicBezTo>
                    <a:pt x="11451" y="9064"/>
                    <a:pt x="11396" y="9049"/>
                    <a:pt x="11341" y="9049"/>
                  </a:cubicBezTo>
                  <a:cubicBezTo>
                    <a:pt x="11253" y="9049"/>
                    <a:pt x="11167" y="9087"/>
                    <a:pt x="11109" y="9161"/>
                  </a:cubicBezTo>
                  <a:cubicBezTo>
                    <a:pt x="10994" y="9305"/>
                    <a:pt x="11038" y="9515"/>
                    <a:pt x="11193" y="9602"/>
                  </a:cubicBezTo>
                  <a:lnTo>
                    <a:pt x="12064" y="10106"/>
                  </a:lnTo>
                  <a:cubicBezTo>
                    <a:pt x="11735" y="11016"/>
                    <a:pt x="11011" y="11740"/>
                    <a:pt x="10101" y="12072"/>
                  </a:cubicBezTo>
                  <a:lnTo>
                    <a:pt x="9597" y="11198"/>
                  </a:lnTo>
                  <a:cubicBezTo>
                    <a:pt x="9542" y="11103"/>
                    <a:pt x="9442" y="11049"/>
                    <a:pt x="9339" y="11049"/>
                  </a:cubicBezTo>
                  <a:cubicBezTo>
                    <a:pt x="9289" y="11049"/>
                    <a:pt x="9238" y="11062"/>
                    <a:pt x="9191" y="11089"/>
                  </a:cubicBezTo>
                  <a:cubicBezTo>
                    <a:pt x="9050" y="11171"/>
                    <a:pt x="9001" y="11356"/>
                    <a:pt x="9083" y="11495"/>
                  </a:cubicBezTo>
                  <a:lnTo>
                    <a:pt x="9505" y="12225"/>
                  </a:lnTo>
                  <a:cubicBezTo>
                    <a:pt x="9339" y="12252"/>
                    <a:pt x="9164" y="12265"/>
                    <a:pt x="8987" y="12265"/>
                  </a:cubicBezTo>
                  <a:lnTo>
                    <a:pt x="6724" y="12265"/>
                  </a:lnTo>
                  <a:lnTo>
                    <a:pt x="6724" y="11380"/>
                  </a:lnTo>
                  <a:cubicBezTo>
                    <a:pt x="6724" y="11231"/>
                    <a:pt x="6618" y="11097"/>
                    <a:pt x="6474" y="11075"/>
                  </a:cubicBezTo>
                  <a:cubicBezTo>
                    <a:pt x="6460" y="11074"/>
                    <a:pt x="6446" y="11073"/>
                    <a:pt x="6432" y="11073"/>
                  </a:cubicBezTo>
                  <a:cubicBezTo>
                    <a:pt x="6266" y="11073"/>
                    <a:pt x="6133" y="11206"/>
                    <a:pt x="6133" y="11372"/>
                  </a:cubicBezTo>
                  <a:lnTo>
                    <a:pt x="6133" y="12265"/>
                  </a:lnTo>
                  <a:lnTo>
                    <a:pt x="3868" y="12265"/>
                  </a:lnTo>
                  <a:cubicBezTo>
                    <a:pt x="3691" y="12265"/>
                    <a:pt x="3522" y="12252"/>
                    <a:pt x="3350" y="12225"/>
                  </a:cubicBezTo>
                  <a:lnTo>
                    <a:pt x="3772" y="11495"/>
                  </a:lnTo>
                  <a:cubicBezTo>
                    <a:pt x="3854" y="11353"/>
                    <a:pt x="3808" y="11173"/>
                    <a:pt x="3663" y="11092"/>
                  </a:cubicBezTo>
                  <a:cubicBezTo>
                    <a:pt x="3616" y="11065"/>
                    <a:pt x="3565" y="11052"/>
                    <a:pt x="3515" y="11052"/>
                  </a:cubicBezTo>
                  <a:cubicBezTo>
                    <a:pt x="3413" y="11052"/>
                    <a:pt x="3315" y="11104"/>
                    <a:pt x="3260" y="11201"/>
                  </a:cubicBezTo>
                  <a:lnTo>
                    <a:pt x="2756" y="12072"/>
                  </a:lnTo>
                  <a:cubicBezTo>
                    <a:pt x="1847" y="11740"/>
                    <a:pt x="1123" y="11016"/>
                    <a:pt x="790" y="10106"/>
                  </a:cubicBezTo>
                  <a:lnTo>
                    <a:pt x="1662" y="9602"/>
                  </a:lnTo>
                  <a:cubicBezTo>
                    <a:pt x="1806" y="9520"/>
                    <a:pt x="1852" y="9338"/>
                    <a:pt x="1771" y="9199"/>
                  </a:cubicBezTo>
                  <a:cubicBezTo>
                    <a:pt x="1716" y="9103"/>
                    <a:pt x="1617" y="9050"/>
                    <a:pt x="1515" y="9050"/>
                  </a:cubicBezTo>
                  <a:cubicBezTo>
                    <a:pt x="1465" y="9050"/>
                    <a:pt x="1414" y="9063"/>
                    <a:pt x="1368" y="9090"/>
                  </a:cubicBezTo>
                  <a:lnTo>
                    <a:pt x="638" y="9512"/>
                  </a:lnTo>
                  <a:cubicBezTo>
                    <a:pt x="611" y="9343"/>
                    <a:pt x="597" y="9172"/>
                    <a:pt x="597" y="8995"/>
                  </a:cubicBezTo>
                  <a:lnTo>
                    <a:pt x="597" y="6729"/>
                  </a:lnTo>
                  <a:lnTo>
                    <a:pt x="1482" y="6729"/>
                  </a:lnTo>
                  <a:cubicBezTo>
                    <a:pt x="1632" y="6729"/>
                    <a:pt x="1765" y="6623"/>
                    <a:pt x="1784" y="6479"/>
                  </a:cubicBezTo>
                  <a:cubicBezTo>
                    <a:pt x="1812" y="6293"/>
                    <a:pt x="1670" y="6138"/>
                    <a:pt x="1490" y="6138"/>
                  </a:cubicBezTo>
                  <a:lnTo>
                    <a:pt x="597" y="6138"/>
                  </a:lnTo>
                  <a:lnTo>
                    <a:pt x="597" y="3875"/>
                  </a:lnTo>
                  <a:cubicBezTo>
                    <a:pt x="597" y="3698"/>
                    <a:pt x="611" y="3527"/>
                    <a:pt x="638" y="3358"/>
                  </a:cubicBezTo>
                  <a:lnTo>
                    <a:pt x="1368" y="3780"/>
                  </a:lnTo>
                  <a:cubicBezTo>
                    <a:pt x="1414" y="3806"/>
                    <a:pt x="1465" y="3818"/>
                    <a:pt x="1515" y="3818"/>
                  </a:cubicBezTo>
                  <a:cubicBezTo>
                    <a:pt x="1617" y="3818"/>
                    <a:pt x="1716" y="3766"/>
                    <a:pt x="1771" y="3671"/>
                  </a:cubicBezTo>
                  <a:cubicBezTo>
                    <a:pt x="1852" y="3527"/>
                    <a:pt x="1806" y="3347"/>
                    <a:pt x="1662" y="3265"/>
                  </a:cubicBezTo>
                  <a:lnTo>
                    <a:pt x="790" y="2761"/>
                  </a:lnTo>
                  <a:cubicBezTo>
                    <a:pt x="1123" y="1852"/>
                    <a:pt x="1847" y="1128"/>
                    <a:pt x="2756" y="798"/>
                  </a:cubicBezTo>
                  <a:lnTo>
                    <a:pt x="3260" y="1669"/>
                  </a:lnTo>
                  <a:cubicBezTo>
                    <a:pt x="3315" y="1765"/>
                    <a:pt x="3416" y="1818"/>
                    <a:pt x="3518" y="1818"/>
                  </a:cubicBezTo>
                  <a:cubicBezTo>
                    <a:pt x="3567" y="1818"/>
                    <a:pt x="3618" y="1805"/>
                    <a:pt x="3663" y="1778"/>
                  </a:cubicBezTo>
                  <a:cubicBezTo>
                    <a:pt x="3808" y="1697"/>
                    <a:pt x="3854" y="1512"/>
                    <a:pt x="3772" y="1373"/>
                  </a:cubicBezTo>
                  <a:lnTo>
                    <a:pt x="3350" y="643"/>
                  </a:lnTo>
                  <a:cubicBezTo>
                    <a:pt x="3519" y="616"/>
                    <a:pt x="3691" y="602"/>
                    <a:pt x="3868" y="602"/>
                  </a:cubicBezTo>
                  <a:lnTo>
                    <a:pt x="6133" y="602"/>
                  </a:lnTo>
                  <a:lnTo>
                    <a:pt x="6133" y="1487"/>
                  </a:lnTo>
                  <a:cubicBezTo>
                    <a:pt x="6133" y="1637"/>
                    <a:pt x="6237" y="1770"/>
                    <a:pt x="6384" y="1792"/>
                  </a:cubicBezTo>
                  <a:cubicBezTo>
                    <a:pt x="6399" y="1794"/>
                    <a:pt x="6414" y="1795"/>
                    <a:pt x="6429" y="1795"/>
                  </a:cubicBezTo>
                  <a:cubicBezTo>
                    <a:pt x="6593" y="1795"/>
                    <a:pt x="6724" y="1660"/>
                    <a:pt x="6724" y="1495"/>
                  </a:cubicBezTo>
                  <a:lnTo>
                    <a:pt x="6724" y="602"/>
                  </a:lnTo>
                  <a:close/>
                  <a:moveTo>
                    <a:pt x="3873" y="0"/>
                  </a:moveTo>
                  <a:cubicBezTo>
                    <a:pt x="1735" y="0"/>
                    <a:pt x="1" y="1732"/>
                    <a:pt x="1" y="3870"/>
                  </a:cubicBezTo>
                  <a:lnTo>
                    <a:pt x="1" y="8989"/>
                  </a:lnTo>
                  <a:cubicBezTo>
                    <a:pt x="1" y="11114"/>
                    <a:pt x="1727" y="12862"/>
                    <a:pt x="3873" y="12862"/>
                  </a:cubicBezTo>
                  <a:lnTo>
                    <a:pt x="8993" y="12862"/>
                  </a:lnTo>
                  <a:cubicBezTo>
                    <a:pt x="11139" y="12862"/>
                    <a:pt x="12862" y="11111"/>
                    <a:pt x="12862" y="8989"/>
                  </a:cubicBezTo>
                  <a:lnTo>
                    <a:pt x="12862" y="3870"/>
                  </a:lnTo>
                  <a:cubicBezTo>
                    <a:pt x="12860" y="1732"/>
                    <a:pt x="11125" y="0"/>
                    <a:pt x="89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64" name="Google Shape;5164;p68"/>
          <p:cNvGrpSpPr/>
          <p:nvPr/>
        </p:nvGrpSpPr>
        <p:grpSpPr>
          <a:xfrm>
            <a:off x="6648032" y="1336300"/>
            <a:ext cx="361874" cy="361874"/>
            <a:chOff x="6648032" y="1336300"/>
            <a:chExt cx="361874" cy="361874"/>
          </a:xfrm>
        </p:grpSpPr>
        <p:sp>
          <p:nvSpPr>
            <p:cNvPr id="5165" name="Google Shape;5165;p68"/>
            <p:cNvSpPr/>
            <p:nvPr/>
          </p:nvSpPr>
          <p:spPr>
            <a:xfrm>
              <a:off x="6648032" y="1336300"/>
              <a:ext cx="361874" cy="361874"/>
            </a:xfrm>
            <a:custGeom>
              <a:rect b="b" l="l" r="r" t="t"/>
              <a:pathLst>
                <a:path extrusionOk="0" h="15240" w="15240">
                  <a:moveTo>
                    <a:pt x="10294" y="1016"/>
                  </a:moveTo>
                  <a:lnTo>
                    <a:pt x="11062" y="1787"/>
                  </a:lnTo>
                  <a:lnTo>
                    <a:pt x="10294" y="1787"/>
                  </a:lnTo>
                  <a:lnTo>
                    <a:pt x="10294" y="1016"/>
                  </a:lnTo>
                  <a:close/>
                  <a:moveTo>
                    <a:pt x="9698" y="594"/>
                  </a:moveTo>
                  <a:lnTo>
                    <a:pt x="9698" y="2083"/>
                  </a:lnTo>
                  <a:cubicBezTo>
                    <a:pt x="9698" y="2247"/>
                    <a:pt x="9828" y="2377"/>
                    <a:pt x="9994" y="2377"/>
                  </a:cubicBezTo>
                  <a:lnTo>
                    <a:pt x="11481" y="2377"/>
                  </a:lnTo>
                  <a:lnTo>
                    <a:pt x="11481" y="5534"/>
                  </a:lnTo>
                  <a:lnTo>
                    <a:pt x="3745" y="5534"/>
                  </a:lnTo>
                  <a:lnTo>
                    <a:pt x="3745" y="594"/>
                  </a:lnTo>
                  <a:close/>
                  <a:moveTo>
                    <a:pt x="14341" y="6135"/>
                  </a:moveTo>
                  <a:cubicBezTo>
                    <a:pt x="14504" y="6135"/>
                    <a:pt x="14638" y="6269"/>
                    <a:pt x="14638" y="6432"/>
                  </a:cubicBezTo>
                  <a:lnTo>
                    <a:pt x="14638" y="6729"/>
                  </a:lnTo>
                  <a:lnTo>
                    <a:pt x="588" y="6729"/>
                  </a:lnTo>
                  <a:lnTo>
                    <a:pt x="588" y="6432"/>
                  </a:lnTo>
                  <a:cubicBezTo>
                    <a:pt x="588" y="6269"/>
                    <a:pt x="722" y="6135"/>
                    <a:pt x="885" y="6135"/>
                  </a:cubicBezTo>
                  <a:close/>
                  <a:moveTo>
                    <a:pt x="14643" y="7323"/>
                  </a:moveTo>
                  <a:lnTo>
                    <a:pt x="14643" y="10599"/>
                  </a:lnTo>
                  <a:lnTo>
                    <a:pt x="14640" y="10599"/>
                  </a:lnTo>
                  <a:cubicBezTo>
                    <a:pt x="14640" y="10762"/>
                    <a:pt x="14507" y="10896"/>
                    <a:pt x="14343" y="10896"/>
                  </a:cubicBezTo>
                  <a:lnTo>
                    <a:pt x="12080" y="10896"/>
                  </a:lnTo>
                  <a:lnTo>
                    <a:pt x="12080" y="9409"/>
                  </a:lnTo>
                  <a:cubicBezTo>
                    <a:pt x="12080" y="9245"/>
                    <a:pt x="11947" y="9112"/>
                    <a:pt x="11784" y="9112"/>
                  </a:cubicBezTo>
                  <a:lnTo>
                    <a:pt x="3448" y="9112"/>
                  </a:lnTo>
                  <a:cubicBezTo>
                    <a:pt x="3284" y="9112"/>
                    <a:pt x="3151" y="9243"/>
                    <a:pt x="3151" y="9409"/>
                  </a:cubicBezTo>
                  <a:lnTo>
                    <a:pt x="3151" y="10896"/>
                  </a:lnTo>
                  <a:lnTo>
                    <a:pt x="888" y="10896"/>
                  </a:lnTo>
                  <a:cubicBezTo>
                    <a:pt x="725" y="10896"/>
                    <a:pt x="591" y="10762"/>
                    <a:pt x="591" y="10599"/>
                  </a:cubicBezTo>
                  <a:lnTo>
                    <a:pt x="591" y="7323"/>
                  </a:lnTo>
                  <a:close/>
                  <a:moveTo>
                    <a:pt x="11484" y="9703"/>
                  </a:moveTo>
                  <a:lnTo>
                    <a:pt x="11484" y="14646"/>
                  </a:lnTo>
                  <a:lnTo>
                    <a:pt x="3745" y="14646"/>
                  </a:lnTo>
                  <a:lnTo>
                    <a:pt x="3745" y="9703"/>
                  </a:lnTo>
                  <a:close/>
                  <a:moveTo>
                    <a:pt x="3448" y="0"/>
                  </a:moveTo>
                  <a:cubicBezTo>
                    <a:pt x="3284" y="0"/>
                    <a:pt x="3151" y="131"/>
                    <a:pt x="3151" y="294"/>
                  </a:cubicBezTo>
                  <a:lnTo>
                    <a:pt x="3151" y="3747"/>
                  </a:lnTo>
                  <a:lnTo>
                    <a:pt x="2261" y="3747"/>
                  </a:lnTo>
                  <a:cubicBezTo>
                    <a:pt x="2097" y="3747"/>
                    <a:pt x="1964" y="3878"/>
                    <a:pt x="1964" y="4041"/>
                  </a:cubicBezTo>
                  <a:lnTo>
                    <a:pt x="1964" y="5531"/>
                  </a:lnTo>
                  <a:lnTo>
                    <a:pt x="891" y="5531"/>
                  </a:lnTo>
                  <a:cubicBezTo>
                    <a:pt x="398" y="5531"/>
                    <a:pt x="0" y="5929"/>
                    <a:pt x="0" y="6421"/>
                  </a:cubicBezTo>
                  <a:lnTo>
                    <a:pt x="0" y="10599"/>
                  </a:lnTo>
                  <a:cubicBezTo>
                    <a:pt x="0" y="11092"/>
                    <a:pt x="398" y="11492"/>
                    <a:pt x="891" y="11492"/>
                  </a:cubicBezTo>
                  <a:lnTo>
                    <a:pt x="3154" y="11492"/>
                  </a:lnTo>
                  <a:lnTo>
                    <a:pt x="3154" y="14942"/>
                  </a:lnTo>
                  <a:cubicBezTo>
                    <a:pt x="3154" y="15106"/>
                    <a:pt x="3287" y="15239"/>
                    <a:pt x="3451" y="15239"/>
                  </a:cubicBezTo>
                  <a:lnTo>
                    <a:pt x="11786" y="15239"/>
                  </a:lnTo>
                  <a:cubicBezTo>
                    <a:pt x="11950" y="15239"/>
                    <a:pt x="12083" y="15106"/>
                    <a:pt x="12083" y="14942"/>
                  </a:cubicBezTo>
                  <a:lnTo>
                    <a:pt x="12083" y="11492"/>
                  </a:lnTo>
                  <a:lnTo>
                    <a:pt x="14346" y="11492"/>
                  </a:lnTo>
                  <a:cubicBezTo>
                    <a:pt x="14842" y="11492"/>
                    <a:pt x="15239" y="11092"/>
                    <a:pt x="15239" y="10599"/>
                  </a:cubicBezTo>
                  <a:lnTo>
                    <a:pt x="15239" y="6430"/>
                  </a:lnTo>
                  <a:cubicBezTo>
                    <a:pt x="15237" y="5937"/>
                    <a:pt x="14834" y="5536"/>
                    <a:pt x="14343" y="5536"/>
                  </a:cubicBezTo>
                  <a:lnTo>
                    <a:pt x="13270" y="5536"/>
                  </a:lnTo>
                  <a:lnTo>
                    <a:pt x="13270" y="4049"/>
                  </a:lnTo>
                  <a:cubicBezTo>
                    <a:pt x="13270" y="3886"/>
                    <a:pt x="13140" y="3753"/>
                    <a:pt x="12976" y="3753"/>
                  </a:cubicBezTo>
                  <a:lnTo>
                    <a:pt x="12083" y="3753"/>
                  </a:lnTo>
                  <a:lnTo>
                    <a:pt x="12083" y="2086"/>
                  </a:lnTo>
                  <a:cubicBezTo>
                    <a:pt x="12083" y="2004"/>
                    <a:pt x="12050" y="1928"/>
                    <a:pt x="11996" y="1874"/>
                  </a:cubicBezTo>
                  <a:lnTo>
                    <a:pt x="10207" y="87"/>
                  </a:lnTo>
                  <a:cubicBezTo>
                    <a:pt x="10158" y="35"/>
                    <a:pt x="10079" y="0"/>
                    <a:pt x="99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6" name="Google Shape;5166;p68"/>
            <p:cNvSpPr/>
            <p:nvPr/>
          </p:nvSpPr>
          <p:spPr>
            <a:xfrm>
              <a:off x="6765261" y="1595073"/>
              <a:ext cx="127273" cy="14128"/>
            </a:xfrm>
            <a:custGeom>
              <a:rect b="b" l="l" r="r" t="t"/>
              <a:pathLst>
                <a:path extrusionOk="0" h="595" w="5360">
                  <a:moveTo>
                    <a:pt x="300" y="0"/>
                  </a:moveTo>
                  <a:cubicBezTo>
                    <a:pt x="137" y="0"/>
                    <a:pt x="6" y="134"/>
                    <a:pt x="6" y="297"/>
                  </a:cubicBezTo>
                  <a:cubicBezTo>
                    <a:pt x="0" y="461"/>
                    <a:pt x="134" y="594"/>
                    <a:pt x="300" y="594"/>
                  </a:cubicBezTo>
                  <a:lnTo>
                    <a:pt x="5063" y="594"/>
                  </a:lnTo>
                  <a:cubicBezTo>
                    <a:pt x="5226" y="594"/>
                    <a:pt x="5360" y="461"/>
                    <a:pt x="5360" y="297"/>
                  </a:cubicBezTo>
                  <a:cubicBezTo>
                    <a:pt x="5360" y="134"/>
                    <a:pt x="5226" y="0"/>
                    <a:pt x="506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7" name="Google Shape;5167;p68"/>
            <p:cNvSpPr/>
            <p:nvPr/>
          </p:nvSpPr>
          <p:spPr>
            <a:xfrm>
              <a:off x="6765261" y="1637481"/>
              <a:ext cx="127273" cy="14128"/>
            </a:xfrm>
            <a:custGeom>
              <a:rect b="b" l="l" r="r" t="t"/>
              <a:pathLst>
                <a:path extrusionOk="0" h="595" w="5360">
                  <a:moveTo>
                    <a:pt x="300" y="1"/>
                  </a:moveTo>
                  <a:cubicBezTo>
                    <a:pt x="137" y="1"/>
                    <a:pt x="6" y="134"/>
                    <a:pt x="6" y="298"/>
                  </a:cubicBezTo>
                  <a:cubicBezTo>
                    <a:pt x="0" y="461"/>
                    <a:pt x="134" y="594"/>
                    <a:pt x="300" y="594"/>
                  </a:cubicBezTo>
                  <a:lnTo>
                    <a:pt x="5063" y="594"/>
                  </a:lnTo>
                  <a:cubicBezTo>
                    <a:pt x="5226" y="594"/>
                    <a:pt x="5360" y="461"/>
                    <a:pt x="5360" y="298"/>
                  </a:cubicBezTo>
                  <a:cubicBezTo>
                    <a:pt x="5360" y="134"/>
                    <a:pt x="5226" y="1"/>
                    <a:pt x="50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68" name="Google Shape;5168;p68"/>
          <p:cNvGrpSpPr/>
          <p:nvPr/>
        </p:nvGrpSpPr>
        <p:grpSpPr>
          <a:xfrm>
            <a:off x="7298930" y="1336347"/>
            <a:ext cx="361874" cy="361874"/>
            <a:chOff x="7298930" y="1336347"/>
            <a:chExt cx="361874" cy="361874"/>
          </a:xfrm>
        </p:grpSpPr>
        <p:sp>
          <p:nvSpPr>
            <p:cNvPr id="5169" name="Google Shape;5169;p68"/>
            <p:cNvSpPr/>
            <p:nvPr/>
          </p:nvSpPr>
          <p:spPr>
            <a:xfrm>
              <a:off x="7298930" y="1336347"/>
              <a:ext cx="361874" cy="361874"/>
            </a:xfrm>
            <a:custGeom>
              <a:rect b="b" l="l" r="r" t="t"/>
              <a:pathLst>
                <a:path extrusionOk="0" h="15240" w="15240">
                  <a:moveTo>
                    <a:pt x="14349" y="592"/>
                  </a:moveTo>
                  <a:cubicBezTo>
                    <a:pt x="14512" y="592"/>
                    <a:pt x="14643" y="725"/>
                    <a:pt x="14643" y="889"/>
                  </a:cubicBezTo>
                  <a:lnTo>
                    <a:pt x="14643" y="14344"/>
                  </a:lnTo>
                  <a:cubicBezTo>
                    <a:pt x="14643" y="14507"/>
                    <a:pt x="14512" y="14641"/>
                    <a:pt x="14349" y="14641"/>
                  </a:cubicBezTo>
                  <a:lnTo>
                    <a:pt x="891" y="14641"/>
                  </a:lnTo>
                  <a:cubicBezTo>
                    <a:pt x="727" y="14641"/>
                    <a:pt x="597" y="14507"/>
                    <a:pt x="597" y="14344"/>
                  </a:cubicBezTo>
                  <a:lnTo>
                    <a:pt x="597" y="891"/>
                  </a:lnTo>
                  <a:cubicBezTo>
                    <a:pt x="597" y="728"/>
                    <a:pt x="727" y="592"/>
                    <a:pt x="891" y="592"/>
                  </a:cubicBezTo>
                  <a:close/>
                  <a:moveTo>
                    <a:pt x="891" y="1"/>
                  </a:moveTo>
                  <a:cubicBezTo>
                    <a:pt x="398" y="1"/>
                    <a:pt x="0" y="398"/>
                    <a:pt x="0" y="891"/>
                  </a:cubicBezTo>
                  <a:lnTo>
                    <a:pt x="0" y="14349"/>
                  </a:lnTo>
                  <a:cubicBezTo>
                    <a:pt x="0" y="14840"/>
                    <a:pt x="398" y="15240"/>
                    <a:pt x="891" y="15240"/>
                  </a:cubicBezTo>
                  <a:lnTo>
                    <a:pt x="14349" y="15240"/>
                  </a:lnTo>
                  <a:cubicBezTo>
                    <a:pt x="14842" y="15240"/>
                    <a:pt x="15239" y="14842"/>
                    <a:pt x="15239" y="14349"/>
                  </a:cubicBezTo>
                  <a:lnTo>
                    <a:pt x="15239" y="891"/>
                  </a:lnTo>
                  <a:cubicBezTo>
                    <a:pt x="15239" y="398"/>
                    <a:pt x="14842" y="1"/>
                    <a:pt x="1434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0" name="Google Shape;5170;p68"/>
            <p:cNvSpPr/>
            <p:nvPr/>
          </p:nvSpPr>
          <p:spPr>
            <a:xfrm>
              <a:off x="7430311" y="1378779"/>
              <a:ext cx="98827" cy="277033"/>
            </a:xfrm>
            <a:custGeom>
              <a:rect b="b" l="l" r="r" t="t"/>
              <a:pathLst>
                <a:path extrusionOk="0" h="11667" w="4162">
                  <a:moveTo>
                    <a:pt x="2384" y="594"/>
                  </a:moveTo>
                  <a:lnTo>
                    <a:pt x="2384" y="7320"/>
                  </a:lnTo>
                  <a:lnTo>
                    <a:pt x="1790" y="7320"/>
                  </a:lnTo>
                  <a:lnTo>
                    <a:pt x="1790" y="594"/>
                  </a:lnTo>
                  <a:close/>
                  <a:moveTo>
                    <a:pt x="3280" y="7914"/>
                  </a:moveTo>
                  <a:cubicBezTo>
                    <a:pt x="3443" y="7914"/>
                    <a:pt x="3576" y="8047"/>
                    <a:pt x="3576" y="8211"/>
                  </a:cubicBezTo>
                  <a:lnTo>
                    <a:pt x="3576" y="8810"/>
                  </a:lnTo>
                  <a:cubicBezTo>
                    <a:pt x="3576" y="8973"/>
                    <a:pt x="3443" y="9107"/>
                    <a:pt x="3280" y="9107"/>
                  </a:cubicBezTo>
                  <a:lnTo>
                    <a:pt x="897" y="9107"/>
                  </a:lnTo>
                  <a:cubicBezTo>
                    <a:pt x="733" y="9107"/>
                    <a:pt x="600" y="8973"/>
                    <a:pt x="600" y="8810"/>
                  </a:cubicBezTo>
                  <a:lnTo>
                    <a:pt x="600" y="8213"/>
                  </a:lnTo>
                  <a:cubicBezTo>
                    <a:pt x="597" y="8047"/>
                    <a:pt x="731" y="7914"/>
                    <a:pt x="897" y="7914"/>
                  </a:cubicBezTo>
                  <a:close/>
                  <a:moveTo>
                    <a:pt x="1485" y="0"/>
                  </a:moveTo>
                  <a:cubicBezTo>
                    <a:pt x="1322" y="0"/>
                    <a:pt x="1188" y="134"/>
                    <a:pt x="1188" y="297"/>
                  </a:cubicBezTo>
                  <a:lnTo>
                    <a:pt x="1188" y="7323"/>
                  </a:lnTo>
                  <a:lnTo>
                    <a:pt x="894" y="7323"/>
                  </a:lnTo>
                  <a:cubicBezTo>
                    <a:pt x="401" y="7323"/>
                    <a:pt x="1" y="7721"/>
                    <a:pt x="1" y="8213"/>
                  </a:cubicBezTo>
                  <a:lnTo>
                    <a:pt x="1" y="8810"/>
                  </a:lnTo>
                  <a:cubicBezTo>
                    <a:pt x="1" y="9303"/>
                    <a:pt x="401" y="9703"/>
                    <a:pt x="894" y="9703"/>
                  </a:cubicBezTo>
                  <a:lnTo>
                    <a:pt x="1188" y="9703"/>
                  </a:lnTo>
                  <a:lnTo>
                    <a:pt x="1188" y="11370"/>
                  </a:lnTo>
                  <a:cubicBezTo>
                    <a:pt x="1188" y="11533"/>
                    <a:pt x="1322" y="11666"/>
                    <a:pt x="1485" y="11666"/>
                  </a:cubicBezTo>
                  <a:lnTo>
                    <a:pt x="2678" y="11666"/>
                  </a:lnTo>
                  <a:cubicBezTo>
                    <a:pt x="2841" y="11666"/>
                    <a:pt x="2972" y="11533"/>
                    <a:pt x="2972" y="11370"/>
                  </a:cubicBezTo>
                  <a:lnTo>
                    <a:pt x="2972" y="9703"/>
                  </a:lnTo>
                  <a:lnTo>
                    <a:pt x="3269" y="9703"/>
                  </a:lnTo>
                  <a:cubicBezTo>
                    <a:pt x="3762" y="9703"/>
                    <a:pt x="4162" y="9303"/>
                    <a:pt x="4162" y="8810"/>
                  </a:cubicBezTo>
                  <a:lnTo>
                    <a:pt x="4162" y="8213"/>
                  </a:lnTo>
                  <a:cubicBezTo>
                    <a:pt x="4162" y="7721"/>
                    <a:pt x="3762" y="7323"/>
                    <a:pt x="3269" y="7323"/>
                  </a:cubicBezTo>
                  <a:lnTo>
                    <a:pt x="2972" y="7323"/>
                  </a:lnTo>
                  <a:lnTo>
                    <a:pt x="2972" y="297"/>
                  </a:lnTo>
                  <a:cubicBezTo>
                    <a:pt x="2972" y="134"/>
                    <a:pt x="2841" y="0"/>
                    <a:pt x="26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1" name="Google Shape;5171;p68"/>
            <p:cNvSpPr/>
            <p:nvPr/>
          </p:nvSpPr>
          <p:spPr>
            <a:xfrm>
              <a:off x="7529257" y="1378779"/>
              <a:ext cx="98898" cy="277033"/>
            </a:xfrm>
            <a:custGeom>
              <a:rect b="b" l="l" r="r" t="t"/>
              <a:pathLst>
                <a:path extrusionOk="0" h="11667" w="4165">
                  <a:moveTo>
                    <a:pt x="2383" y="594"/>
                  </a:moveTo>
                  <a:lnTo>
                    <a:pt x="2383" y="1961"/>
                  </a:lnTo>
                  <a:lnTo>
                    <a:pt x="1789" y="1961"/>
                  </a:lnTo>
                  <a:lnTo>
                    <a:pt x="1789" y="594"/>
                  </a:lnTo>
                  <a:close/>
                  <a:moveTo>
                    <a:pt x="3279" y="2557"/>
                  </a:moveTo>
                  <a:cubicBezTo>
                    <a:pt x="3442" y="2557"/>
                    <a:pt x="3576" y="2691"/>
                    <a:pt x="3576" y="2854"/>
                  </a:cubicBezTo>
                  <a:lnTo>
                    <a:pt x="3576" y="3448"/>
                  </a:lnTo>
                  <a:cubicBezTo>
                    <a:pt x="3576" y="3611"/>
                    <a:pt x="3442" y="3745"/>
                    <a:pt x="3279" y="3745"/>
                  </a:cubicBezTo>
                  <a:lnTo>
                    <a:pt x="896" y="3745"/>
                  </a:lnTo>
                  <a:cubicBezTo>
                    <a:pt x="733" y="3745"/>
                    <a:pt x="599" y="3611"/>
                    <a:pt x="599" y="3448"/>
                  </a:cubicBezTo>
                  <a:lnTo>
                    <a:pt x="599" y="2854"/>
                  </a:lnTo>
                  <a:cubicBezTo>
                    <a:pt x="597" y="2691"/>
                    <a:pt x="733" y="2557"/>
                    <a:pt x="896" y="2557"/>
                  </a:cubicBezTo>
                  <a:close/>
                  <a:moveTo>
                    <a:pt x="1490" y="0"/>
                  </a:moveTo>
                  <a:cubicBezTo>
                    <a:pt x="1326" y="0"/>
                    <a:pt x="1193" y="134"/>
                    <a:pt x="1193" y="297"/>
                  </a:cubicBezTo>
                  <a:lnTo>
                    <a:pt x="1193" y="1964"/>
                  </a:lnTo>
                  <a:lnTo>
                    <a:pt x="896" y="1964"/>
                  </a:lnTo>
                  <a:cubicBezTo>
                    <a:pt x="403" y="1964"/>
                    <a:pt x="6" y="2364"/>
                    <a:pt x="6" y="2857"/>
                  </a:cubicBezTo>
                  <a:lnTo>
                    <a:pt x="6" y="3453"/>
                  </a:lnTo>
                  <a:cubicBezTo>
                    <a:pt x="0" y="3943"/>
                    <a:pt x="403" y="4344"/>
                    <a:pt x="896" y="4344"/>
                  </a:cubicBezTo>
                  <a:lnTo>
                    <a:pt x="1193" y="4344"/>
                  </a:lnTo>
                  <a:lnTo>
                    <a:pt x="1193" y="11370"/>
                  </a:lnTo>
                  <a:cubicBezTo>
                    <a:pt x="1193" y="11533"/>
                    <a:pt x="1326" y="11666"/>
                    <a:pt x="1490" y="11666"/>
                  </a:cubicBezTo>
                  <a:lnTo>
                    <a:pt x="2680" y="11666"/>
                  </a:lnTo>
                  <a:cubicBezTo>
                    <a:pt x="2843" y="11666"/>
                    <a:pt x="2977" y="11533"/>
                    <a:pt x="2977" y="11370"/>
                  </a:cubicBezTo>
                  <a:lnTo>
                    <a:pt x="2977" y="4344"/>
                  </a:lnTo>
                  <a:lnTo>
                    <a:pt x="3274" y="4344"/>
                  </a:lnTo>
                  <a:cubicBezTo>
                    <a:pt x="3766" y="4344"/>
                    <a:pt x="4164" y="3946"/>
                    <a:pt x="4164" y="3453"/>
                  </a:cubicBezTo>
                  <a:lnTo>
                    <a:pt x="4164" y="2857"/>
                  </a:lnTo>
                  <a:cubicBezTo>
                    <a:pt x="4164" y="2364"/>
                    <a:pt x="3766" y="1964"/>
                    <a:pt x="3274" y="1964"/>
                  </a:cubicBezTo>
                  <a:lnTo>
                    <a:pt x="2977" y="1964"/>
                  </a:lnTo>
                  <a:lnTo>
                    <a:pt x="2977" y="297"/>
                  </a:lnTo>
                  <a:cubicBezTo>
                    <a:pt x="2977" y="134"/>
                    <a:pt x="2843" y="0"/>
                    <a:pt x="26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2" name="Google Shape;5172;p68"/>
            <p:cNvSpPr/>
            <p:nvPr/>
          </p:nvSpPr>
          <p:spPr>
            <a:xfrm>
              <a:off x="7331389" y="1378779"/>
              <a:ext cx="98827" cy="277033"/>
            </a:xfrm>
            <a:custGeom>
              <a:rect b="b" l="l" r="r" t="t"/>
              <a:pathLst>
                <a:path extrusionOk="0" h="11667" w="4162">
                  <a:moveTo>
                    <a:pt x="2383" y="594"/>
                  </a:moveTo>
                  <a:lnTo>
                    <a:pt x="2383" y="1961"/>
                  </a:lnTo>
                  <a:lnTo>
                    <a:pt x="1789" y="1961"/>
                  </a:lnTo>
                  <a:lnTo>
                    <a:pt x="1789" y="594"/>
                  </a:lnTo>
                  <a:close/>
                  <a:moveTo>
                    <a:pt x="3276" y="2557"/>
                  </a:moveTo>
                  <a:cubicBezTo>
                    <a:pt x="3440" y="2557"/>
                    <a:pt x="3573" y="2691"/>
                    <a:pt x="3573" y="2854"/>
                  </a:cubicBezTo>
                  <a:lnTo>
                    <a:pt x="3573" y="3448"/>
                  </a:lnTo>
                  <a:cubicBezTo>
                    <a:pt x="3573" y="3611"/>
                    <a:pt x="3440" y="3745"/>
                    <a:pt x="3276" y="3745"/>
                  </a:cubicBezTo>
                  <a:lnTo>
                    <a:pt x="893" y="3745"/>
                  </a:lnTo>
                  <a:cubicBezTo>
                    <a:pt x="730" y="3745"/>
                    <a:pt x="597" y="3611"/>
                    <a:pt x="597" y="3448"/>
                  </a:cubicBezTo>
                  <a:lnTo>
                    <a:pt x="597" y="2854"/>
                  </a:lnTo>
                  <a:cubicBezTo>
                    <a:pt x="597" y="2691"/>
                    <a:pt x="730" y="2557"/>
                    <a:pt x="893" y="2557"/>
                  </a:cubicBezTo>
                  <a:close/>
                  <a:moveTo>
                    <a:pt x="1484" y="0"/>
                  </a:moveTo>
                  <a:cubicBezTo>
                    <a:pt x="1321" y="0"/>
                    <a:pt x="1190" y="134"/>
                    <a:pt x="1190" y="297"/>
                  </a:cubicBezTo>
                  <a:lnTo>
                    <a:pt x="1190" y="1964"/>
                  </a:lnTo>
                  <a:lnTo>
                    <a:pt x="893" y="1964"/>
                  </a:lnTo>
                  <a:cubicBezTo>
                    <a:pt x="401" y="1964"/>
                    <a:pt x="0" y="2364"/>
                    <a:pt x="0" y="2857"/>
                  </a:cubicBezTo>
                  <a:lnTo>
                    <a:pt x="0" y="3453"/>
                  </a:lnTo>
                  <a:cubicBezTo>
                    <a:pt x="0" y="3943"/>
                    <a:pt x="401" y="4344"/>
                    <a:pt x="893" y="4344"/>
                  </a:cubicBezTo>
                  <a:lnTo>
                    <a:pt x="1190" y="4344"/>
                  </a:lnTo>
                  <a:lnTo>
                    <a:pt x="1190" y="11370"/>
                  </a:lnTo>
                  <a:cubicBezTo>
                    <a:pt x="1190" y="11533"/>
                    <a:pt x="1321" y="11666"/>
                    <a:pt x="1484" y="11666"/>
                  </a:cubicBezTo>
                  <a:lnTo>
                    <a:pt x="2677" y="11666"/>
                  </a:lnTo>
                  <a:cubicBezTo>
                    <a:pt x="2841" y="11666"/>
                    <a:pt x="2971" y="11533"/>
                    <a:pt x="2971" y="11370"/>
                  </a:cubicBezTo>
                  <a:lnTo>
                    <a:pt x="2971" y="4344"/>
                  </a:lnTo>
                  <a:lnTo>
                    <a:pt x="3268" y="4344"/>
                  </a:lnTo>
                  <a:cubicBezTo>
                    <a:pt x="3761" y="4344"/>
                    <a:pt x="4161" y="3946"/>
                    <a:pt x="4161" y="3453"/>
                  </a:cubicBezTo>
                  <a:lnTo>
                    <a:pt x="4161" y="2857"/>
                  </a:lnTo>
                  <a:cubicBezTo>
                    <a:pt x="4161" y="2364"/>
                    <a:pt x="3761" y="1964"/>
                    <a:pt x="3268" y="1964"/>
                  </a:cubicBezTo>
                  <a:lnTo>
                    <a:pt x="2971" y="1964"/>
                  </a:lnTo>
                  <a:lnTo>
                    <a:pt x="2971" y="297"/>
                  </a:lnTo>
                  <a:cubicBezTo>
                    <a:pt x="2971" y="134"/>
                    <a:pt x="2841" y="0"/>
                    <a:pt x="267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173" name="Google Shape;5173;p68"/>
          <p:cNvSpPr/>
          <p:nvPr/>
        </p:nvSpPr>
        <p:spPr>
          <a:xfrm>
            <a:off x="1482307" y="1943982"/>
            <a:ext cx="361945" cy="325164"/>
          </a:xfrm>
          <a:custGeom>
            <a:rect b="b" l="l" r="r" t="t"/>
            <a:pathLst>
              <a:path extrusionOk="0" h="13694" w="15243">
                <a:moveTo>
                  <a:pt x="13540" y="1785"/>
                </a:moveTo>
                <a:lnTo>
                  <a:pt x="11637" y="4167"/>
                </a:lnTo>
                <a:lnTo>
                  <a:pt x="3587" y="4167"/>
                </a:lnTo>
                <a:lnTo>
                  <a:pt x="1681" y="1785"/>
                </a:lnTo>
                <a:close/>
                <a:moveTo>
                  <a:pt x="11160" y="4764"/>
                </a:moveTo>
                <a:lnTo>
                  <a:pt x="9254" y="7147"/>
                </a:lnTo>
                <a:lnTo>
                  <a:pt x="5970" y="7147"/>
                </a:lnTo>
                <a:lnTo>
                  <a:pt x="4064" y="4764"/>
                </a:lnTo>
                <a:close/>
                <a:moveTo>
                  <a:pt x="9110" y="7740"/>
                </a:moveTo>
                <a:lnTo>
                  <a:pt x="9110" y="10123"/>
                </a:lnTo>
                <a:lnTo>
                  <a:pt x="6136" y="10123"/>
                </a:lnTo>
                <a:lnTo>
                  <a:pt x="6136" y="7740"/>
                </a:lnTo>
                <a:close/>
                <a:moveTo>
                  <a:pt x="9110" y="10717"/>
                </a:moveTo>
                <a:lnTo>
                  <a:pt x="9110" y="13099"/>
                </a:lnTo>
                <a:lnTo>
                  <a:pt x="6136" y="13099"/>
                </a:lnTo>
                <a:lnTo>
                  <a:pt x="6136" y="10717"/>
                </a:lnTo>
                <a:close/>
                <a:moveTo>
                  <a:pt x="297" y="1"/>
                </a:moveTo>
                <a:cubicBezTo>
                  <a:pt x="134" y="1"/>
                  <a:pt x="1" y="134"/>
                  <a:pt x="1" y="298"/>
                </a:cubicBezTo>
                <a:lnTo>
                  <a:pt x="1" y="1490"/>
                </a:lnTo>
                <a:cubicBezTo>
                  <a:pt x="1" y="1654"/>
                  <a:pt x="134" y="1785"/>
                  <a:pt x="297" y="1785"/>
                </a:cubicBezTo>
                <a:lnTo>
                  <a:pt x="926" y="1785"/>
                </a:lnTo>
                <a:lnTo>
                  <a:pt x="5537" y="7544"/>
                </a:lnTo>
                <a:lnTo>
                  <a:pt x="5537" y="13396"/>
                </a:lnTo>
                <a:cubicBezTo>
                  <a:pt x="5537" y="13560"/>
                  <a:pt x="5670" y="13693"/>
                  <a:pt x="5834" y="13693"/>
                </a:cubicBezTo>
                <a:lnTo>
                  <a:pt x="9404" y="13693"/>
                </a:lnTo>
                <a:cubicBezTo>
                  <a:pt x="9567" y="13693"/>
                  <a:pt x="9701" y="13560"/>
                  <a:pt x="9701" y="13396"/>
                </a:cubicBezTo>
                <a:lnTo>
                  <a:pt x="9701" y="7550"/>
                </a:lnTo>
                <a:lnTo>
                  <a:pt x="14316" y="1790"/>
                </a:lnTo>
                <a:lnTo>
                  <a:pt x="14946" y="1790"/>
                </a:lnTo>
                <a:cubicBezTo>
                  <a:pt x="15109" y="1790"/>
                  <a:pt x="15242" y="1657"/>
                  <a:pt x="15242" y="1493"/>
                </a:cubicBezTo>
                <a:lnTo>
                  <a:pt x="15242" y="300"/>
                </a:lnTo>
                <a:cubicBezTo>
                  <a:pt x="15242" y="134"/>
                  <a:pt x="15109" y="1"/>
                  <a:pt x="149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174" name="Google Shape;5174;p68"/>
          <p:cNvGrpSpPr/>
          <p:nvPr/>
        </p:nvGrpSpPr>
        <p:grpSpPr>
          <a:xfrm>
            <a:off x="2133324" y="1925556"/>
            <a:ext cx="361945" cy="362016"/>
            <a:chOff x="2133324" y="1925556"/>
            <a:chExt cx="361945" cy="362016"/>
          </a:xfrm>
        </p:grpSpPr>
        <p:sp>
          <p:nvSpPr>
            <p:cNvPr id="5175" name="Google Shape;5175;p68"/>
            <p:cNvSpPr/>
            <p:nvPr/>
          </p:nvSpPr>
          <p:spPr>
            <a:xfrm>
              <a:off x="2208144" y="2000637"/>
              <a:ext cx="113121" cy="113050"/>
            </a:xfrm>
            <a:custGeom>
              <a:rect b="b" l="l" r="r" t="t"/>
              <a:pathLst>
                <a:path extrusionOk="0" h="4761" w="4764">
                  <a:moveTo>
                    <a:pt x="4467" y="0"/>
                  </a:moveTo>
                  <a:cubicBezTo>
                    <a:pt x="2008" y="0"/>
                    <a:pt x="1" y="2002"/>
                    <a:pt x="1" y="4469"/>
                  </a:cubicBezTo>
                  <a:cubicBezTo>
                    <a:pt x="6" y="4627"/>
                    <a:pt x="137" y="4761"/>
                    <a:pt x="300" y="4761"/>
                  </a:cubicBezTo>
                  <a:cubicBezTo>
                    <a:pt x="464" y="4761"/>
                    <a:pt x="597" y="4627"/>
                    <a:pt x="597" y="4464"/>
                  </a:cubicBezTo>
                  <a:cubicBezTo>
                    <a:pt x="597" y="2331"/>
                    <a:pt x="2334" y="594"/>
                    <a:pt x="4467" y="594"/>
                  </a:cubicBezTo>
                  <a:cubicBezTo>
                    <a:pt x="4630" y="594"/>
                    <a:pt x="4764" y="461"/>
                    <a:pt x="4764" y="297"/>
                  </a:cubicBezTo>
                  <a:cubicBezTo>
                    <a:pt x="4764" y="134"/>
                    <a:pt x="4630" y="0"/>
                    <a:pt x="44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6" name="Google Shape;5176;p68"/>
            <p:cNvSpPr/>
            <p:nvPr/>
          </p:nvSpPr>
          <p:spPr>
            <a:xfrm>
              <a:off x="2307209" y="2099440"/>
              <a:ext cx="113050" cy="113121"/>
            </a:xfrm>
            <a:custGeom>
              <a:rect b="b" l="l" r="r" t="t"/>
              <a:pathLst>
                <a:path extrusionOk="0" h="4764" w="4761">
                  <a:moveTo>
                    <a:pt x="4467" y="0"/>
                  </a:moveTo>
                  <a:cubicBezTo>
                    <a:pt x="4303" y="0"/>
                    <a:pt x="4170" y="134"/>
                    <a:pt x="4170" y="297"/>
                  </a:cubicBezTo>
                  <a:cubicBezTo>
                    <a:pt x="4170" y="2432"/>
                    <a:pt x="2432" y="4167"/>
                    <a:pt x="300" y="4167"/>
                  </a:cubicBezTo>
                  <a:cubicBezTo>
                    <a:pt x="131" y="4170"/>
                    <a:pt x="1" y="4303"/>
                    <a:pt x="1" y="4466"/>
                  </a:cubicBezTo>
                  <a:cubicBezTo>
                    <a:pt x="1" y="4630"/>
                    <a:pt x="131" y="4763"/>
                    <a:pt x="295" y="4763"/>
                  </a:cubicBezTo>
                  <a:cubicBezTo>
                    <a:pt x="2757" y="4763"/>
                    <a:pt x="4761" y="2762"/>
                    <a:pt x="4761" y="297"/>
                  </a:cubicBezTo>
                  <a:cubicBezTo>
                    <a:pt x="4761" y="134"/>
                    <a:pt x="4630" y="0"/>
                    <a:pt x="44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7" name="Google Shape;5177;p68"/>
            <p:cNvSpPr/>
            <p:nvPr/>
          </p:nvSpPr>
          <p:spPr>
            <a:xfrm>
              <a:off x="2133324" y="1925556"/>
              <a:ext cx="361945" cy="362016"/>
            </a:xfrm>
            <a:custGeom>
              <a:rect b="b" l="l" r="r" t="t"/>
              <a:pathLst>
                <a:path extrusionOk="0" h="15246" w="15243">
                  <a:moveTo>
                    <a:pt x="7623" y="597"/>
                  </a:moveTo>
                  <a:cubicBezTo>
                    <a:pt x="11496" y="597"/>
                    <a:pt x="14649" y="3751"/>
                    <a:pt x="14649" y="7623"/>
                  </a:cubicBezTo>
                  <a:cubicBezTo>
                    <a:pt x="14649" y="11498"/>
                    <a:pt x="11496" y="14649"/>
                    <a:pt x="7623" y="14649"/>
                  </a:cubicBezTo>
                  <a:cubicBezTo>
                    <a:pt x="3748" y="14649"/>
                    <a:pt x="597" y="11498"/>
                    <a:pt x="597" y="7623"/>
                  </a:cubicBezTo>
                  <a:cubicBezTo>
                    <a:pt x="597" y="3751"/>
                    <a:pt x="3748" y="597"/>
                    <a:pt x="7623" y="597"/>
                  </a:cubicBezTo>
                  <a:close/>
                  <a:moveTo>
                    <a:pt x="7623" y="1"/>
                  </a:moveTo>
                  <a:cubicBezTo>
                    <a:pt x="3408" y="1"/>
                    <a:pt x="1" y="3405"/>
                    <a:pt x="1" y="7623"/>
                  </a:cubicBezTo>
                  <a:cubicBezTo>
                    <a:pt x="1" y="11838"/>
                    <a:pt x="3405" y="15245"/>
                    <a:pt x="7623" y="15245"/>
                  </a:cubicBezTo>
                  <a:cubicBezTo>
                    <a:pt x="11836" y="15245"/>
                    <a:pt x="15243" y="11841"/>
                    <a:pt x="15243" y="7623"/>
                  </a:cubicBezTo>
                  <a:cubicBezTo>
                    <a:pt x="15243" y="3410"/>
                    <a:pt x="11839" y="1"/>
                    <a:pt x="762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8" name="Google Shape;5178;p68"/>
            <p:cNvSpPr/>
            <p:nvPr/>
          </p:nvSpPr>
          <p:spPr>
            <a:xfrm>
              <a:off x="2250696" y="2042927"/>
              <a:ext cx="127226" cy="127273"/>
            </a:xfrm>
            <a:custGeom>
              <a:rect b="b" l="l" r="r" t="t"/>
              <a:pathLst>
                <a:path extrusionOk="0" h="5360" w="5358">
                  <a:moveTo>
                    <a:pt x="2680" y="1792"/>
                  </a:moveTo>
                  <a:cubicBezTo>
                    <a:pt x="3173" y="1792"/>
                    <a:pt x="3571" y="2193"/>
                    <a:pt x="3571" y="2683"/>
                  </a:cubicBezTo>
                  <a:cubicBezTo>
                    <a:pt x="3571" y="3173"/>
                    <a:pt x="3170" y="3576"/>
                    <a:pt x="2680" y="3576"/>
                  </a:cubicBezTo>
                  <a:cubicBezTo>
                    <a:pt x="2185" y="3576"/>
                    <a:pt x="1787" y="3173"/>
                    <a:pt x="1787" y="2683"/>
                  </a:cubicBezTo>
                  <a:cubicBezTo>
                    <a:pt x="1787" y="2190"/>
                    <a:pt x="2190" y="1792"/>
                    <a:pt x="2680" y="1792"/>
                  </a:cubicBezTo>
                  <a:close/>
                  <a:moveTo>
                    <a:pt x="2680" y="0"/>
                  </a:moveTo>
                  <a:cubicBezTo>
                    <a:pt x="1201" y="0"/>
                    <a:pt x="1" y="1204"/>
                    <a:pt x="1" y="2680"/>
                  </a:cubicBezTo>
                  <a:cubicBezTo>
                    <a:pt x="1" y="4159"/>
                    <a:pt x="1201" y="5360"/>
                    <a:pt x="2680" y="5360"/>
                  </a:cubicBezTo>
                  <a:cubicBezTo>
                    <a:pt x="4156" y="5360"/>
                    <a:pt x="5357" y="4159"/>
                    <a:pt x="5357" y="2680"/>
                  </a:cubicBezTo>
                  <a:cubicBezTo>
                    <a:pt x="5357" y="1204"/>
                    <a:pt x="4156" y="0"/>
                    <a:pt x="268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79" name="Google Shape;5179;p68"/>
          <p:cNvGrpSpPr/>
          <p:nvPr/>
        </p:nvGrpSpPr>
        <p:grpSpPr>
          <a:xfrm>
            <a:off x="2866095" y="1925698"/>
            <a:ext cx="212043" cy="361803"/>
            <a:chOff x="2866095" y="1925698"/>
            <a:chExt cx="212043" cy="361803"/>
          </a:xfrm>
        </p:grpSpPr>
        <p:sp>
          <p:nvSpPr>
            <p:cNvPr id="5180" name="Google Shape;5180;p68"/>
            <p:cNvSpPr/>
            <p:nvPr/>
          </p:nvSpPr>
          <p:spPr>
            <a:xfrm>
              <a:off x="2894351" y="1982259"/>
              <a:ext cx="155530" cy="276985"/>
            </a:xfrm>
            <a:custGeom>
              <a:rect b="b" l="l" r="r" t="t"/>
              <a:pathLst>
                <a:path extrusionOk="0" h="11665" w="6550">
                  <a:moveTo>
                    <a:pt x="5953" y="592"/>
                  </a:moveTo>
                  <a:lnTo>
                    <a:pt x="5953" y="11071"/>
                  </a:lnTo>
                  <a:lnTo>
                    <a:pt x="594" y="11071"/>
                  </a:lnTo>
                  <a:lnTo>
                    <a:pt x="594" y="592"/>
                  </a:lnTo>
                  <a:close/>
                  <a:moveTo>
                    <a:pt x="300" y="1"/>
                  </a:moveTo>
                  <a:cubicBezTo>
                    <a:pt x="137" y="1"/>
                    <a:pt x="3" y="132"/>
                    <a:pt x="3" y="295"/>
                  </a:cubicBezTo>
                  <a:lnTo>
                    <a:pt x="3" y="11370"/>
                  </a:lnTo>
                  <a:cubicBezTo>
                    <a:pt x="0" y="11534"/>
                    <a:pt x="131" y="11664"/>
                    <a:pt x="300" y="11664"/>
                  </a:cubicBezTo>
                  <a:lnTo>
                    <a:pt x="6253" y="11664"/>
                  </a:lnTo>
                  <a:cubicBezTo>
                    <a:pt x="6416" y="11664"/>
                    <a:pt x="6550" y="11534"/>
                    <a:pt x="6550" y="11370"/>
                  </a:cubicBezTo>
                  <a:lnTo>
                    <a:pt x="6550" y="295"/>
                  </a:lnTo>
                  <a:cubicBezTo>
                    <a:pt x="6550" y="132"/>
                    <a:pt x="6416" y="1"/>
                    <a:pt x="62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1" name="Google Shape;5181;p68"/>
            <p:cNvSpPr/>
            <p:nvPr/>
          </p:nvSpPr>
          <p:spPr>
            <a:xfrm>
              <a:off x="2866095" y="1925698"/>
              <a:ext cx="212043" cy="361803"/>
            </a:xfrm>
            <a:custGeom>
              <a:rect b="b" l="l" r="r" t="t"/>
              <a:pathLst>
                <a:path extrusionOk="0" h="15237" w="8930">
                  <a:moveTo>
                    <a:pt x="5060" y="591"/>
                  </a:moveTo>
                  <a:cubicBezTo>
                    <a:pt x="5224" y="591"/>
                    <a:pt x="5354" y="725"/>
                    <a:pt x="5354" y="888"/>
                  </a:cubicBezTo>
                  <a:lnTo>
                    <a:pt x="5354" y="1185"/>
                  </a:lnTo>
                  <a:lnTo>
                    <a:pt x="3573" y="1185"/>
                  </a:lnTo>
                  <a:lnTo>
                    <a:pt x="3573" y="888"/>
                  </a:lnTo>
                  <a:cubicBezTo>
                    <a:pt x="3573" y="727"/>
                    <a:pt x="3704" y="591"/>
                    <a:pt x="3867" y="591"/>
                  </a:cubicBezTo>
                  <a:close/>
                  <a:moveTo>
                    <a:pt x="8044" y="1787"/>
                  </a:moveTo>
                  <a:cubicBezTo>
                    <a:pt x="8205" y="1787"/>
                    <a:pt x="8333" y="1916"/>
                    <a:pt x="8333" y="2083"/>
                  </a:cubicBezTo>
                  <a:lnTo>
                    <a:pt x="8333" y="14346"/>
                  </a:lnTo>
                  <a:cubicBezTo>
                    <a:pt x="8333" y="14509"/>
                    <a:pt x="8203" y="14643"/>
                    <a:pt x="8039" y="14643"/>
                  </a:cubicBezTo>
                  <a:lnTo>
                    <a:pt x="894" y="14643"/>
                  </a:lnTo>
                  <a:cubicBezTo>
                    <a:pt x="730" y="14643"/>
                    <a:pt x="597" y="14509"/>
                    <a:pt x="597" y="14346"/>
                  </a:cubicBezTo>
                  <a:lnTo>
                    <a:pt x="597" y="2083"/>
                  </a:lnTo>
                  <a:cubicBezTo>
                    <a:pt x="597" y="1920"/>
                    <a:pt x="730" y="1787"/>
                    <a:pt x="894" y="1787"/>
                  </a:cubicBezTo>
                  <a:lnTo>
                    <a:pt x="8039" y="1787"/>
                  </a:lnTo>
                  <a:cubicBezTo>
                    <a:pt x="8041" y="1787"/>
                    <a:pt x="8043" y="1787"/>
                    <a:pt x="8044" y="1787"/>
                  </a:cubicBezTo>
                  <a:close/>
                  <a:moveTo>
                    <a:pt x="3867" y="0"/>
                  </a:moveTo>
                  <a:cubicBezTo>
                    <a:pt x="3374" y="0"/>
                    <a:pt x="2977" y="398"/>
                    <a:pt x="2977" y="891"/>
                  </a:cubicBezTo>
                  <a:lnTo>
                    <a:pt x="2977" y="1187"/>
                  </a:lnTo>
                  <a:lnTo>
                    <a:pt x="894" y="1187"/>
                  </a:lnTo>
                  <a:cubicBezTo>
                    <a:pt x="401" y="1187"/>
                    <a:pt x="0" y="1585"/>
                    <a:pt x="0" y="2078"/>
                  </a:cubicBezTo>
                  <a:lnTo>
                    <a:pt x="0" y="14343"/>
                  </a:lnTo>
                  <a:cubicBezTo>
                    <a:pt x="0" y="14836"/>
                    <a:pt x="401" y="15237"/>
                    <a:pt x="894" y="15237"/>
                  </a:cubicBezTo>
                  <a:lnTo>
                    <a:pt x="8039" y="15237"/>
                  </a:lnTo>
                  <a:cubicBezTo>
                    <a:pt x="8532" y="15237"/>
                    <a:pt x="8930" y="14836"/>
                    <a:pt x="8930" y="14343"/>
                  </a:cubicBezTo>
                  <a:lnTo>
                    <a:pt x="8930" y="2083"/>
                  </a:lnTo>
                  <a:cubicBezTo>
                    <a:pt x="8930" y="1588"/>
                    <a:pt x="8532" y="1190"/>
                    <a:pt x="8039" y="1190"/>
                  </a:cubicBezTo>
                  <a:lnTo>
                    <a:pt x="5956" y="1190"/>
                  </a:lnTo>
                  <a:lnTo>
                    <a:pt x="5956" y="893"/>
                  </a:lnTo>
                  <a:cubicBezTo>
                    <a:pt x="5951" y="398"/>
                    <a:pt x="5553" y="0"/>
                    <a:pt x="506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2" name="Google Shape;5182;p68"/>
            <p:cNvSpPr/>
            <p:nvPr/>
          </p:nvSpPr>
          <p:spPr>
            <a:xfrm>
              <a:off x="2936760" y="2028823"/>
              <a:ext cx="70641" cy="42385"/>
            </a:xfrm>
            <a:custGeom>
              <a:rect b="b" l="l" r="r" t="t"/>
              <a:pathLst>
                <a:path extrusionOk="0" h="1785" w="2975">
                  <a:moveTo>
                    <a:pt x="295" y="1"/>
                  </a:moveTo>
                  <a:cubicBezTo>
                    <a:pt x="132" y="1"/>
                    <a:pt x="1" y="131"/>
                    <a:pt x="1" y="295"/>
                  </a:cubicBezTo>
                  <a:lnTo>
                    <a:pt x="1" y="1488"/>
                  </a:lnTo>
                  <a:cubicBezTo>
                    <a:pt x="1" y="1651"/>
                    <a:pt x="134" y="1784"/>
                    <a:pt x="295" y="1784"/>
                  </a:cubicBezTo>
                  <a:lnTo>
                    <a:pt x="2678" y="1784"/>
                  </a:lnTo>
                  <a:cubicBezTo>
                    <a:pt x="2844" y="1784"/>
                    <a:pt x="2975" y="1651"/>
                    <a:pt x="2975" y="1488"/>
                  </a:cubicBezTo>
                  <a:lnTo>
                    <a:pt x="2975" y="295"/>
                  </a:lnTo>
                  <a:cubicBezTo>
                    <a:pt x="2975" y="131"/>
                    <a:pt x="2844" y="1"/>
                    <a:pt x="26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3" name="Google Shape;5183;p68"/>
            <p:cNvSpPr/>
            <p:nvPr/>
          </p:nvSpPr>
          <p:spPr>
            <a:xfrm>
              <a:off x="2936760" y="2099511"/>
              <a:ext cx="70641" cy="42361"/>
            </a:xfrm>
            <a:custGeom>
              <a:rect b="b" l="l" r="r" t="t"/>
              <a:pathLst>
                <a:path extrusionOk="0" h="1784" w="2975">
                  <a:moveTo>
                    <a:pt x="295" y="0"/>
                  </a:moveTo>
                  <a:cubicBezTo>
                    <a:pt x="132" y="0"/>
                    <a:pt x="1" y="134"/>
                    <a:pt x="1" y="297"/>
                  </a:cubicBezTo>
                  <a:lnTo>
                    <a:pt x="1" y="1490"/>
                  </a:lnTo>
                  <a:cubicBezTo>
                    <a:pt x="1" y="1653"/>
                    <a:pt x="134" y="1784"/>
                    <a:pt x="295" y="1784"/>
                  </a:cubicBezTo>
                  <a:lnTo>
                    <a:pt x="2678" y="1784"/>
                  </a:lnTo>
                  <a:cubicBezTo>
                    <a:pt x="2844" y="1784"/>
                    <a:pt x="2975" y="1653"/>
                    <a:pt x="2975" y="1490"/>
                  </a:cubicBezTo>
                  <a:lnTo>
                    <a:pt x="2975" y="297"/>
                  </a:lnTo>
                  <a:cubicBezTo>
                    <a:pt x="2975" y="134"/>
                    <a:pt x="2844" y="0"/>
                    <a:pt x="26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4" name="Google Shape;5184;p68"/>
            <p:cNvSpPr/>
            <p:nvPr/>
          </p:nvSpPr>
          <p:spPr>
            <a:xfrm>
              <a:off x="2936760" y="2170177"/>
              <a:ext cx="70641" cy="42385"/>
            </a:xfrm>
            <a:custGeom>
              <a:rect b="b" l="l" r="r" t="t"/>
              <a:pathLst>
                <a:path extrusionOk="0" h="1785" w="2975">
                  <a:moveTo>
                    <a:pt x="295" y="1"/>
                  </a:moveTo>
                  <a:cubicBezTo>
                    <a:pt x="132" y="1"/>
                    <a:pt x="1" y="134"/>
                    <a:pt x="1" y="297"/>
                  </a:cubicBezTo>
                  <a:lnTo>
                    <a:pt x="1" y="1487"/>
                  </a:lnTo>
                  <a:cubicBezTo>
                    <a:pt x="1" y="1651"/>
                    <a:pt x="134" y="1784"/>
                    <a:pt x="295" y="1784"/>
                  </a:cubicBezTo>
                  <a:lnTo>
                    <a:pt x="2678" y="1784"/>
                  </a:lnTo>
                  <a:cubicBezTo>
                    <a:pt x="2844" y="1784"/>
                    <a:pt x="2975" y="1651"/>
                    <a:pt x="2975" y="1487"/>
                  </a:cubicBezTo>
                  <a:lnTo>
                    <a:pt x="2975" y="297"/>
                  </a:lnTo>
                  <a:cubicBezTo>
                    <a:pt x="2975" y="134"/>
                    <a:pt x="2844" y="1"/>
                    <a:pt x="26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85" name="Google Shape;5185;p68"/>
          <p:cNvGrpSpPr/>
          <p:nvPr/>
        </p:nvGrpSpPr>
        <p:grpSpPr>
          <a:xfrm>
            <a:off x="3435761" y="1925698"/>
            <a:ext cx="361826" cy="361803"/>
            <a:chOff x="3435761" y="1925698"/>
            <a:chExt cx="361826" cy="361803"/>
          </a:xfrm>
        </p:grpSpPr>
        <p:sp>
          <p:nvSpPr>
            <p:cNvPr id="5186" name="Google Shape;5186;p68"/>
            <p:cNvSpPr/>
            <p:nvPr/>
          </p:nvSpPr>
          <p:spPr>
            <a:xfrm>
              <a:off x="3435761" y="1925698"/>
              <a:ext cx="361826" cy="361803"/>
            </a:xfrm>
            <a:custGeom>
              <a:rect b="b" l="l" r="r" t="t"/>
              <a:pathLst>
                <a:path extrusionOk="0" h="15237" w="15238">
                  <a:moveTo>
                    <a:pt x="3751" y="591"/>
                  </a:moveTo>
                  <a:lnTo>
                    <a:pt x="3751" y="2555"/>
                  </a:lnTo>
                  <a:lnTo>
                    <a:pt x="3154" y="2555"/>
                  </a:lnTo>
                  <a:lnTo>
                    <a:pt x="3154" y="591"/>
                  </a:lnTo>
                  <a:close/>
                  <a:moveTo>
                    <a:pt x="12084" y="591"/>
                  </a:moveTo>
                  <a:lnTo>
                    <a:pt x="12084" y="2555"/>
                  </a:lnTo>
                  <a:lnTo>
                    <a:pt x="11487" y="2555"/>
                  </a:lnTo>
                  <a:lnTo>
                    <a:pt x="11487" y="591"/>
                  </a:lnTo>
                  <a:close/>
                  <a:moveTo>
                    <a:pt x="14636" y="2555"/>
                  </a:moveTo>
                  <a:lnTo>
                    <a:pt x="14636" y="3747"/>
                  </a:lnTo>
                  <a:lnTo>
                    <a:pt x="592" y="3747"/>
                  </a:lnTo>
                  <a:lnTo>
                    <a:pt x="592" y="2555"/>
                  </a:lnTo>
                  <a:lnTo>
                    <a:pt x="2555" y="2555"/>
                  </a:lnTo>
                  <a:lnTo>
                    <a:pt x="2555" y="2851"/>
                  </a:lnTo>
                  <a:cubicBezTo>
                    <a:pt x="2555" y="3015"/>
                    <a:pt x="2689" y="3148"/>
                    <a:pt x="2849" y="3148"/>
                  </a:cubicBezTo>
                  <a:lnTo>
                    <a:pt x="4042" y="3148"/>
                  </a:lnTo>
                  <a:cubicBezTo>
                    <a:pt x="4206" y="3148"/>
                    <a:pt x="4339" y="3015"/>
                    <a:pt x="4339" y="2851"/>
                  </a:cubicBezTo>
                  <a:lnTo>
                    <a:pt x="4339" y="2555"/>
                  </a:lnTo>
                  <a:lnTo>
                    <a:pt x="10888" y="2555"/>
                  </a:lnTo>
                  <a:lnTo>
                    <a:pt x="10888" y="2851"/>
                  </a:lnTo>
                  <a:cubicBezTo>
                    <a:pt x="10888" y="3015"/>
                    <a:pt x="11019" y="3148"/>
                    <a:pt x="11182" y="3148"/>
                  </a:cubicBezTo>
                  <a:lnTo>
                    <a:pt x="12375" y="3148"/>
                  </a:lnTo>
                  <a:cubicBezTo>
                    <a:pt x="12539" y="3148"/>
                    <a:pt x="12672" y="3015"/>
                    <a:pt x="12672" y="2851"/>
                  </a:cubicBezTo>
                  <a:lnTo>
                    <a:pt x="12672" y="2555"/>
                  </a:lnTo>
                  <a:close/>
                  <a:moveTo>
                    <a:pt x="14644" y="4344"/>
                  </a:moveTo>
                  <a:lnTo>
                    <a:pt x="14644" y="14643"/>
                  </a:lnTo>
                  <a:lnTo>
                    <a:pt x="592" y="14643"/>
                  </a:lnTo>
                  <a:lnTo>
                    <a:pt x="592" y="4344"/>
                  </a:lnTo>
                  <a:close/>
                  <a:moveTo>
                    <a:pt x="2858" y="0"/>
                  </a:moveTo>
                  <a:cubicBezTo>
                    <a:pt x="2694" y="0"/>
                    <a:pt x="2561" y="131"/>
                    <a:pt x="2561" y="294"/>
                  </a:cubicBezTo>
                  <a:lnTo>
                    <a:pt x="2561" y="1964"/>
                  </a:lnTo>
                  <a:lnTo>
                    <a:pt x="298" y="1964"/>
                  </a:lnTo>
                  <a:cubicBezTo>
                    <a:pt x="134" y="1964"/>
                    <a:pt x="1" y="2097"/>
                    <a:pt x="1" y="2260"/>
                  </a:cubicBezTo>
                  <a:lnTo>
                    <a:pt x="1" y="14940"/>
                  </a:lnTo>
                  <a:cubicBezTo>
                    <a:pt x="1" y="15103"/>
                    <a:pt x="134" y="15237"/>
                    <a:pt x="298" y="15237"/>
                  </a:cubicBezTo>
                  <a:lnTo>
                    <a:pt x="14943" y="15237"/>
                  </a:lnTo>
                  <a:cubicBezTo>
                    <a:pt x="15107" y="15237"/>
                    <a:pt x="15237" y="15103"/>
                    <a:pt x="15237" y="14940"/>
                  </a:cubicBezTo>
                  <a:lnTo>
                    <a:pt x="15237" y="2260"/>
                  </a:lnTo>
                  <a:cubicBezTo>
                    <a:pt x="15237" y="2097"/>
                    <a:pt x="15107" y="1964"/>
                    <a:pt x="14943" y="1964"/>
                  </a:cubicBezTo>
                  <a:lnTo>
                    <a:pt x="12678" y="1964"/>
                  </a:lnTo>
                  <a:lnTo>
                    <a:pt x="12678" y="294"/>
                  </a:lnTo>
                  <a:cubicBezTo>
                    <a:pt x="12678" y="131"/>
                    <a:pt x="12547" y="0"/>
                    <a:pt x="12383" y="0"/>
                  </a:cubicBezTo>
                  <a:lnTo>
                    <a:pt x="11191" y="0"/>
                  </a:lnTo>
                  <a:cubicBezTo>
                    <a:pt x="11027" y="0"/>
                    <a:pt x="10894" y="131"/>
                    <a:pt x="10894" y="294"/>
                  </a:cubicBezTo>
                  <a:lnTo>
                    <a:pt x="10894" y="1964"/>
                  </a:lnTo>
                  <a:lnTo>
                    <a:pt x="4344" y="1964"/>
                  </a:lnTo>
                  <a:lnTo>
                    <a:pt x="4344" y="294"/>
                  </a:lnTo>
                  <a:cubicBezTo>
                    <a:pt x="4344" y="131"/>
                    <a:pt x="4214" y="0"/>
                    <a:pt x="405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7" name="Google Shape;5187;p68"/>
            <p:cNvSpPr/>
            <p:nvPr/>
          </p:nvSpPr>
          <p:spPr>
            <a:xfrm>
              <a:off x="3489377" y="2129905"/>
              <a:ext cx="42432" cy="42361"/>
            </a:xfrm>
            <a:custGeom>
              <a:rect b="b" l="l" r="r" t="t"/>
              <a:pathLst>
                <a:path extrusionOk="0" h="1784" w="1787">
                  <a:moveTo>
                    <a:pt x="300" y="0"/>
                  </a:moveTo>
                  <a:cubicBezTo>
                    <a:pt x="137" y="0"/>
                    <a:pt x="3" y="133"/>
                    <a:pt x="3" y="297"/>
                  </a:cubicBezTo>
                  <a:lnTo>
                    <a:pt x="3" y="1490"/>
                  </a:lnTo>
                  <a:cubicBezTo>
                    <a:pt x="0" y="1653"/>
                    <a:pt x="137" y="1784"/>
                    <a:pt x="300" y="1784"/>
                  </a:cubicBezTo>
                  <a:lnTo>
                    <a:pt x="1493" y="1784"/>
                  </a:lnTo>
                  <a:cubicBezTo>
                    <a:pt x="1656" y="1784"/>
                    <a:pt x="1787" y="1653"/>
                    <a:pt x="1787" y="1490"/>
                  </a:cubicBezTo>
                  <a:lnTo>
                    <a:pt x="1787" y="297"/>
                  </a:lnTo>
                  <a:cubicBezTo>
                    <a:pt x="1787" y="133"/>
                    <a:pt x="1656" y="0"/>
                    <a:pt x="14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8" name="Google Shape;5188;p68"/>
            <p:cNvSpPr/>
            <p:nvPr/>
          </p:nvSpPr>
          <p:spPr>
            <a:xfrm>
              <a:off x="3489377" y="2059287"/>
              <a:ext cx="42432" cy="42361"/>
            </a:xfrm>
            <a:custGeom>
              <a:rect b="b" l="l" r="r" t="t"/>
              <a:pathLst>
                <a:path extrusionOk="0" h="1784" w="1787">
                  <a:moveTo>
                    <a:pt x="300" y="0"/>
                  </a:moveTo>
                  <a:cubicBezTo>
                    <a:pt x="137" y="0"/>
                    <a:pt x="3" y="134"/>
                    <a:pt x="3" y="297"/>
                  </a:cubicBezTo>
                  <a:lnTo>
                    <a:pt x="3" y="1487"/>
                  </a:lnTo>
                  <a:cubicBezTo>
                    <a:pt x="0" y="1651"/>
                    <a:pt x="137" y="1784"/>
                    <a:pt x="300" y="1784"/>
                  </a:cubicBezTo>
                  <a:lnTo>
                    <a:pt x="1493" y="1784"/>
                  </a:lnTo>
                  <a:cubicBezTo>
                    <a:pt x="1656" y="1784"/>
                    <a:pt x="1787" y="1651"/>
                    <a:pt x="1787" y="1487"/>
                  </a:cubicBezTo>
                  <a:lnTo>
                    <a:pt x="1787" y="297"/>
                  </a:lnTo>
                  <a:cubicBezTo>
                    <a:pt x="1787" y="134"/>
                    <a:pt x="1656" y="0"/>
                    <a:pt x="14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9" name="Google Shape;5189;p68"/>
            <p:cNvSpPr/>
            <p:nvPr/>
          </p:nvSpPr>
          <p:spPr>
            <a:xfrm>
              <a:off x="3560114" y="2059287"/>
              <a:ext cx="42385" cy="42361"/>
            </a:xfrm>
            <a:custGeom>
              <a:rect b="b" l="l" r="r" t="t"/>
              <a:pathLst>
                <a:path extrusionOk="0" h="1784" w="1785">
                  <a:moveTo>
                    <a:pt x="298" y="0"/>
                  </a:moveTo>
                  <a:cubicBezTo>
                    <a:pt x="134" y="0"/>
                    <a:pt x="1" y="134"/>
                    <a:pt x="1" y="297"/>
                  </a:cubicBezTo>
                  <a:lnTo>
                    <a:pt x="1" y="1487"/>
                  </a:lnTo>
                  <a:cubicBezTo>
                    <a:pt x="1" y="1651"/>
                    <a:pt x="134" y="1784"/>
                    <a:pt x="298" y="1784"/>
                  </a:cubicBezTo>
                  <a:lnTo>
                    <a:pt x="1488" y="1784"/>
                  </a:lnTo>
                  <a:cubicBezTo>
                    <a:pt x="1651" y="1784"/>
                    <a:pt x="1784" y="1651"/>
                    <a:pt x="1784" y="1487"/>
                  </a:cubicBezTo>
                  <a:lnTo>
                    <a:pt x="1784" y="297"/>
                  </a:lnTo>
                  <a:cubicBezTo>
                    <a:pt x="1784" y="134"/>
                    <a:pt x="1651" y="0"/>
                    <a:pt x="14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0" name="Google Shape;5190;p68"/>
            <p:cNvSpPr/>
            <p:nvPr/>
          </p:nvSpPr>
          <p:spPr>
            <a:xfrm>
              <a:off x="3630731" y="2059287"/>
              <a:ext cx="42504" cy="42361"/>
            </a:xfrm>
            <a:custGeom>
              <a:rect b="b" l="l" r="r" t="t"/>
              <a:pathLst>
                <a:path extrusionOk="0" h="1784" w="1790">
                  <a:moveTo>
                    <a:pt x="300" y="0"/>
                  </a:moveTo>
                  <a:cubicBezTo>
                    <a:pt x="137" y="0"/>
                    <a:pt x="6" y="134"/>
                    <a:pt x="6" y="297"/>
                  </a:cubicBezTo>
                  <a:lnTo>
                    <a:pt x="6" y="1487"/>
                  </a:lnTo>
                  <a:cubicBezTo>
                    <a:pt x="0" y="1651"/>
                    <a:pt x="137" y="1784"/>
                    <a:pt x="300" y="1784"/>
                  </a:cubicBezTo>
                  <a:lnTo>
                    <a:pt x="1493" y="1784"/>
                  </a:lnTo>
                  <a:cubicBezTo>
                    <a:pt x="1656" y="1784"/>
                    <a:pt x="1790" y="1651"/>
                    <a:pt x="1790" y="1487"/>
                  </a:cubicBezTo>
                  <a:lnTo>
                    <a:pt x="1790" y="297"/>
                  </a:lnTo>
                  <a:cubicBezTo>
                    <a:pt x="1790" y="134"/>
                    <a:pt x="1656" y="0"/>
                    <a:pt x="14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1" name="Google Shape;5191;p68"/>
            <p:cNvSpPr/>
            <p:nvPr/>
          </p:nvSpPr>
          <p:spPr>
            <a:xfrm>
              <a:off x="3701468" y="2059287"/>
              <a:ext cx="42385" cy="42361"/>
            </a:xfrm>
            <a:custGeom>
              <a:rect b="b" l="l" r="r" t="t"/>
              <a:pathLst>
                <a:path extrusionOk="0" h="1784" w="1785">
                  <a:moveTo>
                    <a:pt x="297" y="0"/>
                  </a:moveTo>
                  <a:cubicBezTo>
                    <a:pt x="134" y="0"/>
                    <a:pt x="1" y="134"/>
                    <a:pt x="1" y="297"/>
                  </a:cubicBezTo>
                  <a:lnTo>
                    <a:pt x="1" y="1487"/>
                  </a:lnTo>
                  <a:cubicBezTo>
                    <a:pt x="1" y="1651"/>
                    <a:pt x="134" y="1784"/>
                    <a:pt x="297" y="1784"/>
                  </a:cubicBezTo>
                  <a:lnTo>
                    <a:pt x="1488" y="1784"/>
                  </a:lnTo>
                  <a:cubicBezTo>
                    <a:pt x="1651" y="1784"/>
                    <a:pt x="1784" y="1651"/>
                    <a:pt x="1784" y="1487"/>
                  </a:cubicBezTo>
                  <a:lnTo>
                    <a:pt x="1784" y="297"/>
                  </a:lnTo>
                  <a:cubicBezTo>
                    <a:pt x="1784" y="134"/>
                    <a:pt x="1651" y="0"/>
                    <a:pt x="14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2" name="Google Shape;5192;p68"/>
            <p:cNvSpPr/>
            <p:nvPr/>
          </p:nvSpPr>
          <p:spPr>
            <a:xfrm>
              <a:off x="3489377" y="2200641"/>
              <a:ext cx="42432" cy="42361"/>
            </a:xfrm>
            <a:custGeom>
              <a:rect b="b" l="l" r="r" t="t"/>
              <a:pathLst>
                <a:path extrusionOk="0" h="1784" w="1787">
                  <a:moveTo>
                    <a:pt x="300" y="0"/>
                  </a:moveTo>
                  <a:cubicBezTo>
                    <a:pt x="137" y="0"/>
                    <a:pt x="3" y="134"/>
                    <a:pt x="3" y="297"/>
                  </a:cubicBezTo>
                  <a:lnTo>
                    <a:pt x="3" y="1487"/>
                  </a:lnTo>
                  <a:cubicBezTo>
                    <a:pt x="0" y="1651"/>
                    <a:pt x="137" y="1784"/>
                    <a:pt x="300" y="1784"/>
                  </a:cubicBezTo>
                  <a:lnTo>
                    <a:pt x="1493" y="1784"/>
                  </a:lnTo>
                  <a:cubicBezTo>
                    <a:pt x="1656" y="1784"/>
                    <a:pt x="1787" y="1651"/>
                    <a:pt x="1787" y="1487"/>
                  </a:cubicBezTo>
                  <a:lnTo>
                    <a:pt x="1787" y="297"/>
                  </a:lnTo>
                  <a:cubicBezTo>
                    <a:pt x="1787" y="134"/>
                    <a:pt x="1656" y="0"/>
                    <a:pt x="14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3" name="Google Shape;5193;p68"/>
            <p:cNvSpPr/>
            <p:nvPr/>
          </p:nvSpPr>
          <p:spPr>
            <a:xfrm>
              <a:off x="3560114" y="2129905"/>
              <a:ext cx="42385" cy="42361"/>
            </a:xfrm>
            <a:custGeom>
              <a:rect b="b" l="l" r="r" t="t"/>
              <a:pathLst>
                <a:path extrusionOk="0" h="1784" w="1785">
                  <a:moveTo>
                    <a:pt x="298" y="0"/>
                  </a:moveTo>
                  <a:cubicBezTo>
                    <a:pt x="134" y="0"/>
                    <a:pt x="1" y="133"/>
                    <a:pt x="1" y="297"/>
                  </a:cubicBezTo>
                  <a:lnTo>
                    <a:pt x="1" y="1490"/>
                  </a:lnTo>
                  <a:cubicBezTo>
                    <a:pt x="1" y="1653"/>
                    <a:pt x="134" y="1784"/>
                    <a:pt x="298" y="1784"/>
                  </a:cubicBezTo>
                  <a:lnTo>
                    <a:pt x="1488" y="1784"/>
                  </a:lnTo>
                  <a:cubicBezTo>
                    <a:pt x="1651" y="1784"/>
                    <a:pt x="1784" y="1653"/>
                    <a:pt x="1784" y="1490"/>
                  </a:cubicBezTo>
                  <a:lnTo>
                    <a:pt x="1784" y="297"/>
                  </a:lnTo>
                  <a:cubicBezTo>
                    <a:pt x="1784" y="133"/>
                    <a:pt x="1651" y="0"/>
                    <a:pt x="14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4" name="Google Shape;5194;p68"/>
            <p:cNvSpPr/>
            <p:nvPr/>
          </p:nvSpPr>
          <p:spPr>
            <a:xfrm>
              <a:off x="3560114" y="2200641"/>
              <a:ext cx="42385" cy="42361"/>
            </a:xfrm>
            <a:custGeom>
              <a:rect b="b" l="l" r="r" t="t"/>
              <a:pathLst>
                <a:path extrusionOk="0" h="1784" w="1785">
                  <a:moveTo>
                    <a:pt x="298" y="0"/>
                  </a:moveTo>
                  <a:cubicBezTo>
                    <a:pt x="134" y="0"/>
                    <a:pt x="1" y="134"/>
                    <a:pt x="1" y="297"/>
                  </a:cubicBezTo>
                  <a:lnTo>
                    <a:pt x="1" y="1487"/>
                  </a:lnTo>
                  <a:cubicBezTo>
                    <a:pt x="1" y="1651"/>
                    <a:pt x="134" y="1784"/>
                    <a:pt x="298" y="1784"/>
                  </a:cubicBezTo>
                  <a:lnTo>
                    <a:pt x="1488" y="1784"/>
                  </a:lnTo>
                  <a:cubicBezTo>
                    <a:pt x="1651" y="1784"/>
                    <a:pt x="1784" y="1651"/>
                    <a:pt x="1784" y="1487"/>
                  </a:cubicBezTo>
                  <a:lnTo>
                    <a:pt x="1784" y="297"/>
                  </a:lnTo>
                  <a:cubicBezTo>
                    <a:pt x="1784" y="134"/>
                    <a:pt x="1651" y="0"/>
                    <a:pt x="14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5" name="Google Shape;5195;p68"/>
            <p:cNvSpPr/>
            <p:nvPr/>
          </p:nvSpPr>
          <p:spPr>
            <a:xfrm>
              <a:off x="3630731" y="2129905"/>
              <a:ext cx="42504" cy="42361"/>
            </a:xfrm>
            <a:custGeom>
              <a:rect b="b" l="l" r="r" t="t"/>
              <a:pathLst>
                <a:path extrusionOk="0" h="1784" w="1790">
                  <a:moveTo>
                    <a:pt x="300" y="0"/>
                  </a:moveTo>
                  <a:cubicBezTo>
                    <a:pt x="137" y="0"/>
                    <a:pt x="6" y="133"/>
                    <a:pt x="6" y="297"/>
                  </a:cubicBezTo>
                  <a:lnTo>
                    <a:pt x="6" y="1490"/>
                  </a:lnTo>
                  <a:cubicBezTo>
                    <a:pt x="0" y="1653"/>
                    <a:pt x="137" y="1784"/>
                    <a:pt x="300" y="1784"/>
                  </a:cubicBezTo>
                  <a:lnTo>
                    <a:pt x="1493" y="1784"/>
                  </a:lnTo>
                  <a:cubicBezTo>
                    <a:pt x="1656" y="1784"/>
                    <a:pt x="1790" y="1653"/>
                    <a:pt x="1790" y="1490"/>
                  </a:cubicBezTo>
                  <a:lnTo>
                    <a:pt x="1790" y="297"/>
                  </a:lnTo>
                  <a:cubicBezTo>
                    <a:pt x="1790" y="133"/>
                    <a:pt x="1656" y="0"/>
                    <a:pt x="14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6" name="Google Shape;5196;p68"/>
            <p:cNvSpPr/>
            <p:nvPr/>
          </p:nvSpPr>
          <p:spPr>
            <a:xfrm>
              <a:off x="3630731" y="2200641"/>
              <a:ext cx="42504" cy="42361"/>
            </a:xfrm>
            <a:custGeom>
              <a:rect b="b" l="l" r="r" t="t"/>
              <a:pathLst>
                <a:path extrusionOk="0" h="1784" w="1790">
                  <a:moveTo>
                    <a:pt x="300" y="0"/>
                  </a:moveTo>
                  <a:cubicBezTo>
                    <a:pt x="137" y="0"/>
                    <a:pt x="6" y="134"/>
                    <a:pt x="6" y="297"/>
                  </a:cubicBezTo>
                  <a:lnTo>
                    <a:pt x="6" y="1487"/>
                  </a:lnTo>
                  <a:cubicBezTo>
                    <a:pt x="0" y="1651"/>
                    <a:pt x="137" y="1784"/>
                    <a:pt x="300" y="1784"/>
                  </a:cubicBezTo>
                  <a:lnTo>
                    <a:pt x="1493" y="1784"/>
                  </a:lnTo>
                  <a:cubicBezTo>
                    <a:pt x="1656" y="1784"/>
                    <a:pt x="1790" y="1651"/>
                    <a:pt x="1790" y="1487"/>
                  </a:cubicBezTo>
                  <a:lnTo>
                    <a:pt x="1790" y="297"/>
                  </a:lnTo>
                  <a:cubicBezTo>
                    <a:pt x="1790" y="134"/>
                    <a:pt x="1656" y="0"/>
                    <a:pt x="14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7" name="Google Shape;5197;p68"/>
            <p:cNvSpPr/>
            <p:nvPr/>
          </p:nvSpPr>
          <p:spPr>
            <a:xfrm>
              <a:off x="3701468" y="2129905"/>
              <a:ext cx="42385" cy="42361"/>
            </a:xfrm>
            <a:custGeom>
              <a:rect b="b" l="l" r="r" t="t"/>
              <a:pathLst>
                <a:path extrusionOk="0" h="1784" w="1785">
                  <a:moveTo>
                    <a:pt x="297" y="0"/>
                  </a:moveTo>
                  <a:cubicBezTo>
                    <a:pt x="134" y="0"/>
                    <a:pt x="1" y="133"/>
                    <a:pt x="1" y="297"/>
                  </a:cubicBezTo>
                  <a:lnTo>
                    <a:pt x="1" y="1490"/>
                  </a:lnTo>
                  <a:cubicBezTo>
                    <a:pt x="1" y="1653"/>
                    <a:pt x="134" y="1784"/>
                    <a:pt x="297" y="1784"/>
                  </a:cubicBezTo>
                  <a:lnTo>
                    <a:pt x="1488" y="1784"/>
                  </a:lnTo>
                  <a:cubicBezTo>
                    <a:pt x="1651" y="1784"/>
                    <a:pt x="1784" y="1653"/>
                    <a:pt x="1784" y="1490"/>
                  </a:cubicBezTo>
                  <a:lnTo>
                    <a:pt x="1784" y="297"/>
                  </a:lnTo>
                  <a:cubicBezTo>
                    <a:pt x="1784" y="133"/>
                    <a:pt x="1651" y="0"/>
                    <a:pt x="14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8" name="Google Shape;5198;p68"/>
            <p:cNvSpPr/>
            <p:nvPr/>
          </p:nvSpPr>
          <p:spPr>
            <a:xfrm>
              <a:off x="3701468" y="2200641"/>
              <a:ext cx="42385" cy="42361"/>
            </a:xfrm>
            <a:custGeom>
              <a:rect b="b" l="l" r="r" t="t"/>
              <a:pathLst>
                <a:path extrusionOk="0" h="1784" w="1785">
                  <a:moveTo>
                    <a:pt x="297" y="0"/>
                  </a:moveTo>
                  <a:cubicBezTo>
                    <a:pt x="134" y="0"/>
                    <a:pt x="1" y="134"/>
                    <a:pt x="1" y="297"/>
                  </a:cubicBezTo>
                  <a:lnTo>
                    <a:pt x="1" y="1487"/>
                  </a:lnTo>
                  <a:cubicBezTo>
                    <a:pt x="1" y="1651"/>
                    <a:pt x="134" y="1784"/>
                    <a:pt x="297" y="1784"/>
                  </a:cubicBezTo>
                  <a:lnTo>
                    <a:pt x="1488" y="1784"/>
                  </a:lnTo>
                  <a:cubicBezTo>
                    <a:pt x="1651" y="1784"/>
                    <a:pt x="1784" y="1651"/>
                    <a:pt x="1784" y="1487"/>
                  </a:cubicBezTo>
                  <a:lnTo>
                    <a:pt x="1784" y="297"/>
                  </a:lnTo>
                  <a:cubicBezTo>
                    <a:pt x="1784" y="134"/>
                    <a:pt x="1651" y="0"/>
                    <a:pt x="148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99" name="Google Shape;5199;p68"/>
          <p:cNvGrpSpPr/>
          <p:nvPr/>
        </p:nvGrpSpPr>
        <p:grpSpPr>
          <a:xfrm>
            <a:off x="4076187" y="1993585"/>
            <a:ext cx="361874" cy="226076"/>
            <a:chOff x="4076187" y="1993585"/>
            <a:chExt cx="361874" cy="226076"/>
          </a:xfrm>
        </p:grpSpPr>
        <p:sp>
          <p:nvSpPr>
            <p:cNvPr id="5200" name="Google Shape;5200;p68"/>
            <p:cNvSpPr/>
            <p:nvPr/>
          </p:nvSpPr>
          <p:spPr>
            <a:xfrm>
              <a:off x="4161099" y="2163124"/>
              <a:ext cx="276962" cy="56537"/>
            </a:xfrm>
            <a:custGeom>
              <a:rect b="b" l="l" r="r" t="t"/>
              <a:pathLst>
                <a:path extrusionOk="0" h="2381" w="11664">
                  <a:moveTo>
                    <a:pt x="11070" y="594"/>
                  </a:moveTo>
                  <a:lnTo>
                    <a:pt x="11070" y="1784"/>
                  </a:lnTo>
                  <a:lnTo>
                    <a:pt x="591" y="1784"/>
                  </a:lnTo>
                  <a:lnTo>
                    <a:pt x="591" y="594"/>
                  </a:lnTo>
                  <a:close/>
                  <a:moveTo>
                    <a:pt x="294" y="1"/>
                  </a:moveTo>
                  <a:cubicBezTo>
                    <a:pt x="131" y="1"/>
                    <a:pt x="0" y="134"/>
                    <a:pt x="0" y="298"/>
                  </a:cubicBezTo>
                  <a:lnTo>
                    <a:pt x="0" y="2084"/>
                  </a:lnTo>
                  <a:cubicBezTo>
                    <a:pt x="0" y="2247"/>
                    <a:pt x="131" y="2381"/>
                    <a:pt x="294" y="2381"/>
                  </a:cubicBezTo>
                  <a:lnTo>
                    <a:pt x="11370" y="2381"/>
                  </a:lnTo>
                  <a:cubicBezTo>
                    <a:pt x="11533" y="2381"/>
                    <a:pt x="11664" y="2247"/>
                    <a:pt x="11664" y="2084"/>
                  </a:cubicBezTo>
                  <a:lnTo>
                    <a:pt x="11664" y="298"/>
                  </a:lnTo>
                  <a:cubicBezTo>
                    <a:pt x="11664" y="134"/>
                    <a:pt x="11533" y="1"/>
                    <a:pt x="113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1" name="Google Shape;5201;p68"/>
            <p:cNvSpPr/>
            <p:nvPr/>
          </p:nvSpPr>
          <p:spPr>
            <a:xfrm>
              <a:off x="4076187" y="2163124"/>
              <a:ext cx="56537" cy="56537"/>
            </a:xfrm>
            <a:custGeom>
              <a:rect b="b" l="l" r="r" t="t"/>
              <a:pathLst>
                <a:path extrusionOk="0" h="2381" w="2381">
                  <a:moveTo>
                    <a:pt x="298" y="1"/>
                  </a:moveTo>
                  <a:cubicBezTo>
                    <a:pt x="134" y="1"/>
                    <a:pt x="1" y="134"/>
                    <a:pt x="1" y="298"/>
                  </a:cubicBezTo>
                  <a:lnTo>
                    <a:pt x="1" y="2084"/>
                  </a:lnTo>
                  <a:cubicBezTo>
                    <a:pt x="1" y="2247"/>
                    <a:pt x="134" y="2381"/>
                    <a:pt x="298" y="2381"/>
                  </a:cubicBezTo>
                  <a:lnTo>
                    <a:pt x="2084" y="2381"/>
                  </a:lnTo>
                  <a:cubicBezTo>
                    <a:pt x="2247" y="2381"/>
                    <a:pt x="2381" y="2247"/>
                    <a:pt x="2381" y="2084"/>
                  </a:cubicBezTo>
                  <a:lnTo>
                    <a:pt x="2381" y="298"/>
                  </a:lnTo>
                  <a:cubicBezTo>
                    <a:pt x="2381" y="134"/>
                    <a:pt x="2247" y="1"/>
                    <a:pt x="20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2" name="Google Shape;5202;p68"/>
            <p:cNvSpPr/>
            <p:nvPr/>
          </p:nvSpPr>
          <p:spPr>
            <a:xfrm>
              <a:off x="4161099" y="2078355"/>
              <a:ext cx="276962" cy="56537"/>
            </a:xfrm>
            <a:custGeom>
              <a:rect b="b" l="l" r="r" t="t"/>
              <a:pathLst>
                <a:path extrusionOk="0" h="2381" w="11664">
                  <a:moveTo>
                    <a:pt x="11070" y="592"/>
                  </a:moveTo>
                  <a:lnTo>
                    <a:pt x="11070" y="1784"/>
                  </a:lnTo>
                  <a:lnTo>
                    <a:pt x="591" y="1784"/>
                  </a:lnTo>
                  <a:lnTo>
                    <a:pt x="591" y="592"/>
                  </a:lnTo>
                  <a:close/>
                  <a:moveTo>
                    <a:pt x="294" y="1"/>
                  </a:moveTo>
                  <a:cubicBezTo>
                    <a:pt x="131" y="1"/>
                    <a:pt x="0" y="134"/>
                    <a:pt x="0" y="297"/>
                  </a:cubicBezTo>
                  <a:lnTo>
                    <a:pt x="0" y="2084"/>
                  </a:lnTo>
                  <a:cubicBezTo>
                    <a:pt x="0" y="2247"/>
                    <a:pt x="131" y="2381"/>
                    <a:pt x="294" y="2381"/>
                  </a:cubicBezTo>
                  <a:lnTo>
                    <a:pt x="11370" y="2381"/>
                  </a:lnTo>
                  <a:cubicBezTo>
                    <a:pt x="11533" y="2381"/>
                    <a:pt x="11664" y="2247"/>
                    <a:pt x="11664" y="2084"/>
                  </a:cubicBezTo>
                  <a:lnTo>
                    <a:pt x="11664" y="297"/>
                  </a:lnTo>
                  <a:cubicBezTo>
                    <a:pt x="11664" y="134"/>
                    <a:pt x="11533" y="1"/>
                    <a:pt x="113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3" name="Google Shape;5203;p68"/>
            <p:cNvSpPr/>
            <p:nvPr/>
          </p:nvSpPr>
          <p:spPr>
            <a:xfrm>
              <a:off x="4076187" y="2078355"/>
              <a:ext cx="56537" cy="56537"/>
            </a:xfrm>
            <a:custGeom>
              <a:rect b="b" l="l" r="r" t="t"/>
              <a:pathLst>
                <a:path extrusionOk="0" h="2381" w="2381">
                  <a:moveTo>
                    <a:pt x="298" y="1"/>
                  </a:moveTo>
                  <a:cubicBezTo>
                    <a:pt x="134" y="1"/>
                    <a:pt x="1" y="131"/>
                    <a:pt x="1" y="295"/>
                  </a:cubicBezTo>
                  <a:lnTo>
                    <a:pt x="1" y="2084"/>
                  </a:lnTo>
                  <a:cubicBezTo>
                    <a:pt x="1" y="2247"/>
                    <a:pt x="134" y="2381"/>
                    <a:pt x="298" y="2381"/>
                  </a:cubicBezTo>
                  <a:lnTo>
                    <a:pt x="2084" y="2381"/>
                  </a:lnTo>
                  <a:cubicBezTo>
                    <a:pt x="2247" y="2381"/>
                    <a:pt x="2381" y="2247"/>
                    <a:pt x="2381" y="2084"/>
                  </a:cubicBezTo>
                  <a:lnTo>
                    <a:pt x="2381" y="295"/>
                  </a:lnTo>
                  <a:cubicBezTo>
                    <a:pt x="2381" y="131"/>
                    <a:pt x="2247" y="1"/>
                    <a:pt x="20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4" name="Google Shape;5204;p68"/>
            <p:cNvSpPr/>
            <p:nvPr/>
          </p:nvSpPr>
          <p:spPr>
            <a:xfrm>
              <a:off x="4161099" y="1993585"/>
              <a:ext cx="276962" cy="56466"/>
            </a:xfrm>
            <a:custGeom>
              <a:rect b="b" l="l" r="r" t="t"/>
              <a:pathLst>
                <a:path extrusionOk="0" h="2378" w="11664">
                  <a:moveTo>
                    <a:pt x="11070" y="591"/>
                  </a:moveTo>
                  <a:lnTo>
                    <a:pt x="11070" y="1784"/>
                  </a:lnTo>
                  <a:lnTo>
                    <a:pt x="591" y="1784"/>
                  </a:lnTo>
                  <a:lnTo>
                    <a:pt x="591" y="591"/>
                  </a:lnTo>
                  <a:close/>
                  <a:moveTo>
                    <a:pt x="294" y="1"/>
                  </a:moveTo>
                  <a:cubicBezTo>
                    <a:pt x="131" y="1"/>
                    <a:pt x="0" y="131"/>
                    <a:pt x="0" y="295"/>
                  </a:cubicBezTo>
                  <a:lnTo>
                    <a:pt x="0" y="2084"/>
                  </a:lnTo>
                  <a:cubicBezTo>
                    <a:pt x="0" y="2247"/>
                    <a:pt x="131" y="2378"/>
                    <a:pt x="294" y="2378"/>
                  </a:cubicBezTo>
                  <a:lnTo>
                    <a:pt x="11370" y="2378"/>
                  </a:lnTo>
                  <a:cubicBezTo>
                    <a:pt x="11533" y="2378"/>
                    <a:pt x="11664" y="2247"/>
                    <a:pt x="11664" y="2084"/>
                  </a:cubicBezTo>
                  <a:lnTo>
                    <a:pt x="11664" y="295"/>
                  </a:lnTo>
                  <a:cubicBezTo>
                    <a:pt x="11664" y="131"/>
                    <a:pt x="11533" y="1"/>
                    <a:pt x="113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5" name="Google Shape;5205;p68"/>
            <p:cNvSpPr/>
            <p:nvPr/>
          </p:nvSpPr>
          <p:spPr>
            <a:xfrm>
              <a:off x="4076187" y="1993585"/>
              <a:ext cx="56537" cy="56466"/>
            </a:xfrm>
            <a:custGeom>
              <a:rect b="b" l="l" r="r" t="t"/>
              <a:pathLst>
                <a:path extrusionOk="0" h="2378" w="2381">
                  <a:moveTo>
                    <a:pt x="298" y="1"/>
                  </a:moveTo>
                  <a:cubicBezTo>
                    <a:pt x="134" y="1"/>
                    <a:pt x="1" y="131"/>
                    <a:pt x="1" y="295"/>
                  </a:cubicBezTo>
                  <a:lnTo>
                    <a:pt x="1" y="2084"/>
                  </a:lnTo>
                  <a:cubicBezTo>
                    <a:pt x="1" y="2242"/>
                    <a:pt x="134" y="2378"/>
                    <a:pt x="298" y="2378"/>
                  </a:cubicBezTo>
                  <a:lnTo>
                    <a:pt x="2084" y="2378"/>
                  </a:lnTo>
                  <a:cubicBezTo>
                    <a:pt x="2247" y="2378"/>
                    <a:pt x="2381" y="2247"/>
                    <a:pt x="2381" y="2084"/>
                  </a:cubicBezTo>
                  <a:lnTo>
                    <a:pt x="2381" y="295"/>
                  </a:lnTo>
                  <a:cubicBezTo>
                    <a:pt x="2381" y="131"/>
                    <a:pt x="2247" y="1"/>
                    <a:pt x="20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206" name="Google Shape;5206;p68"/>
          <p:cNvSpPr/>
          <p:nvPr/>
        </p:nvSpPr>
        <p:spPr>
          <a:xfrm>
            <a:off x="4759735" y="1925698"/>
            <a:ext cx="296836" cy="361803"/>
          </a:xfrm>
          <a:custGeom>
            <a:rect b="b" l="l" r="r" t="t"/>
            <a:pathLst>
              <a:path extrusionOk="0" h="15237" w="12501">
                <a:moveTo>
                  <a:pt x="11904" y="2383"/>
                </a:moveTo>
                <a:lnTo>
                  <a:pt x="11904" y="8989"/>
                </a:lnTo>
                <a:cubicBezTo>
                  <a:pt x="11904" y="12108"/>
                  <a:pt x="9369" y="14646"/>
                  <a:pt x="6248" y="14646"/>
                </a:cubicBezTo>
                <a:cubicBezTo>
                  <a:pt x="3127" y="14646"/>
                  <a:pt x="592" y="12110"/>
                  <a:pt x="592" y="8989"/>
                </a:cubicBezTo>
                <a:lnTo>
                  <a:pt x="592" y="2383"/>
                </a:lnTo>
                <a:lnTo>
                  <a:pt x="3566" y="2383"/>
                </a:lnTo>
                <a:lnTo>
                  <a:pt x="3566" y="8989"/>
                </a:lnTo>
                <a:cubicBezTo>
                  <a:pt x="3574" y="10463"/>
                  <a:pt x="4775" y="11669"/>
                  <a:pt x="6251" y="11669"/>
                </a:cubicBezTo>
                <a:cubicBezTo>
                  <a:pt x="7729" y="11669"/>
                  <a:pt x="8930" y="10465"/>
                  <a:pt x="8930" y="8989"/>
                </a:cubicBezTo>
                <a:lnTo>
                  <a:pt x="8930" y="2383"/>
                </a:lnTo>
                <a:close/>
                <a:moveTo>
                  <a:pt x="298" y="0"/>
                </a:moveTo>
                <a:cubicBezTo>
                  <a:pt x="134" y="0"/>
                  <a:pt x="1" y="131"/>
                  <a:pt x="1" y="294"/>
                </a:cubicBezTo>
                <a:lnTo>
                  <a:pt x="1" y="8987"/>
                </a:lnTo>
                <a:cubicBezTo>
                  <a:pt x="1" y="12434"/>
                  <a:pt x="2806" y="15237"/>
                  <a:pt x="6251" y="15237"/>
                </a:cubicBezTo>
                <a:cubicBezTo>
                  <a:pt x="9701" y="15237"/>
                  <a:pt x="12500" y="12429"/>
                  <a:pt x="12500" y="8987"/>
                </a:cubicBezTo>
                <a:lnTo>
                  <a:pt x="12500" y="294"/>
                </a:lnTo>
                <a:cubicBezTo>
                  <a:pt x="12500" y="131"/>
                  <a:pt x="12370" y="0"/>
                  <a:pt x="12206" y="0"/>
                </a:cubicBezTo>
                <a:lnTo>
                  <a:pt x="8633" y="0"/>
                </a:lnTo>
                <a:cubicBezTo>
                  <a:pt x="8470" y="0"/>
                  <a:pt x="8339" y="131"/>
                  <a:pt x="8339" y="294"/>
                </a:cubicBezTo>
                <a:lnTo>
                  <a:pt x="8339" y="8987"/>
                </a:lnTo>
                <a:cubicBezTo>
                  <a:pt x="8339" y="10136"/>
                  <a:pt x="7403" y="11070"/>
                  <a:pt x="6256" y="11070"/>
                </a:cubicBezTo>
                <a:cubicBezTo>
                  <a:pt x="5107" y="11070"/>
                  <a:pt x="4173" y="10133"/>
                  <a:pt x="4173" y="8987"/>
                </a:cubicBezTo>
                <a:lnTo>
                  <a:pt x="4173" y="294"/>
                </a:lnTo>
                <a:cubicBezTo>
                  <a:pt x="4167" y="131"/>
                  <a:pt x="4034" y="0"/>
                  <a:pt x="386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207" name="Google Shape;5207;p68"/>
          <p:cNvGrpSpPr/>
          <p:nvPr/>
        </p:nvGrpSpPr>
        <p:grpSpPr>
          <a:xfrm>
            <a:off x="5378506" y="1925556"/>
            <a:ext cx="361993" cy="362016"/>
            <a:chOff x="5378506" y="1925556"/>
            <a:chExt cx="361993" cy="362016"/>
          </a:xfrm>
        </p:grpSpPr>
        <p:sp>
          <p:nvSpPr>
            <p:cNvPr id="5208" name="Google Shape;5208;p68"/>
            <p:cNvSpPr/>
            <p:nvPr/>
          </p:nvSpPr>
          <p:spPr>
            <a:xfrm>
              <a:off x="5573642" y="1981166"/>
              <a:ext cx="94766" cy="84532"/>
            </a:xfrm>
            <a:custGeom>
              <a:rect b="b" l="l" r="r" t="t"/>
              <a:pathLst>
                <a:path extrusionOk="0" h="3560" w="3991">
                  <a:moveTo>
                    <a:pt x="1201" y="595"/>
                  </a:moveTo>
                  <a:cubicBezTo>
                    <a:pt x="1287" y="595"/>
                    <a:pt x="1375" y="613"/>
                    <a:pt x="1458" y="649"/>
                  </a:cubicBezTo>
                  <a:cubicBezTo>
                    <a:pt x="2103" y="937"/>
                    <a:pt x="2694" y="1370"/>
                    <a:pt x="3171" y="1899"/>
                  </a:cubicBezTo>
                  <a:cubicBezTo>
                    <a:pt x="3312" y="2054"/>
                    <a:pt x="3367" y="2269"/>
                    <a:pt x="3312" y="2471"/>
                  </a:cubicBezTo>
                  <a:cubicBezTo>
                    <a:pt x="3258" y="2667"/>
                    <a:pt x="3119" y="2816"/>
                    <a:pt x="2920" y="2879"/>
                  </a:cubicBezTo>
                  <a:cubicBezTo>
                    <a:pt x="2741" y="2936"/>
                    <a:pt x="2557" y="2964"/>
                    <a:pt x="2374" y="2964"/>
                  </a:cubicBezTo>
                  <a:cubicBezTo>
                    <a:pt x="2004" y="2964"/>
                    <a:pt x="1638" y="2850"/>
                    <a:pt x="1333" y="2626"/>
                  </a:cubicBezTo>
                  <a:lnTo>
                    <a:pt x="1316" y="2615"/>
                  </a:lnTo>
                  <a:cubicBezTo>
                    <a:pt x="864" y="2288"/>
                    <a:pt x="595" y="1757"/>
                    <a:pt x="595" y="1199"/>
                  </a:cubicBezTo>
                  <a:lnTo>
                    <a:pt x="595" y="1191"/>
                  </a:lnTo>
                  <a:cubicBezTo>
                    <a:pt x="595" y="986"/>
                    <a:pt x="695" y="804"/>
                    <a:pt x="864" y="692"/>
                  </a:cubicBezTo>
                  <a:cubicBezTo>
                    <a:pt x="966" y="628"/>
                    <a:pt x="1083" y="595"/>
                    <a:pt x="1201" y="595"/>
                  </a:cubicBezTo>
                  <a:close/>
                  <a:moveTo>
                    <a:pt x="1198" y="0"/>
                  </a:moveTo>
                  <a:cubicBezTo>
                    <a:pt x="968" y="0"/>
                    <a:pt x="740" y="66"/>
                    <a:pt x="540" y="197"/>
                  </a:cubicBezTo>
                  <a:cubicBezTo>
                    <a:pt x="205" y="415"/>
                    <a:pt x="1" y="788"/>
                    <a:pt x="1" y="1191"/>
                  </a:cubicBezTo>
                  <a:lnTo>
                    <a:pt x="1" y="1204"/>
                  </a:lnTo>
                  <a:cubicBezTo>
                    <a:pt x="1" y="1948"/>
                    <a:pt x="360" y="2659"/>
                    <a:pt x="968" y="3100"/>
                  </a:cubicBezTo>
                  <a:lnTo>
                    <a:pt x="984" y="3111"/>
                  </a:lnTo>
                  <a:cubicBezTo>
                    <a:pt x="1392" y="3406"/>
                    <a:pt x="1882" y="3560"/>
                    <a:pt x="2377" y="3560"/>
                  </a:cubicBezTo>
                  <a:cubicBezTo>
                    <a:pt x="2622" y="3560"/>
                    <a:pt x="2868" y="3522"/>
                    <a:pt x="3105" y="3446"/>
                  </a:cubicBezTo>
                  <a:cubicBezTo>
                    <a:pt x="3489" y="3320"/>
                    <a:pt x="3781" y="3015"/>
                    <a:pt x="3884" y="2626"/>
                  </a:cubicBezTo>
                  <a:cubicBezTo>
                    <a:pt x="3990" y="2231"/>
                    <a:pt x="3890" y="1809"/>
                    <a:pt x="3615" y="1504"/>
                  </a:cubicBezTo>
                  <a:cubicBezTo>
                    <a:pt x="3084" y="910"/>
                    <a:pt x="2419" y="428"/>
                    <a:pt x="1698" y="107"/>
                  </a:cubicBezTo>
                  <a:cubicBezTo>
                    <a:pt x="1536" y="36"/>
                    <a:pt x="1367" y="0"/>
                    <a:pt x="11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9" name="Google Shape;5209;p68"/>
            <p:cNvSpPr/>
            <p:nvPr/>
          </p:nvSpPr>
          <p:spPr>
            <a:xfrm>
              <a:off x="5424856" y="2088423"/>
              <a:ext cx="79688" cy="99990"/>
            </a:xfrm>
            <a:custGeom>
              <a:rect b="b" l="l" r="r" t="t"/>
              <a:pathLst>
                <a:path extrusionOk="0" h="4211" w="3356">
                  <a:moveTo>
                    <a:pt x="1229" y="597"/>
                  </a:moveTo>
                  <a:cubicBezTo>
                    <a:pt x="1389" y="597"/>
                    <a:pt x="1509" y="660"/>
                    <a:pt x="1529" y="663"/>
                  </a:cubicBezTo>
                  <a:cubicBezTo>
                    <a:pt x="2389" y="941"/>
                    <a:pt x="2542" y="1742"/>
                    <a:pt x="2563" y="1774"/>
                  </a:cubicBezTo>
                  <a:cubicBezTo>
                    <a:pt x="2735" y="2313"/>
                    <a:pt x="2640" y="2904"/>
                    <a:pt x="2310" y="3365"/>
                  </a:cubicBezTo>
                  <a:cubicBezTo>
                    <a:pt x="2189" y="3532"/>
                    <a:pt x="1999" y="3617"/>
                    <a:pt x="1812" y="3617"/>
                  </a:cubicBezTo>
                  <a:cubicBezTo>
                    <a:pt x="1623" y="3617"/>
                    <a:pt x="1437" y="3529"/>
                    <a:pt x="1330" y="3351"/>
                  </a:cubicBezTo>
                  <a:cubicBezTo>
                    <a:pt x="949" y="2714"/>
                    <a:pt x="712" y="1987"/>
                    <a:pt x="638" y="1243"/>
                  </a:cubicBezTo>
                  <a:cubicBezTo>
                    <a:pt x="616" y="1047"/>
                    <a:pt x="693" y="859"/>
                    <a:pt x="853" y="734"/>
                  </a:cubicBezTo>
                  <a:cubicBezTo>
                    <a:pt x="984" y="628"/>
                    <a:pt x="1116" y="597"/>
                    <a:pt x="1229" y="597"/>
                  </a:cubicBezTo>
                  <a:close/>
                  <a:moveTo>
                    <a:pt x="1218" y="0"/>
                  </a:moveTo>
                  <a:cubicBezTo>
                    <a:pt x="1002" y="0"/>
                    <a:pt x="738" y="58"/>
                    <a:pt x="477" y="266"/>
                  </a:cubicBezTo>
                  <a:cubicBezTo>
                    <a:pt x="164" y="519"/>
                    <a:pt x="1" y="903"/>
                    <a:pt x="39" y="1295"/>
                  </a:cubicBezTo>
                  <a:cubicBezTo>
                    <a:pt x="118" y="2123"/>
                    <a:pt x="388" y="2940"/>
                    <a:pt x="812" y="3651"/>
                  </a:cubicBezTo>
                  <a:cubicBezTo>
                    <a:pt x="1036" y="4023"/>
                    <a:pt x="1422" y="4210"/>
                    <a:pt x="1812" y="4210"/>
                  </a:cubicBezTo>
                  <a:cubicBezTo>
                    <a:pt x="2178" y="4210"/>
                    <a:pt x="2547" y="4045"/>
                    <a:pt x="2787" y="3713"/>
                  </a:cubicBezTo>
                  <a:cubicBezTo>
                    <a:pt x="3231" y="3103"/>
                    <a:pt x="3356" y="2305"/>
                    <a:pt x="3124" y="1589"/>
                  </a:cubicBezTo>
                  <a:cubicBezTo>
                    <a:pt x="3103" y="1554"/>
                    <a:pt x="2882" y="475"/>
                    <a:pt x="1708" y="94"/>
                  </a:cubicBezTo>
                  <a:cubicBezTo>
                    <a:pt x="1689" y="93"/>
                    <a:pt x="1491" y="0"/>
                    <a:pt x="12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0" name="Google Shape;5210;p68"/>
            <p:cNvSpPr/>
            <p:nvPr/>
          </p:nvSpPr>
          <p:spPr>
            <a:xfrm>
              <a:off x="5501932" y="2170177"/>
              <a:ext cx="115258" cy="70618"/>
            </a:xfrm>
            <a:custGeom>
              <a:rect b="b" l="l" r="r" t="t"/>
              <a:pathLst>
                <a:path extrusionOk="0" h="2974" w="4854">
                  <a:moveTo>
                    <a:pt x="2438" y="597"/>
                  </a:moveTo>
                  <a:cubicBezTo>
                    <a:pt x="2999" y="597"/>
                    <a:pt x="3533" y="869"/>
                    <a:pt x="3865" y="1324"/>
                  </a:cubicBezTo>
                  <a:cubicBezTo>
                    <a:pt x="4124" y="1686"/>
                    <a:pt x="3914" y="2179"/>
                    <a:pt x="3489" y="2272"/>
                  </a:cubicBezTo>
                  <a:cubicBezTo>
                    <a:pt x="3142" y="2347"/>
                    <a:pt x="2784" y="2384"/>
                    <a:pt x="2426" y="2384"/>
                  </a:cubicBezTo>
                  <a:cubicBezTo>
                    <a:pt x="2068" y="2384"/>
                    <a:pt x="1710" y="2347"/>
                    <a:pt x="1363" y="2272"/>
                  </a:cubicBezTo>
                  <a:cubicBezTo>
                    <a:pt x="938" y="2179"/>
                    <a:pt x="728" y="1686"/>
                    <a:pt x="992" y="1324"/>
                  </a:cubicBezTo>
                  <a:lnTo>
                    <a:pt x="1006" y="1308"/>
                  </a:lnTo>
                  <a:cubicBezTo>
                    <a:pt x="1322" y="875"/>
                    <a:pt x="1836" y="597"/>
                    <a:pt x="2403" y="597"/>
                  </a:cubicBezTo>
                  <a:close/>
                  <a:moveTo>
                    <a:pt x="2400" y="1"/>
                  </a:moveTo>
                  <a:cubicBezTo>
                    <a:pt x="1657" y="1"/>
                    <a:pt x="957" y="357"/>
                    <a:pt x="521" y="956"/>
                  </a:cubicBezTo>
                  <a:lnTo>
                    <a:pt x="510" y="973"/>
                  </a:lnTo>
                  <a:cubicBezTo>
                    <a:pt x="1" y="1675"/>
                    <a:pt x="388" y="2669"/>
                    <a:pt x="1240" y="2849"/>
                  </a:cubicBezTo>
                  <a:cubicBezTo>
                    <a:pt x="1629" y="2932"/>
                    <a:pt x="2028" y="2974"/>
                    <a:pt x="2427" y="2974"/>
                  </a:cubicBezTo>
                  <a:cubicBezTo>
                    <a:pt x="2826" y="2974"/>
                    <a:pt x="3225" y="2932"/>
                    <a:pt x="3615" y="2849"/>
                  </a:cubicBezTo>
                  <a:cubicBezTo>
                    <a:pt x="4467" y="2664"/>
                    <a:pt x="4854" y="1675"/>
                    <a:pt x="4344" y="973"/>
                  </a:cubicBezTo>
                  <a:cubicBezTo>
                    <a:pt x="3659" y="31"/>
                    <a:pt x="2658" y="1"/>
                    <a:pt x="2444" y="1"/>
                  </a:cubicBezTo>
                  <a:cubicBezTo>
                    <a:pt x="2429" y="1"/>
                    <a:pt x="2418" y="1"/>
                    <a:pt x="2411" y="1"/>
                  </a:cubicBezTo>
                  <a:cubicBezTo>
                    <a:pt x="2407" y="1"/>
                    <a:pt x="2404" y="1"/>
                    <a:pt x="240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1" name="Google Shape;5211;p68"/>
            <p:cNvSpPr/>
            <p:nvPr/>
          </p:nvSpPr>
          <p:spPr>
            <a:xfrm>
              <a:off x="5614270" y="2088518"/>
              <a:ext cx="79807" cy="99587"/>
            </a:xfrm>
            <a:custGeom>
              <a:rect b="b" l="l" r="r" t="t"/>
              <a:pathLst>
                <a:path extrusionOk="0" h="4194" w="3361">
                  <a:moveTo>
                    <a:pt x="2123" y="598"/>
                  </a:moveTo>
                  <a:cubicBezTo>
                    <a:pt x="2264" y="598"/>
                    <a:pt x="2401" y="644"/>
                    <a:pt x="2514" y="733"/>
                  </a:cubicBezTo>
                  <a:cubicBezTo>
                    <a:pt x="2674" y="858"/>
                    <a:pt x="2751" y="1046"/>
                    <a:pt x="2732" y="1245"/>
                  </a:cubicBezTo>
                  <a:cubicBezTo>
                    <a:pt x="2658" y="1966"/>
                    <a:pt x="2440" y="2650"/>
                    <a:pt x="2078" y="3276"/>
                  </a:cubicBezTo>
                  <a:cubicBezTo>
                    <a:pt x="1959" y="3484"/>
                    <a:pt x="1745" y="3594"/>
                    <a:pt x="1533" y="3594"/>
                  </a:cubicBezTo>
                  <a:cubicBezTo>
                    <a:pt x="1352" y="3594"/>
                    <a:pt x="1171" y="3515"/>
                    <a:pt x="1049" y="3347"/>
                  </a:cubicBezTo>
                  <a:cubicBezTo>
                    <a:pt x="719" y="2890"/>
                    <a:pt x="627" y="2299"/>
                    <a:pt x="804" y="1765"/>
                  </a:cubicBezTo>
                  <a:lnTo>
                    <a:pt x="812" y="1740"/>
                  </a:lnTo>
                  <a:cubicBezTo>
                    <a:pt x="986" y="1212"/>
                    <a:pt x="1408" y="798"/>
                    <a:pt x="1934" y="627"/>
                  </a:cubicBezTo>
                  <a:cubicBezTo>
                    <a:pt x="1996" y="607"/>
                    <a:pt x="2060" y="598"/>
                    <a:pt x="2123" y="598"/>
                  </a:cubicBezTo>
                  <a:close/>
                  <a:moveTo>
                    <a:pt x="2130" y="1"/>
                  </a:moveTo>
                  <a:cubicBezTo>
                    <a:pt x="2004" y="1"/>
                    <a:pt x="1876" y="21"/>
                    <a:pt x="1751" y="63"/>
                  </a:cubicBezTo>
                  <a:cubicBezTo>
                    <a:pt x="1043" y="292"/>
                    <a:pt x="482" y="847"/>
                    <a:pt x="245" y="1558"/>
                  </a:cubicBezTo>
                  <a:lnTo>
                    <a:pt x="240" y="1580"/>
                  </a:lnTo>
                  <a:cubicBezTo>
                    <a:pt x="0" y="2299"/>
                    <a:pt x="123" y="3088"/>
                    <a:pt x="569" y="3701"/>
                  </a:cubicBezTo>
                  <a:cubicBezTo>
                    <a:pt x="810" y="4032"/>
                    <a:pt x="1172" y="4194"/>
                    <a:pt x="1534" y="4194"/>
                  </a:cubicBezTo>
                  <a:cubicBezTo>
                    <a:pt x="1946" y="4194"/>
                    <a:pt x="2359" y="3984"/>
                    <a:pt x="2595" y="3578"/>
                  </a:cubicBezTo>
                  <a:cubicBezTo>
                    <a:pt x="3001" y="2879"/>
                    <a:pt x="3246" y="2111"/>
                    <a:pt x="3322" y="1305"/>
                  </a:cubicBezTo>
                  <a:cubicBezTo>
                    <a:pt x="3361" y="910"/>
                    <a:pt x="3197" y="523"/>
                    <a:pt x="2884" y="273"/>
                  </a:cubicBezTo>
                  <a:cubicBezTo>
                    <a:pt x="2667" y="94"/>
                    <a:pt x="2402" y="1"/>
                    <a:pt x="21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2" name="Google Shape;5212;p68"/>
            <p:cNvSpPr/>
            <p:nvPr/>
          </p:nvSpPr>
          <p:spPr>
            <a:xfrm>
              <a:off x="5378506" y="1925556"/>
              <a:ext cx="361993" cy="362016"/>
            </a:xfrm>
            <a:custGeom>
              <a:rect b="b" l="l" r="r" t="t"/>
              <a:pathLst>
                <a:path extrusionOk="0" h="15246" w="15245">
                  <a:moveTo>
                    <a:pt x="7623" y="592"/>
                  </a:moveTo>
                  <a:cubicBezTo>
                    <a:pt x="11495" y="592"/>
                    <a:pt x="14648" y="3742"/>
                    <a:pt x="14648" y="7618"/>
                  </a:cubicBezTo>
                  <a:cubicBezTo>
                    <a:pt x="14648" y="11490"/>
                    <a:pt x="11495" y="14643"/>
                    <a:pt x="7623" y="14643"/>
                  </a:cubicBezTo>
                  <a:cubicBezTo>
                    <a:pt x="3747" y="14643"/>
                    <a:pt x="597" y="11490"/>
                    <a:pt x="597" y="7618"/>
                  </a:cubicBezTo>
                  <a:cubicBezTo>
                    <a:pt x="599" y="3742"/>
                    <a:pt x="3747" y="592"/>
                    <a:pt x="7623" y="592"/>
                  </a:cubicBezTo>
                  <a:close/>
                  <a:moveTo>
                    <a:pt x="7623" y="1"/>
                  </a:moveTo>
                  <a:cubicBezTo>
                    <a:pt x="3407" y="1"/>
                    <a:pt x="0" y="3405"/>
                    <a:pt x="0" y="7623"/>
                  </a:cubicBezTo>
                  <a:cubicBezTo>
                    <a:pt x="3" y="11838"/>
                    <a:pt x="3407" y="15245"/>
                    <a:pt x="7623" y="15245"/>
                  </a:cubicBezTo>
                  <a:lnTo>
                    <a:pt x="13162" y="15245"/>
                  </a:lnTo>
                  <a:cubicBezTo>
                    <a:pt x="14305" y="15245"/>
                    <a:pt x="15237" y="14317"/>
                    <a:pt x="15245" y="13173"/>
                  </a:cubicBezTo>
                  <a:cubicBezTo>
                    <a:pt x="15245" y="13020"/>
                    <a:pt x="15136" y="12884"/>
                    <a:pt x="14986" y="12865"/>
                  </a:cubicBezTo>
                  <a:cubicBezTo>
                    <a:pt x="14972" y="12863"/>
                    <a:pt x="14958" y="12862"/>
                    <a:pt x="14945" y="12862"/>
                  </a:cubicBezTo>
                  <a:cubicBezTo>
                    <a:pt x="14779" y="12862"/>
                    <a:pt x="14648" y="12996"/>
                    <a:pt x="14648" y="13162"/>
                  </a:cubicBezTo>
                  <a:cubicBezTo>
                    <a:pt x="14648" y="13982"/>
                    <a:pt x="13981" y="14649"/>
                    <a:pt x="13162" y="14649"/>
                  </a:cubicBezTo>
                  <a:lnTo>
                    <a:pt x="10588" y="14649"/>
                  </a:lnTo>
                  <a:cubicBezTo>
                    <a:pt x="13287" y="13513"/>
                    <a:pt x="15245" y="10825"/>
                    <a:pt x="15245" y="7623"/>
                  </a:cubicBezTo>
                  <a:cubicBezTo>
                    <a:pt x="15245" y="3410"/>
                    <a:pt x="11841" y="1"/>
                    <a:pt x="762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3" name="Google Shape;5213;p68"/>
            <p:cNvSpPr/>
            <p:nvPr/>
          </p:nvSpPr>
          <p:spPr>
            <a:xfrm>
              <a:off x="5524110" y="2071041"/>
              <a:ext cx="70713" cy="70713"/>
            </a:xfrm>
            <a:custGeom>
              <a:rect b="b" l="l" r="r" t="t"/>
              <a:pathLst>
                <a:path extrusionOk="0" h="2978" w="2978">
                  <a:moveTo>
                    <a:pt x="1491" y="1"/>
                  </a:moveTo>
                  <a:cubicBezTo>
                    <a:pt x="668" y="1"/>
                    <a:pt x="1" y="668"/>
                    <a:pt x="1" y="1491"/>
                  </a:cubicBezTo>
                  <a:cubicBezTo>
                    <a:pt x="1" y="2310"/>
                    <a:pt x="668" y="2977"/>
                    <a:pt x="1491" y="2977"/>
                  </a:cubicBezTo>
                  <a:cubicBezTo>
                    <a:pt x="2310" y="2977"/>
                    <a:pt x="2977" y="2310"/>
                    <a:pt x="2977" y="1491"/>
                  </a:cubicBezTo>
                  <a:cubicBezTo>
                    <a:pt x="2977" y="668"/>
                    <a:pt x="2310" y="1"/>
                    <a:pt x="14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4" name="Google Shape;5214;p68"/>
            <p:cNvSpPr/>
            <p:nvPr/>
          </p:nvSpPr>
          <p:spPr>
            <a:xfrm>
              <a:off x="5450667" y="1981214"/>
              <a:ext cx="94743" cy="84556"/>
            </a:xfrm>
            <a:custGeom>
              <a:rect b="b" l="l" r="r" t="t"/>
              <a:pathLst>
                <a:path extrusionOk="0" h="3561" w="3990">
                  <a:moveTo>
                    <a:pt x="2780" y="594"/>
                  </a:moveTo>
                  <a:cubicBezTo>
                    <a:pt x="2897" y="594"/>
                    <a:pt x="3015" y="627"/>
                    <a:pt x="3119" y="693"/>
                  </a:cubicBezTo>
                  <a:cubicBezTo>
                    <a:pt x="3293" y="807"/>
                    <a:pt x="3391" y="990"/>
                    <a:pt x="3391" y="1197"/>
                  </a:cubicBezTo>
                  <a:cubicBezTo>
                    <a:pt x="3391" y="1755"/>
                    <a:pt x="3124" y="2286"/>
                    <a:pt x="2669" y="2613"/>
                  </a:cubicBezTo>
                  <a:lnTo>
                    <a:pt x="2653" y="2624"/>
                  </a:lnTo>
                  <a:cubicBezTo>
                    <a:pt x="2347" y="2845"/>
                    <a:pt x="1978" y="2961"/>
                    <a:pt x="1606" y="2961"/>
                  </a:cubicBezTo>
                  <a:cubicBezTo>
                    <a:pt x="1425" y="2961"/>
                    <a:pt x="1243" y="2933"/>
                    <a:pt x="1068" y="2877"/>
                  </a:cubicBezTo>
                  <a:cubicBezTo>
                    <a:pt x="872" y="2812"/>
                    <a:pt x="730" y="2665"/>
                    <a:pt x="676" y="2469"/>
                  </a:cubicBezTo>
                  <a:cubicBezTo>
                    <a:pt x="624" y="2267"/>
                    <a:pt x="676" y="2052"/>
                    <a:pt x="817" y="1897"/>
                  </a:cubicBezTo>
                  <a:cubicBezTo>
                    <a:pt x="1291" y="1368"/>
                    <a:pt x="1879" y="938"/>
                    <a:pt x="2519" y="650"/>
                  </a:cubicBezTo>
                  <a:cubicBezTo>
                    <a:pt x="2602" y="613"/>
                    <a:pt x="2691" y="594"/>
                    <a:pt x="2780" y="594"/>
                  </a:cubicBezTo>
                  <a:close/>
                  <a:moveTo>
                    <a:pt x="2784" y="1"/>
                  </a:moveTo>
                  <a:cubicBezTo>
                    <a:pt x="2614" y="1"/>
                    <a:pt x="2444" y="36"/>
                    <a:pt x="2282" y="108"/>
                  </a:cubicBezTo>
                  <a:cubicBezTo>
                    <a:pt x="1553" y="434"/>
                    <a:pt x="913" y="903"/>
                    <a:pt x="379" y="1502"/>
                  </a:cubicBezTo>
                  <a:cubicBezTo>
                    <a:pt x="104" y="1807"/>
                    <a:pt x="0" y="2229"/>
                    <a:pt x="109" y="2624"/>
                  </a:cubicBezTo>
                  <a:cubicBezTo>
                    <a:pt x="210" y="3013"/>
                    <a:pt x="501" y="3318"/>
                    <a:pt x="885" y="3444"/>
                  </a:cubicBezTo>
                  <a:cubicBezTo>
                    <a:pt x="1123" y="3522"/>
                    <a:pt x="1369" y="3560"/>
                    <a:pt x="1614" y="3560"/>
                  </a:cubicBezTo>
                  <a:cubicBezTo>
                    <a:pt x="2109" y="3560"/>
                    <a:pt x="2599" y="3404"/>
                    <a:pt x="3007" y="3109"/>
                  </a:cubicBezTo>
                  <a:lnTo>
                    <a:pt x="3023" y="3098"/>
                  </a:lnTo>
                  <a:cubicBezTo>
                    <a:pt x="3630" y="2657"/>
                    <a:pt x="3990" y="1946"/>
                    <a:pt x="3990" y="1202"/>
                  </a:cubicBezTo>
                  <a:cubicBezTo>
                    <a:pt x="3990" y="794"/>
                    <a:pt x="3786" y="418"/>
                    <a:pt x="3445" y="197"/>
                  </a:cubicBezTo>
                  <a:cubicBezTo>
                    <a:pt x="3246" y="67"/>
                    <a:pt x="3016" y="1"/>
                    <a:pt x="27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15" name="Google Shape;5215;p68"/>
          <p:cNvGrpSpPr/>
          <p:nvPr/>
        </p:nvGrpSpPr>
        <p:grpSpPr>
          <a:xfrm>
            <a:off x="5996612" y="1925627"/>
            <a:ext cx="361874" cy="361874"/>
            <a:chOff x="5996612" y="1925627"/>
            <a:chExt cx="361874" cy="361874"/>
          </a:xfrm>
        </p:grpSpPr>
        <p:sp>
          <p:nvSpPr>
            <p:cNvPr id="5216" name="Google Shape;5216;p68"/>
            <p:cNvSpPr/>
            <p:nvPr/>
          </p:nvSpPr>
          <p:spPr>
            <a:xfrm>
              <a:off x="5996612" y="2170177"/>
              <a:ext cx="361874" cy="117324"/>
            </a:xfrm>
            <a:custGeom>
              <a:rect b="b" l="l" r="r" t="t"/>
              <a:pathLst>
                <a:path extrusionOk="0" h="4941" w="15240">
                  <a:moveTo>
                    <a:pt x="14643" y="597"/>
                  </a:moveTo>
                  <a:lnTo>
                    <a:pt x="14643" y="2860"/>
                  </a:lnTo>
                  <a:cubicBezTo>
                    <a:pt x="14643" y="3680"/>
                    <a:pt x="13976" y="4347"/>
                    <a:pt x="13156" y="4347"/>
                  </a:cubicBezTo>
                  <a:lnTo>
                    <a:pt x="2084" y="4347"/>
                  </a:lnTo>
                  <a:cubicBezTo>
                    <a:pt x="1264" y="4347"/>
                    <a:pt x="597" y="3680"/>
                    <a:pt x="597" y="2860"/>
                  </a:cubicBezTo>
                  <a:lnTo>
                    <a:pt x="597" y="597"/>
                  </a:lnTo>
                  <a:lnTo>
                    <a:pt x="1787" y="597"/>
                  </a:lnTo>
                  <a:lnTo>
                    <a:pt x="1787" y="2860"/>
                  </a:lnTo>
                  <a:cubicBezTo>
                    <a:pt x="1787" y="3023"/>
                    <a:pt x="1920" y="3157"/>
                    <a:pt x="2084" y="3157"/>
                  </a:cubicBezTo>
                  <a:lnTo>
                    <a:pt x="13156" y="3157"/>
                  </a:lnTo>
                  <a:cubicBezTo>
                    <a:pt x="13320" y="3157"/>
                    <a:pt x="13453" y="3023"/>
                    <a:pt x="13453" y="2860"/>
                  </a:cubicBezTo>
                  <a:lnTo>
                    <a:pt x="13453" y="597"/>
                  </a:lnTo>
                  <a:close/>
                  <a:moveTo>
                    <a:pt x="297" y="1"/>
                  </a:moveTo>
                  <a:cubicBezTo>
                    <a:pt x="134" y="1"/>
                    <a:pt x="1" y="134"/>
                    <a:pt x="1" y="297"/>
                  </a:cubicBezTo>
                  <a:lnTo>
                    <a:pt x="1" y="2857"/>
                  </a:lnTo>
                  <a:cubicBezTo>
                    <a:pt x="1" y="4006"/>
                    <a:pt x="937" y="4941"/>
                    <a:pt x="2084" y="4941"/>
                  </a:cubicBezTo>
                  <a:lnTo>
                    <a:pt x="13156" y="4941"/>
                  </a:lnTo>
                  <a:cubicBezTo>
                    <a:pt x="14308" y="4941"/>
                    <a:pt x="15240" y="4004"/>
                    <a:pt x="15240" y="2857"/>
                  </a:cubicBezTo>
                  <a:lnTo>
                    <a:pt x="15240" y="297"/>
                  </a:lnTo>
                  <a:cubicBezTo>
                    <a:pt x="15240" y="134"/>
                    <a:pt x="15106" y="1"/>
                    <a:pt x="14943" y="1"/>
                  </a:cubicBezTo>
                  <a:lnTo>
                    <a:pt x="13156" y="1"/>
                  </a:lnTo>
                  <a:cubicBezTo>
                    <a:pt x="12993" y="1"/>
                    <a:pt x="12860" y="134"/>
                    <a:pt x="12860" y="297"/>
                  </a:cubicBezTo>
                  <a:lnTo>
                    <a:pt x="12860" y="2560"/>
                  </a:lnTo>
                  <a:lnTo>
                    <a:pt x="2381" y="2560"/>
                  </a:lnTo>
                  <a:lnTo>
                    <a:pt x="2381" y="297"/>
                  </a:lnTo>
                  <a:cubicBezTo>
                    <a:pt x="2381" y="134"/>
                    <a:pt x="2247" y="1"/>
                    <a:pt x="20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7" name="Google Shape;5217;p68"/>
            <p:cNvSpPr/>
            <p:nvPr/>
          </p:nvSpPr>
          <p:spPr>
            <a:xfrm>
              <a:off x="6085204" y="1925627"/>
              <a:ext cx="184689" cy="272830"/>
            </a:xfrm>
            <a:custGeom>
              <a:rect b="b" l="l" r="r" t="t"/>
              <a:pathLst>
                <a:path extrusionOk="0" h="11490" w="7778">
                  <a:moveTo>
                    <a:pt x="3886" y="796"/>
                  </a:moveTo>
                  <a:lnTo>
                    <a:pt x="6863" y="4763"/>
                  </a:lnTo>
                  <a:lnTo>
                    <a:pt x="5670" y="4763"/>
                  </a:lnTo>
                  <a:cubicBezTo>
                    <a:pt x="5507" y="4763"/>
                    <a:pt x="5376" y="4897"/>
                    <a:pt x="5376" y="5060"/>
                  </a:cubicBezTo>
                  <a:lnTo>
                    <a:pt x="5376" y="9703"/>
                  </a:lnTo>
                  <a:lnTo>
                    <a:pt x="2400" y="9703"/>
                  </a:lnTo>
                  <a:lnTo>
                    <a:pt x="2400" y="5060"/>
                  </a:lnTo>
                  <a:cubicBezTo>
                    <a:pt x="2400" y="4897"/>
                    <a:pt x="2266" y="4763"/>
                    <a:pt x="2103" y="4763"/>
                  </a:cubicBezTo>
                  <a:lnTo>
                    <a:pt x="913" y="4763"/>
                  </a:lnTo>
                  <a:lnTo>
                    <a:pt x="3886" y="796"/>
                  </a:lnTo>
                  <a:close/>
                  <a:moveTo>
                    <a:pt x="3892" y="0"/>
                  </a:moveTo>
                  <a:cubicBezTo>
                    <a:pt x="3797" y="0"/>
                    <a:pt x="3709" y="47"/>
                    <a:pt x="3652" y="120"/>
                  </a:cubicBezTo>
                  <a:lnTo>
                    <a:pt x="79" y="4883"/>
                  </a:lnTo>
                  <a:cubicBezTo>
                    <a:pt x="11" y="4973"/>
                    <a:pt x="0" y="5096"/>
                    <a:pt x="52" y="5196"/>
                  </a:cubicBezTo>
                  <a:cubicBezTo>
                    <a:pt x="101" y="5300"/>
                    <a:pt x="205" y="5360"/>
                    <a:pt x="316" y="5360"/>
                  </a:cubicBezTo>
                  <a:lnTo>
                    <a:pt x="1803" y="5360"/>
                  </a:lnTo>
                  <a:lnTo>
                    <a:pt x="1803" y="10599"/>
                  </a:lnTo>
                  <a:cubicBezTo>
                    <a:pt x="1803" y="11089"/>
                    <a:pt x="2206" y="11490"/>
                    <a:pt x="2699" y="11490"/>
                  </a:cubicBezTo>
                  <a:lnTo>
                    <a:pt x="5082" y="11490"/>
                  </a:lnTo>
                  <a:cubicBezTo>
                    <a:pt x="5575" y="11490"/>
                    <a:pt x="5975" y="11089"/>
                    <a:pt x="5975" y="10599"/>
                  </a:cubicBezTo>
                  <a:lnTo>
                    <a:pt x="5975" y="5360"/>
                  </a:lnTo>
                  <a:lnTo>
                    <a:pt x="7462" y="5360"/>
                  </a:lnTo>
                  <a:cubicBezTo>
                    <a:pt x="7574" y="5360"/>
                    <a:pt x="7677" y="5294"/>
                    <a:pt x="7726" y="5196"/>
                  </a:cubicBezTo>
                  <a:cubicBezTo>
                    <a:pt x="7778" y="5093"/>
                    <a:pt x="7767" y="4976"/>
                    <a:pt x="7699" y="4883"/>
                  </a:cubicBezTo>
                  <a:lnTo>
                    <a:pt x="4129" y="120"/>
                  </a:lnTo>
                  <a:cubicBezTo>
                    <a:pt x="4072" y="47"/>
                    <a:pt x="3987" y="0"/>
                    <a:pt x="38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18" name="Google Shape;5218;p68"/>
          <p:cNvGrpSpPr/>
          <p:nvPr/>
        </p:nvGrpSpPr>
        <p:grpSpPr>
          <a:xfrm>
            <a:off x="6647890" y="1925698"/>
            <a:ext cx="361945" cy="361803"/>
            <a:chOff x="6647890" y="1925698"/>
            <a:chExt cx="361945" cy="361803"/>
          </a:xfrm>
        </p:grpSpPr>
        <p:sp>
          <p:nvSpPr>
            <p:cNvPr id="5219" name="Google Shape;5219;p68"/>
            <p:cNvSpPr/>
            <p:nvPr/>
          </p:nvSpPr>
          <p:spPr>
            <a:xfrm>
              <a:off x="6647890" y="2170177"/>
              <a:ext cx="361945" cy="117324"/>
            </a:xfrm>
            <a:custGeom>
              <a:rect b="b" l="l" r="r" t="t"/>
              <a:pathLst>
                <a:path extrusionOk="0" h="4941" w="15243">
                  <a:moveTo>
                    <a:pt x="14646" y="597"/>
                  </a:moveTo>
                  <a:lnTo>
                    <a:pt x="14646" y="2860"/>
                  </a:lnTo>
                  <a:cubicBezTo>
                    <a:pt x="14646" y="3680"/>
                    <a:pt x="13979" y="4347"/>
                    <a:pt x="13159" y="4347"/>
                  </a:cubicBezTo>
                  <a:lnTo>
                    <a:pt x="2084" y="4347"/>
                  </a:lnTo>
                  <a:cubicBezTo>
                    <a:pt x="1264" y="4347"/>
                    <a:pt x="597" y="3680"/>
                    <a:pt x="597" y="2860"/>
                  </a:cubicBezTo>
                  <a:lnTo>
                    <a:pt x="597" y="597"/>
                  </a:lnTo>
                  <a:lnTo>
                    <a:pt x="1790" y="597"/>
                  </a:lnTo>
                  <a:lnTo>
                    <a:pt x="1790" y="2860"/>
                  </a:lnTo>
                  <a:cubicBezTo>
                    <a:pt x="1790" y="3023"/>
                    <a:pt x="1921" y="3157"/>
                    <a:pt x="2084" y="3157"/>
                  </a:cubicBezTo>
                  <a:lnTo>
                    <a:pt x="13159" y="3157"/>
                  </a:lnTo>
                  <a:cubicBezTo>
                    <a:pt x="13323" y="3157"/>
                    <a:pt x="13453" y="3023"/>
                    <a:pt x="13453" y="2860"/>
                  </a:cubicBezTo>
                  <a:lnTo>
                    <a:pt x="13453" y="597"/>
                  </a:lnTo>
                  <a:close/>
                  <a:moveTo>
                    <a:pt x="298" y="1"/>
                  </a:moveTo>
                  <a:cubicBezTo>
                    <a:pt x="134" y="1"/>
                    <a:pt x="1" y="134"/>
                    <a:pt x="1" y="297"/>
                  </a:cubicBezTo>
                  <a:lnTo>
                    <a:pt x="1" y="2857"/>
                  </a:lnTo>
                  <a:cubicBezTo>
                    <a:pt x="1" y="4006"/>
                    <a:pt x="935" y="4941"/>
                    <a:pt x="2084" y="4941"/>
                  </a:cubicBezTo>
                  <a:lnTo>
                    <a:pt x="13159" y="4941"/>
                  </a:lnTo>
                  <a:cubicBezTo>
                    <a:pt x="14309" y="4941"/>
                    <a:pt x="15243" y="4006"/>
                    <a:pt x="15243" y="2857"/>
                  </a:cubicBezTo>
                  <a:lnTo>
                    <a:pt x="15243" y="297"/>
                  </a:lnTo>
                  <a:cubicBezTo>
                    <a:pt x="15243" y="134"/>
                    <a:pt x="15109" y="1"/>
                    <a:pt x="14943" y="1"/>
                  </a:cubicBezTo>
                  <a:lnTo>
                    <a:pt x="13154" y="1"/>
                  </a:lnTo>
                  <a:cubicBezTo>
                    <a:pt x="12991" y="1"/>
                    <a:pt x="12860" y="134"/>
                    <a:pt x="12860" y="297"/>
                  </a:cubicBezTo>
                  <a:lnTo>
                    <a:pt x="12860" y="2560"/>
                  </a:lnTo>
                  <a:lnTo>
                    <a:pt x="2381" y="2560"/>
                  </a:lnTo>
                  <a:lnTo>
                    <a:pt x="2381" y="297"/>
                  </a:lnTo>
                  <a:cubicBezTo>
                    <a:pt x="2381" y="134"/>
                    <a:pt x="2247" y="1"/>
                    <a:pt x="20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0" name="Google Shape;5220;p68"/>
            <p:cNvSpPr/>
            <p:nvPr/>
          </p:nvSpPr>
          <p:spPr>
            <a:xfrm>
              <a:off x="6736363" y="1925698"/>
              <a:ext cx="184950" cy="272806"/>
            </a:xfrm>
            <a:custGeom>
              <a:rect b="b" l="l" r="r" t="t"/>
              <a:pathLst>
                <a:path extrusionOk="0" h="11489" w="7789">
                  <a:moveTo>
                    <a:pt x="5384" y="2383"/>
                  </a:moveTo>
                  <a:lnTo>
                    <a:pt x="5384" y="6430"/>
                  </a:lnTo>
                  <a:cubicBezTo>
                    <a:pt x="5384" y="6593"/>
                    <a:pt x="5517" y="6726"/>
                    <a:pt x="5681" y="6726"/>
                  </a:cubicBezTo>
                  <a:lnTo>
                    <a:pt x="6874" y="6726"/>
                  </a:lnTo>
                  <a:lnTo>
                    <a:pt x="3897" y="10694"/>
                  </a:lnTo>
                  <a:lnTo>
                    <a:pt x="923" y="6726"/>
                  </a:lnTo>
                  <a:lnTo>
                    <a:pt x="2113" y="6726"/>
                  </a:lnTo>
                  <a:cubicBezTo>
                    <a:pt x="2277" y="6726"/>
                    <a:pt x="2410" y="6593"/>
                    <a:pt x="2410" y="6430"/>
                  </a:cubicBezTo>
                  <a:lnTo>
                    <a:pt x="2410" y="2383"/>
                  </a:lnTo>
                  <a:close/>
                  <a:moveTo>
                    <a:pt x="2702" y="0"/>
                  </a:moveTo>
                  <a:cubicBezTo>
                    <a:pt x="2209" y="0"/>
                    <a:pt x="1811" y="398"/>
                    <a:pt x="1811" y="891"/>
                  </a:cubicBezTo>
                  <a:lnTo>
                    <a:pt x="1811" y="6130"/>
                  </a:lnTo>
                  <a:lnTo>
                    <a:pt x="330" y="6130"/>
                  </a:lnTo>
                  <a:cubicBezTo>
                    <a:pt x="248" y="6130"/>
                    <a:pt x="169" y="6160"/>
                    <a:pt x="112" y="6217"/>
                  </a:cubicBezTo>
                  <a:cubicBezTo>
                    <a:pt x="3" y="6326"/>
                    <a:pt x="0" y="6492"/>
                    <a:pt x="85" y="6607"/>
                  </a:cubicBezTo>
                  <a:lnTo>
                    <a:pt x="3655" y="11370"/>
                  </a:lnTo>
                  <a:cubicBezTo>
                    <a:pt x="3715" y="11449"/>
                    <a:pt x="3805" y="11488"/>
                    <a:pt x="3894" y="11488"/>
                  </a:cubicBezTo>
                  <a:cubicBezTo>
                    <a:pt x="3984" y="11488"/>
                    <a:pt x="4073" y="11449"/>
                    <a:pt x="4131" y="11370"/>
                  </a:cubicBezTo>
                  <a:lnTo>
                    <a:pt x="7704" y="6607"/>
                  </a:lnTo>
                  <a:cubicBezTo>
                    <a:pt x="7789" y="6490"/>
                    <a:pt x="7783" y="6326"/>
                    <a:pt x="7674" y="6217"/>
                  </a:cubicBezTo>
                  <a:cubicBezTo>
                    <a:pt x="7617" y="6160"/>
                    <a:pt x="7538" y="6130"/>
                    <a:pt x="7459" y="6130"/>
                  </a:cubicBezTo>
                  <a:lnTo>
                    <a:pt x="5978" y="6130"/>
                  </a:lnTo>
                  <a:lnTo>
                    <a:pt x="5978" y="891"/>
                  </a:lnTo>
                  <a:cubicBezTo>
                    <a:pt x="5978" y="398"/>
                    <a:pt x="5580" y="0"/>
                    <a:pt x="50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21" name="Google Shape;5221;p68"/>
          <p:cNvGrpSpPr/>
          <p:nvPr/>
        </p:nvGrpSpPr>
        <p:grpSpPr>
          <a:xfrm>
            <a:off x="7297956" y="1943982"/>
            <a:ext cx="363750" cy="325164"/>
            <a:chOff x="7297956" y="1943982"/>
            <a:chExt cx="363750" cy="325164"/>
          </a:xfrm>
        </p:grpSpPr>
        <p:grpSp>
          <p:nvGrpSpPr>
            <p:cNvPr id="5222" name="Google Shape;5222;p68"/>
            <p:cNvGrpSpPr/>
            <p:nvPr/>
          </p:nvGrpSpPr>
          <p:grpSpPr>
            <a:xfrm>
              <a:off x="7297956" y="1943982"/>
              <a:ext cx="363750" cy="242057"/>
              <a:chOff x="7297956" y="1943982"/>
              <a:chExt cx="363750" cy="242057"/>
            </a:xfrm>
          </p:grpSpPr>
          <p:sp>
            <p:nvSpPr>
              <p:cNvPr id="5223" name="Google Shape;5223;p68"/>
              <p:cNvSpPr/>
              <p:nvPr/>
            </p:nvSpPr>
            <p:spPr>
              <a:xfrm>
                <a:off x="7297956" y="1943982"/>
                <a:ext cx="363750" cy="107327"/>
              </a:xfrm>
              <a:custGeom>
                <a:rect b="b" l="l" r="r" t="t"/>
                <a:pathLst>
                  <a:path extrusionOk="0" h="4520" w="15319">
                    <a:moveTo>
                      <a:pt x="7658" y="597"/>
                    </a:moveTo>
                    <a:cubicBezTo>
                      <a:pt x="10144" y="597"/>
                      <a:pt x="12642" y="1417"/>
                      <a:pt x="14564" y="2860"/>
                    </a:cubicBezTo>
                    <a:lnTo>
                      <a:pt x="13842" y="3805"/>
                    </a:lnTo>
                    <a:cubicBezTo>
                      <a:pt x="12124" y="2520"/>
                      <a:pt x="9888" y="1790"/>
                      <a:pt x="7658" y="1790"/>
                    </a:cubicBezTo>
                    <a:cubicBezTo>
                      <a:pt x="5430" y="1790"/>
                      <a:pt x="3197" y="2520"/>
                      <a:pt x="1474" y="3805"/>
                    </a:cubicBezTo>
                    <a:lnTo>
                      <a:pt x="752" y="2860"/>
                    </a:lnTo>
                    <a:cubicBezTo>
                      <a:pt x="2675" y="1422"/>
                      <a:pt x="5174" y="597"/>
                      <a:pt x="7658" y="597"/>
                    </a:cubicBezTo>
                    <a:close/>
                    <a:moveTo>
                      <a:pt x="7658" y="1"/>
                    </a:moveTo>
                    <a:cubicBezTo>
                      <a:pt x="4839" y="1"/>
                      <a:pt x="2154" y="981"/>
                      <a:pt x="150" y="2572"/>
                    </a:cubicBezTo>
                    <a:cubicBezTo>
                      <a:pt x="22" y="2675"/>
                      <a:pt x="0" y="2857"/>
                      <a:pt x="98" y="2988"/>
                    </a:cubicBezTo>
                    <a:lnTo>
                      <a:pt x="1179" y="4404"/>
                    </a:lnTo>
                    <a:cubicBezTo>
                      <a:pt x="1239" y="4480"/>
                      <a:pt x="1328" y="4520"/>
                      <a:pt x="1417" y="4520"/>
                    </a:cubicBezTo>
                    <a:cubicBezTo>
                      <a:pt x="1482" y="4520"/>
                      <a:pt x="1547" y="4498"/>
                      <a:pt x="1602" y="4453"/>
                    </a:cubicBezTo>
                    <a:cubicBezTo>
                      <a:pt x="3246" y="3135"/>
                      <a:pt x="5452" y="2381"/>
                      <a:pt x="7655" y="2381"/>
                    </a:cubicBezTo>
                    <a:cubicBezTo>
                      <a:pt x="9858" y="2381"/>
                      <a:pt x="12064" y="3135"/>
                      <a:pt x="13706" y="4453"/>
                    </a:cubicBezTo>
                    <a:cubicBezTo>
                      <a:pt x="13765" y="4498"/>
                      <a:pt x="13833" y="4520"/>
                      <a:pt x="13900" y="4520"/>
                    </a:cubicBezTo>
                    <a:cubicBezTo>
                      <a:pt x="13990" y="4520"/>
                      <a:pt x="14078" y="4480"/>
                      <a:pt x="14137" y="4404"/>
                    </a:cubicBezTo>
                    <a:lnTo>
                      <a:pt x="15220" y="2988"/>
                    </a:lnTo>
                    <a:cubicBezTo>
                      <a:pt x="15318" y="2857"/>
                      <a:pt x="15294" y="2675"/>
                      <a:pt x="15169" y="2572"/>
                    </a:cubicBezTo>
                    <a:cubicBezTo>
                      <a:pt x="13167" y="978"/>
                      <a:pt x="10482" y="1"/>
                      <a:pt x="765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4" name="Google Shape;5224;p68"/>
              <p:cNvSpPr/>
              <p:nvPr/>
            </p:nvSpPr>
            <p:spPr>
              <a:xfrm>
                <a:off x="7352665" y="2028894"/>
                <a:ext cx="254333" cy="89756"/>
              </a:xfrm>
              <a:custGeom>
                <a:rect b="b" l="l" r="r" t="t"/>
                <a:pathLst>
                  <a:path extrusionOk="0" h="3780" w="10711">
                    <a:moveTo>
                      <a:pt x="5354" y="591"/>
                    </a:moveTo>
                    <a:cubicBezTo>
                      <a:pt x="7029" y="591"/>
                      <a:pt x="8614" y="1120"/>
                      <a:pt x="9956" y="2116"/>
                    </a:cubicBezTo>
                    <a:lnTo>
                      <a:pt x="9235" y="3061"/>
                    </a:lnTo>
                    <a:cubicBezTo>
                      <a:pt x="8124" y="2236"/>
                      <a:pt x="6754" y="1784"/>
                      <a:pt x="5354" y="1784"/>
                    </a:cubicBezTo>
                    <a:cubicBezTo>
                      <a:pt x="3957" y="1784"/>
                      <a:pt x="2590" y="2236"/>
                      <a:pt x="1473" y="3061"/>
                    </a:cubicBezTo>
                    <a:lnTo>
                      <a:pt x="752" y="2116"/>
                    </a:lnTo>
                    <a:cubicBezTo>
                      <a:pt x="2097" y="1120"/>
                      <a:pt x="3679" y="591"/>
                      <a:pt x="5354" y="591"/>
                    </a:cubicBezTo>
                    <a:close/>
                    <a:moveTo>
                      <a:pt x="5354" y="0"/>
                    </a:moveTo>
                    <a:cubicBezTo>
                      <a:pt x="3510" y="0"/>
                      <a:pt x="1672" y="613"/>
                      <a:pt x="150" y="1836"/>
                    </a:cubicBezTo>
                    <a:cubicBezTo>
                      <a:pt x="25" y="1937"/>
                      <a:pt x="0" y="2122"/>
                      <a:pt x="98" y="2247"/>
                    </a:cubicBezTo>
                    <a:lnTo>
                      <a:pt x="1182" y="3663"/>
                    </a:lnTo>
                    <a:cubicBezTo>
                      <a:pt x="1240" y="3740"/>
                      <a:pt x="1330" y="3780"/>
                      <a:pt x="1420" y="3780"/>
                    </a:cubicBezTo>
                    <a:cubicBezTo>
                      <a:pt x="1486" y="3780"/>
                      <a:pt x="1553" y="3759"/>
                      <a:pt x="1607" y="3715"/>
                    </a:cubicBezTo>
                    <a:cubicBezTo>
                      <a:pt x="2658" y="2854"/>
                      <a:pt x="3990" y="2383"/>
                      <a:pt x="5354" y="2383"/>
                    </a:cubicBezTo>
                    <a:cubicBezTo>
                      <a:pt x="6721" y="2383"/>
                      <a:pt x="8050" y="2857"/>
                      <a:pt x="9104" y="3715"/>
                    </a:cubicBezTo>
                    <a:cubicBezTo>
                      <a:pt x="9158" y="3758"/>
                      <a:pt x="9224" y="3779"/>
                      <a:pt x="9290" y="3779"/>
                    </a:cubicBezTo>
                    <a:cubicBezTo>
                      <a:pt x="9380" y="3779"/>
                      <a:pt x="9469" y="3740"/>
                      <a:pt x="9529" y="3663"/>
                    </a:cubicBezTo>
                    <a:lnTo>
                      <a:pt x="10610" y="2247"/>
                    </a:lnTo>
                    <a:cubicBezTo>
                      <a:pt x="10711" y="2116"/>
                      <a:pt x="10686" y="1934"/>
                      <a:pt x="10561" y="1836"/>
                    </a:cubicBezTo>
                    <a:cubicBezTo>
                      <a:pt x="9123" y="684"/>
                      <a:pt x="7309" y="0"/>
                      <a:pt x="535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5" name="Google Shape;5225;p68"/>
              <p:cNvSpPr/>
              <p:nvPr/>
            </p:nvSpPr>
            <p:spPr>
              <a:xfrm>
                <a:off x="7404120" y="2113663"/>
                <a:ext cx="151351" cy="72375"/>
              </a:xfrm>
              <a:custGeom>
                <a:rect b="b" l="l" r="r" t="t"/>
                <a:pathLst>
                  <a:path extrusionOk="0" h="3048" w="6374">
                    <a:moveTo>
                      <a:pt x="3192" y="597"/>
                    </a:moveTo>
                    <a:cubicBezTo>
                      <a:pt x="4069" y="597"/>
                      <a:pt x="4924" y="875"/>
                      <a:pt x="5630" y="1387"/>
                    </a:cubicBezTo>
                    <a:lnTo>
                      <a:pt x="4903" y="2329"/>
                    </a:lnTo>
                    <a:cubicBezTo>
                      <a:pt x="4407" y="1975"/>
                      <a:pt x="3811" y="1784"/>
                      <a:pt x="3195" y="1784"/>
                    </a:cubicBezTo>
                    <a:cubicBezTo>
                      <a:pt x="2572" y="1784"/>
                      <a:pt x="1975" y="1978"/>
                      <a:pt x="1480" y="2329"/>
                    </a:cubicBezTo>
                    <a:lnTo>
                      <a:pt x="755" y="1387"/>
                    </a:lnTo>
                    <a:cubicBezTo>
                      <a:pt x="1458" y="875"/>
                      <a:pt x="2313" y="597"/>
                      <a:pt x="3192" y="597"/>
                    </a:cubicBezTo>
                    <a:close/>
                    <a:moveTo>
                      <a:pt x="3187" y="1"/>
                    </a:moveTo>
                    <a:cubicBezTo>
                      <a:pt x="2076" y="1"/>
                      <a:pt x="995" y="393"/>
                      <a:pt x="145" y="1106"/>
                    </a:cubicBezTo>
                    <a:cubicBezTo>
                      <a:pt x="23" y="1210"/>
                      <a:pt x="1" y="1389"/>
                      <a:pt x="102" y="1515"/>
                    </a:cubicBezTo>
                    <a:lnTo>
                      <a:pt x="1191" y="2931"/>
                    </a:lnTo>
                    <a:cubicBezTo>
                      <a:pt x="1249" y="3007"/>
                      <a:pt x="1337" y="3048"/>
                      <a:pt x="1426" y="3048"/>
                    </a:cubicBezTo>
                    <a:cubicBezTo>
                      <a:pt x="1495" y="3048"/>
                      <a:pt x="1565" y="3023"/>
                      <a:pt x="1621" y="2972"/>
                    </a:cubicBezTo>
                    <a:cubicBezTo>
                      <a:pt x="2054" y="2590"/>
                      <a:pt x="2610" y="2381"/>
                      <a:pt x="3187" y="2381"/>
                    </a:cubicBezTo>
                    <a:cubicBezTo>
                      <a:pt x="3767" y="2381"/>
                      <a:pt x="4323" y="2590"/>
                      <a:pt x="4753" y="2972"/>
                    </a:cubicBezTo>
                    <a:cubicBezTo>
                      <a:pt x="4810" y="3023"/>
                      <a:pt x="4881" y="3048"/>
                      <a:pt x="4951" y="3048"/>
                    </a:cubicBezTo>
                    <a:cubicBezTo>
                      <a:pt x="5041" y="3048"/>
                      <a:pt x="5129" y="3007"/>
                      <a:pt x="5186" y="2931"/>
                    </a:cubicBezTo>
                    <a:lnTo>
                      <a:pt x="6275" y="1515"/>
                    </a:lnTo>
                    <a:cubicBezTo>
                      <a:pt x="6373" y="1389"/>
                      <a:pt x="6354" y="1210"/>
                      <a:pt x="6232" y="1106"/>
                    </a:cubicBezTo>
                    <a:cubicBezTo>
                      <a:pt x="5379" y="395"/>
                      <a:pt x="4301" y="1"/>
                      <a:pt x="31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226" name="Google Shape;5226;p68"/>
            <p:cNvSpPr/>
            <p:nvPr/>
          </p:nvSpPr>
          <p:spPr>
            <a:xfrm>
              <a:off x="7444487" y="2198433"/>
              <a:ext cx="70618" cy="70713"/>
            </a:xfrm>
            <a:custGeom>
              <a:rect b="b" l="l" r="r" t="t"/>
              <a:pathLst>
                <a:path extrusionOk="0" h="2978" w="2974">
                  <a:moveTo>
                    <a:pt x="1487" y="1"/>
                  </a:moveTo>
                  <a:cubicBezTo>
                    <a:pt x="667" y="1"/>
                    <a:pt x="0" y="668"/>
                    <a:pt x="0" y="1490"/>
                  </a:cubicBezTo>
                  <a:cubicBezTo>
                    <a:pt x="0" y="2310"/>
                    <a:pt x="667" y="2977"/>
                    <a:pt x="1487" y="2977"/>
                  </a:cubicBezTo>
                  <a:cubicBezTo>
                    <a:pt x="2307" y="2977"/>
                    <a:pt x="2974" y="2310"/>
                    <a:pt x="2974" y="1490"/>
                  </a:cubicBezTo>
                  <a:cubicBezTo>
                    <a:pt x="2974" y="668"/>
                    <a:pt x="2307" y="1"/>
                    <a:pt x="14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27" name="Google Shape;5227;p68"/>
          <p:cNvGrpSpPr/>
          <p:nvPr/>
        </p:nvGrpSpPr>
        <p:grpSpPr>
          <a:xfrm>
            <a:off x="1482307" y="2549242"/>
            <a:ext cx="361945" cy="296813"/>
            <a:chOff x="1482307" y="2549242"/>
            <a:chExt cx="361945" cy="296813"/>
          </a:xfrm>
        </p:grpSpPr>
        <p:sp>
          <p:nvSpPr>
            <p:cNvPr id="5228" name="Google Shape;5228;p68"/>
            <p:cNvSpPr/>
            <p:nvPr/>
          </p:nvSpPr>
          <p:spPr>
            <a:xfrm>
              <a:off x="1482307" y="2549242"/>
              <a:ext cx="361945" cy="296813"/>
            </a:xfrm>
            <a:custGeom>
              <a:rect b="b" l="l" r="r" t="t"/>
              <a:pathLst>
                <a:path extrusionOk="0" h="12500" w="15243">
                  <a:moveTo>
                    <a:pt x="14649" y="596"/>
                  </a:moveTo>
                  <a:lnTo>
                    <a:pt x="14649" y="11909"/>
                  </a:lnTo>
                  <a:lnTo>
                    <a:pt x="597" y="11909"/>
                  </a:lnTo>
                  <a:lnTo>
                    <a:pt x="597" y="596"/>
                  </a:lnTo>
                  <a:close/>
                  <a:moveTo>
                    <a:pt x="297" y="0"/>
                  </a:moveTo>
                  <a:cubicBezTo>
                    <a:pt x="134" y="0"/>
                    <a:pt x="1" y="134"/>
                    <a:pt x="1" y="297"/>
                  </a:cubicBezTo>
                  <a:lnTo>
                    <a:pt x="1" y="12205"/>
                  </a:lnTo>
                  <a:cubicBezTo>
                    <a:pt x="1" y="12369"/>
                    <a:pt x="134" y="12500"/>
                    <a:pt x="297" y="12500"/>
                  </a:cubicBezTo>
                  <a:lnTo>
                    <a:pt x="14943" y="12500"/>
                  </a:lnTo>
                  <a:cubicBezTo>
                    <a:pt x="15106" y="12500"/>
                    <a:pt x="15237" y="12369"/>
                    <a:pt x="15237" y="12205"/>
                  </a:cubicBezTo>
                  <a:lnTo>
                    <a:pt x="15237" y="297"/>
                  </a:lnTo>
                  <a:cubicBezTo>
                    <a:pt x="15242" y="134"/>
                    <a:pt x="15109" y="0"/>
                    <a:pt x="1494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9" name="Google Shape;5229;p68"/>
            <p:cNvSpPr/>
            <p:nvPr/>
          </p:nvSpPr>
          <p:spPr>
            <a:xfrm>
              <a:off x="1510635" y="2577546"/>
              <a:ext cx="305289" cy="240323"/>
            </a:xfrm>
            <a:custGeom>
              <a:rect b="b" l="l" r="r" t="t"/>
              <a:pathLst>
                <a:path extrusionOk="0" h="10121" w="12857">
                  <a:moveTo>
                    <a:pt x="9406" y="5488"/>
                  </a:moveTo>
                  <a:lnTo>
                    <a:pt x="10419" y="6501"/>
                  </a:lnTo>
                  <a:cubicBezTo>
                    <a:pt x="10041" y="6452"/>
                    <a:pt x="9771" y="6360"/>
                    <a:pt x="9493" y="6267"/>
                  </a:cubicBezTo>
                  <a:cubicBezTo>
                    <a:pt x="9297" y="6202"/>
                    <a:pt x="9088" y="6131"/>
                    <a:pt x="8840" y="6076"/>
                  </a:cubicBezTo>
                  <a:lnTo>
                    <a:pt x="9406" y="5488"/>
                  </a:lnTo>
                  <a:close/>
                  <a:moveTo>
                    <a:pt x="4050" y="4295"/>
                  </a:moveTo>
                  <a:lnTo>
                    <a:pt x="5283" y="5532"/>
                  </a:lnTo>
                  <a:cubicBezTo>
                    <a:pt x="4750" y="5651"/>
                    <a:pt x="4336" y="5815"/>
                    <a:pt x="3935" y="5978"/>
                  </a:cubicBezTo>
                  <a:cubicBezTo>
                    <a:pt x="3361" y="6207"/>
                    <a:pt x="2811" y="6428"/>
                    <a:pt x="1923" y="6512"/>
                  </a:cubicBezTo>
                  <a:lnTo>
                    <a:pt x="4050" y="4295"/>
                  </a:lnTo>
                  <a:close/>
                  <a:moveTo>
                    <a:pt x="12266" y="597"/>
                  </a:moveTo>
                  <a:lnTo>
                    <a:pt x="12266" y="7501"/>
                  </a:lnTo>
                  <a:lnTo>
                    <a:pt x="9616" y="4851"/>
                  </a:lnTo>
                  <a:cubicBezTo>
                    <a:pt x="9559" y="4794"/>
                    <a:pt x="9483" y="4764"/>
                    <a:pt x="9401" y="4764"/>
                  </a:cubicBezTo>
                  <a:cubicBezTo>
                    <a:pt x="9319" y="4764"/>
                    <a:pt x="9246" y="4796"/>
                    <a:pt x="9191" y="4854"/>
                  </a:cubicBezTo>
                  <a:lnTo>
                    <a:pt x="7358" y="6760"/>
                  </a:lnTo>
                  <a:lnTo>
                    <a:pt x="4259" y="3661"/>
                  </a:lnTo>
                  <a:cubicBezTo>
                    <a:pt x="4199" y="3602"/>
                    <a:pt x="4123" y="3573"/>
                    <a:pt x="4047" y="3573"/>
                  </a:cubicBezTo>
                  <a:cubicBezTo>
                    <a:pt x="3968" y="3573"/>
                    <a:pt x="3890" y="3604"/>
                    <a:pt x="3832" y="3664"/>
                  </a:cubicBezTo>
                  <a:lnTo>
                    <a:pt x="597" y="7038"/>
                  </a:lnTo>
                  <a:lnTo>
                    <a:pt x="597" y="597"/>
                  </a:lnTo>
                  <a:close/>
                  <a:moveTo>
                    <a:pt x="8352" y="6591"/>
                  </a:moveTo>
                  <a:cubicBezTo>
                    <a:pt x="8753" y="6640"/>
                    <a:pt x="9028" y="6733"/>
                    <a:pt x="9316" y="6828"/>
                  </a:cubicBezTo>
                  <a:cubicBezTo>
                    <a:pt x="9755" y="6975"/>
                    <a:pt x="10212" y="7127"/>
                    <a:pt x="11073" y="7141"/>
                  </a:cubicBezTo>
                  <a:lnTo>
                    <a:pt x="12268" y="8337"/>
                  </a:lnTo>
                  <a:lnTo>
                    <a:pt x="12266" y="9524"/>
                  </a:lnTo>
                  <a:lnTo>
                    <a:pt x="10128" y="9524"/>
                  </a:lnTo>
                  <a:lnTo>
                    <a:pt x="7786" y="7182"/>
                  </a:lnTo>
                  <a:lnTo>
                    <a:pt x="8352" y="6591"/>
                  </a:lnTo>
                  <a:close/>
                  <a:moveTo>
                    <a:pt x="5798" y="6044"/>
                  </a:moveTo>
                  <a:lnTo>
                    <a:pt x="9284" y="9529"/>
                  </a:lnTo>
                  <a:lnTo>
                    <a:pt x="597" y="9529"/>
                  </a:lnTo>
                  <a:lnTo>
                    <a:pt x="597" y="7898"/>
                  </a:lnTo>
                  <a:lnTo>
                    <a:pt x="1321" y="7141"/>
                  </a:lnTo>
                  <a:cubicBezTo>
                    <a:pt x="2702" y="7111"/>
                    <a:pt x="3445" y="6814"/>
                    <a:pt x="4159" y="6528"/>
                  </a:cubicBezTo>
                  <a:cubicBezTo>
                    <a:pt x="4654" y="6332"/>
                    <a:pt x="5120" y="6144"/>
                    <a:pt x="5798" y="6044"/>
                  </a:cubicBezTo>
                  <a:close/>
                  <a:moveTo>
                    <a:pt x="297" y="1"/>
                  </a:moveTo>
                  <a:cubicBezTo>
                    <a:pt x="134" y="1"/>
                    <a:pt x="0" y="134"/>
                    <a:pt x="0" y="298"/>
                  </a:cubicBezTo>
                  <a:lnTo>
                    <a:pt x="0" y="9821"/>
                  </a:lnTo>
                  <a:cubicBezTo>
                    <a:pt x="0" y="9987"/>
                    <a:pt x="134" y="10120"/>
                    <a:pt x="297" y="10120"/>
                  </a:cubicBezTo>
                  <a:lnTo>
                    <a:pt x="12560" y="10120"/>
                  </a:lnTo>
                  <a:cubicBezTo>
                    <a:pt x="12723" y="10120"/>
                    <a:pt x="12857" y="9987"/>
                    <a:pt x="12857" y="9823"/>
                  </a:cubicBezTo>
                  <a:lnTo>
                    <a:pt x="12857" y="298"/>
                  </a:lnTo>
                  <a:cubicBezTo>
                    <a:pt x="12857" y="134"/>
                    <a:pt x="12723" y="1"/>
                    <a:pt x="1256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0" name="Google Shape;5230;p68"/>
            <p:cNvSpPr/>
            <p:nvPr/>
          </p:nvSpPr>
          <p:spPr>
            <a:xfrm>
              <a:off x="1656121" y="2619978"/>
              <a:ext cx="56608" cy="56608"/>
            </a:xfrm>
            <a:custGeom>
              <a:rect b="b" l="l" r="r" t="t"/>
              <a:pathLst>
                <a:path extrusionOk="0" h="2384" w="2384">
                  <a:moveTo>
                    <a:pt x="1191" y="0"/>
                  </a:moveTo>
                  <a:cubicBezTo>
                    <a:pt x="534" y="0"/>
                    <a:pt x="1" y="534"/>
                    <a:pt x="1" y="1193"/>
                  </a:cubicBezTo>
                  <a:cubicBezTo>
                    <a:pt x="1" y="1849"/>
                    <a:pt x="534" y="2383"/>
                    <a:pt x="1191" y="2383"/>
                  </a:cubicBezTo>
                  <a:cubicBezTo>
                    <a:pt x="1850" y="2383"/>
                    <a:pt x="2383" y="1849"/>
                    <a:pt x="2383" y="1193"/>
                  </a:cubicBezTo>
                  <a:cubicBezTo>
                    <a:pt x="2383" y="534"/>
                    <a:pt x="1850" y="0"/>
                    <a:pt x="11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231" name="Google Shape;5231;p68"/>
          <p:cNvSpPr/>
          <p:nvPr/>
        </p:nvSpPr>
        <p:spPr>
          <a:xfrm>
            <a:off x="2151750" y="2516782"/>
            <a:ext cx="325093" cy="361874"/>
          </a:xfrm>
          <a:custGeom>
            <a:rect b="b" l="l" r="r" t="t"/>
            <a:pathLst>
              <a:path extrusionOk="0" h="15240" w="13691">
                <a:moveTo>
                  <a:pt x="6828" y="596"/>
                </a:moveTo>
                <a:cubicBezTo>
                  <a:pt x="7209" y="596"/>
                  <a:pt x="7550" y="836"/>
                  <a:pt x="7672" y="1193"/>
                </a:cubicBezTo>
                <a:lnTo>
                  <a:pt x="8329" y="3153"/>
                </a:lnTo>
                <a:lnTo>
                  <a:pt x="5330" y="3153"/>
                </a:lnTo>
                <a:lnTo>
                  <a:pt x="5984" y="1198"/>
                </a:lnTo>
                <a:cubicBezTo>
                  <a:pt x="6106" y="836"/>
                  <a:pt x="6447" y="596"/>
                  <a:pt x="6828" y="596"/>
                </a:cubicBezTo>
                <a:close/>
                <a:moveTo>
                  <a:pt x="8527" y="3750"/>
                </a:moveTo>
                <a:lnTo>
                  <a:pt x="9126" y="5539"/>
                </a:lnTo>
                <a:lnTo>
                  <a:pt x="4535" y="5539"/>
                </a:lnTo>
                <a:lnTo>
                  <a:pt x="5132" y="3750"/>
                </a:lnTo>
                <a:close/>
                <a:moveTo>
                  <a:pt x="9323" y="6130"/>
                </a:moveTo>
                <a:lnTo>
                  <a:pt x="10120" y="8513"/>
                </a:lnTo>
                <a:lnTo>
                  <a:pt x="3536" y="8513"/>
                </a:lnTo>
                <a:lnTo>
                  <a:pt x="4334" y="6130"/>
                </a:lnTo>
                <a:close/>
                <a:moveTo>
                  <a:pt x="10322" y="9109"/>
                </a:moveTo>
                <a:lnTo>
                  <a:pt x="10921" y="10896"/>
                </a:lnTo>
                <a:lnTo>
                  <a:pt x="2743" y="10896"/>
                </a:lnTo>
                <a:lnTo>
                  <a:pt x="3340" y="9109"/>
                </a:lnTo>
                <a:close/>
                <a:moveTo>
                  <a:pt x="11117" y="11489"/>
                </a:moveTo>
                <a:lnTo>
                  <a:pt x="11776" y="13453"/>
                </a:lnTo>
                <a:lnTo>
                  <a:pt x="1885" y="13453"/>
                </a:lnTo>
                <a:lnTo>
                  <a:pt x="2544" y="11489"/>
                </a:lnTo>
                <a:close/>
                <a:moveTo>
                  <a:pt x="6847" y="0"/>
                </a:moveTo>
                <a:cubicBezTo>
                  <a:pt x="6210" y="0"/>
                  <a:pt x="5644" y="400"/>
                  <a:pt x="5437" y="1008"/>
                </a:cubicBezTo>
                <a:cubicBezTo>
                  <a:pt x="5368" y="1212"/>
                  <a:pt x="1273" y="13453"/>
                  <a:pt x="1273" y="13455"/>
                </a:cubicBezTo>
                <a:lnTo>
                  <a:pt x="298" y="13455"/>
                </a:lnTo>
                <a:cubicBezTo>
                  <a:pt x="134" y="13455"/>
                  <a:pt x="1" y="13589"/>
                  <a:pt x="1" y="13752"/>
                </a:cubicBezTo>
                <a:lnTo>
                  <a:pt x="1" y="14942"/>
                </a:lnTo>
                <a:cubicBezTo>
                  <a:pt x="1" y="15106"/>
                  <a:pt x="134" y="15239"/>
                  <a:pt x="298" y="15239"/>
                </a:cubicBezTo>
                <a:lnTo>
                  <a:pt x="13397" y="15239"/>
                </a:lnTo>
                <a:cubicBezTo>
                  <a:pt x="13560" y="15239"/>
                  <a:pt x="13691" y="15106"/>
                  <a:pt x="13691" y="14942"/>
                </a:cubicBezTo>
                <a:lnTo>
                  <a:pt x="13691" y="13752"/>
                </a:lnTo>
                <a:cubicBezTo>
                  <a:pt x="13691" y="13589"/>
                  <a:pt x="13560" y="13455"/>
                  <a:pt x="13397" y="13455"/>
                </a:cubicBezTo>
                <a:lnTo>
                  <a:pt x="12419" y="13455"/>
                </a:lnTo>
                <a:cubicBezTo>
                  <a:pt x="12397" y="13390"/>
                  <a:pt x="8345" y="1269"/>
                  <a:pt x="8255" y="1005"/>
                </a:cubicBezTo>
                <a:cubicBezTo>
                  <a:pt x="8048" y="406"/>
                  <a:pt x="7482" y="0"/>
                  <a:pt x="68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2" name="Google Shape;5232;p68"/>
          <p:cNvSpPr/>
          <p:nvPr/>
        </p:nvSpPr>
        <p:spPr>
          <a:xfrm>
            <a:off x="2851990" y="2516711"/>
            <a:ext cx="240323" cy="361803"/>
          </a:xfrm>
          <a:custGeom>
            <a:rect b="b" l="l" r="r" t="t"/>
            <a:pathLst>
              <a:path extrusionOk="0" h="15237" w="10121">
                <a:moveTo>
                  <a:pt x="5058" y="605"/>
                </a:moveTo>
                <a:cubicBezTo>
                  <a:pt x="6106" y="605"/>
                  <a:pt x="6975" y="1381"/>
                  <a:pt x="7119" y="2391"/>
                </a:cubicBezTo>
                <a:lnTo>
                  <a:pt x="6248" y="2391"/>
                </a:lnTo>
                <a:cubicBezTo>
                  <a:pt x="6084" y="2391"/>
                  <a:pt x="5954" y="2525"/>
                  <a:pt x="5954" y="2688"/>
                </a:cubicBezTo>
                <a:cubicBezTo>
                  <a:pt x="5954" y="2851"/>
                  <a:pt x="6087" y="2985"/>
                  <a:pt x="6248" y="2985"/>
                </a:cubicBezTo>
                <a:lnTo>
                  <a:pt x="7141" y="2985"/>
                </a:lnTo>
                <a:lnTo>
                  <a:pt x="7141" y="3579"/>
                </a:lnTo>
                <a:lnTo>
                  <a:pt x="6248" y="3579"/>
                </a:lnTo>
                <a:cubicBezTo>
                  <a:pt x="6084" y="3579"/>
                  <a:pt x="5954" y="3712"/>
                  <a:pt x="5954" y="3875"/>
                </a:cubicBezTo>
                <a:cubicBezTo>
                  <a:pt x="5954" y="4039"/>
                  <a:pt x="6087" y="4172"/>
                  <a:pt x="6248" y="4172"/>
                </a:cubicBezTo>
                <a:lnTo>
                  <a:pt x="7141" y="4172"/>
                </a:lnTo>
                <a:lnTo>
                  <a:pt x="7141" y="4769"/>
                </a:lnTo>
                <a:lnTo>
                  <a:pt x="6248" y="4769"/>
                </a:lnTo>
                <a:cubicBezTo>
                  <a:pt x="6084" y="4769"/>
                  <a:pt x="5954" y="4902"/>
                  <a:pt x="5954" y="5065"/>
                </a:cubicBezTo>
                <a:cubicBezTo>
                  <a:pt x="5954" y="5229"/>
                  <a:pt x="6087" y="5360"/>
                  <a:pt x="6248" y="5360"/>
                </a:cubicBezTo>
                <a:lnTo>
                  <a:pt x="7141" y="5360"/>
                </a:lnTo>
                <a:lnTo>
                  <a:pt x="7141" y="5956"/>
                </a:lnTo>
                <a:lnTo>
                  <a:pt x="2974" y="5956"/>
                </a:lnTo>
                <a:lnTo>
                  <a:pt x="2974" y="5360"/>
                </a:lnTo>
                <a:lnTo>
                  <a:pt x="3865" y="5360"/>
                </a:lnTo>
                <a:cubicBezTo>
                  <a:pt x="4031" y="5360"/>
                  <a:pt x="4162" y="5229"/>
                  <a:pt x="4162" y="5065"/>
                </a:cubicBezTo>
                <a:cubicBezTo>
                  <a:pt x="4162" y="4902"/>
                  <a:pt x="4028" y="4769"/>
                  <a:pt x="3865" y="4769"/>
                </a:cubicBezTo>
                <a:lnTo>
                  <a:pt x="2974" y="4769"/>
                </a:lnTo>
                <a:lnTo>
                  <a:pt x="2974" y="4172"/>
                </a:lnTo>
                <a:lnTo>
                  <a:pt x="3865" y="4172"/>
                </a:lnTo>
                <a:cubicBezTo>
                  <a:pt x="4031" y="4172"/>
                  <a:pt x="4162" y="4039"/>
                  <a:pt x="4162" y="3875"/>
                </a:cubicBezTo>
                <a:cubicBezTo>
                  <a:pt x="4162" y="3712"/>
                  <a:pt x="4028" y="3579"/>
                  <a:pt x="3865" y="3579"/>
                </a:cubicBezTo>
                <a:lnTo>
                  <a:pt x="2974" y="3579"/>
                </a:lnTo>
                <a:lnTo>
                  <a:pt x="2974" y="2985"/>
                </a:lnTo>
                <a:lnTo>
                  <a:pt x="3865" y="2985"/>
                </a:lnTo>
                <a:cubicBezTo>
                  <a:pt x="4031" y="2985"/>
                  <a:pt x="4162" y="2851"/>
                  <a:pt x="4162" y="2688"/>
                </a:cubicBezTo>
                <a:cubicBezTo>
                  <a:pt x="4162" y="2525"/>
                  <a:pt x="4028" y="2391"/>
                  <a:pt x="3865" y="2391"/>
                </a:cubicBezTo>
                <a:lnTo>
                  <a:pt x="2996" y="2391"/>
                </a:lnTo>
                <a:cubicBezTo>
                  <a:pt x="3141" y="1384"/>
                  <a:pt x="4009" y="605"/>
                  <a:pt x="5058" y="605"/>
                </a:cubicBezTo>
                <a:close/>
                <a:moveTo>
                  <a:pt x="7141" y="6552"/>
                </a:moveTo>
                <a:lnTo>
                  <a:pt x="7141" y="7029"/>
                </a:lnTo>
                <a:cubicBezTo>
                  <a:pt x="7141" y="8178"/>
                  <a:pt x="6204" y="9112"/>
                  <a:pt x="5058" y="9112"/>
                </a:cubicBezTo>
                <a:cubicBezTo>
                  <a:pt x="3909" y="9112"/>
                  <a:pt x="2974" y="8175"/>
                  <a:pt x="2974" y="7029"/>
                </a:cubicBezTo>
                <a:lnTo>
                  <a:pt x="2974" y="6552"/>
                </a:lnTo>
                <a:close/>
                <a:moveTo>
                  <a:pt x="8331" y="6552"/>
                </a:moveTo>
                <a:lnTo>
                  <a:pt x="8331" y="7029"/>
                </a:lnTo>
                <a:cubicBezTo>
                  <a:pt x="8331" y="8832"/>
                  <a:pt x="6861" y="10302"/>
                  <a:pt x="5058" y="10302"/>
                </a:cubicBezTo>
                <a:cubicBezTo>
                  <a:pt x="3252" y="10302"/>
                  <a:pt x="1784" y="8832"/>
                  <a:pt x="1784" y="7029"/>
                </a:cubicBezTo>
                <a:lnTo>
                  <a:pt x="1784" y="6552"/>
                </a:lnTo>
                <a:lnTo>
                  <a:pt x="2378" y="6552"/>
                </a:lnTo>
                <a:lnTo>
                  <a:pt x="2378" y="7029"/>
                </a:lnTo>
                <a:cubicBezTo>
                  <a:pt x="2378" y="8505"/>
                  <a:pt x="3582" y="9706"/>
                  <a:pt x="5058" y="9706"/>
                </a:cubicBezTo>
                <a:cubicBezTo>
                  <a:pt x="6534" y="9706"/>
                  <a:pt x="7737" y="8505"/>
                  <a:pt x="7737" y="7029"/>
                </a:cubicBezTo>
                <a:lnTo>
                  <a:pt x="7737" y="6552"/>
                </a:lnTo>
                <a:close/>
                <a:moveTo>
                  <a:pt x="9524" y="5360"/>
                </a:moveTo>
                <a:lnTo>
                  <a:pt x="9524" y="7029"/>
                </a:lnTo>
                <a:cubicBezTo>
                  <a:pt x="9524" y="9050"/>
                  <a:pt x="8157" y="11046"/>
                  <a:pt x="5605" y="11465"/>
                </a:cubicBezTo>
                <a:lnTo>
                  <a:pt x="4513" y="11465"/>
                </a:lnTo>
                <a:cubicBezTo>
                  <a:pt x="1929" y="11037"/>
                  <a:pt x="594" y="9022"/>
                  <a:pt x="594" y="7029"/>
                </a:cubicBezTo>
                <a:lnTo>
                  <a:pt x="594" y="5360"/>
                </a:lnTo>
                <a:lnTo>
                  <a:pt x="1191" y="5360"/>
                </a:lnTo>
                <a:lnTo>
                  <a:pt x="1191" y="7029"/>
                </a:lnTo>
                <a:cubicBezTo>
                  <a:pt x="1191" y="9164"/>
                  <a:pt x="2928" y="10899"/>
                  <a:pt x="5060" y="10899"/>
                </a:cubicBezTo>
                <a:cubicBezTo>
                  <a:pt x="7193" y="10896"/>
                  <a:pt x="8927" y="9158"/>
                  <a:pt x="8927" y="7029"/>
                </a:cubicBezTo>
                <a:lnTo>
                  <a:pt x="8927" y="5360"/>
                </a:lnTo>
                <a:close/>
                <a:moveTo>
                  <a:pt x="5357" y="12056"/>
                </a:moveTo>
                <a:lnTo>
                  <a:pt x="5357" y="13456"/>
                </a:lnTo>
                <a:lnTo>
                  <a:pt x="4761" y="13456"/>
                </a:lnTo>
                <a:lnTo>
                  <a:pt x="4761" y="12056"/>
                </a:lnTo>
                <a:close/>
                <a:moveTo>
                  <a:pt x="5060" y="0"/>
                </a:moveTo>
                <a:cubicBezTo>
                  <a:pt x="3584" y="0"/>
                  <a:pt x="2384" y="1201"/>
                  <a:pt x="2384" y="2677"/>
                </a:cubicBezTo>
                <a:lnTo>
                  <a:pt x="2384" y="5953"/>
                </a:lnTo>
                <a:lnTo>
                  <a:pt x="1784" y="5953"/>
                </a:lnTo>
                <a:lnTo>
                  <a:pt x="1784" y="5060"/>
                </a:lnTo>
                <a:cubicBezTo>
                  <a:pt x="1784" y="4897"/>
                  <a:pt x="1651" y="4766"/>
                  <a:pt x="1488" y="4766"/>
                </a:cubicBezTo>
                <a:lnTo>
                  <a:pt x="295" y="4766"/>
                </a:lnTo>
                <a:cubicBezTo>
                  <a:pt x="131" y="4766"/>
                  <a:pt x="1" y="4897"/>
                  <a:pt x="1" y="5060"/>
                </a:cubicBezTo>
                <a:lnTo>
                  <a:pt x="1" y="7026"/>
                </a:lnTo>
                <a:cubicBezTo>
                  <a:pt x="1" y="9483"/>
                  <a:pt x="1774" y="11579"/>
                  <a:pt x="4167" y="12004"/>
                </a:cubicBezTo>
                <a:lnTo>
                  <a:pt x="4167" y="13453"/>
                </a:lnTo>
                <a:lnTo>
                  <a:pt x="1488" y="13453"/>
                </a:lnTo>
                <a:cubicBezTo>
                  <a:pt x="995" y="13453"/>
                  <a:pt x="594" y="13853"/>
                  <a:pt x="594" y="14343"/>
                </a:cubicBezTo>
                <a:lnTo>
                  <a:pt x="594" y="14940"/>
                </a:lnTo>
                <a:cubicBezTo>
                  <a:pt x="594" y="15103"/>
                  <a:pt x="728" y="15237"/>
                  <a:pt x="891" y="15237"/>
                </a:cubicBezTo>
                <a:lnTo>
                  <a:pt x="9227" y="15237"/>
                </a:lnTo>
                <a:cubicBezTo>
                  <a:pt x="9390" y="15237"/>
                  <a:pt x="9524" y="15103"/>
                  <a:pt x="9524" y="14940"/>
                </a:cubicBezTo>
                <a:lnTo>
                  <a:pt x="9524" y="14343"/>
                </a:lnTo>
                <a:cubicBezTo>
                  <a:pt x="9524" y="13851"/>
                  <a:pt x="9124" y="13453"/>
                  <a:pt x="8633" y="13453"/>
                </a:cubicBezTo>
                <a:lnTo>
                  <a:pt x="5954" y="13453"/>
                </a:lnTo>
                <a:lnTo>
                  <a:pt x="5954" y="12004"/>
                </a:lnTo>
                <a:cubicBezTo>
                  <a:pt x="8347" y="11579"/>
                  <a:pt x="10120" y="9483"/>
                  <a:pt x="10120" y="7026"/>
                </a:cubicBezTo>
                <a:lnTo>
                  <a:pt x="10120" y="5060"/>
                </a:lnTo>
                <a:cubicBezTo>
                  <a:pt x="10120" y="4897"/>
                  <a:pt x="9987" y="4766"/>
                  <a:pt x="9823" y="4766"/>
                </a:cubicBezTo>
                <a:lnTo>
                  <a:pt x="8633" y="4766"/>
                </a:lnTo>
                <a:cubicBezTo>
                  <a:pt x="8470" y="4766"/>
                  <a:pt x="8336" y="4897"/>
                  <a:pt x="8336" y="5060"/>
                </a:cubicBezTo>
                <a:lnTo>
                  <a:pt x="8336" y="5953"/>
                </a:lnTo>
                <a:lnTo>
                  <a:pt x="7740" y="5953"/>
                </a:lnTo>
                <a:lnTo>
                  <a:pt x="7740" y="2677"/>
                </a:lnTo>
                <a:cubicBezTo>
                  <a:pt x="7740" y="1201"/>
                  <a:pt x="6539" y="0"/>
                  <a:pt x="506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233" name="Google Shape;5233;p68"/>
          <p:cNvGrpSpPr/>
          <p:nvPr/>
        </p:nvGrpSpPr>
        <p:grpSpPr>
          <a:xfrm>
            <a:off x="3435262" y="2577617"/>
            <a:ext cx="362847" cy="240299"/>
            <a:chOff x="3435262" y="2577617"/>
            <a:chExt cx="362847" cy="240299"/>
          </a:xfrm>
        </p:grpSpPr>
        <p:sp>
          <p:nvSpPr>
            <p:cNvPr id="5234" name="Google Shape;5234;p68"/>
            <p:cNvSpPr/>
            <p:nvPr/>
          </p:nvSpPr>
          <p:spPr>
            <a:xfrm>
              <a:off x="3435262" y="2577617"/>
              <a:ext cx="362847" cy="240299"/>
            </a:xfrm>
            <a:custGeom>
              <a:rect b="b" l="l" r="r" t="t"/>
              <a:pathLst>
                <a:path extrusionOk="0" h="10120" w="15281">
                  <a:moveTo>
                    <a:pt x="7642" y="594"/>
                  </a:moveTo>
                  <a:cubicBezTo>
                    <a:pt x="9695" y="594"/>
                    <a:pt x="11500" y="1841"/>
                    <a:pt x="12655" y="2887"/>
                  </a:cubicBezTo>
                  <a:cubicBezTo>
                    <a:pt x="12856" y="3072"/>
                    <a:pt x="13044" y="3252"/>
                    <a:pt x="13221" y="3432"/>
                  </a:cubicBezTo>
                  <a:cubicBezTo>
                    <a:pt x="13153" y="3391"/>
                    <a:pt x="13085" y="3350"/>
                    <a:pt x="13012" y="3312"/>
                  </a:cubicBezTo>
                  <a:cubicBezTo>
                    <a:pt x="11786" y="2615"/>
                    <a:pt x="9861" y="1784"/>
                    <a:pt x="7642" y="1784"/>
                  </a:cubicBezTo>
                  <a:cubicBezTo>
                    <a:pt x="5422" y="1784"/>
                    <a:pt x="3494" y="2615"/>
                    <a:pt x="2269" y="3312"/>
                  </a:cubicBezTo>
                  <a:cubicBezTo>
                    <a:pt x="2198" y="3353"/>
                    <a:pt x="2130" y="3394"/>
                    <a:pt x="2062" y="3432"/>
                  </a:cubicBezTo>
                  <a:cubicBezTo>
                    <a:pt x="2233" y="3255"/>
                    <a:pt x="2418" y="3075"/>
                    <a:pt x="2617" y="2898"/>
                  </a:cubicBezTo>
                  <a:cubicBezTo>
                    <a:pt x="3775" y="1847"/>
                    <a:pt x="5583" y="594"/>
                    <a:pt x="7642" y="594"/>
                  </a:cubicBezTo>
                  <a:close/>
                  <a:moveTo>
                    <a:pt x="7642" y="2375"/>
                  </a:moveTo>
                  <a:cubicBezTo>
                    <a:pt x="9117" y="2378"/>
                    <a:pt x="10321" y="3579"/>
                    <a:pt x="10321" y="5055"/>
                  </a:cubicBezTo>
                  <a:cubicBezTo>
                    <a:pt x="10321" y="6534"/>
                    <a:pt x="9117" y="7734"/>
                    <a:pt x="7642" y="7734"/>
                  </a:cubicBezTo>
                  <a:cubicBezTo>
                    <a:pt x="6163" y="7734"/>
                    <a:pt x="4962" y="6534"/>
                    <a:pt x="4962" y="5055"/>
                  </a:cubicBezTo>
                  <a:cubicBezTo>
                    <a:pt x="4962" y="3579"/>
                    <a:pt x="6163" y="2375"/>
                    <a:pt x="7642" y="2375"/>
                  </a:cubicBezTo>
                  <a:close/>
                  <a:moveTo>
                    <a:pt x="5406" y="2667"/>
                  </a:moveTo>
                  <a:cubicBezTo>
                    <a:pt x="4766" y="3266"/>
                    <a:pt x="4365" y="4113"/>
                    <a:pt x="4365" y="5055"/>
                  </a:cubicBezTo>
                  <a:cubicBezTo>
                    <a:pt x="4365" y="6860"/>
                    <a:pt x="5836" y="8331"/>
                    <a:pt x="7642" y="8331"/>
                  </a:cubicBezTo>
                  <a:cubicBezTo>
                    <a:pt x="9444" y="8331"/>
                    <a:pt x="10915" y="6860"/>
                    <a:pt x="10915" y="5055"/>
                  </a:cubicBezTo>
                  <a:cubicBezTo>
                    <a:pt x="10915" y="4113"/>
                    <a:pt x="10517" y="3266"/>
                    <a:pt x="9877" y="2667"/>
                  </a:cubicBezTo>
                  <a:lnTo>
                    <a:pt x="9877" y="2667"/>
                  </a:lnTo>
                  <a:cubicBezTo>
                    <a:pt x="11010" y="2955"/>
                    <a:pt x="11985" y="3413"/>
                    <a:pt x="12701" y="3816"/>
                  </a:cubicBezTo>
                  <a:cubicBezTo>
                    <a:pt x="13605" y="4328"/>
                    <a:pt x="14259" y="4845"/>
                    <a:pt x="14564" y="5104"/>
                  </a:cubicBezTo>
                  <a:cubicBezTo>
                    <a:pt x="14281" y="5491"/>
                    <a:pt x="13611" y="6357"/>
                    <a:pt x="12660" y="7217"/>
                  </a:cubicBezTo>
                  <a:cubicBezTo>
                    <a:pt x="11508" y="8268"/>
                    <a:pt x="9698" y="9521"/>
                    <a:pt x="7642" y="9521"/>
                  </a:cubicBezTo>
                  <a:cubicBezTo>
                    <a:pt x="5588" y="9521"/>
                    <a:pt x="3780" y="8274"/>
                    <a:pt x="2625" y="7228"/>
                  </a:cubicBezTo>
                  <a:cubicBezTo>
                    <a:pt x="1678" y="6365"/>
                    <a:pt x="1000" y="5493"/>
                    <a:pt x="714" y="5104"/>
                  </a:cubicBezTo>
                  <a:cubicBezTo>
                    <a:pt x="1969" y="4045"/>
                    <a:pt x="3666" y="3108"/>
                    <a:pt x="5406" y="2667"/>
                  </a:cubicBezTo>
                  <a:close/>
                  <a:moveTo>
                    <a:pt x="7639" y="1"/>
                  </a:moveTo>
                  <a:cubicBezTo>
                    <a:pt x="5596" y="1"/>
                    <a:pt x="3723" y="1087"/>
                    <a:pt x="2211" y="2460"/>
                  </a:cubicBezTo>
                  <a:cubicBezTo>
                    <a:pt x="891" y="3661"/>
                    <a:pt x="98" y="4845"/>
                    <a:pt x="63" y="4897"/>
                  </a:cubicBezTo>
                  <a:cubicBezTo>
                    <a:pt x="0" y="4995"/>
                    <a:pt x="0" y="5123"/>
                    <a:pt x="60" y="5224"/>
                  </a:cubicBezTo>
                  <a:cubicBezTo>
                    <a:pt x="60" y="5224"/>
                    <a:pt x="60" y="5226"/>
                    <a:pt x="63" y="5226"/>
                  </a:cubicBezTo>
                  <a:cubicBezTo>
                    <a:pt x="98" y="5278"/>
                    <a:pt x="888" y="6460"/>
                    <a:pt x="2211" y="7664"/>
                  </a:cubicBezTo>
                  <a:cubicBezTo>
                    <a:pt x="3723" y="9039"/>
                    <a:pt x="5596" y="10120"/>
                    <a:pt x="7639" y="10120"/>
                  </a:cubicBezTo>
                  <a:cubicBezTo>
                    <a:pt x="9681" y="10120"/>
                    <a:pt x="11552" y="9033"/>
                    <a:pt x="13063" y="7664"/>
                  </a:cubicBezTo>
                  <a:cubicBezTo>
                    <a:pt x="14387" y="6457"/>
                    <a:pt x="15177" y="5270"/>
                    <a:pt x="15212" y="5224"/>
                  </a:cubicBezTo>
                  <a:cubicBezTo>
                    <a:pt x="15277" y="5123"/>
                    <a:pt x="15280" y="4998"/>
                    <a:pt x="15215" y="4900"/>
                  </a:cubicBezTo>
                  <a:cubicBezTo>
                    <a:pt x="15215" y="4900"/>
                    <a:pt x="15215" y="4897"/>
                    <a:pt x="15212" y="4897"/>
                  </a:cubicBezTo>
                  <a:cubicBezTo>
                    <a:pt x="15177" y="4845"/>
                    <a:pt x="14387" y="3661"/>
                    <a:pt x="13063" y="2460"/>
                  </a:cubicBezTo>
                  <a:cubicBezTo>
                    <a:pt x="11552" y="1084"/>
                    <a:pt x="9681" y="1"/>
                    <a:pt x="76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5" name="Google Shape;5235;p68"/>
            <p:cNvSpPr/>
            <p:nvPr/>
          </p:nvSpPr>
          <p:spPr>
            <a:xfrm>
              <a:off x="3581318" y="2662315"/>
              <a:ext cx="70713" cy="70713"/>
            </a:xfrm>
            <a:custGeom>
              <a:rect b="b" l="l" r="r" t="t"/>
              <a:pathLst>
                <a:path extrusionOk="0" h="2978" w="2978">
                  <a:moveTo>
                    <a:pt x="1491" y="1"/>
                  </a:moveTo>
                  <a:cubicBezTo>
                    <a:pt x="668" y="1"/>
                    <a:pt x="1" y="668"/>
                    <a:pt x="1" y="1488"/>
                  </a:cubicBezTo>
                  <a:cubicBezTo>
                    <a:pt x="1" y="2310"/>
                    <a:pt x="668" y="2977"/>
                    <a:pt x="1491" y="2977"/>
                  </a:cubicBezTo>
                  <a:cubicBezTo>
                    <a:pt x="2310" y="2977"/>
                    <a:pt x="2977" y="2310"/>
                    <a:pt x="2977" y="1488"/>
                  </a:cubicBezTo>
                  <a:cubicBezTo>
                    <a:pt x="2977" y="668"/>
                    <a:pt x="2310" y="1"/>
                    <a:pt x="14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36" name="Google Shape;5236;p68"/>
          <p:cNvGrpSpPr/>
          <p:nvPr/>
        </p:nvGrpSpPr>
        <p:grpSpPr>
          <a:xfrm>
            <a:off x="4165302" y="2516782"/>
            <a:ext cx="183786" cy="361921"/>
            <a:chOff x="4165302" y="2516782"/>
            <a:chExt cx="183786" cy="361921"/>
          </a:xfrm>
        </p:grpSpPr>
        <p:sp>
          <p:nvSpPr>
            <p:cNvPr id="5237" name="Google Shape;5237;p68"/>
            <p:cNvSpPr/>
            <p:nvPr/>
          </p:nvSpPr>
          <p:spPr>
            <a:xfrm>
              <a:off x="4228796" y="2559120"/>
              <a:ext cx="56608" cy="56608"/>
            </a:xfrm>
            <a:custGeom>
              <a:rect b="b" l="l" r="r" t="t"/>
              <a:pathLst>
                <a:path extrusionOk="0" h="2384" w="2384">
                  <a:moveTo>
                    <a:pt x="1193" y="1"/>
                  </a:moveTo>
                  <a:cubicBezTo>
                    <a:pt x="534" y="1"/>
                    <a:pt x="0" y="534"/>
                    <a:pt x="0" y="1191"/>
                  </a:cubicBezTo>
                  <a:cubicBezTo>
                    <a:pt x="0" y="1850"/>
                    <a:pt x="534" y="2384"/>
                    <a:pt x="1193" y="2384"/>
                  </a:cubicBezTo>
                  <a:cubicBezTo>
                    <a:pt x="1850" y="2384"/>
                    <a:pt x="2383" y="1850"/>
                    <a:pt x="2383" y="1191"/>
                  </a:cubicBezTo>
                  <a:cubicBezTo>
                    <a:pt x="2383" y="534"/>
                    <a:pt x="1850" y="1"/>
                    <a:pt x="119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8" name="Google Shape;5238;p68"/>
            <p:cNvSpPr/>
            <p:nvPr/>
          </p:nvSpPr>
          <p:spPr>
            <a:xfrm>
              <a:off x="4165302" y="2516782"/>
              <a:ext cx="183786" cy="361921"/>
            </a:xfrm>
            <a:custGeom>
              <a:rect b="b" l="l" r="r" t="t"/>
              <a:pathLst>
                <a:path extrusionOk="0" h="15242" w="7740">
                  <a:moveTo>
                    <a:pt x="3873" y="596"/>
                  </a:moveTo>
                  <a:cubicBezTo>
                    <a:pt x="5678" y="596"/>
                    <a:pt x="7149" y="2067"/>
                    <a:pt x="7149" y="3870"/>
                  </a:cubicBezTo>
                  <a:cubicBezTo>
                    <a:pt x="7149" y="5256"/>
                    <a:pt x="6269" y="6495"/>
                    <a:pt x="4965" y="6958"/>
                  </a:cubicBezTo>
                  <a:cubicBezTo>
                    <a:pt x="4839" y="6999"/>
                    <a:pt x="4760" y="7110"/>
                    <a:pt x="4760" y="7236"/>
                  </a:cubicBezTo>
                  <a:lnTo>
                    <a:pt x="4760" y="9283"/>
                  </a:lnTo>
                  <a:lnTo>
                    <a:pt x="4254" y="9790"/>
                  </a:lnTo>
                  <a:cubicBezTo>
                    <a:pt x="4140" y="9904"/>
                    <a:pt x="4140" y="10095"/>
                    <a:pt x="4254" y="10212"/>
                  </a:cubicBezTo>
                  <a:lnTo>
                    <a:pt x="4638" y="10596"/>
                  </a:lnTo>
                  <a:lnTo>
                    <a:pt x="4254" y="10980"/>
                  </a:lnTo>
                  <a:cubicBezTo>
                    <a:pt x="4140" y="11097"/>
                    <a:pt x="4140" y="11288"/>
                    <a:pt x="4254" y="11402"/>
                  </a:cubicBezTo>
                  <a:lnTo>
                    <a:pt x="4638" y="11789"/>
                  </a:lnTo>
                  <a:lnTo>
                    <a:pt x="4254" y="12173"/>
                  </a:lnTo>
                  <a:cubicBezTo>
                    <a:pt x="4140" y="12287"/>
                    <a:pt x="4140" y="12478"/>
                    <a:pt x="4254" y="12595"/>
                  </a:cubicBezTo>
                  <a:lnTo>
                    <a:pt x="4760" y="13101"/>
                  </a:lnTo>
                  <a:lnTo>
                    <a:pt x="4760" y="13630"/>
                  </a:lnTo>
                  <a:lnTo>
                    <a:pt x="3870" y="14520"/>
                  </a:lnTo>
                  <a:lnTo>
                    <a:pt x="2977" y="13630"/>
                  </a:lnTo>
                  <a:lnTo>
                    <a:pt x="2977" y="7236"/>
                  </a:lnTo>
                  <a:cubicBezTo>
                    <a:pt x="2977" y="7110"/>
                    <a:pt x="2901" y="6999"/>
                    <a:pt x="2781" y="6958"/>
                  </a:cubicBezTo>
                  <a:cubicBezTo>
                    <a:pt x="1474" y="6495"/>
                    <a:pt x="599" y="5256"/>
                    <a:pt x="599" y="3870"/>
                  </a:cubicBezTo>
                  <a:cubicBezTo>
                    <a:pt x="599" y="2067"/>
                    <a:pt x="2070" y="596"/>
                    <a:pt x="3873" y="596"/>
                  </a:cubicBezTo>
                  <a:close/>
                  <a:moveTo>
                    <a:pt x="3870" y="0"/>
                  </a:moveTo>
                  <a:cubicBezTo>
                    <a:pt x="1735" y="0"/>
                    <a:pt x="0" y="1735"/>
                    <a:pt x="0" y="3870"/>
                  </a:cubicBezTo>
                  <a:cubicBezTo>
                    <a:pt x="0" y="5436"/>
                    <a:pt x="948" y="6846"/>
                    <a:pt x="2383" y="7440"/>
                  </a:cubicBezTo>
                  <a:lnTo>
                    <a:pt x="2383" y="13752"/>
                  </a:lnTo>
                  <a:cubicBezTo>
                    <a:pt x="2383" y="13831"/>
                    <a:pt x="2413" y="13905"/>
                    <a:pt x="2470" y="13962"/>
                  </a:cubicBezTo>
                  <a:lnTo>
                    <a:pt x="3663" y="15155"/>
                  </a:lnTo>
                  <a:cubicBezTo>
                    <a:pt x="3720" y="15212"/>
                    <a:pt x="3794" y="15242"/>
                    <a:pt x="3873" y="15242"/>
                  </a:cubicBezTo>
                  <a:cubicBezTo>
                    <a:pt x="3949" y="15242"/>
                    <a:pt x="4025" y="15212"/>
                    <a:pt x="4085" y="15155"/>
                  </a:cubicBezTo>
                  <a:lnTo>
                    <a:pt x="5275" y="13962"/>
                  </a:lnTo>
                  <a:cubicBezTo>
                    <a:pt x="5330" y="13907"/>
                    <a:pt x="5365" y="13828"/>
                    <a:pt x="5365" y="13752"/>
                  </a:cubicBezTo>
                  <a:lnTo>
                    <a:pt x="5365" y="12979"/>
                  </a:lnTo>
                  <a:cubicBezTo>
                    <a:pt x="5365" y="12900"/>
                    <a:pt x="5332" y="12826"/>
                    <a:pt x="5275" y="12769"/>
                  </a:cubicBezTo>
                  <a:lnTo>
                    <a:pt x="4891" y="12382"/>
                  </a:lnTo>
                  <a:lnTo>
                    <a:pt x="5275" y="11998"/>
                  </a:lnTo>
                  <a:cubicBezTo>
                    <a:pt x="5392" y="11881"/>
                    <a:pt x="5392" y="11693"/>
                    <a:pt x="5275" y="11576"/>
                  </a:cubicBezTo>
                  <a:lnTo>
                    <a:pt x="4891" y="11192"/>
                  </a:lnTo>
                  <a:lnTo>
                    <a:pt x="5275" y="10806"/>
                  </a:lnTo>
                  <a:cubicBezTo>
                    <a:pt x="5392" y="10691"/>
                    <a:pt x="5392" y="10501"/>
                    <a:pt x="5275" y="10384"/>
                  </a:cubicBezTo>
                  <a:lnTo>
                    <a:pt x="4891" y="10000"/>
                  </a:lnTo>
                  <a:lnTo>
                    <a:pt x="5275" y="9616"/>
                  </a:lnTo>
                  <a:cubicBezTo>
                    <a:pt x="5324" y="9561"/>
                    <a:pt x="5357" y="9482"/>
                    <a:pt x="5357" y="9406"/>
                  </a:cubicBezTo>
                  <a:lnTo>
                    <a:pt x="5357" y="7440"/>
                  </a:lnTo>
                  <a:cubicBezTo>
                    <a:pt x="6789" y="6841"/>
                    <a:pt x="7740" y="5433"/>
                    <a:pt x="7740" y="3870"/>
                  </a:cubicBezTo>
                  <a:cubicBezTo>
                    <a:pt x="7740" y="1735"/>
                    <a:pt x="6005" y="0"/>
                    <a:pt x="38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39" name="Google Shape;5239;p68"/>
          <p:cNvGrpSpPr/>
          <p:nvPr/>
        </p:nvGrpSpPr>
        <p:grpSpPr>
          <a:xfrm>
            <a:off x="4727228" y="2577546"/>
            <a:ext cx="361921" cy="240323"/>
            <a:chOff x="4727228" y="2577546"/>
            <a:chExt cx="361921" cy="240323"/>
          </a:xfrm>
        </p:grpSpPr>
        <p:sp>
          <p:nvSpPr>
            <p:cNvPr id="5240" name="Google Shape;5240;p68"/>
            <p:cNvSpPr/>
            <p:nvPr/>
          </p:nvSpPr>
          <p:spPr>
            <a:xfrm>
              <a:off x="4727228" y="2577546"/>
              <a:ext cx="361921" cy="240323"/>
            </a:xfrm>
            <a:custGeom>
              <a:rect b="b" l="l" r="r" t="t"/>
              <a:pathLst>
                <a:path extrusionOk="0" h="10121" w="15242">
                  <a:moveTo>
                    <a:pt x="14343" y="597"/>
                  </a:moveTo>
                  <a:cubicBezTo>
                    <a:pt x="14507" y="597"/>
                    <a:pt x="14640" y="728"/>
                    <a:pt x="14640" y="891"/>
                  </a:cubicBezTo>
                  <a:cubicBezTo>
                    <a:pt x="14646" y="2697"/>
                    <a:pt x="13175" y="4167"/>
                    <a:pt x="11372" y="4167"/>
                  </a:cubicBezTo>
                  <a:lnTo>
                    <a:pt x="10770" y="4167"/>
                  </a:lnTo>
                  <a:cubicBezTo>
                    <a:pt x="10381" y="2795"/>
                    <a:pt x="9115" y="1785"/>
                    <a:pt x="7617" y="1785"/>
                  </a:cubicBezTo>
                  <a:cubicBezTo>
                    <a:pt x="6119" y="1785"/>
                    <a:pt x="4856" y="2792"/>
                    <a:pt x="4463" y="4167"/>
                  </a:cubicBezTo>
                  <a:lnTo>
                    <a:pt x="3864" y="4167"/>
                  </a:lnTo>
                  <a:cubicBezTo>
                    <a:pt x="2059" y="4167"/>
                    <a:pt x="591" y="2697"/>
                    <a:pt x="591" y="891"/>
                  </a:cubicBezTo>
                  <a:cubicBezTo>
                    <a:pt x="591" y="728"/>
                    <a:pt x="724" y="597"/>
                    <a:pt x="888" y="597"/>
                  </a:cubicBezTo>
                  <a:close/>
                  <a:moveTo>
                    <a:pt x="7620" y="2373"/>
                  </a:moveTo>
                  <a:cubicBezTo>
                    <a:pt x="9098" y="2373"/>
                    <a:pt x="10299" y="3574"/>
                    <a:pt x="10299" y="5052"/>
                  </a:cubicBezTo>
                  <a:cubicBezTo>
                    <a:pt x="10299" y="6528"/>
                    <a:pt x="9098" y="7732"/>
                    <a:pt x="7620" y="7732"/>
                  </a:cubicBezTo>
                  <a:cubicBezTo>
                    <a:pt x="6144" y="7732"/>
                    <a:pt x="4943" y="6528"/>
                    <a:pt x="4943" y="5052"/>
                  </a:cubicBezTo>
                  <a:cubicBezTo>
                    <a:pt x="4943" y="3574"/>
                    <a:pt x="6144" y="2373"/>
                    <a:pt x="7620" y="2373"/>
                  </a:cubicBezTo>
                  <a:close/>
                  <a:moveTo>
                    <a:pt x="599" y="2945"/>
                  </a:moveTo>
                  <a:cubicBezTo>
                    <a:pt x="1274" y="4013"/>
                    <a:pt x="2455" y="4732"/>
                    <a:pt x="3805" y="4732"/>
                  </a:cubicBezTo>
                  <a:cubicBezTo>
                    <a:pt x="3827" y="4732"/>
                    <a:pt x="3850" y="4731"/>
                    <a:pt x="3872" y="4731"/>
                  </a:cubicBezTo>
                  <a:lnTo>
                    <a:pt x="4363" y="4731"/>
                  </a:lnTo>
                  <a:cubicBezTo>
                    <a:pt x="4352" y="4851"/>
                    <a:pt x="4349" y="4949"/>
                    <a:pt x="4349" y="5052"/>
                  </a:cubicBezTo>
                  <a:cubicBezTo>
                    <a:pt x="4349" y="6855"/>
                    <a:pt x="5820" y="8326"/>
                    <a:pt x="7622" y="8326"/>
                  </a:cubicBezTo>
                  <a:cubicBezTo>
                    <a:pt x="9428" y="8326"/>
                    <a:pt x="10898" y="6855"/>
                    <a:pt x="10898" y="5052"/>
                  </a:cubicBezTo>
                  <a:cubicBezTo>
                    <a:pt x="10898" y="4954"/>
                    <a:pt x="10885" y="4764"/>
                    <a:pt x="10885" y="4764"/>
                  </a:cubicBezTo>
                  <a:lnTo>
                    <a:pt x="11375" y="4764"/>
                  </a:lnTo>
                  <a:cubicBezTo>
                    <a:pt x="12753" y="4764"/>
                    <a:pt x="13962" y="4042"/>
                    <a:pt x="14648" y="2953"/>
                  </a:cubicBezTo>
                  <a:lnTo>
                    <a:pt x="14648" y="9230"/>
                  </a:lnTo>
                  <a:lnTo>
                    <a:pt x="14646" y="9230"/>
                  </a:lnTo>
                  <a:cubicBezTo>
                    <a:pt x="14646" y="9393"/>
                    <a:pt x="14515" y="9524"/>
                    <a:pt x="14351" y="9524"/>
                  </a:cubicBezTo>
                  <a:lnTo>
                    <a:pt x="893" y="9524"/>
                  </a:lnTo>
                  <a:cubicBezTo>
                    <a:pt x="730" y="9524"/>
                    <a:pt x="599" y="9390"/>
                    <a:pt x="599" y="9230"/>
                  </a:cubicBezTo>
                  <a:lnTo>
                    <a:pt x="599" y="2945"/>
                  </a:lnTo>
                  <a:close/>
                  <a:moveTo>
                    <a:pt x="891" y="1"/>
                  </a:moveTo>
                  <a:cubicBezTo>
                    <a:pt x="398" y="1"/>
                    <a:pt x="0" y="398"/>
                    <a:pt x="0" y="891"/>
                  </a:cubicBezTo>
                  <a:lnTo>
                    <a:pt x="0" y="9230"/>
                  </a:lnTo>
                  <a:cubicBezTo>
                    <a:pt x="0" y="9723"/>
                    <a:pt x="398" y="10120"/>
                    <a:pt x="891" y="10120"/>
                  </a:cubicBezTo>
                  <a:lnTo>
                    <a:pt x="14346" y="10120"/>
                  </a:lnTo>
                  <a:cubicBezTo>
                    <a:pt x="14842" y="10120"/>
                    <a:pt x="15239" y="9723"/>
                    <a:pt x="15239" y="9230"/>
                  </a:cubicBezTo>
                  <a:lnTo>
                    <a:pt x="15239" y="891"/>
                  </a:lnTo>
                  <a:cubicBezTo>
                    <a:pt x="15242" y="398"/>
                    <a:pt x="14842" y="1"/>
                    <a:pt x="1434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1" name="Google Shape;5241;p68"/>
            <p:cNvSpPr/>
            <p:nvPr/>
          </p:nvSpPr>
          <p:spPr>
            <a:xfrm>
              <a:off x="4858680" y="2648045"/>
              <a:ext cx="98945" cy="98945"/>
            </a:xfrm>
            <a:custGeom>
              <a:rect b="b" l="l" r="r" t="t"/>
              <a:pathLst>
                <a:path extrusionOk="0" h="4167" w="4167">
                  <a:moveTo>
                    <a:pt x="2084" y="0"/>
                  </a:moveTo>
                  <a:cubicBezTo>
                    <a:pt x="937" y="0"/>
                    <a:pt x="0" y="937"/>
                    <a:pt x="0" y="2083"/>
                  </a:cubicBezTo>
                  <a:cubicBezTo>
                    <a:pt x="0" y="3233"/>
                    <a:pt x="934" y="4167"/>
                    <a:pt x="2084" y="4167"/>
                  </a:cubicBezTo>
                  <a:cubicBezTo>
                    <a:pt x="2323" y="4167"/>
                    <a:pt x="2557" y="4126"/>
                    <a:pt x="2778" y="4047"/>
                  </a:cubicBezTo>
                  <a:cubicBezTo>
                    <a:pt x="2936" y="3992"/>
                    <a:pt x="3012" y="3824"/>
                    <a:pt x="2960" y="3666"/>
                  </a:cubicBezTo>
                  <a:cubicBezTo>
                    <a:pt x="2916" y="3544"/>
                    <a:pt x="2802" y="3469"/>
                    <a:pt x="2679" y="3469"/>
                  </a:cubicBezTo>
                  <a:cubicBezTo>
                    <a:pt x="2646" y="3469"/>
                    <a:pt x="2612" y="3474"/>
                    <a:pt x="2579" y="3486"/>
                  </a:cubicBezTo>
                  <a:cubicBezTo>
                    <a:pt x="2419" y="3543"/>
                    <a:pt x="2250" y="3570"/>
                    <a:pt x="2081" y="3570"/>
                  </a:cubicBezTo>
                  <a:cubicBezTo>
                    <a:pt x="1261" y="3570"/>
                    <a:pt x="594" y="2903"/>
                    <a:pt x="594" y="2083"/>
                  </a:cubicBezTo>
                  <a:cubicBezTo>
                    <a:pt x="594" y="1264"/>
                    <a:pt x="1261" y="597"/>
                    <a:pt x="2081" y="597"/>
                  </a:cubicBezTo>
                  <a:cubicBezTo>
                    <a:pt x="2901" y="597"/>
                    <a:pt x="3568" y="1264"/>
                    <a:pt x="3568" y="2083"/>
                  </a:cubicBezTo>
                  <a:cubicBezTo>
                    <a:pt x="3568" y="2247"/>
                    <a:pt x="3437" y="2380"/>
                    <a:pt x="3271" y="2380"/>
                  </a:cubicBezTo>
                  <a:cubicBezTo>
                    <a:pt x="3108" y="2380"/>
                    <a:pt x="2977" y="2247"/>
                    <a:pt x="2977" y="2083"/>
                  </a:cubicBezTo>
                  <a:cubicBezTo>
                    <a:pt x="2977" y="1590"/>
                    <a:pt x="2574" y="1190"/>
                    <a:pt x="2084" y="1190"/>
                  </a:cubicBezTo>
                  <a:cubicBezTo>
                    <a:pt x="1591" y="1190"/>
                    <a:pt x="1193" y="1593"/>
                    <a:pt x="1193" y="2083"/>
                  </a:cubicBezTo>
                  <a:cubicBezTo>
                    <a:pt x="1193" y="2576"/>
                    <a:pt x="1593" y="2974"/>
                    <a:pt x="2084" y="2974"/>
                  </a:cubicBezTo>
                  <a:cubicBezTo>
                    <a:pt x="2312" y="2974"/>
                    <a:pt x="2519" y="2889"/>
                    <a:pt x="2680" y="2748"/>
                  </a:cubicBezTo>
                  <a:cubicBezTo>
                    <a:pt x="2838" y="2889"/>
                    <a:pt x="3048" y="2974"/>
                    <a:pt x="3276" y="2974"/>
                  </a:cubicBezTo>
                  <a:cubicBezTo>
                    <a:pt x="3769" y="2974"/>
                    <a:pt x="4167" y="2574"/>
                    <a:pt x="4167" y="2083"/>
                  </a:cubicBezTo>
                  <a:cubicBezTo>
                    <a:pt x="4167" y="931"/>
                    <a:pt x="3233" y="0"/>
                    <a:pt x="20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42" name="Google Shape;5242;p68"/>
          <p:cNvGrpSpPr/>
          <p:nvPr/>
        </p:nvGrpSpPr>
        <p:grpSpPr>
          <a:xfrm>
            <a:off x="5411226" y="2516782"/>
            <a:ext cx="296765" cy="361874"/>
            <a:chOff x="5411226" y="2516782"/>
            <a:chExt cx="296765" cy="361874"/>
          </a:xfrm>
        </p:grpSpPr>
        <p:sp>
          <p:nvSpPr>
            <p:cNvPr id="5243" name="Google Shape;5243;p68"/>
            <p:cNvSpPr/>
            <p:nvPr/>
          </p:nvSpPr>
          <p:spPr>
            <a:xfrm>
              <a:off x="5495925" y="2561328"/>
              <a:ext cx="141306" cy="42385"/>
            </a:xfrm>
            <a:custGeom>
              <a:rect b="b" l="l" r="r" t="t"/>
              <a:pathLst>
                <a:path extrusionOk="0" h="1785" w="5951">
                  <a:moveTo>
                    <a:pt x="5357" y="594"/>
                  </a:moveTo>
                  <a:lnTo>
                    <a:pt x="5357" y="1190"/>
                  </a:lnTo>
                  <a:lnTo>
                    <a:pt x="594" y="1190"/>
                  </a:lnTo>
                  <a:lnTo>
                    <a:pt x="594" y="594"/>
                  </a:lnTo>
                  <a:close/>
                  <a:moveTo>
                    <a:pt x="298" y="0"/>
                  </a:moveTo>
                  <a:cubicBezTo>
                    <a:pt x="134" y="0"/>
                    <a:pt x="1" y="131"/>
                    <a:pt x="1" y="294"/>
                  </a:cubicBezTo>
                  <a:lnTo>
                    <a:pt x="1" y="1487"/>
                  </a:lnTo>
                  <a:cubicBezTo>
                    <a:pt x="1" y="1651"/>
                    <a:pt x="134" y="1784"/>
                    <a:pt x="298" y="1784"/>
                  </a:cubicBezTo>
                  <a:lnTo>
                    <a:pt x="5657" y="1784"/>
                  </a:lnTo>
                  <a:cubicBezTo>
                    <a:pt x="5820" y="1784"/>
                    <a:pt x="5951" y="1651"/>
                    <a:pt x="5951" y="1487"/>
                  </a:cubicBezTo>
                  <a:lnTo>
                    <a:pt x="5951" y="294"/>
                  </a:lnTo>
                  <a:cubicBezTo>
                    <a:pt x="5951" y="131"/>
                    <a:pt x="5820" y="0"/>
                    <a:pt x="565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4" name="Google Shape;5244;p68"/>
            <p:cNvSpPr/>
            <p:nvPr/>
          </p:nvSpPr>
          <p:spPr>
            <a:xfrm>
              <a:off x="5495925" y="2633869"/>
              <a:ext cx="141306" cy="141306"/>
            </a:xfrm>
            <a:custGeom>
              <a:rect b="b" l="l" r="r" t="t"/>
              <a:pathLst>
                <a:path extrusionOk="0" h="5951" w="5951">
                  <a:moveTo>
                    <a:pt x="2977" y="594"/>
                  </a:moveTo>
                  <a:cubicBezTo>
                    <a:pt x="4290" y="594"/>
                    <a:pt x="5360" y="1662"/>
                    <a:pt x="5360" y="2977"/>
                  </a:cubicBezTo>
                  <a:cubicBezTo>
                    <a:pt x="5357" y="3538"/>
                    <a:pt x="5161" y="4056"/>
                    <a:pt x="4834" y="4464"/>
                  </a:cubicBezTo>
                  <a:cubicBezTo>
                    <a:pt x="4385" y="3906"/>
                    <a:pt x="3704" y="3571"/>
                    <a:pt x="2977" y="3571"/>
                  </a:cubicBezTo>
                  <a:cubicBezTo>
                    <a:pt x="2247" y="3571"/>
                    <a:pt x="1567" y="3906"/>
                    <a:pt x="1117" y="4464"/>
                  </a:cubicBezTo>
                  <a:cubicBezTo>
                    <a:pt x="790" y="4056"/>
                    <a:pt x="594" y="3538"/>
                    <a:pt x="594" y="2977"/>
                  </a:cubicBezTo>
                  <a:cubicBezTo>
                    <a:pt x="594" y="1662"/>
                    <a:pt x="1662" y="594"/>
                    <a:pt x="2977" y="594"/>
                  </a:cubicBezTo>
                  <a:close/>
                  <a:moveTo>
                    <a:pt x="2977" y="4167"/>
                  </a:moveTo>
                  <a:cubicBezTo>
                    <a:pt x="3546" y="4167"/>
                    <a:pt x="4069" y="4437"/>
                    <a:pt x="4407" y="4883"/>
                  </a:cubicBezTo>
                  <a:cubicBezTo>
                    <a:pt x="4004" y="5180"/>
                    <a:pt x="3511" y="5360"/>
                    <a:pt x="2977" y="5360"/>
                  </a:cubicBezTo>
                  <a:cubicBezTo>
                    <a:pt x="2443" y="5360"/>
                    <a:pt x="1945" y="5183"/>
                    <a:pt x="1547" y="4883"/>
                  </a:cubicBezTo>
                  <a:cubicBezTo>
                    <a:pt x="1880" y="4437"/>
                    <a:pt x="2408" y="4167"/>
                    <a:pt x="2977" y="4167"/>
                  </a:cubicBezTo>
                  <a:close/>
                  <a:moveTo>
                    <a:pt x="2977" y="1"/>
                  </a:moveTo>
                  <a:cubicBezTo>
                    <a:pt x="1335" y="1"/>
                    <a:pt x="1" y="1335"/>
                    <a:pt x="1" y="2977"/>
                  </a:cubicBezTo>
                  <a:cubicBezTo>
                    <a:pt x="1" y="4619"/>
                    <a:pt x="1340" y="5951"/>
                    <a:pt x="2977" y="5951"/>
                  </a:cubicBezTo>
                  <a:cubicBezTo>
                    <a:pt x="4614" y="5951"/>
                    <a:pt x="5951" y="4619"/>
                    <a:pt x="5951" y="2977"/>
                  </a:cubicBezTo>
                  <a:cubicBezTo>
                    <a:pt x="5951" y="1335"/>
                    <a:pt x="4617" y="1"/>
                    <a:pt x="29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5" name="Google Shape;5245;p68"/>
            <p:cNvSpPr/>
            <p:nvPr/>
          </p:nvSpPr>
          <p:spPr>
            <a:xfrm>
              <a:off x="5538286" y="2662078"/>
              <a:ext cx="56608" cy="56584"/>
            </a:xfrm>
            <a:custGeom>
              <a:rect b="b" l="l" r="r" t="t"/>
              <a:pathLst>
                <a:path extrusionOk="0" h="2383" w="2384">
                  <a:moveTo>
                    <a:pt x="1193" y="0"/>
                  </a:moveTo>
                  <a:cubicBezTo>
                    <a:pt x="534" y="0"/>
                    <a:pt x="0" y="534"/>
                    <a:pt x="0" y="1193"/>
                  </a:cubicBezTo>
                  <a:cubicBezTo>
                    <a:pt x="0" y="1849"/>
                    <a:pt x="534" y="2383"/>
                    <a:pt x="1193" y="2383"/>
                  </a:cubicBezTo>
                  <a:cubicBezTo>
                    <a:pt x="1849" y="2383"/>
                    <a:pt x="2383" y="1849"/>
                    <a:pt x="2383" y="1193"/>
                  </a:cubicBezTo>
                  <a:cubicBezTo>
                    <a:pt x="2383" y="534"/>
                    <a:pt x="1849" y="0"/>
                    <a:pt x="11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6" name="Google Shape;5246;p68"/>
            <p:cNvSpPr/>
            <p:nvPr/>
          </p:nvSpPr>
          <p:spPr>
            <a:xfrm>
              <a:off x="5495402" y="2805806"/>
              <a:ext cx="142423" cy="14057"/>
            </a:xfrm>
            <a:custGeom>
              <a:rect b="b" l="l" r="r" t="t"/>
              <a:pathLst>
                <a:path extrusionOk="0" h="592" w="5998">
                  <a:moveTo>
                    <a:pt x="330" y="1"/>
                  </a:moveTo>
                  <a:cubicBezTo>
                    <a:pt x="181" y="1"/>
                    <a:pt x="47" y="104"/>
                    <a:pt x="28" y="251"/>
                  </a:cubicBezTo>
                  <a:cubicBezTo>
                    <a:pt x="1" y="436"/>
                    <a:pt x="142" y="592"/>
                    <a:pt x="322" y="592"/>
                  </a:cubicBezTo>
                  <a:lnTo>
                    <a:pt x="5671" y="592"/>
                  </a:lnTo>
                  <a:cubicBezTo>
                    <a:pt x="5820" y="592"/>
                    <a:pt x="5954" y="488"/>
                    <a:pt x="5973" y="341"/>
                  </a:cubicBezTo>
                  <a:cubicBezTo>
                    <a:pt x="5997" y="161"/>
                    <a:pt x="5856" y="1"/>
                    <a:pt x="567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7" name="Google Shape;5247;p68"/>
            <p:cNvSpPr/>
            <p:nvPr/>
          </p:nvSpPr>
          <p:spPr>
            <a:xfrm>
              <a:off x="5411226" y="2516782"/>
              <a:ext cx="296765" cy="361874"/>
            </a:xfrm>
            <a:custGeom>
              <a:rect b="b" l="l" r="r" t="t"/>
              <a:pathLst>
                <a:path extrusionOk="0" h="15240" w="12498">
                  <a:moveTo>
                    <a:pt x="11601" y="1784"/>
                  </a:moveTo>
                  <a:cubicBezTo>
                    <a:pt x="11765" y="1784"/>
                    <a:pt x="11898" y="1917"/>
                    <a:pt x="11898" y="2081"/>
                  </a:cubicBezTo>
                  <a:lnTo>
                    <a:pt x="11898" y="3954"/>
                  </a:lnTo>
                  <a:cubicBezTo>
                    <a:pt x="11901" y="4123"/>
                    <a:pt x="11770" y="4254"/>
                    <a:pt x="11601" y="4254"/>
                  </a:cubicBezTo>
                  <a:lnTo>
                    <a:pt x="11307" y="4254"/>
                  </a:lnTo>
                  <a:lnTo>
                    <a:pt x="11307" y="1784"/>
                  </a:lnTo>
                  <a:close/>
                  <a:moveTo>
                    <a:pt x="11601" y="4850"/>
                  </a:moveTo>
                  <a:cubicBezTo>
                    <a:pt x="11765" y="4850"/>
                    <a:pt x="11898" y="4983"/>
                    <a:pt x="11898" y="5147"/>
                  </a:cubicBezTo>
                  <a:lnTo>
                    <a:pt x="11898" y="7023"/>
                  </a:lnTo>
                  <a:cubicBezTo>
                    <a:pt x="11901" y="7189"/>
                    <a:pt x="11770" y="7323"/>
                    <a:pt x="11601" y="7323"/>
                  </a:cubicBezTo>
                  <a:lnTo>
                    <a:pt x="11307" y="7323"/>
                  </a:lnTo>
                  <a:lnTo>
                    <a:pt x="11307" y="4850"/>
                  </a:lnTo>
                  <a:close/>
                  <a:moveTo>
                    <a:pt x="11601" y="7916"/>
                  </a:moveTo>
                  <a:cubicBezTo>
                    <a:pt x="11765" y="7916"/>
                    <a:pt x="11898" y="8050"/>
                    <a:pt x="11898" y="8213"/>
                  </a:cubicBezTo>
                  <a:lnTo>
                    <a:pt x="11898" y="10177"/>
                  </a:lnTo>
                  <a:cubicBezTo>
                    <a:pt x="11901" y="10345"/>
                    <a:pt x="11770" y="10476"/>
                    <a:pt x="11601" y="10476"/>
                  </a:cubicBezTo>
                  <a:lnTo>
                    <a:pt x="11307" y="10476"/>
                  </a:lnTo>
                  <a:lnTo>
                    <a:pt x="11307" y="7916"/>
                  </a:lnTo>
                  <a:close/>
                  <a:moveTo>
                    <a:pt x="11601" y="11073"/>
                  </a:moveTo>
                  <a:cubicBezTo>
                    <a:pt x="11765" y="11073"/>
                    <a:pt x="11898" y="11206"/>
                    <a:pt x="11898" y="11369"/>
                  </a:cubicBezTo>
                  <a:lnTo>
                    <a:pt x="11898" y="13243"/>
                  </a:lnTo>
                  <a:cubicBezTo>
                    <a:pt x="11901" y="13412"/>
                    <a:pt x="11770" y="13545"/>
                    <a:pt x="11601" y="13545"/>
                  </a:cubicBezTo>
                  <a:lnTo>
                    <a:pt x="11307" y="13545"/>
                  </a:lnTo>
                  <a:lnTo>
                    <a:pt x="11307" y="11073"/>
                  </a:lnTo>
                  <a:close/>
                  <a:moveTo>
                    <a:pt x="1781" y="596"/>
                  </a:moveTo>
                  <a:lnTo>
                    <a:pt x="1781" y="14643"/>
                  </a:lnTo>
                  <a:lnTo>
                    <a:pt x="891" y="14643"/>
                  </a:lnTo>
                  <a:cubicBezTo>
                    <a:pt x="727" y="14643"/>
                    <a:pt x="594" y="14512"/>
                    <a:pt x="594" y="14349"/>
                  </a:cubicBezTo>
                  <a:lnTo>
                    <a:pt x="594" y="891"/>
                  </a:lnTo>
                  <a:cubicBezTo>
                    <a:pt x="594" y="727"/>
                    <a:pt x="727" y="596"/>
                    <a:pt x="891" y="596"/>
                  </a:cubicBezTo>
                  <a:close/>
                  <a:moveTo>
                    <a:pt x="9817" y="591"/>
                  </a:moveTo>
                  <a:cubicBezTo>
                    <a:pt x="10313" y="591"/>
                    <a:pt x="10711" y="989"/>
                    <a:pt x="10711" y="1484"/>
                  </a:cubicBezTo>
                  <a:lnTo>
                    <a:pt x="10711" y="13839"/>
                  </a:lnTo>
                  <a:cubicBezTo>
                    <a:pt x="10711" y="14305"/>
                    <a:pt x="10335" y="14643"/>
                    <a:pt x="9817" y="14643"/>
                  </a:cubicBezTo>
                  <a:lnTo>
                    <a:pt x="2378" y="14643"/>
                  </a:lnTo>
                  <a:lnTo>
                    <a:pt x="2378" y="591"/>
                  </a:lnTo>
                  <a:close/>
                  <a:moveTo>
                    <a:pt x="893" y="0"/>
                  </a:moveTo>
                  <a:cubicBezTo>
                    <a:pt x="398" y="0"/>
                    <a:pt x="0" y="398"/>
                    <a:pt x="0" y="891"/>
                  </a:cubicBezTo>
                  <a:lnTo>
                    <a:pt x="0" y="14515"/>
                  </a:lnTo>
                  <a:cubicBezTo>
                    <a:pt x="0" y="14915"/>
                    <a:pt x="327" y="15239"/>
                    <a:pt x="727" y="15239"/>
                  </a:cubicBezTo>
                  <a:lnTo>
                    <a:pt x="9823" y="15239"/>
                  </a:lnTo>
                  <a:cubicBezTo>
                    <a:pt x="10561" y="15239"/>
                    <a:pt x="11144" y="14784"/>
                    <a:pt x="11280" y="14136"/>
                  </a:cubicBezTo>
                  <a:lnTo>
                    <a:pt x="11773" y="14136"/>
                  </a:lnTo>
                  <a:cubicBezTo>
                    <a:pt x="12173" y="14136"/>
                    <a:pt x="12497" y="13809"/>
                    <a:pt x="12497" y="13412"/>
                  </a:cubicBezTo>
                  <a:lnTo>
                    <a:pt x="12497" y="11369"/>
                  </a:lnTo>
                  <a:cubicBezTo>
                    <a:pt x="12497" y="11141"/>
                    <a:pt x="12413" y="10934"/>
                    <a:pt x="12268" y="10773"/>
                  </a:cubicBezTo>
                  <a:cubicBezTo>
                    <a:pt x="12413" y="10618"/>
                    <a:pt x="12497" y="10405"/>
                    <a:pt x="12497" y="10177"/>
                  </a:cubicBezTo>
                  <a:lnTo>
                    <a:pt x="12497" y="8213"/>
                  </a:lnTo>
                  <a:cubicBezTo>
                    <a:pt x="12497" y="7984"/>
                    <a:pt x="12413" y="7778"/>
                    <a:pt x="12268" y="7617"/>
                  </a:cubicBezTo>
                  <a:cubicBezTo>
                    <a:pt x="12413" y="7462"/>
                    <a:pt x="12497" y="7249"/>
                    <a:pt x="12497" y="7023"/>
                  </a:cubicBezTo>
                  <a:lnTo>
                    <a:pt x="12497" y="5147"/>
                  </a:lnTo>
                  <a:cubicBezTo>
                    <a:pt x="12497" y="4918"/>
                    <a:pt x="12413" y="4711"/>
                    <a:pt x="12268" y="4550"/>
                  </a:cubicBezTo>
                  <a:cubicBezTo>
                    <a:pt x="12413" y="4395"/>
                    <a:pt x="12497" y="4183"/>
                    <a:pt x="12497" y="3954"/>
                  </a:cubicBezTo>
                  <a:lnTo>
                    <a:pt x="12497" y="2083"/>
                  </a:lnTo>
                  <a:cubicBezTo>
                    <a:pt x="12497" y="1590"/>
                    <a:pt x="12100" y="1190"/>
                    <a:pt x="11607" y="1190"/>
                  </a:cubicBezTo>
                  <a:lnTo>
                    <a:pt x="11280" y="1190"/>
                  </a:lnTo>
                  <a:cubicBezTo>
                    <a:pt x="11138" y="512"/>
                    <a:pt x="10539" y="0"/>
                    <a:pt x="982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48" name="Google Shape;5248;p68"/>
          <p:cNvGrpSpPr/>
          <p:nvPr/>
        </p:nvGrpSpPr>
        <p:grpSpPr>
          <a:xfrm>
            <a:off x="6022090" y="2516830"/>
            <a:ext cx="310917" cy="361826"/>
            <a:chOff x="6022090" y="2516830"/>
            <a:chExt cx="310917" cy="361826"/>
          </a:xfrm>
        </p:grpSpPr>
        <p:sp>
          <p:nvSpPr>
            <p:cNvPr id="5249" name="Google Shape;5249;p68"/>
            <p:cNvSpPr/>
            <p:nvPr/>
          </p:nvSpPr>
          <p:spPr>
            <a:xfrm>
              <a:off x="6022090" y="2516830"/>
              <a:ext cx="310917" cy="361826"/>
            </a:xfrm>
            <a:custGeom>
              <a:rect b="b" l="l" r="r" t="t"/>
              <a:pathLst>
                <a:path extrusionOk="0" h="15238" w="13094">
                  <a:moveTo>
                    <a:pt x="8034" y="594"/>
                  </a:moveTo>
                  <a:cubicBezTo>
                    <a:pt x="8197" y="594"/>
                    <a:pt x="8328" y="725"/>
                    <a:pt x="8328" y="889"/>
                  </a:cubicBezTo>
                  <a:lnTo>
                    <a:pt x="8328" y="1782"/>
                  </a:lnTo>
                  <a:lnTo>
                    <a:pt x="4758" y="1782"/>
                  </a:lnTo>
                  <a:lnTo>
                    <a:pt x="4758" y="889"/>
                  </a:lnTo>
                  <a:lnTo>
                    <a:pt x="4761" y="889"/>
                  </a:lnTo>
                  <a:cubicBezTo>
                    <a:pt x="4761" y="725"/>
                    <a:pt x="4894" y="594"/>
                    <a:pt x="5058" y="594"/>
                  </a:cubicBezTo>
                  <a:close/>
                  <a:moveTo>
                    <a:pt x="12503" y="2378"/>
                  </a:moveTo>
                  <a:lnTo>
                    <a:pt x="12503" y="2972"/>
                  </a:lnTo>
                  <a:lnTo>
                    <a:pt x="594" y="2972"/>
                  </a:lnTo>
                  <a:lnTo>
                    <a:pt x="594" y="2378"/>
                  </a:lnTo>
                  <a:close/>
                  <a:moveTo>
                    <a:pt x="11291" y="3568"/>
                  </a:moveTo>
                  <a:lnTo>
                    <a:pt x="10711" y="14082"/>
                  </a:lnTo>
                  <a:cubicBezTo>
                    <a:pt x="10695" y="14396"/>
                    <a:pt x="10433" y="14646"/>
                    <a:pt x="10117" y="14646"/>
                  </a:cubicBezTo>
                  <a:lnTo>
                    <a:pt x="2974" y="14646"/>
                  </a:lnTo>
                  <a:cubicBezTo>
                    <a:pt x="2658" y="14646"/>
                    <a:pt x="2400" y="14401"/>
                    <a:pt x="2378" y="14082"/>
                  </a:cubicBezTo>
                  <a:lnTo>
                    <a:pt x="1801" y="3568"/>
                  </a:lnTo>
                  <a:close/>
                  <a:moveTo>
                    <a:pt x="5060" y="1"/>
                  </a:moveTo>
                  <a:cubicBezTo>
                    <a:pt x="4567" y="1"/>
                    <a:pt x="4170" y="404"/>
                    <a:pt x="4170" y="894"/>
                  </a:cubicBezTo>
                  <a:lnTo>
                    <a:pt x="4170" y="1784"/>
                  </a:lnTo>
                  <a:lnTo>
                    <a:pt x="300" y="1784"/>
                  </a:lnTo>
                  <a:cubicBezTo>
                    <a:pt x="131" y="1784"/>
                    <a:pt x="0" y="1918"/>
                    <a:pt x="0" y="2081"/>
                  </a:cubicBezTo>
                  <a:lnTo>
                    <a:pt x="0" y="3271"/>
                  </a:lnTo>
                  <a:cubicBezTo>
                    <a:pt x="0" y="3435"/>
                    <a:pt x="131" y="3568"/>
                    <a:pt x="295" y="3568"/>
                  </a:cubicBezTo>
                  <a:lnTo>
                    <a:pt x="1204" y="3568"/>
                  </a:lnTo>
                  <a:lnTo>
                    <a:pt x="1787" y="14115"/>
                  </a:lnTo>
                  <a:cubicBezTo>
                    <a:pt x="1825" y="14744"/>
                    <a:pt x="2345" y="15237"/>
                    <a:pt x="2974" y="15237"/>
                  </a:cubicBezTo>
                  <a:lnTo>
                    <a:pt x="10120" y="15237"/>
                  </a:lnTo>
                  <a:cubicBezTo>
                    <a:pt x="10749" y="15237"/>
                    <a:pt x="11272" y="14744"/>
                    <a:pt x="11307" y="14115"/>
                  </a:cubicBezTo>
                  <a:lnTo>
                    <a:pt x="11890" y="3568"/>
                  </a:lnTo>
                  <a:lnTo>
                    <a:pt x="12800" y="3568"/>
                  </a:lnTo>
                  <a:cubicBezTo>
                    <a:pt x="12963" y="3568"/>
                    <a:pt x="13094" y="3435"/>
                    <a:pt x="13094" y="3271"/>
                  </a:cubicBezTo>
                  <a:lnTo>
                    <a:pt x="13094" y="2081"/>
                  </a:lnTo>
                  <a:cubicBezTo>
                    <a:pt x="13094" y="1918"/>
                    <a:pt x="12963" y="1784"/>
                    <a:pt x="12800" y="1784"/>
                  </a:cubicBezTo>
                  <a:lnTo>
                    <a:pt x="8927" y="1784"/>
                  </a:lnTo>
                  <a:lnTo>
                    <a:pt x="8927" y="894"/>
                  </a:lnTo>
                  <a:cubicBezTo>
                    <a:pt x="8927" y="398"/>
                    <a:pt x="8527" y="1"/>
                    <a:pt x="803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0" name="Google Shape;5250;p68"/>
            <p:cNvSpPr/>
            <p:nvPr/>
          </p:nvSpPr>
          <p:spPr>
            <a:xfrm>
              <a:off x="6106860" y="2629856"/>
              <a:ext cx="28209" cy="206368"/>
            </a:xfrm>
            <a:custGeom>
              <a:rect b="b" l="l" r="r" t="t"/>
              <a:pathLst>
                <a:path extrusionOk="0" h="8691" w="1188">
                  <a:moveTo>
                    <a:pt x="297" y="1"/>
                  </a:moveTo>
                  <a:cubicBezTo>
                    <a:pt x="134" y="1"/>
                    <a:pt x="1" y="132"/>
                    <a:pt x="1" y="295"/>
                  </a:cubicBezTo>
                  <a:lnTo>
                    <a:pt x="1" y="8394"/>
                  </a:lnTo>
                  <a:cubicBezTo>
                    <a:pt x="1" y="8557"/>
                    <a:pt x="134" y="8691"/>
                    <a:pt x="297" y="8691"/>
                  </a:cubicBezTo>
                  <a:lnTo>
                    <a:pt x="891" y="8691"/>
                  </a:lnTo>
                  <a:cubicBezTo>
                    <a:pt x="1055" y="8691"/>
                    <a:pt x="1188" y="8557"/>
                    <a:pt x="1188" y="8394"/>
                  </a:cubicBezTo>
                  <a:lnTo>
                    <a:pt x="1188" y="295"/>
                  </a:lnTo>
                  <a:cubicBezTo>
                    <a:pt x="1188" y="132"/>
                    <a:pt x="1055" y="1"/>
                    <a:pt x="8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1" name="Google Shape;5251;p68"/>
            <p:cNvSpPr/>
            <p:nvPr/>
          </p:nvSpPr>
          <p:spPr>
            <a:xfrm>
              <a:off x="6163444" y="2629856"/>
              <a:ext cx="28209" cy="206368"/>
            </a:xfrm>
            <a:custGeom>
              <a:rect b="b" l="l" r="r" t="t"/>
              <a:pathLst>
                <a:path extrusionOk="0" h="8691" w="1188">
                  <a:moveTo>
                    <a:pt x="297" y="1"/>
                  </a:moveTo>
                  <a:cubicBezTo>
                    <a:pt x="134" y="1"/>
                    <a:pt x="0" y="132"/>
                    <a:pt x="0" y="295"/>
                  </a:cubicBezTo>
                  <a:lnTo>
                    <a:pt x="0" y="8394"/>
                  </a:lnTo>
                  <a:cubicBezTo>
                    <a:pt x="0" y="8557"/>
                    <a:pt x="134" y="8691"/>
                    <a:pt x="297" y="8691"/>
                  </a:cubicBezTo>
                  <a:lnTo>
                    <a:pt x="891" y="8691"/>
                  </a:lnTo>
                  <a:cubicBezTo>
                    <a:pt x="1054" y="8691"/>
                    <a:pt x="1188" y="8557"/>
                    <a:pt x="1188" y="8394"/>
                  </a:cubicBezTo>
                  <a:lnTo>
                    <a:pt x="1188" y="295"/>
                  </a:lnTo>
                  <a:cubicBezTo>
                    <a:pt x="1188" y="132"/>
                    <a:pt x="1054" y="1"/>
                    <a:pt x="89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2" name="Google Shape;5252;p68"/>
            <p:cNvSpPr/>
            <p:nvPr/>
          </p:nvSpPr>
          <p:spPr>
            <a:xfrm>
              <a:off x="6219957" y="2629856"/>
              <a:ext cx="28280" cy="206368"/>
            </a:xfrm>
            <a:custGeom>
              <a:rect b="b" l="l" r="r" t="t"/>
              <a:pathLst>
                <a:path extrusionOk="0" h="8691" w="1191">
                  <a:moveTo>
                    <a:pt x="300" y="1"/>
                  </a:moveTo>
                  <a:cubicBezTo>
                    <a:pt x="137" y="1"/>
                    <a:pt x="3" y="132"/>
                    <a:pt x="3" y="295"/>
                  </a:cubicBezTo>
                  <a:lnTo>
                    <a:pt x="3" y="8394"/>
                  </a:lnTo>
                  <a:cubicBezTo>
                    <a:pt x="1" y="8557"/>
                    <a:pt x="131" y="8691"/>
                    <a:pt x="300" y="8691"/>
                  </a:cubicBezTo>
                  <a:lnTo>
                    <a:pt x="894" y="8691"/>
                  </a:lnTo>
                  <a:cubicBezTo>
                    <a:pt x="1057" y="8691"/>
                    <a:pt x="1191" y="8557"/>
                    <a:pt x="1191" y="8394"/>
                  </a:cubicBezTo>
                  <a:lnTo>
                    <a:pt x="1191" y="295"/>
                  </a:lnTo>
                  <a:cubicBezTo>
                    <a:pt x="1191" y="132"/>
                    <a:pt x="1057" y="1"/>
                    <a:pt x="89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53" name="Google Shape;5253;p68"/>
          <p:cNvGrpSpPr/>
          <p:nvPr/>
        </p:nvGrpSpPr>
        <p:grpSpPr>
          <a:xfrm>
            <a:off x="6701696" y="2516782"/>
            <a:ext cx="254333" cy="361803"/>
            <a:chOff x="6701696" y="2516782"/>
            <a:chExt cx="254333" cy="361803"/>
          </a:xfrm>
        </p:grpSpPr>
        <p:sp>
          <p:nvSpPr>
            <p:cNvPr id="5254" name="Google Shape;5254;p68"/>
            <p:cNvSpPr/>
            <p:nvPr/>
          </p:nvSpPr>
          <p:spPr>
            <a:xfrm>
              <a:off x="6758138" y="2690643"/>
              <a:ext cx="141330" cy="159756"/>
            </a:xfrm>
            <a:custGeom>
              <a:rect b="b" l="l" r="r" t="t"/>
              <a:pathLst>
                <a:path extrusionOk="0" h="6728" w="5952">
                  <a:moveTo>
                    <a:pt x="5061" y="594"/>
                  </a:moveTo>
                  <a:cubicBezTo>
                    <a:pt x="5224" y="594"/>
                    <a:pt x="5357" y="728"/>
                    <a:pt x="5357" y="891"/>
                  </a:cubicBezTo>
                  <a:lnTo>
                    <a:pt x="5357" y="5834"/>
                  </a:lnTo>
                  <a:cubicBezTo>
                    <a:pt x="5357" y="5997"/>
                    <a:pt x="5224" y="6131"/>
                    <a:pt x="5061" y="6131"/>
                  </a:cubicBezTo>
                  <a:lnTo>
                    <a:pt x="894" y="6131"/>
                  </a:lnTo>
                  <a:cubicBezTo>
                    <a:pt x="731" y="6131"/>
                    <a:pt x="597" y="5997"/>
                    <a:pt x="597" y="5834"/>
                  </a:cubicBezTo>
                  <a:lnTo>
                    <a:pt x="597" y="891"/>
                  </a:lnTo>
                  <a:cubicBezTo>
                    <a:pt x="597" y="728"/>
                    <a:pt x="731" y="594"/>
                    <a:pt x="894" y="594"/>
                  </a:cubicBezTo>
                  <a:close/>
                  <a:moveTo>
                    <a:pt x="894" y="1"/>
                  </a:moveTo>
                  <a:cubicBezTo>
                    <a:pt x="401" y="1"/>
                    <a:pt x="1" y="401"/>
                    <a:pt x="1" y="891"/>
                  </a:cubicBezTo>
                  <a:lnTo>
                    <a:pt x="1" y="5834"/>
                  </a:lnTo>
                  <a:cubicBezTo>
                    <a:pt x="1" y="6327"/>
                    <a:pt x="401" y="6727"/>
                    <a:pt x="894" y="6727"/>
                  </a:cubicBezTo>
                  <a:lnTo>
                    <a:pt x="5061" y="6727"/>
                  </a:lnTo>
                  <a:cubicBezTo>
                    <a:pt x="5554" y="6727"/>
                    <a:pt x="5951" y="6324"/>
                    <a:pt x="5951" y="5834"/>
                  </a:cubicBezTo>
                  <a:lnTo>
                    <a:pt x="5951" y="891"/>
                  </a:lnTo>
                  <a:cubicBezTo>
                    <a:pt x="5951" y="398"/>
                    <a:pt x="5551" y="1"/>
                    <a:pt x="506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5" name="Google Shape;5255;p68"/>
            <p:cNvSpPr/>
            <p:nvPr/>
          </p:nvSpPr>
          <p:spPr>
            <a:xfrm>
              <a:off x="6701696" y="2516782"/>
              <a:ext cx="254333" cy="361803"/>
            </a:xfrm>
            <a:custGeom>
              <a:rect b="b" l="l" r="r" t="t"/>
              <a:pathLst>
                <a:path extrusionOk="0" h="15237" w="10711">
                  <a:moveTo>
                    <a:pt x="5357" y="2380"/>
                  </a:moveTo>
                  <a:cubicBezTo>
                    <a:pt x="6346" y="2380"/>
                    <a:pt x="7141" y="3183"/>
                    <a:pt x="7141" y="4167"/>
                  </a:cubicBezTo>
                  <a:lnTo>
                    <a:pt x="7141" y="6130"/>
                  </a:lnTo>
                  <a:lnTo>
                    <a:pt x="3571" y="6130"/>
                  </a:lnTo>
                  <a:lnTo>
                    <a:pt x="3571" y="4167"/>
                  </a:lnTo>
                  <a:cubicBezTo>
                    <a:pt x="3571" y="3183"/>
                    <a:pt x="4371" y="2380"/>
                    <a:pt x="5357" y="2380"/>
                  </a:cubicBezTo>
                  <a:close/>
                  <a:moveTo>
                    <a:pt x="5354" y="596"/>
                  </a:moveTo>
                  <a:cubicBezTo>
                    <a:pt x="7321" y="596"/>
                    <a:pt x="8925" y="2198"/>
                    <a:pt x="8925" y="4167"/>
                  </a:cubicBezTo>
                  <a:lnTo>
                    <a:pt x="8925" y="6130"/>
                  </a:lnTo>
                  <a:lnTo>
                    <a:pt x="7734" y="6130"/>
                  </a:lnTo>
                  <a:lnTo>
                    <a:pt x="7734" y="4167"/>
                  </a:lnTo>
                  <a:cubicBezTo>
                    <a:pt x="7734" y="2851"/>
                    <a:pt x="6664" y="1784"/>
                    <a:pt x="5352" y="1784"/>
                  </a:cubicBezTo>
                  <a:cubicBezTo>
                    <a:pt x="4036" y="1784"/>
                    <a:pt x="2969" y="2851"/>
                    <a:pt x="2969" y="4167"/>
                  </a:cubicBezTo>
                  <a:lnTo>
                    <a:pt x="2969" y="6130"/>
                  </a:lnTo>
                  <a:lnTo>
                    <a:pt x="1776" y="6130"/>
                  </a:lnTo>
                  <a:lnTo>
                    <a:pt x="1776" y="4167"/>
                  </a:lnTo>
                  <a:lnTo>
                    <a:pt x="1784" y="4167"/>
                  </a:lnTo>
                  <a:cubicBezTo>
                    <a:pt x="1784" y="2195"/>
                    <a:pt x="3385" y="596"/>
                    <a:pt x="5354" y="596"/>
                  </a:cubicBezTo>
                  <a:close/>
                  <a:moveTo>
                    <a:pt x="9820" y="6726"/>
                  </a:moveTo>
                  <a:cubicBezTo>
                    <a:pt x="9984" y="6726"/>
                    <a:pt x="10117" y="6860"/>
                    <a:pt x="10117" y="7023"/>
                  </a:cubicBezTo>
                  <a:lnTo>
                    <a:pt x="10117" y="14343"/>
                  </a:lnTo>
                  <a:cubicBezTo>
                    <a:pt x="10117" y="14507"/>
                    <a:pt x="9984" y="14640"/>
                    <a:pt x="9820" y="14640"/>
                  </a:cubicBezTo>
                  <a:lnTo>
                    <a:pt x="891" y="14640"/>
                  </a:lnTo>
                  <a:cubicBezTo>
                    <a:pt x="728" y="14640"/>
                    <a:pt x="594" y="14507"/>
                    <a:pt x="594" y="14343"/>
                  </a:cubicBezTo>
                  <a:lnTo>
                    <a:pt x="594" y="7023"/>
                  </a:lnTo>
                  <a:cubicBezTo>
                    <a:pt x="594" y="6860"/>
                    <a:pt x="728" y="6726"/>
                    <a:pt x="891" y="6726"/>
                  </a:cubicBezTo>
                  <a:close/>
                  <a:moveTo>
                    <a:pt x="5354" y="0"/>
                  </a:moveTo>
                  <a:cubicBezTo>
                    <a:pt x="3056" y="0"/>
                    <a:pt x="1188" y="1868"/>
                    <a:pt x="1188" y="4167"/>
                  </a:cubicBezTo>
                  <a:lnTo>
                    <a:pt x="1188" y="6130"/>
                  </a:lnTo>
                  <a:lnTo>
                    <a:pt x="891" y="6130"/>
                  </a:lnTo>
                  <a:cubicBezTo>
                    <a:pt x="398" y="6130"/>
                    <a:pt x="1" y="6533"/>
                    <a:pt x="1" y="7023"/>
                  </a:cubicBezTo>
                  <a:lnTo>
                    <a:pt x="1" y="14343"/>
                  </a:lnTo>
                  <a:cubicBezTo>
                    <a:pt x="1" y="14839"/>
                    <a:pt x="401" y="15236"/>
                    <a:pt x="891" y="15236"/>
                  </a:cubicBezTo>
                  <a:lnTo>
                    <a:pt x="9820" y="15236"/>
                  </a:lnTo>
                  <a:cubicBezTo>
                    <a:pt x="10313" y="15236"/>
                    <a:pt x="10711" y="14833"/>
                    <a:pt x="10711" y="14343"/>
                  </a:cubicBezTo>
                  <a:lnTo>
                    <a:pt x="10711" y="7023"/>
                  </a:lnTo>
                  <a:cubicBezTo>
                    <a:pt x="10711" y="6528"/>
                    <a:pt x="10311" y="6130"/>
                    <a:pt x="9820" y="6130"/>
                  </a:cubicBezTo>
                  <a:lnTo>
                    <a:pt x="9524" y="6130"/>
                  </a:lnTo>
                  <a:lnTo>
                    <a:pt x="9524" y="4167"/>
                  </a:lnTo>
                  <a:cubicBezTo>
                    <a:pt x="9524" y="1868"/>
                    <a:pt x="7653" y="0"/>
                    <a:pt x="535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6" name="Google Shape;5256;p68"/>
            <p:cNvSpPr/>
            <p:nvPr/>
          </p:nvSpPr>
          <p:spPr>
            <a:xfrm>
              <a:off x="6800427" y="2718852"/>
              <a:ext cx="56608" cy="103220"/>
            </a:xfrm>
            <a:custGeom>
              <a:rect b="b" l="l" r="r" t="t"/>
              <a:pathLst>
                <a:path extrusionOk="0" h="4347" w="2384">
                  <a:moveTo>
                    <a:pt x="1194" y="0"/>
                  </a:moveTo>
                  <a:cubicBezTo>
                    <a:pt x="535" y="0"/>
                    <a:pt x="1" y="534"/>
                    <a:pt x="1" y="1190"/>
                  </a:cubicBezTo>
                  <a:cubicBezTo>
                    <a:pt x="4" y="1746"/>
                    <a:pt x="385" y="2211"/>
                    <a:pt x="900" y="2345"/>
                  </a:cubicBezTo>
                  <a:lnTo>
                    <a:pt x="900" y="4049"/>
                  </a:lnTo>
                  <a:cubicBezTo>
                    <a:pt x="900" y="4213"/>
                    <a:pt x="1033" y="4346"/>
                    <a:pt x="1196" y="4346"/>
                  </a:cubicBezTo>
                  <a:cubicBezTo>
                    <a:pt x="1360" y="4346"/>
                    <a:pt x="1493" y="4213"/>
                    <a:pt x="1493" y="4049"/>
                  </a:cubicBezTo>
                  <a:lnTo>
                    <a:pt x="1493" y="2345"/>
                  </a:lnTo>
                  <a:cubicBezTo>
                    <a:pt x="2005" y="2211"/>
                    <a:pt x="2384" y="1746"/>
                    <a:pt x="2384" y="1190"/>
                  </a:cubicBezTo>
                  <a:cubicBezTo>
                    <a:pt x="2384" y="534"/>
                    <a:pt x="1850" y="0"/>
                    <a:pt x="11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57" name="Google Shape;5257;p68"/>
          <p:cNvGrpSpPr/>
          <p:nvPr/>
        </p:nvGrpSpPr>
        <p:grpSpPr>
          <a:xfrm>
            <a:off x="7298859" y="2516782"/>
            <a:ext cx="361874" cy="361874"/>
            <a:chOff x="7298859" y="2516782"/>
            <a:chExt cx="361874" cy="361874"/>
          </a:xfrm>
        </p:grpSpPr>
        <p:sp>
          <p:nvSpPr>
            <p:cNvPr id="5258" name="Google Shape;5258;p68"/>
            <p:cNvSpPr/>
            <p:nvPr/>
          </p:nvSpPr>
          <p:spPr>
            <a:xfrm>
              <a:off x="7298859" y="2516782"/>
              <a:ext cx="361874" cy="361874"/>
            </a:xfrm>
            <a:custGeom>
              <a:rect b="b" l="l" r="r" t="t"/>
              <a:pathLst>
                <a:path extrusionOk="0" h="15240" w="15240">
                  <a:moveTo>
                    <a:pt x="9289" y="596"/>
                  </a:moveTo>
                  <a:cubicBezTo>
                    <a:pt x="12244" y="596"/>
                    <a:pt x="14646" y="2998"/>
                    <a:pt x="14646" y="5953"/>
                  </a:cubicBezTo>
                  <a:cubicBezTo>
                    <a:pt x="14646" y="8908"/>
                    <a:pt x="12244" y="11312"/>
                    <a:pt x="9289" y="11312"/>
                  </a:cubicBezTo>
                  <a:cubicBezTo>
                    <a:pt x="6335" y="11312"/>
                    <a:pt x="3930" y="8908"/>
                    <a:pt x="3930" y="5953"/>
                  </a:cubicBezTo>
                  <a:cubicBezTo>
                    <a:pt x="3930" y="2998"/>
                    <a:pt x="6335" y="596"/>
                    <a:pt x="9289" y="596"/>
                  </a:cubicBezTo>
                  <a:close/>
                  <a:moveTo>
                    <a:pt x="4679" y="9719"/>
                  </a:moveTo>
                  <a:cubicBezTo>
                    <a:pt x="4932" y="10024"/>
                    <a:pt x="5215" y="10307"/>
                    <a:pt x="5520" y="10558"/>
                  </a:cubicBezTo>
                  <a:lnTo>
                    <a:pt x="2416" y="13662"/>
                  </a:lnTo>
                  <a:lnTo>
                    <a:pt x="1574" y="12821"/>
                  </a:lnTo>
                  <a:lnTo>
                    <a:pt x="4679" y="9719"/>
                  </a:lnTo>
                  <a:close/>
                  <a:moveTo>
                    <a:pt x="1158" y="13243"/>
                  </a:moveTo>
                  <a:lnTo>
                    <a:pt x="1997" y="14084"/>
                  </a:lnTo>
                  <a:lnTo>
                    <a:pt x="1613" y="14468"/>
                  </a:lnTo>
                  <a:cubicBezTo>
                    <a:pt x="1501" y="14583"/>
                    <a:pt x="1351" y="14643"/>
                    <a:pt x="1190" y="14643"/>
                  </a:cubicBezTo>
                  <a:cubicBezTo>
                    <a:pt x="864" y="14643"/>
                    <a:pt x="594" y="14379"/>
                    <a:pt x="594" y="14046"/>
                  </a:cubicBezTo>
                  <a:cubicBezTo>
                    <a:pt x="600" y="13891"/>
                    <a:pt x="659" y="13741"/>
                    <a:pt x="771" y="13630"/>
                  </a:cubicBezTo>
                  <a:lnTo>
                    <a:pt x="1158" y="13243"/>
                  </a:lnTo>
                  <a:close/>
                  <a:moveTo>
                    <a:pt x="9284" y="0"/>
                  </a:moveTo>
                  <a:cubicBezTo>
                    <a:pt x="6005" y="0"/>
                    <a:pt x="3331" y="2671"/>
                    <a:pt x="3331" y="5953"/>
                  </a:cubicBezTo>
                  <a:cubicBezTo>
                    <a:pt x="3331" y="7165"/>
                    <a:pt x="3696" y="8292"/>
                    <a:pt x="4319" y="9234"/>
                  </a:cubicBezTo>
                  <a:lnTo>
                    <a:pt x="346" y="13208"/>
                  </a:lnTo>
                  <a:cubicBezTo>
                    <a:pt x="120" y="13431"/>
                    <a:pt x="0" y="13730"/>
                    <a:pt x="0" y="14049"/>
                  </a:cubicBezTo>
                  <a:cubicBezTo>
                    <a:pt x="3" y="14705"/>
                    <a:pt x="537" y="15239"/>
                    <a:pt x="1190" y="15239"/>
                  </a:cubicBezTo>
                  <a:cubicBezTo>
                    <a:pt x="1506" y="15239"/>
                    <a:pt x="1806" y="15117"/>
                    <a:pt x="2032" y="14893"/>
                  </a:cubicBezTo>
                  <a:lnTo>
                    <a:pt x="6005" y="10920"/>
                  </a:lnTo>
                  <a:cubicBezTo>
                    <a:pt x="6947" y="11544"/>
                    <a:pt x="8075" y="11906"/>
                    <a:pt x="9284" y="11906"/>
                  </a:cubicBezTo>
                  <a:cubicBezTo>
                    <a:pt x="12565" y="11906"/>
                    <a:pt x="15240" y="9234"/>
                    <a:pt x="15240" y="5953"/>
                  </a:cubicBezTo>
                  <a:cubicBezTo>
                    <a:pt x="15240" y="2671"/>
                    <a:pt x="12565" y="0"/>
                    <a:pt x="92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9" name="Google Shape;5259;p68"/>
            <p:cNvSpPr/>
            <p:nvPr/>
          </p:nvSpPr>
          <p:spPr>
            <a:xfrm>
              <a:off x="7455789" y="2594500"/>
              <a:ext cx="127083" cy="127202"/>
            </a:xfrm>
            <a:custGeom>
              <a:rect b="b" l="l" r="r" t="t"/>
              <a:pathLst>
                <a:path extrusionOk="0" h="5357" w="5352">
                  <a:moveTo>
                    <a:pt x="2081" y="0"/>
                  </a:moveTo>
                  <a:cubicBezTo>
                    <a:pt x="1918" y="0"/>
                    <a:pt x="1784" y="134"/>
                    <a:pt x="1784" y="297"/>
                  </a:cubicBezTo>
                  <a:lnTo>
                    <a:pt x="1784" y="1784"/>
                  </a:lnTo>
                  <a:lnTo>
                    <a:pt x="298" y="1784"/>
                  </a:lnTo>
                  <a:cubicBezTo>
                    <a:pt x="134" y="1784"/>
                    <a:pt x="1" y="1917"/>
                    <a:pt x="1" y="2081"/>
                  </a:cubicBezTo>
                  <a:lnTo>
                    <a:pt x="1" y="3274"/>
                  </a:lnTo>
                  <a:cubicBezTo>
                    <a:pt x="1" y="3440"/>
                    <a:pt x="134" y="3573"/>
                    <a:pt x="298" y="3573"/>
                  </a:cubicBezTo>
                  <a:lnTo>
                    <a:pt x="1784" y="3573"/>
                  </a:lnTo>
                  <a:lnTo>
                    <a:pt x="1784" y="5060"/>
                  </a:lnTo>
                  <a:cubicBezTo>
                    <a:pt x="1784" y="5223"/>
                    <a:pt x="1918" y="5357"/>
                    <a:pt x="2081" y="5357"/>
                  </a:cubicBezTo>
                  <a:lnTo>
                    <a:pt x="3271" y="5357"/>
                  </a:lnTo>
                  <a:cubicBezTo>
                    <a:pt x="3435" y="5357"/>
                    <a:pt x="3568" y="5223"/>
                    <a:pt x="3568" y="5060"/>
                  </a:cubicBezTo>
                  <a:lnTo>
                    <a:pt x="3568" y="3573"/>
                  </a:lnTo>
                  <a:lnTo>
                    <a:pt x="5055" y="3573"/>
                  </a:lnTo>
                  <a:cubicBezTo>
                    <a:pt x="5218" y="3573"/>
                    <a:pt x="5352" y="3440"/>
                    <a:pt x="5352" y="3276"/>
                  </a:cubicBezTo>
                  <a:lnTo>
                    <a:pt x="5352" y="2084"/>
                  </a:lnTo>
                  <a:cubicBezTo>
                    <a:pt x="5352" y="1920"/>
                    <a:pt x="5218" y="1789"/>
                    <a:pt x="5055" y="1789"/>
                  </a:cubicBezTo>
                  <a:lnTo>
                    <a:pt x="3568" y="1789"/>
                  </a:lnTo>
                  <a:lnTo>
                    <a:pt x="3568" y="297"/>
                  </a:lnTo>
                  <a:cubicBezTo>
                    <a:pt x="3568" y="134"/>
                    <a:pt x="3435" y="0"/>
                    <a:pt x="327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0" name="Google Shape;5260;p68"/>
            <p:cNvSpPr/>
            <p:nvPr/>
          </p:nvSpPr>
          <p:spPr>
            <a:xfrm>
              <a:off x="7406329" y="2545039"/>
              <a:ext cx="226219" cy="226195"/>
            </a:xfrm>
            <a:custGeom>
              <a:rect b="b" l="l" r="r" t="t"/>
              <a:pathLst>
                <a:path extrusionOk="0" h="9526" w="9527">
                  <a:moveTo>
                    <a:pt x="4763" y="596"/>
                  </a:moveTo>
                  <a:cubicBezTo>
                    <a:pt x="7062" y="596"/>
                    <a:pt x="8930" y="2465"/>
                    <a:pt x="8930" y="4763"/>
                  </a:cubicBezTo>
                  <a:cubicBezTo>
                    <a:pt x="8930" y="7061"/>
                    <a:pt x="7062" y="8929"/>
                    <a:pt x="4763" y="8929"/>
                  </a:cubicBezTo>
                  <a:cubicBezTo>
                    <a:pt x="2465" y="8929"/>
                    <a:pt x="597" y="7061"/>
                    <a:pt x="597" y="4763"/>
                  </a:cubicBezTo>
                  <a:cubicBezTo>
                    <a:pt x="597" y="2465"/>
                    <a:pt x="2465" y="596"/>
                    <a:pt x="4763" y="596"/>
                  </a:cubicBezTo>
                  <a:close/>
                  <a:moveTo>
                    <a:pt x="4763" y="0"/>
                  </a:moveTo>
                  <a:cubicBezTo>
                    <a:pt x="2135" y="0"/>
                    <a:pt x="0" y="2138"/>
                    <a:pt x="0" y="4763"/>
                  </a:cubicBezTo>
                  <a:cubicBezTo>
                    <a:pt x="0" y="7388"/>
                    <a:pt x="2138" y="9526"/>
                    <a:pt x="4763" y="9526"/>
                  </a:cubicBezTo>
                  <a:cubicBezTo>
                    <a:pt x="7391" y="9526"/>
                    <a:pt x="9526" y="7388"/>
                    <a:pt x="9526" y="4763"/>
                  </a:cubicBezTo>
                  <a:cubicBezTo>
                    <a:pt x="9526" y="2135"/>
                    <a:pt x="7389" y="0"/>
                    <a:pt x="476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61" name="Google Shape;5261;p68"/>
          <p:cNvGrpSpPr/>
          <p:nvPr/>
        </p:nvGrpSpPr>
        <p:grpSpPr>
          <a:xfrm>
            <a:off x="2133324" y="3099841"/>
            <a:ext cx="361945" cy="361993"/>
            <a:chOff x="2133324" y="3099841"/>
            <a:chExt cx="361945" cy="361993"/>
          </a:xfrm>
        </p:grpSpPr>
        <p:sp>
          <p:nvSpPr>
            <p:cNvPr id="5262" name="Google Shape;5262;p68"/>
            <p:cNvSpPr/>
            <p:nvPr/>
          </p:nvSpPr>
          <p:spPr>
            <a:xfrm>
              <a:off x="2293104" y="3358614"/>
              <a:ext cx="42385" cy="42385"/>
            </a:xfrm>
            <a:custGeom>
              <a:rect b="b" l="l" r="r" t="t"/>
              <a:pathLst>
                <a:path extrusionOk="0" h="1785" w="1785">
                  <a:moveTo>
                    <a:pt x="894" y="0"/>
                  </a:moveTo>
                  <a:cubicBezTo>
                    <a:pt x="401" y="0"/>
                    <a:pt x="1" y="398"/>
                    <a:pt x="1" y="891"/>
                  </a:cubicBezTo>
                  <a:cubicBezTo>
                    <a:pt x="1" y="1384"/>
                    <a:pt x="401" y="1784"/>
                    <a:pt x="894" y="1784"/>
                  </a:cubicBezTo>
                  <a:cubicBezTo>
                    <a:pt x="1384" y="1784"/>
                    <a:pt x="1785" y="1384"/>
                    <a:pt x="1785" y="891"/>
                  </a:cubicBezTo>
                  <a:cubicBezTo>
                    <a:pt x="1785" y="398"/>
                    <a:pt x="1384" y="0"/>
                    <a:pt x="8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3" name="Google Shape;5263;p68"/>
            <p:cNvSpPr/>
            <p:nvPr/>
          </p:nvSpPr>
          <p:spPr>
            <a:xfrm>
              <a:off x="2250126" y="3160676"/>
              <a:ext cx="134587" cy="169563"/>
            </a:xfrm>
            <a:custGeom>
              <a:rect b="b" l="l" r="r" t="t"/>
              <a:pathLst>
                <a:path extrusionOk="0" h="7141" w="5668">
                  <a:moveTo>
                    <a:pt x="2710" y="1"/>
                  </a:moveTo>
                  <a:cubicBezTo>
                    <a:pt x="2549" y="1"/>
                    <a:pt x="2385" y="15"/>
                    <a:pt x="2219" y="44"/>
                  </a:cubicBezTo>
                  <a:cubicBezTo>
                    <a:pt x="975" y="251"/>
                    <a:pt x="0" y="1420"/>
                    <a:pt x="25" y="2680"/>
                  </a:cubicBezTo>
                  <a:cubicBezTo>
                    <a:pt x="30" y="2849"/>
                    <a:pt x="163" y="2977"/>
                    <a:pt x="324" y="2977"/>
                  </a:cubicBezTo>
                  <a:lnTo>
                    <a:pt x="1514" y="2977"/>
                  </a:lnTo>
                  <a:cubicBezTo>
                    <a:pt x="1683" y="2977"/>
                    <a:pt x="1814" y="2841"/>
                    <a:pt x="1811" y="2675"/>
                  </a:cubicBezTo>
                  <a:cubicBezTo>
                    <a:pt x="1806" y="2269"/>
                    <a:pt x="2135" y="1872"/>
                    <a:pt x="2535" y="1804"/>
                  </a:cubicBezTo>
                  <a:cubicBezTo>
                    <a:pt x="2593" y="1794"/>
                    <a:pt x="2650" y="1789"/>
                    <a:pt x="2704" y="1789"/>
                  </a:cubicBezTo>
                  <a:cubicBezTo>
                    <a:pt x="3130" y="1789"/>
                    <a:pt x="3431" y="2067"/>
                    <a:pt x="3540" y="2359"/>
                  </a:cubicBezTo>
                  <a:cubicBezTo>
                    <a:pt x="3540" y="2359"/>
                    <a:pt x="3540" y="2362"/>
                    <a:pt x="3543" y="2362"/>
                  </a:cubicBezTo>
                  <a:cubicBezTo>
                    <a:pt x="3698" y="2746"/>
                    <a:pt x="3535" y="3230"/>
                    <a:pt x="3181" y="3437"/>
                  </a:cubicBezTo>
                  <a:cubicBezTo>
                    <a:pt x="2369" y="3911"/>
                    <a:pt x="1797" y="4252"/>
                    <a:pt x="1814" y="5632"/>
                  </a:cubicBezTo>
                  <a:lnTo>
                    <a:pt x="1814" y="6844"/>
                  </a:lnTo>
                  <a:cubicBezTo>
                    <a:pt x="1814" y="7008"/>
                    <a:pt x="1947" y="7141"/>
                    <a:pt x="2111" y="7141"/>
                  </a:cubicBezTo>
                  <a:lnTo>
                    <a:pt x="3303" y="7141"/>
                  </a:lnTo>
                  <a:cubicBezTo>
                    <a:pt x="3467" y="7141"/>
                    <a:pt x="3597" y="7008"/>
                    <a:pt x="3597" y="6844"/>
                  </a:cubicBezTo>
                  <a:lnTo>
                    <a:pt x="3597" y="5630"/>
                  </a:lnTo>
                  <a:cubicBezTo>
                    <a:pt x="3595" y="5169"/>
                    <a:pt x="3657" y="5191"/>
                    <a:pt x="3821" y="5112"/>
                  </a:cubicBezTo>
                  <a:cubicBezTo>
                    <a:pt x="3897" y="5074"/>
                    <a:pt x="3998" y="5031"/>
                    <a:pt x="4107" y="4960"/>
                  </a:cubicBezTo>
                  <a:cubicBezTo>
                    <a:pt x="5204" y="4287"/>
                    <a:pt x="5667" y="2923"/>
                    <a:pt x="5204" y="1714"/>
                  </a:cubicBezTo>
                  <a:cubicBezTo>
                    <a:pt x="4822" y="718"/>
                    <a:pt x="3852" y="1"/>
                    <a:pt x="271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4" name="Google Shape;5264;p68"/>
            <p:cNvSpPr/>
            <p:nvPr/>
          </p:nvSpPr>
          <p:spPr>
            <a:xfrm>
              <a:off x="2133324" y="3099841"/>
              <a:ext cx="361945" cy="361993"/>
            </a:xfrm>
            <a:custGeom>
              <a:rect b="b" l="l" r="r" t="t"/>
              <a:pathLst>
                <a:path extrusionOk="0" h="15245" w="15243">
                  <a:moveTo>
                    <a:pt x="7623" y="597"/>
                  </a:moveTo>
                  <a:cubicBezTo>
                    <a:pt x="11496" y="597"/>
                    <a:pt x="14649" y="3750"/>
                    <a:pt x="14649" y="7622"/>
                  </a:cubicBezTo>
                  <a:cubicBezTo>
                    <a:pt x="14649" y="11498"/>
                    <a:pt x="11496" y="14648"/>
                    <a:pt x="7623" y="14648"/>
                  </a:cubicBezTo>
                  <a:cubicBezTo>
                    <a:pt x="3748" y="14648"/>
                    <a:pt x="597" y="11498"/>
                    <a:pt x="597" y="7622"/>
                  </a:cubicBezTo>
                  <a:cubicBezTo>
                    <a:pt x="597" y="3750"/>
                    <a:pt x="3748" y="597"/>
                    <a:pt x="7623" y="597"/>
                  </a:cubicBezTo>
                  <a:close/>
                  <a:moveTo>
                    <a:pt x="7623" y="0"/>
                  </a:moveTo>
                  <a:cubicBezTo>
                    <a:pt x="3408" y="0"/>
                    <a:pt x="1" y="3404"/>
                    <a:pt x="1" y="7622"/>
                  </a:cubicBezTo>
                  <a:cubicBezTo>
                    <a:pt x="1" y="11838"/>
                    <a:pt x="3405" y="15245"/>
                    <a:pt x="7623" y="15245"/>
                  </a:cubicBezTo>
                  <a:cubicBezTo>
                    <a:pt x="11836" y="15245"/>
                    <a:pt x="15243" y="11841"/>
                    <a:pt x="15243" y="7622"/>
                  </a:cubicBezTo>
                  <a:cubicBezTo>
                    <a:pt x="15243" y="3410"/>
                    <a:pt x="11839" y="0"/>
                    <a:pt x="762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65" name="Google Shape;5265;p68"/>
          <p:cNvGrpSpPr/>
          <p:nvPr/>
        </p:nvGrpSpPr>
        <p:grpSpPr>
          <a:xfrm>
            <a:off x="1557247" y="3099888"/>
            <a:ext cx="212114" cy="361969"/>
            <a:chOff x="1557247" y="3099888"/>
            <a:chExt cx="212114" cy="361969"/>
          </a:xfrm>
        </p:grpSpPr>
        <p:sp>
          <p:nvSpPr>
            <p:cNvPr id="5266" name="Google Shape;5266;p68"/>
            <p:cNvSpPr/>
            <p:nvPr/>
          </p:nvSpPr>
          <p:spPr>
            <a:xfrm>
              <a:off x="1557247" y="3099888"/>
              <a:ext cx="212114" cy="361969"/>
            </a:xfrm>
            <a:custGeom>
              <a:rect b="b" l="l" r="r" t="t"/>
              <a:pathLst>
                <a:path extrusionOk="0" h="15244" w="8933">
                  <a:moveTo>
                    <a:pt x="7443" y="595"/>
                  </a:moveTo>
                  <a:cubicBezTo>
                    <a:pt x="7936" y="595"/>
                    <a:pt x="8334" y="992"/>
                    <a:pt x="8334" y="1485"/>
                  </a:cubicBezTo>
                  <a:lnTo>
                    <a:pt x="8334" y="14295"/>
                  </a:lnTo>
                  <a:lnTo>
                    <a:pt x="4657" y="11144"/>
                  </a:lnTo>
                  <a:cubicBezTo>
                    <a:pt x="4603" y="11095"/>
                    <a:pt x="4532" y="11074"/>
                    <a:pt x="4464" y="11074"/>
                  </a:cubicBezTo>
                  <a:cubicBezTo>
                    <a:pt x="4396" y="11074"/>
                    <a:pt x="4322" y="11095"/>
                    <a:pt x="4268" y="11144"/>
                  </a:cubicBezTo>
                  <a:lnTo>
                    <a:pt x="592" y="14295"/>
                  </a:lnTo>
                  <a:lnTo>
                    <a:pt x="592" y="1485"/>
                  </a:lnTo>
                  <a:cubicBezTo>
                    <a:pt x="597" y="998"/>
                    <a:pt x="995" y="595"/>
                    <a:pt x="1488" y="595"/>
                  </a:cubicBezTo>
                  <a:close/>
                  <a:moveTo>
                    <a:pt x="322" y="1"/>
                  </a:moveTo>
                  <a:cubicBezTo>
                    <a:pt x="145" y="1"/>
                    <a:pt x="1" y="145"/>
                    <a:pt x="1" y="322"/>
                  </a:cubicBezTo>
                  <a:lnTo>
                    <a:pt x="1" y="15006"/>
                  </a:lnTo>
                  <a:cubicBezTo>
                    <a:pt x="1" y="15017"/>
                    <a:pt x="1" y="15025"/>
                    <a:pt x="3" y="15036"/>
                  </a:cubicBezTo>
                  <a:cubicBezTo>
                    <a:pt x="66" y="15175"/>
                    <a:pt x="184" y="15242"/>
                    <a:pt x="299" y="15242"/>
                  </a:cubicBezTo>
                  <a:cubicBezTo>
                    <a:pt x="368" y="15242"/>
                    <a:pt x="436" y="15218"/>
                    <a:pt x="491" y="15172"/>
                  </a:cubicBezTo>
                  <a:lnTo>
                    <a:pt x="4467" y="11762"/>
                  </a:lnTo>
                  <a:lnTo>
                    <a:pt x="8440" y="15172"/>
                  </a:lnTo>
                  <a:cubicBezTo>
                    <a:pt x="8495" y="15219"/>
                    <a:pt x="8564" y="15244"/>
                    <a:pt x="8633" y="15244"/>
                  </a:cubicBezTo>
                  <a:cubicBezTo>
                    <a:pt x="8748" y="15244"/>
                    <a:pt x="8865" y="15177"/>
                    <a:pt x="8927" y="15036"/>
                  </a:cubicBezTo>
                  <a:cubicBezTo>
                    <a:pt x="8930" y="15025"/>
                    <a:pt x="8933" y="15017"/>
                    <a:pt x="8933" y="15006"/>
                  </a:cubicBezTo>
                  <a:lnTo>
                    <a:pt x="8933" y="322"/>
                  </a:lnTo>
                  <a:cubicBezTo>
                    <a:pt x="8933" y="145"/>
                    <a:pt x="8791" y="1"/>
                    <a:pt x="861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7" name="Google Shape;5267;p68"/>
            <p:cNvSpPr/>
            <p:nvPr/>
          </p:nvSpPr>
          <p:spPr>
            <a:xfrm>
              <a:off x="1602053" y="3188671"/>
              <a:ext cx="122572" cy="116612"/>
            </a:xfrm>
            <a:custGeom>
              <a:rect b="b" l="l" r="r" t="t"/>
              <a:pathLst>
                <a:path extrusionOk="0" h="4911" w="5162">
                  <a:moveTo>
                    <a:pt x="2580" y="1"/>
                  </a:moveTo>
                  <a:cubicBezTo>
                    <a:pt x="2468" y="1"/>
                    <a:pt x="2362" y="66"/>
                    <a:pt x="2316" y="167"/>
                  </a:cubicBezTo>
                  <a:lnTo>
                    <a:pt x="1684" y="1444"/>
                  </a:lnTo>
                  <a:lnTo>
                    <a:pt x="276" y="1648"/>
                  </a:lnTo>
                  <a:cubicBezTo>
                    <a:pt x="164" y="1665"/>
                    <a:pt x="72" y="1744"/>
                    <a:pt x="34" y="1853"/>
                  </a:cubicBezTo>
                  <a:cubicBezTo>
                    <a:pt x="1" y="1962"/>
                    <a:pt x="28" y="2079"/>
                    <a:pt x="110" y="2160"/>
                  </a:cubicBezTo>
                  <a:lnTo>
                    <a:pt x="1131" y="3154"/>
                  </a:lnTo>
                  <a:lnTo>
                    <a:pt x="889" y="4560"/>
                  </a:lnTo>
                  <a:cubicBezTo>
                    <a:pt x="867" y="4671"/>
                    <a:pt x="916" y="4783"/>
                    <a:pt x="1009" y="4851"/>
                  </a:cubicBezTo>
                  <a:cubicBezTo>
                    <a:pt x="1060" y="4890"/>
                    <a:pt x="1121" y="4909"/>
                    <a:pt x="1183" y="4909"/>
                  </a:cubicBezTo>
                  <a:cubicBezTo>
                    <a:pt x="1231" y="4909"/>
                    <a:pt x="1278" y="4898"/>
                    <a:pt x="1322" y="4875"/>
                  </a:cubicBezTo>
                  <a:lnTo>
                    <a:pt x="2583" y="4211"/>
                  </a:lnTo>
                  <a:lnTo>
                    <a:pt x="3841" y="4875"/>
                  </a:lnTo>
                  <a:cubicBezTo>
                    <a:pt x="3884" y="4899"/>
                    <a:pt x="3930" y="4910"/>
                    <a:pt x="3977" y="4910"/>
                  </a:cubicBezTo>
                  <a:cubicBezTo>
                    <a:pt x="4039" y="4910"/>
                    <a:pt x="4101" y="4890"/>
                    <a:pt x="4154" y="4851"/>
                  </a:cubicBezTo>
                  <a:cubicBezTo>
                    <a:pt x="4244" y="4783"/>
                    <a:pt x="4290" y="4671"/>
                    <a:pt x="4271" y="4560"/>
                  </a:cubicBezTo>
                  <a:lnTo>
                    <a:pt x="4031" y="3154"/>
                  </a:lnTo>
                  <a:lnTo>
                    <a:pt x="5052" y="2160"/>
                  </a:lnTo>
                  <a:cubicBezTo>
                    <a:pt x="5134" y="2081"/>
                    <a:pt x="5161" y="1962"/>
                    <a:pt x="5126" y="1853"/>
                  </a:cubicBezTo>
                  <a:cubicBezTo>
                    <a:pt x="5093" y="1744"/>
                    <a:pt x="4998" y="1665"/>
                    <a:pt x="4884" y="1648"/>
                  </a:cubicBezTo>
                  <a:lnTo>
                    <a:pt x="3476" y="1444"/>
                  </a:lnTo>
                  <a:lnTo>
                    <a:pt x="2847" y="167"/>
                  </a:lnTo>
                  <a:cubicBezTo>
                    <a:pt x="2795" y="66"/>
                    <a:pt x="2691" y="1"/>
                    <a:pt x="258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8" name="Google Shape;5268;p68"/>
            <p:cNvSpPr/>
            <p:nvPr/>
          </p:nvSpPr>
          <p:spPr>
            <a:xfrm>
              <a:off x="1662912" y="3279852"/>
              <a:ext cx="1069" cy="2897"/>
            </a:xfrm>
            <a:custGeom>
              <a:rect b="b" l="l" r="r" t="t"/>
              <a:pathLst>
                <a:path extrusionOk="0" h="122" w="45">
                  <a:moveTo>
                    <a:pt x="6" y="1"/>
                  </a:moveTo>
                  <a:cubicBezTo>
                    <a:pt x="3" y="14"/>
                    <a:pt x="0" y="17"/>
                    <a:pt x="14" y="22"/>
                  </a:cubicBezTo>
                  <a:lnTo>
                    <a:pt x="14" y="118"/>
                  </a:lnTo>
                  <a:cubicBezTo>
                    <a:pt x="4" y="120"/>
                    <a:pt x="3" y="122"/>
                    <a:pt x="4" y="122"/>
                  </a:cubicBezTo>
                  <a:cubicBezTo>
                    <a:pt x="4" y="122"/>
                    <a:pt x="5" y="121"/>
                    <a:pt x="6" y="120"/>
                  </a:cubicBezTo>
                  <a:lnTo>
                    <a:pt x="28" y="120"/>
                  </a:lnTo>
                  <a:cubicBezTo>
                    <a:pt x="28" y="121"/>
                    <a:pt x="29" y="122"/>
                    <a:pt x="30" y="122"/>
                  </a:cubicBezTo>
                  <a:cubicBezTo>
                    <a:pt x="33" y="122"/>
                    <a:pt x="36" y="120"/>
                    <a:pt x="44" y="118"/>
                  </a:cubicBezTo>
                  <a:lnTo>
                    <a:pt x="44" y="22"/>
                  </a:lnTo>
                  <a:cubicBezTo>
                    <a:pt x="30" y="17"/>
                    <a:pt x="30" y="14"/>
                    <a:pt x="2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9" name="Google Shape;5269;p68"/>
            <p:cNvSpPr/>
            <p:nvPr/>
          </p:nvSpPr>
          <p:spPr>
            <a:xfrm>
              <a:off x="1660062" y="3277596"/>
              <a:ext cx="6482" cy="6482"/>
            </a:xfrm>
            <a:custGeom>
              <a:rect b="b" l="l" r="r" t="t"/>
              <a:pathLst>
                <a:path extrusionOk="0" h="273" w="273">
                  <a:moveTo>
                    <a:pt x="137" y="11"/>
                  </a:moveTo>
                  <a:cubicBezTo>
                    <a:pt x="205" y="11"/>
                    <a:pt x="262" y="68"/>
                    <a:pt x="262" y="136"/>
                  </a:cubicBezTo>
                  <a:cubicBezTo>
                    <a:pt x="262" y="205"/>
                    <a:pt x="205" y="262"/>
                    <a:pt x="137" y="262"/>
                  </a:cubicBezTo>
                  <a:cubicBezTo>
                    <a:pt x="66" y="262"/>
                    <a:pt x="12" y="205"/>
                    <a:pt x="12" y="136"/>
                  </a:cubicBezTo>
                  <a:cubicBezTo>
                    <a:pt x="12" y="66"/>
                    <a:pt x="69" y="11"/>
                    <a:pt x="137" y="11"/>
                  </a:cubicBezTo>
                  <a:close/>
                  <a:moveTo>
                    <a:pt x="137" y="0"/>
                  </a:moveTo>
                  <a:cubicBezTo>
                    <a:pt x="61" y="0"/>
                    <a:pt x="1" y="63"/>
                    <a:pt x="1" y="136"/>
                  </a:cubicBezTo>
                  <a:cubicBezTo>
                    <a:pt x="1" y="213"/>
                    <a:pt x="61" y="273"/>
                    <a:pt x="137" y="273"/>
                  </a:cubicBezTo>
                  <a:cubicBezTo>
                    <a:pt x="213" y="273"/>
                    <a:pt x="273" y="213"/>
                    <a:pt x="273" y="136"/>
                  </a:cubicBezTo>
                  <a:cubicBezTo>
                    <a:pt x="273" y="63"/>
                    <a:pt x="213" y="0"/>
                    <a:pt x="13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0" name="Google Shape;5270;p68"/>
            <p:cNvSpPr/>
            <p:nvPr/>
          </p:nvSpPr>
          <p:spPr>
            <a:xfrm>
              <a:off x="1662912" y="3278878"/>
              <a:ext cx="807" cy="879"/>
            </a:xfrm>
            <a:custGeom>
              <a:rect b="b" l="l" r="r" t="t"/>
              <a:pathLst>
                <a:path extrusionOk="0" h="37" w="34">
                  <a:moveTo>
                    <a:pt x="17" y="1"/>
                  </a:moveTo>
                  <a:cubicBezTo>
                    <a:pt x="9" y="1"/>
                    <a:pt x="0" y="9"/>
                    <a:pt x="0" y="17"/>
                  </a:cubicBezTo>
                  <a:cubicBezTo>
                    <a:pt x="0" y="28"/>
                    <a:pt x="9" y="36"/>
                    <a:pt x="17" y="36"/>
                  </a:cubicBezTo>
                  <a:cubicBezTo>
                    <a:pt x="25" y="36"/>
                    <a:pt x="33" y="28"/>
                    <a:pt x="33" y="17"/>
                  </a:cubicBezTo>
                  <a:cubicBezTo>
                    <a:pt x="33" y="9"/>
                    <a:pt x="25" y="1"/>
                    <a:pt x="1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71" name="Google Shape;5271;p68"/>
          <p:cNvGrpSpPr/>
          <p:nvPr/>
        </p:nvGrpSpPr>
        <p:grpSpPr>
          <a:xfrm>
            <a:off x="2791084" y="3118196"/>
            <a:ext cx="362016" cy="325212"/>
            <a:chOff x="2791084" y="3118196"/>
            <a:chExt cx="362016" cy="325212"/>
          </a:xfrm>
        </p:grpSpPr>
        <p:sp>
          <p:nvSpPr>
            <p:cNvPr id="5272" name="Google Shape;5272;p68"/>
            <p:cNvSpPr/>
            <p:nvPr/>
          </p:nvSpPr>
          <p:spPr>
            <a:xfrm>
              <a:off x="2950983" y="3188932"/>
              <a:ext cx="42385" cy="141306"/>
            </a:xfrm>
            <a:custGeom>
              <a:rect b="b" l="l" r="r" t="t"/>
              <a:pathLst>
                <a:path extrusionOk="0" h="5951" w="1785">
                  <a:moveTo>
                    <a:pt x="298" y="1"/>
                  </a:moveTo>
                  <a:cubicBezTo>
                    <a:pt x="134" y="1"/>
                    <a:pt x="1" y="134"/>
                    <a:pt x="1" y="295"/>
                  </a:cubicBezTo>
                  <a:lnTo>
                    <a:pt x="1" y="5654"/>
                  </a:lnTo>
                  <a:cubicBezTo>
                    <a:pt x="1" y="5818"/>
                    <a:pt x="134" y="5951"/>
                    <a:pt x="298" y="5951"/>
                  </a:cubicBezTo>
                  <a:lnTo>
                    <a:pt x="1488" y="5951"/>
                  </a:lnTo>
                  <a:cubicBezTo>
                    <a:pt x="1651" y="5951"/>
                    <a:pt x="1785" y="5818"/>
                    <a:pt x="1785" y="5654"/>
                  </a:cubicBezTo>
                  <a:lnTo>
                    <a:pt x="1785" y="295"/>
                  </a:lnTo>
                  <a:cubicBezTo>
                    <a:pt x="1785" y="134"/>
                    <a:pt x="1651" y="1"/>
                    <a:pt x="14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3" name="Google Shape;5273;p68"/>
            <p:cNvSpPr/>
            <p:nvPr/>
          </p:nvSpPr>
          <p:spPr>
            <a:xfrm>
              <a:off x="2950864" y="3358685"/>
              <a:ext cx="42385" cy="42361"/>
            </a:xfrm>
            <a:custGeom>
              <a:rect b="b" l="l" r="r" t="t"/>
              <a:pathLst>
                <a:path extrusionOk="0" h="1784" w="1785">
                  <a:moveTo>
                    <a:pt x="894" y="0"/>
                  </a:moveTo>
                  <a:cubicBezTo>
                    <a:pt x="401" y="0"/>
                    <a:pt x="1" y="398"/>
                    <a:pt x="1" y="891"/>
                  </a:cubicBezTo>
                  <a:cubicBezTo>
                    <a:pt x="1" y="1384"/>
                    <a:pt x="401" y="1784"/>
                    <a:pt x="894" y="1784"/>
                  </a:cubicBezTo>
                  <a:cubicBezTo>
                    <a:pt x="1387" y="1784"/>
                    <a:pt x="1784" y="1384"/>
                    <a:pt x="1784" y="891"/>
                  </a:cubicBezTo>
                  <a:cubicBezTo>
                    <a:pt x="1784" y="398"/>
                    <a:pt x="1387" y="0"/>
                    <a:pt x="8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4" name="Google Shape;5274;p68"/>
            <p:cNvSpPr/>
            <p:nvPr/>
          </p:nvSpPr>
          <p:spPr>
            <a:xfrm>
              <a:off x="2791084" y="3118196"/>
              <a:ext cx="362016" cy="325212"/>
            </a:xfrm>
            <a:custGeom>
              <a:rect b="b" l="l" r="r" t="t"/>
              <a:pathLst>
                <a:path extrusionOk="0" h="13696" w="15246">
                  <a:moveTo>
                    <a:pt x="7631" y="597"/>
                  </a:moveTo>
                  <a:cubicBezTo>
                    <a:pt x="7952" y="597"/>
                    <a:pt x="8252" y="774"/>
                    <a:pt x="8412" y="1057"/>
                  </a:cubicBezTo>
                  <a:lnTo>
                    <a:pt x="14548" y="11776"/>
                  </a:lnTo>
                  <a:cubicBezTo>
                    <a:pt x="14619" y="11909"/>
                    <a:pt x="14660" y="12054"/>
                    <a:pt x="14660" y="12209"/>
                  </a:cubicBezTo>
                  <a:cubicBezTo>
                    <a:pt x="14649" y="12702"/>
                    <a:pt x="14248" y="13099"/>
                    <a:pt x="13758" y="13099"/>
                  </a:cubicBezTo>
                  <a:lnTo>
                    <a:pt x="1493" y="13099"/>
                  </a:lnTo>
                  <a:cubicBezTo>
                    <a:pt x="1000" y="13099"/>
                    <a:pt x="600" y="12699"/>
                    <a:pt x="600" y="12209"/>
                  </a:cubicBezTo>
                  <a:cubicBezTo>
                    <a:pt x="600" y="12059"/>
                    <a:pt x="638" y="11909"/>
                    <a:pt x="714" y="11776"/>
                  </a:cubicBezTo>
                  <a:cubicBezTo>
                    <a:pt x="714" y="11776"/>
                    <a:pt x="6844" y="1060"/>
                    <a:pt x="6847" y="1057"/>
                  </a:cubicBezTo>
                  <a:cubicBezTo>
                    <a:pt x="7005" y="774"/>
                    <a:pt x="7304" y="597"/>
                    <a:pt x="7631" y="597"/>
                  </a:cubicBezTo>
                  <a:close/>
                  <a:moveTo>
                    <a:pt x="7623" y="1"/>
                  </a:moveTo>
                  <a:cubicBezTo>
                    <a:pt x="7086" y="1"/>
                    <a:pt x="6585" y="292"/>
                    <a:pt x="6324" y="766"/>
                  </a:cubicBezTo>
                  <a:cubicBezTo>
                    <a:pt x="6324" y="766"/>
                    <a:pt x="188" y="11482"/>
                    <a:pt x="188" y="11487"/>
                  </a:cubicBezTo>
                  <a:cubicBezTo>
                    <a:pt x="66" y="11708"/>
                    <a:pt x="0" y="11955"/>
                    <a:pt x="0" y="12209"/>
                  </a:cubicBezTo>
                  <a:cubicBezTo>
                    <a:pt x="0" y="13028"/>
                    <a:pt x="668" y="13696"/>
                    <a:pt x="1490" y="13696"/>
                  </a:cubicBezTo>
                  <a:lnTo>
                    <a:pt x="13753" y="13696"/>
                  </a:lnTo>
                  <a:cubicBezTo>
                    <a:pt x="14575" y="13696"/>
                    <a:pt x="15242" y="13028"/>
                    <a:pt x="15242" y="12209"/>
                  </a:cubicBezTo>
                  <a:cubicBezTo>
                    <a:pt x="15245" y="11956"/>
                    <a:pt x="15180" y="11706"/>
                    <a:pt x="15055" y="11483"/>
                  </a:cubicBezTo>
                  <a:lnTo>
                    <a:pt x="15055" y="11483"/>
                  </a:lnTo>
                  <a:cubicBezTo>
                    <a:pt x="15056" y="11484"/>
                    <a:pt x="15056" y="11484"/>
                    <a:pt x="15056" y="11484"/>
                  </a:cubicBezTo>
                  <a:cubicBezTo>
                    <a:pt x="15057" y="11484"/>
                    <a:pt x="15056" y="11482"/>
                    <a:pt x="15054" y="11482"/>
                  </a:cubicBezTo>
                  <a:lnTo>
                    <a:pt x="8924" y="766"/>
                  </a:lnTo>
                  <a:cubicBezTo>
                    <a:pt x="8660" y="292"/>
                    <a:pt x="8162" y="1"/>
                    <a:pt x="762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75" name="Google Shape;5275;p68"/>
          <p:cNvGrpSpPr/>
          <p:nvPr/>
        </p:nvGrpSpPr>
        <p:grpSpPr>
          <a:xfrm>
            <a:off x="3435713" y="3099841"/>
            <a:ext cx="361993" cy="361993"/>
            <a:chOff x="3435713" y="3099841"/>
            <a:chExt cx="361993" cy="361993"/>
          </a:xfrm>
        </p:grpSpPr>
        <p:sp>
          <p:nvSpPr>
            <p:cNvPr id="5276" name="Google Shape;5276;p68"/>
            <p:cNvSpPr/>
            <p:nvPr/>
          </p:nvSpPr>
          <p:spPr>
            <a:xfrm>
              <a:off x="3487121" y="3193824"/>
              <a:ext cx="259319" cy="207175"/>
            </a:xfrm>
            <a:custGeom>
              <a:rect b="b" l="l" r="r" t="t"/>
              <a:pathLst>
                <a:path extrusionOk="0" h="8725" w="10921">
                  <a:moveTo>
                    <a:pt x="2094" y="0"/>
                  </a:moveTo>
                  <a:cubicBezTo>
                    <a:pt x="2019" y="0"/>
                    <a:pt x="1944" y="28"/>
                    <a:pt x="1887" y="83"/>
                  </a:cubicBezTo>
                  <a:cubicBezTo>
                    <a:pt x="450" y="1486"/>
                    <a:pt x="0" y="3754"/>
                    <a:pt x="787" y="5601"/>
                  </a:cubicBezTo>
                  <a:cubicBezTo>
                    <a:pt x="1566" y="7491"/>
                    <a:pt x="3399" y="8713"/>
                    <a:pt x="5458" y="8724"/>
                  </a:cubicBezTo>
                  <a:cubicBezTo>
                    <a:pt x="7514" y="8713"/>
                    <a:pt x="9349" y="7491"/>
                    <a:pt x="10131" y="5601"/>
                  </a:cubicBezTo>
                  <a:cubicBezTo>
                    <a:pt x="10920" y="3754"/>
                    <a:pt x="10468" y="1486"/>
                    <a:pt x="9036" y="83"/>
                  </a:cubicBezTo>
                  <a:cubicBezTo>
                    <a:pt x="8978" y="28"/>
                    <a:pt x="8902" y="0"/>
                    <a:pt x="8826" y="0"/>
                  </a:cubicBezTo>
                  <a:cubicBezTo>
                    <a:pt x="8750" y="0"/>
                    <a:pt x="8674" y="29"/>
                    <a:pt x="8616" y="86"/>
                  </a:cubicBezTo>
                  <a:lnTo>
                    <a:pt x="7775" y="928"/>
                  </a:lnTo>
                  <a:cubicBezTo>
                    <a:pt x="7661" y="1045"/>
                    <a:pt x="7661" y="1235"/>
                    <a:pt x="7778" y="1350"/>
                  </a:cubicBezTo>
                  <a:cubicBezTo>
                    <a:pt x="8704" y="2257"/>
                    <a:pt x="8998" y="3719"/>
                    <a:pt x="8486" y="4914"/>
                  </a:cubicBezTo>
                  <a:cubicBezTo>
                    <a:pt x="8486" y="4917"/>
                    <a:pt x="8483" y="4917"/>
                    <a:pt x="8483" y="4920"/>
                  </a:cubicBezTo>
                  <a:cubicBezTo>
                    <a:pt x="8006" y="6113"/>
                    <a:pt x="6789" y="6935"/>
                    <a:pt x="5504" y="6935"/>
                  </a:cubicBezTo>
                  <a:lnTo>
                    <a:pt x="5458" y="6935"/>
                  </a:lnTo>
                  <a:cubicBezTo>
                    <a:pt x="5445" y="6935"/>
                    <a:pt x="5432" y="6935"/>
                    <a:pt x="5420" y="6935"/>
                  </a:cubicBezTo>
                  <a:cubicBezTo>
                    <a:pt x="4137" y="6935"/>
                    <a:pt x="2912" y="6115"/>
                    <a:pt x="2437" y="4920"/>
                  </a:cubicBezTo>
                  <a:cubicBezTo>
                    <a:pt x="2437" y="4917"/>
                    <a:pt x="2435" y="4917"/>
                    <a:pt x="2435" y="4914"/>
                  </a:cubicBezTo>
                  <a:cubicBezTo>
                    <a:pt x="1923" y="3719"/>
                    <a:pt x="2214" y="2257"/>
                    <a:pt x="3143" y="1350"/>
                  </a:cubicBezTo>
                  <a:cubicBezTo>
                    <a:pt x="3263" y="1235"/>
                    <a:pt x="3263" y="1045"/>
                    <a:pt x="3145" y="928"/>
                  </a:cubicBezTo>
                  <a:lnTo>
                    <a:pt x="2304" y="86"/>
                  </a:lnTo>
                  <a:cubicBezTo>
                    <a:pt x="2246" y="29"/>
                    <a:pt x="2170" y="0"/>
                    <a:pt x="20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7" name="Google Shape;5277;p68"/>
            <p:cNvSpPr/>
            <p:nvPr/>
          </p:nvSpPr>
          <p:spPr>
            <a:xfrm>
              <a:off x="3435713" y="3099841"/>
              <a:ext cx="361993" cy="361993"/>
            </a:xfrm>
            <a:custGeom>
              <a:rect b="b" l="l" r="r" t="t"/>
              <a:pathLst>
                <a:path extrusionOk="0" h="15245" w="15245">
                  <a:moveTo>
                    <a:pt x="7623" y="597"/>
                  </a:moveTo>
                  <a:cubicBezTo>
                    <a:pt x="11495" y="597"/>
                    <a:pt x="14648" y="3750"/>
                    <a:pt x="14648" y="7622"/>
                  </a:cubicBezTo>
                  <a:cubicBezTo>
                    <a:pt x="14648" y="11498"/>
                    <a:pt x="11495" y="14648"/>
                    <a:pt x="7623" y="14648"/>
                  </a:cubicBezTo>
                  <a:cubicBezTo>
                    <a:pt x="3747" y="14648"/>
                    <a:pt x="597" y="11498"/>
                    <a:pt x="597" y="7622"/>
                  </a:cubicBezTo>
                  <a:cubicBezTo>
                    <a:pt x="597" y="3750"/>
                    <a:pt x="3747" y="597"/>
                    <a:pt x="7623" y="597"/>
                  </a:cubicBezTo>
                  <a:close/>
                  <a:moveTo>
                    <a:pt x="7623" y="0"/>
                  </a:moveTo>
                  <a:cubicBezTo>
                    <a:pt x="3407" y="0"/>
                    <a:pt x="0" y="3404"/>
                    <a:pt x="0" y="7622"/>
                  </a:cubicBezTo>
                  <a:cubicBezTo>
                    <a:pt x="0" y="11838"/>
                    <a:pt x="3404" y="15245"/>
                    <a:pt x="7623" y="15245"/>
                  </a:cubicBezTo>
                  <a:cubicBezTo>
                    <a:pt x="11835" y="15245"/>
                    <a:pt x="15245" y="11841"/>
                    <a:pt x="15245" y="7622"/>
                  </a:cubicBezTo>
                  <a:cubicBezTo>
                    <a:pt x="15245" y="3410"/>
                    <a:pt x="11841" y="0"/>
                    <a:pt x="762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78" name="Google Shape;5278;p68"/>
            <p:cNvSpPr/>
            <p:nvPr/>
          </p:nvSpPr>
          <p:spPr>
            <a:xfrm>
              <a:off x="3595755" y="3160747"/>
              <a:ext cx="42432" cy="141306"/>
            </a:xfrm>
            <a:custGeom>
              <a:rect b="b" l="l" r="r" t="t"/>
              <a:pathLst>
                <a:path extrusionOk="0" h="5951" w="1787">
                  <a:moveTo>
                    <a:pt x="300" y="0"/>
                  </a:moveTo>
                  <a:cubicBezTo>
                    <a:pt x="136" y="0"/>
                    <a:pt x="3" y="131"/>
                    <a:pt x="3" y="295"/>
                  </a:cubicBezTo>
                  <a:lnTo>
                    <a:pt x="3" y="5654"/>
                  </a:lnTo>
                  <a:cubicBezTo>
                    <a:pt x="0" y="5817"/>
                    <a:pt x="134" y="5951"/>
                    <a:pt x="300" y="5951"/>
                  </a:cubicBezTo>
                  <a:lnTo>
                    <a:pt x="1493" y="5951"/>
                  </a:lnTo>
                  <a:cubicBezTo>
                    <a:pt x="1656" y="5951"/>
                    <a:pt x="1787" y="5817"/>
                    <a:pt x="1787" y="5654"/>
                  </a:cubicBezTo>
                  <a:lnTo>
                    <a:pt x="1787" y="295"/>
                  </a:lnTo>
                  <a:cubicBezTo>
                    <a:pt x="1787" y="131"/>
                    <a:pt x="1653" y="0"/>
                    <a:pt x="149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79" name="Google Shape;5279;p68"/>
          <p:cNvGrpSpPr/>
          <p:nvPr/>
        </p:nvGrpSpPr>
        <p:grpSpPr>
          <a:xfrm>
            <a:off x="4122823" y="3099817"/>
            <a:ext cx="268698" cy="361826"/>
            <a:chOff x="4122823" y="3099817"/>
            <a:chExt cx="268698" cy="361826"/>
          </a:xfrm>
        </p:grpSpPr>
        <p:sp>
          <p:nvSpPr>
            <p:cNvPr id="5280" name="Google Shape;5280;p68"/>
            <p:cNvSpPr/>
            <p:nvPr/>
          </p:nvSpPr>
          <p:spPr>
            <a:xfrm>
              <a:off x="4189878" y="3221273"/>
              <a:ext cx="134515" cy="107802"/>
            </a:xfrm>
            <a:custGeom>
              <a:rect b="b" l="l" r="r" t="t"/>
              <a:pathLst>
                <a:path extrusionOk="0" h="4540" w="5665">
                  <a:moveTo>
                    <a:pt x="4496" y="0"/>
                  </a:moveTo>
                  <a:cubicBezTo>
                    <a:pt x="4417" y="0"/>
                    <a:pt x="4344" y="30"/>
                    <a:pt x="4284" y="88"/>
                  </a:cubicBezTo>
                  <a:lnTo>
                    <a:pt x="2236" y="2138"/>
                  </a:lnTo>
                  <a:lnTo>
                    <a:pt x="1378" y="1280"/>
                  </a:lnTo>
                  <a:cubicBezTo>
                    <a:pt x="1324" y="1226"/>
                    <a:pt x="1245" y="1190"/>
                    <a:pt x="1166" y="1190"/>
                  </a:cubicBezTo>
                  <a:cubicBezTo>
                    <a:pt x="1089" y="1190"/>
                    <a:pt x="1013" y="1223"/>
                    <a:pt x="956" y="1280"/>
                  </a:cubicBezTo>
                  <a:lnTo>
                    <a:pt x="114" y="2122"/>
                  </a:lnTo>
                  <a:cubicBezTo>
                    <a:pt x="0" y="2236"/>
                    <a:pt x="0" y="2427"/>
                    <a:pt x="114" y="2544"/>
                  </a:cubicBezTo>
                  <a:lnTo>
                    <a:pt x="2023" y="4453"/>
                  </a:lnTo>
                  <a:cubicBezTo>
                    <a:pt x="2086" y="4510"/>
                    <a:pt x="2160" y="4540"/>
                    <a:pt x="2236" y="4540"/>
                  </a:cubicBezTo>
                  <a:cubicBezTo>
                    <a:pt x="2309" y="4540"/>
                    <a:pt x="2388" y="4510"/>
                    <a:pt x="2446" y="4453"/>
                  </a:cubicBezTo>
                  <a:lnTo>
                    <a:pt x="5547" y="1351"/>
                  </a:lnTo>
                  <a:cubicBezTo>
                    <a:pt x="5664" y="1237"/>
                    <a:pt x="5664" y="1046"/>
                    <a:pt x="5547" y="929"/>
                  </a:cubicBezTo>
                  <a:lnTo>
                    <a:pt x="4706" y="88"/>
                  </a:lnTo>
                  <a:cubicBezTo>
                    <a:pt x="4651" y="33"/>
                    <a:pt x="4575" y="0"/>
                    <a:pt x="449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1" name="Google Shape;5281;p68"/>
            <p:cNvSpPr/>
            <p:nvPr/>
          </p:nvSpPr>
          <p:spPr>
            <a:xfrm>
              <a:off x="4122823" y="3099817"/>
              <a:ext cx="268698" cy="361826"/>
            </a:xfrm>
            <a:custGeom>
              <a:rect b="b" l="l" r="r" t="t"/>
              <a:pathLst>
                <a:path extrusionOk="0" h="15238" w="11316">
                  <a:moveTo>
                    <a:pt x="5659" y="611"/>
                  </a:moveTo>
                  <a:lnTo>
                    <a:pt x="10721" y="2300"/>
                  </a:lnTo>
                  <a:lnTo>
                    <a:pt x="10721" y="7926"/>
                  </a:lnTo>
                  <a:cubicBezTo>
                    <a:pt x="10721" y="11038"/>
                    <a:pt x="8832" y="13536"/>
                    <a:pt x="5659" y="14630"/>
                  </a:cubicBezTo>
                  <a:cubicBezTo>
                    <a:pt x="2486" y="13536"/>
                    <a:pt x="597" y="11038"/>
                    <a:pt x="597" y="7926"/>
                  </a:cubicBezTo>
                  <a:lnTo>
                    <a:pt x="597" y="2300"/>
                  </a:lnTo>
                  <a:lnTo>
                    <a:pt x="5659" y="611"/>
                  </a:lnTo>
                  <a:close/>
                  <a:moveTo>
                    <a:pt x="5660" y="1"/>
                  </a:moveTo>
                  <a:cubicBezTo>
                    <a:pt x="5629" y="1"/>
                    <a:pt x="5598" y="5"/>
                    <a:pt x="5566" y="15"/>
                  </a:cubicBezTo>
                  <a:lnTo>
                    <a:pt x="210" y="1801"/>
                  </a:lnTo>
                  <a:cubicBezTo>
                    <a:pt x="82" y="1845"/>
                    <a:pt x="0" y="1959"/>
                    <a:pt x="0" y="2084"/>
                  </a:cubicBezTo>
                  <a:lnTo>
                    <a:pt x="0" y="7926"/>
                  </a:lnTo>
                  <a:cubicBezTo>
                    <a:pt x="0" y="11436"/>
                    <a:pt x="2252" y="14121"/>
                    <a:pt x="5564" y="15224"/>
                  </a:cubicBezTo>
                  <a:cubicBezTo>
                    <a:pt x="5594" y="15235"/>
                    <a:pt x="5624" y="15238"/>
                    <a:pt x="5659" y="15238"/>
                  </a:cubicBezTo>
                  <a:cubicBezTo>
                    <a:pt x="5689" y="15238"/>
                    <a:pt x="5724" y="15235"/>
                    <a:pt x="5754" y="15224"/>
                  </a:cubicBezTo>
                  <a:cubicBezTo>
                    <a:pt x="9068" y="14118"/>
                    <a:pt x="11315" y="11433"/>
                    <a:pt x="11315" y="7926"/>
                  </a:cubicBezTo>
                  <a:lnTo>
                    <a:pt x="11315" y="2084"/>
                  </a:lnTo>
                  <a:cubicBezTo>
                    <a:pt x="11315" y="1956"/>
                    <a:pt x="11233" y="1845"/>
                    <a:pt x="11111" y="1801"/>
                  </a:cubicBezTo>
                  <a:lnTo>
                    <a:pt x="5754" y="15"/>
                  </a:lnTo>
                  <a:cubicBezTo>
                    <a:pt x="5723" y="5"/>
                    <a:pt x="5692" y="1"/>
                    <a:pt x="566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2" name="Google Shape;5282;p68"/>
            <p:cNvSpPr/>
            <p:nvPr/>
          </p:nvSpPr>
          <p:spPr>
            <a:xfrm>
              <a:off x="4151127" y="3129712"/>
              <a:ext cx="212138" cy="301989"/>
            </a:xfrm>
            <a:custGeom>
              <a:rect b="b" l="l" r="r" t="t"/>
              <a:pathLst>
                <a:path extrusionOk="0" h="12718" w="8934">
                  <a:moveTo>
                    <a:pt x="4464" y="608"/>
                  </a:moveTo>
                  <a:lnTo>
                    <a:pt x="8334" y="1898"/>
                  </a:lnTo>
                  <a:lnTo>
                    <a:pt x="8334" y="6667"/>
                  </a:lnTo>
                  <a:cubicBezTo>
                    <a:pt x="8334" y="9096"/>
                    <a:pt x="6923" y="11065"/>
                    <a:pt x="4464" y="12097"/>
                  </a:cubicBezTo>
                  <a:cubicBezTo>
                    <a:pt x="2002" y="11070"/>
                    <a:pt x="592" y="9096"/>
                    <a:pt x="592" y="6667"/>
                  </a:cubicBezTo>
                  <a:lnTo>
                    <a:pt x="592" y="1898"/>
                  </a:lnTo>
                  <a:lnTo>
                    <a:pt x="4464" y="608"/>
                  </a:lnTo>
                  <a:close/>
                  <a:moveTo>
                    <a:pt x="4468" y="0"/>
                  </a:moveTo>
                  <a:cubicBezTo>
                    <a:pt x="4437" y="0"/>
                    <a:pt x="4406" y="6"/>
                    <a:pt x="4374" y="17"/>
                  </a:cubicBezTo>
                  <a:lnTo>
                    <a:pt x="208" y="1406"/>
                  </a:lnTo>
                  <a:cubicBezTo>
                    <a:pt x="85" y="1446"/>
                    <a:pt x="4" y="1558"/>
                    <a:pt x="4" y="1689"/>
                  </a:cubicBezTo>
                  <a:lnTo>
                    <a:pt x="4" y="6672"/>
                  </a:lnTo>
                  <a:cubicBezTo>
                    <a:pt x="1" y="9387"/>
                    <a:pt x="1586" y="11588"/>
                    <a:pt x="4355" y="12696"/>
                  </a:cubicBezTo>
                  <a:cubicBezTo>
                    <a:pt x="4388" y="12710"/>
                    <a:pt x="4429" y="12718"/>
                    <a:pt x="4467" y="12718"/>
                  </a:cubicBezTo>
                  <a:cubicBezTo>
                    <a:pt x="4505" y="12718"/>
                    <a:pt x="4541" y="12710"/>
                    <a:pt x="4579" y="12696"/>
                  </a:cubicBezTo>
                  <a:cubicBezTo>
                    <a:pt x="7345" y="11588"/>
                    <a:pt x="8933" y="9390"/>
                    <a:pt x="8933" y="6672"/>
                  </a:cubicBezTo>
                  <a:lnTo>
                    <a:pt x="8933" y="1689"/>
                  </a:lnTo>
                  <a:cubicBezTo>
                    <a:pt x="8933" y="1558"/>
                    <a:pt x="8851" y="1446"/>
                    <a:pt x="8729" y="1406"/>
                  </a:cubicBezTo>
                  <a:lnTo>
                    <a:pt x="4562" y="17"/>
                  </a:lnTo>
                  <a:cubicBezTo>
                    <a:pt x="4531" y="6"/>
                    <a:pt x="4500" y="0"/>
                    <a:pt x="446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83" name="Google Shape;5283;p68"/>
          <p:cNvGrpSpPr/>
          <p:nvPr/>
        </p:nvGrpSpPr>
        <p:grpSpPr>
          <a:xfrm>
            <a:off x="4727275" y="3099817"/>
            <a:ext cx="361874" cy="361969"/>
            <a:chOff x="4727275" y="3099817"/>
            <a:chExt cx="361874" cy="361969"/>
          </a:xfrm>
        </p:grpSpPr>
        <p:sp>
          <p:nvSpPr>
            <p:cNvPr id="5284" name="Google Shape;5284;p68"/>
            <p:cNvSpPr/>
            <p:nvPr/>
          </p:nvSpPr>
          <p:spPr>
            <a:xfrm>
              <a:off x="4787730" y="3099817"/>
              <a:ext cx="241107" cy="277057"/>
            </a:xfrm>
            <a:custGeom>
              <a:rect b="b" l="l" r="r" t="t"/>
              <a:pathLst>
                <a:path extrusionOk="0" h="11668" w="10154">
                  <a:moveTo>
                    <a:pt x="5058" y="598"/>
                  </a:moveTo>
                  <a:cubicBezTo>
                    <a:pt x="7520" y="598"/>
                    <a:pt x="9521" y="2602"/>
                    <a:pt x="9521" y="5064"/>
                  </a:cubicBezTo>
                  <a:cubicBezTo>
                    <a:pt x="9524" y="6888"/>
                    <a:pt x="8429" y="8517"/>
                    <a:pt x="6733" y="9200"/>
                  </a:cubicBezTo>
                  <a:cubicBezTo>
                    <a:pt x="6621" y="9244"/>
                    <a:pt x="6548" y="9353"/>
                    <a:pt x="6548" y="9475"/>
                  </a:cubicBezTo>
                  <a:lnTo>
                    <a:pt x="6548" y="11077"/>
                  </a:lnTo>
                  <a:lnTo>
                    <a:pt x="3571" y="11077"/>
                  </a:lnTo>
                  <a:lnTo>
                    <a:pt x="3571" y="9475"/>
                  </a:lnTo>
                  <a:cubicBezTo>
                    <a:pt x="3571" y="9353"/>
                    <a:pt x="3498" y="9244"/>
                    <a:pt x="3383" y="9200"/>
                  </a:cubicBezTo>
                  <a:cubicBezTo>
                    <a:pt x="1668" y="8506"/>
                    <a:pt x="565" y="6850"/>
                    <a:pt x="592" y="4996"/>
                  </a:cubicBezTo>
                  <a:cubicBezTo>
                    <a:pt x="627" y="2564"/>
                    <a:pt x="2629" y="598"/>
                    <a:pt x="5058" y="598"/>
                  </a:cubicBezTo>
                  <a:close/>
                  <a:moveTo>
                    <a:pt x="5056" y="1"/>
                  </a:moveTo>
                  <a:cubicBezTo>
                    <a:pt x="5027" y="1"/>
                    <a:pt x="4999" y="1"/>
                    <a:pt x="4971" y="1"/>
                  </a:cubicBezTo>
                  <a:cubicBezTo>
                    <a:pt x="2223" y="50"/>
                    <a:pt x="1" y="2302"/>
                    <a:pt x="1" y="5061"/>
                  </a:cubicBezTo>
                  <a:cubicBezTo>
                    <a:pt x="1" y="7090"/>
                    <a:pt x="1199" y="8865"/>
                    <a:pt x="2975" y="9669"/>
                  </a:cubicBezTo>
                  <a:lnTo>
                    <a:pt x="2975" y="11371"/>
                  </a:lnTo>
                  <a:cubicBezTo>
                    <a:pt x="2975" y="11534"/>
                    <a:pt x="3108" y="11667"/>
                    <a:pt x="3272" y="11667"/>
                  </a:cubicBezTo>
                  <a:lnTo>
                    <a:pt x="6842" y="11667"/>
                  </a:lnTo>
                  <a:cubicBezTo>
                    <a:pt x="7005" y="11667"/>
                    <a:pt x="7139" y="11534"/>
                    <a:pt x="7139" y="11371"/>
                  </a:cubicBezTo>
                  <a:lnTo>
                    <a:pt x="7139" y="9674"/>
                  </a:lnTo>
                  <a:lnTo>
                    <a:pt x="7144" y="9674"/>
                  </a:lnTo>
                  <a:cubicBezTo>
                    <a:pt x="8944" y="8860"/>
                    <a:pt x="10153" y="7046"/>
                    <a:pt x="10120" y="4982"/>
                  </a:cubicBezTo>
                  <a:cubicBezTo>
                    <a:pt x="10077" y="2222"/>
                    <a:pt x="7804" y="1"/>
                    <a:pt x="505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5" name="Google Shape;5285;p68"/>
            <p:cNvSpPr/>
            <p:nvPr/>
          </p:nvSpPr>
          <p:spPr>
            <a:xfrm>
              <a:off x="4858680" y="3391073"/>
              <a:ext cx="98945" cy="14128"/>
            </a:xfrm>
            <a:custGeom>
              <a:rect b="b" l="l" r="r" t="t"/>
              <a:pathLst>
                <a:path extrusionOk="0" h="595" w="4167">
                  <a:moveTo>
                    <a:pt x="297" y="1"/>
                  </a:moveTo>
                  <a:cubicBezTo>
                    <a:pt x="134" y="1"/>
                    <a:pt x="0" y="134"/>
                    <a:pt x="0" y="297"/>
                  </a:cubicBezTo>
                  <a:cubicBezTo>
                    <a:pt x="0" y="461"/>
                    <a:pt x="134" y="594"/>
                    <a:pt x="297" y="594"/>
                  </a:cubicBezTo>
                  <a:lnTo>
                    <a:pt x="3873" y="594"/>
                  </a:lnTo>
                  <a:cubicBezTo>
                    <a:pt x="4036" y="594"/>
                    <a:pt x="4167" y="461"/>
                    <a:pt x="4167" y="297"/>
                  </a:cubicBezTo>
                  <a:cubicBezTo>
                    <a:pt x="4167" y="134"/>
                    <a:pt x="4036" y="1"/>
                    <a:pt x="387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6" name="Google Shape;5286;p68"/>
            <p:cNvSpPr/>
            <p:nvPr/>
          </p:nvSpPr>
          <p:spPr>
            <a:xfrm>
              <a:off x="4858680" y="3419401"/>
              <a:ext cx="98945" cy="42385"/>
            </a:xfrm>
            <a:custGeom>
              <a:rect b="b" l="l" r="r" t="t"/>
              <a:pathLst>
                <a:path extrusionOk="0" h="1785" w="4167">
                  <a:moveTo>
                    <a:pt x="297" y="0"/>
                  </a:moveTo>
                  <a:cubicBezTo>
                    <a:pt x="134" y="0"/>
                    <a:pt x="0" y="131"/>
                    <a:pt x="0" y="294"/>
                  </a:cubicBezTo>
                  <a:cubicBezTo>
                    <a:pt x="0" y="1117"/>
                    <a:pt x="668" y="1784"/>
                    <a:pt x="1490" y="1784"/>
                  </a:cubicBezTo>
                  <a:lnTo>
                    <a:pt x="2680" y="1784"/>
                  </a:lnTo>
                  <a:cubicBezTo>
                    <a:pt x="3500" y="1784"/>
                    <a:pt x="4167" y="1117"/>
                    <a:pt x="4167" y="294"/>
                  </a:cubicBezTo>
                  <a:cubicBezTo>
                    <a:pt x="4167" y="131"/>
                    <a:pt x="4036" y="0"/>
                    <a:pt x="38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7" name="Google Shape;5287;p68"/>
            <p:cNvSpPr/>
            <p:nvPr/>
          </p:nvSpPr>
          <p:spPr>
            <a:xfrm>
              <a:off x="4886034" y="3212891"/>
              <a:ext cx="43026" cy="113169"/>
            </a:xfrm>
            <a:custGeom>
              <a:rect b="b" l="l" r="r" t="t"/>
              <a:pathLst>
                <a:path extrusionOk="0" h="4766" w="1812">
                  <a:moveTo>
                    <a:pt x="932" y="601"/>
                  </a:moveTo>
                  <a:cubicBezTo>
                    <a:pt x="1095" y="601"/>
                    <a:pt x="1228" y="735"/>
                    <a:pt x="1228" y="898"/>
                  </a:cubicBezTo>
                  <a:cubicBezTo>
                    <a:pt x="1228" y="1061"/>
                    <a:pt x="1095" y="1195"/>
                    <a:pt x="932" y="1195"/>
                  </a:cubicBezTo>
                  <a:cubicBezTo>
                    <a:pt x="768" y="1195"/>
                    <a:pt x="638" y="1061"/>
                    <a:pt x="638" y="898"/>
                  </a:cubicBezTo>
                  <a:cubicBezTo>
                    <a:pt x="638" y="735"/>
                    <a:pt x="768" y="601"/>
                    <a:pt x="932" y="601"/>
                  </a:cubicBezTo>
                  <a:close/>
                  <a:moveTo>
                    <a:pt x="916" y="0"/>
                  </a:moveTo>
                  <a:cubicBezTo>
                    <a:pt x="897" y="0"/>
                    <a:pt x="877" y="1"/>
                    <a:pt x="858" y="2"/>
                  </a:cubicBezTo>
                  <a:cubicBezTo>
                    <a:pt x="417" y="38"/>
                    <a:pt x="60" y="392"/>
                    <a:pt x="30" y="830"/>
                  </a:cubicBezTo>
                  <a:cubicBezTo>
                    <a:pt x="0" y="1244"/>
                    <a:pt x="259" y="1609"/>
                    <a:pt x="621" y="1737"/>
                  </a:cubicBezTo>
                  <a:lnTo>
                    <a:pt x="621" y="4457"/>
                  </a:lnTo>
                  <a:cubicBezTo>
                    <a:pt x="621" y="4607"/>
                    <a:pt x="727" y="4740"/>
                    <a:pt x="874" y="4762"/>
                  </a:cubicBezTo>
                  <a:cubicBezTo>
                    <a:pt x="889" y="4765"/>
                    <a:pt x="904" y="4766"/>
                    <a:pt x="919" y="4766"/>
                  </a:cubicBezTo>
                  <a:cubicBezTo>
                    <a:pt x="1082" y="4766"/>
                    <a:pt x="1215" y="4630"/>
                    <a:pt x="1215" y="4465"/>
                  </a:cubicBezTo>
                  <a:lnTo>
                    <a:pt x="1215" y="1734"/>
                  </a:lnTo>
                  <a:cubicBezTo>
                    <a:pt x="1561" y="1612"/>
                    <a:pt x="1811" y="1282"/>
                    <a:pt x="1811" y="895"/>
                  </a:cubicBezTo>
                  <a:cubicBezTo>
                    <a:pt x="1811" y="400"/>
                    <a:pt x="1407" y="0"/>
                    <a:pt x="91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8" name="Google Shape;5288;p68"/>
            <p:cNvSpPr/>
            <p:nvPr/>
          </p:nvSpPr>
          <p:spPr>
            <a:xfrm>
              <a:off x="4727275" y="3212986"/>
              <a:ext cx="46588" cy="14128"/>
            </a:xfrm>
            <a:custGeom>
              <a:rect b="b" l="l" r="r" t="t"/>
              <a:pathLst>
                <a:path extrusionOk="0" h="595" w="1962">
                  <a:moveTo>
                    <a:pt x="295" y="1"/>
                  </a:moveTo>
                  <a:cubicBezTo>
                    <a:pt x="131" y="1"/>
                    <a:pt x="1" y="134"/>
                    <a:pt x="1" y="298"/>
                  </a:cubicBezTo>
                  <a:cubicBezTo>
                    <a:pt x="1" y="461"/>
                    <a:pt x="129" y="594"/>
                    <a:pt x="295" y="594"/>
                  </a:cubicBezTo>
                  <a:lnTo>
                    <a:pt x="1665" y="594"/>
                  </a:lnTo>
                  <a:cubicBezTo>
                    <a:pt x="1828" y="594"/>
                    <a:pt x="1961" y="461"/>
                    <a:pt x="1961" y="298"/>
                  </a:cubicBezTo>
                  <a:cubicBezTo>
                    <a:pt x="1961" y="134"/>
                    <a:pt x="1828" y="1"/>
                    <a:pt x="16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9" name="Google Shape;5289;p68"/>
            <p:cNvSpPr/>
            <p:nvPr/>
          </p:nvSpPr>
          <p:spPr>
            <a:xfrm>
              <a:off x="5042585" y="3212986"/>
              <a:ext cx="46564" cy="14128"/>
            </a:xfrm>
            <a:custGeom>
              <a:rect b="b" l="l" r="r" t="t"/>
              <a:pathLst>
                <a:path extrusionOk="0" h="595" w="1961">
                  <a:moveTo>
                    <a:pt x="297" y="1"/>
                  </a:moveTo>
                  <a:cubicBezTo>
                    <a:pt x="134" y="1"/>
                    <a:pt x="0" y="134"/>
                    <a:pt x="0" y="298"/>
                  </a:cubicBezTo>
                  <a:cubicBezTo>
                    <a:pt x="0" y="461"/>
                    <a:pt x="134" y="594"/>
                    <a:pt x="297" y="594"/>
                  </a:cubicBezTo>
                  <a:lnTo>
                    <a:pt x="1664" y="594"/>
                  </a:lnTo>
                  <a:cubicBezTo>
                    <a:pt x="1825" y="594"/>
                    <a:pt x="1961" y="461"/>
                    <a:pt x="1961" y="298"/>
                  </a:cubicBezTo>
                  <a:cubicBezTo>
                    <a:pt x="1961" y="134"/>
                    <a:pt x="1827" y="1"/>
                    <a:pt x="166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0" name="Google Shape;5290;p68"/>
            <p:cNvSpPr/>
            <p:nvPr/>
          </p:nvSpPr>
          <p:spPr>
            <a:xfrm>
              <a:off x="4753157" y="3283698"/>
              <a:ext cx="40675" cy="28233"/>
            </a:xfrm>
            <a:custGeom>
              <a:rect b="b" l="l" r="r" t="t"/>
              <a:pathLst>
                <a:path extrusionOk="0" h="1189" w="1713">
                  <a:moveTo>
                    <a:pt x="1374" y="0"/>
                  </a:moveTo>
                  <a:cubicBezTo>
                    <a:pt x="1323" y="0"/>
                    <a:pt x="1272" y="13"/>
                    <a:pt x="1226" y="40"/>
                  </a:cubicBezTo>
                  <a:lnTo>
                    <a:pt x="193" y="637"/>
                  </a:lnTo>
                  <a:cubicBezTo>
                    <a:pt x="52" y="718"/>
                    <a:pt x="0" y="898"/>
                    <a:pt x="84" y="1040"/>
                  </a:cubicBezTo>
                  <a:cubicBezTo>
                    <a:pt x="139" y="1136"/>
                    <a:pt x="240" y="1189"/>
                    <a:pt x="342" y="1189"/>
                  </a:cubicBezTo>
                  <a:cubicBezTo>
                    <a:pt x="393" y="1189"/>
                    <a:pt x="444" y="1176"/>
                    <a:pt x="490" y="1148"/>
                  </a:cubicBezTo>
                  <a:lnTo>
                    <a:pt x="1520" y="555"/>
                  </a:lnTo>
                  <a:cubicBezTo>
                    <a:pt x="1664" y="473"/>
                    <a:pt x="1713" y="288"/>
                    <a:pt x="1629" y="149"/>
                  </a:cubicBezTo>
                  <a:cubicBezTo>
                    <a:pt x="1576" y="53"/>
                    <a:pt x="1476" y="0"/>
                    <a:pt x="13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1" name="Google Shape;5291;p68"/>
            <p:cNvSpPr/>
            <p:nvPr/>
          </p:nvSpPr>
          <p:spPr>
            <a:xfrm>
              <a:off x="5022521" y="3128169"/>
              <a:ext cx="40651" cy="28257"/>
            </a:xfrm>
            <a:custGeom>
              <a:rect b="b" l="l" r="r" t="t"/>
              <a:pathLst>
                <a:path extrusionOk="0" h="1190" w="1712">
                  <a:moveTo>
                    <a:pt x="1372" y="1"/>
                  </a:moveTo>
                  <a:cubicBezTo>
                    <a:pt x="1321" y="1"/>
                    <a:pt x="1270" y="14"/>
                    <a:pt x="1224" y="41"/>
                  </a:cubicBezTo>
                  <a:lnTo>
                    <a:pt x="192" y="637"/>
                  </a:lnTo>
                  <a:cubicBezTo>
                    <a:pt x="50" y="719"/>
                    <a:pt x="1" y="901"/>
                    <a:pt x="83" y="1040"/>
                  </a:cubicBezTo>
                  <a:cubicBezTo>
                    <a:pt x="137" y="1137"/>
                    <a:pt x="238" y="1189"/>
                    <a:pt x="340" y="1189"/>
                  </a:cubicBezTo>
                  <a:cubicBezTo>
                    <a:pt x="391" y="1189"/>
                    <a:pt x="442" y="1176"/>
                    <a:pt x="488" y="1149"/>
                  </a:cubicBezTo>
                  <a:lnTo>
                    <a:pt x="1521" y="556"/>
                  </a:lnTo>
                  <a:cubicBezTo>
                    <a:pt x="1662" y="474"/>
                    <a:pt x="1711" y="289"/>
                    <a:pt x="1629" y="150"/>
                  </a:cubicBezTo>
                  <a:cubicBezTo>
                    <a:pt x="1575" y="53"/>
                    <a:pt x="1474" y="1"/>
                    <a:pt x="137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2" name="Google Shape;5292;p68"/>
            <p:cNvSpPr/>
            <p:nvPr/>
          </p:nvSpPr>
          <p:spPr>
            <a:xfrm>
              <a:off x="4753205" y="3128169"/>
              <a:ext cx="40628" cy="28257"/>
            </a:xfrm>
            <a:custGeom>
              <a:rect b="b" l="l" r="r" t="t"/>
              <a:pathLst>
                <a:path extrusionOk="0" h="1190" w="1711">
                  <a:moveTo>
                    <a:pt x="338" y="1"/>
                  </a:moveTo>
                  <a:cubicBezTo>
                    <a:pt x="235" y="1"/>
                    <a:pt x="137" y="53"/>
                    <a:pt x="82" y="150"/>
                  </a:cubicBezTo>
                  <a:cubicBezTo>
                    <a:pt x="1" y="291"/>
                    <a:pt x="50" y="471"/>
                    <a:pt x="191" y="553"/>
                  </a:cubicBezTo>
                  <a:lnTo>
                    <a:pt x="1224" y="1149"/>
                  </a:lnTo>
                  <a:cubicBezTo>
                    <a:pt x="1270" y="1176"/>
                    <a:pt x="1321" y="1189"/>
                    <a:pt x="1372" y="1189"/>
                  </a:cubicBezTo>
                  <a:cubicBezTo>
                    <a:pt x="1474" y="1189"/>
                    <a:pt x="1575" y="1137"/>
                    <a:pt x="1629" y="1040"/>
                  </a:cubicBezTo>
                  <a:cubicBezTo>
                    <a:pt x="1711" y="899"/>
                    <a:pt x="1662" y="719"/>
                    <a:pt x="1520" y="634"/>
                  </a:cubicBezTo>
                  <a:lnTo>
                    <a:pt x="488" y="41"/>
                  </a:lnTo>
                  <a:cubicBezTo>
                    <a:pt x="440" y="14"/>
                    <a:pt x="388" y="1"/>
                    <a:pt x="33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3" name="Google Shape;5293;p68"/>
            <p:cNvSpPr/>
            <p:nvPr/>
          </p:nvSpPr>
          <p:spPr>
            <a:xfrm>
              <a:off x="5022521" y="3283698"/>
              <a:ext cx="40651" cy="28233"/>
            </a:xfrm>
            <a:custGeom>
              <a:rect b="b" l="l" r="r" t="t"/>
              <a:pathLst>
                <a:path extrusionOk="0" h="1189" w="1712">
                  <a:moveTo>
                    <a:pt x="338" y="0"/>
                  </a:moveTo>
                  <a:cubicBezTo>
                    <a:pt x="236" y="0"/>
                    <a:pt x="137" y="53"/>
                    <a:pt x="83" y="149"/>
                  </a:cubicBezTo>
                  <a:cubicBezTo>
                    <a:pt x="1" y="288"/>
                    <a:pt x="47" y="473"/>
                    <a:pt x="192" y="555"/>
                  </a:cubicBezTo>
                  <a:lnTo>
                    <a:pt x="1224" y="1148"/>
                  </a:lnTo>
                  <a:cubicBezTo>
                    <a:pt x="1271" y="1176"/>
                    <a:pt x="1322" y="1189"/>
                    <a:pt x="1373" y="1189"/>
                  </a:cubicBezTo>
                  <a:cubicBezTo>
                    <a:pt x="1475" y="1189"/>
                    <a:pt x="1575" y="1136"/>
                    <a:pt x="1629" y="1040"/>
                  </a:cubicBezTo>
                  <a:cubicBezTo>
                    <a:pt x="1711" y="898"/>
                    <a:pt x="1662" y="718"/>
                    <a:pt x="1521" y="637"/>
                  </a:cubicBezTo>
                  <a:lnTo>
                    <a:pt x="488" y="40"/>
                  </a:lnTo>
                  <a:cubicBezTo>
                    <a:pt x="441" y="13"/>
                    <a:pt x="389" y="0"/>
                    <a:pt x="3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294" name="Google Shape;5294;p68"/>
          <p:cNvSpPr/>
          <p:nvPr/>
        </p:nvSpPr>
        <p:spPr>
          <a:xfrm>
            <a:off x="5453516" y="3099960"/>
            <a:ext cx="211972" cy="361826"/>
          </a:xfrm>
          <a:custGeom>
            <a:rect b="b" l="l" r="r" t="t"/>
            <a:pathLst>
              <a:path extrusionOk="0" h="15238" w="8927">
                <a:moveTo>
                  <a:pt x="5953" y="1784"/>
                </a:moveTo>
                <a:lnTo>
                  <a:pt x="5953" y="5534"/>
                </a:lnTo>
                <a:lnTo>
                  <a:pt x="2979" y="5534"/>
                </a:lnTo>
                <a:lnTo>
                  <a:pt x="2979" y="1784"/>
                </a:lnTo>
                <a:close/>
                <a:moveTo>
                  <a:pt x="6250" y="6131"/>
                </a:moveTo>
                <a:cubicBezTo>
                  <a:pt x="7402" y="6131"/>
                  <a:pt x="8333" y="7062"/>
                  <a:pt x="8333" y="8214"/>
                </a:cubicBezTo>
                <a:lnTo>
                  <a:pt x="8333" y="9104"/>
                </a:lnTo>
                <a:lnTo>
                  <a:pt x="594" y="9104"/>
                </a:lnTo>
                <a:lnTo>
                  <a:pt x="594" y="8214"/>
                </a:lnTo>
                <a:cubicBezTo>
                  <a:pt x="597" y="7062"/>
                  <a:pt x="1528" y="6131"/>
                  <a:pt x="2680" y="6131"/>
                </a:cubicBezTo>
                <a:close/>
                <a:moveTo>
                  <a:pt x="4720" y="9703"/>
                </a:moveTo>
                <a:lnTo>
                  <a:pt x="4491" y="11819"/>
                </a:lnTo>
                <a:lnTo>
                  <a:pt x="4314" y="9703"/>
                </a:lnTo>
                <a:close/>
                <a:moveTo>
                  <a:pt x="1482" y="1"/>
                </a:moveTo>
                <a:cubicBezTo>
                  <a:pt x="1318" y="1"/>
                  <a:pt x="1185" y="131"/>
                  <a:pt x="1185" y="295"/>
                </a:cubicBezTo>
                <a:lnTo>
                  <a:pt x="1185" y="1488"/>
                </a:lnTo>
                <a:cubicBezTo>
                  <a:pt x="1185" y="1651"/>
                  <a:pt x="1318" y="1784"/>
                  <a:pt x="1482" y="1784"/>
                </a:cubicBezTo>
                <a:lnTo>
                  <a:pt x="2372" y="1784"/>
                </a:lnTo>
                <a:lnTo>
                  <a:pt x="2372" y="5551"/>
                </a:lnTo>
                <a:cubicBezTo>
                  <a:pt x="1043" y="5698"/>
                  <a:pt x="0" y="6836"/>
                  <a:pt x="0" y="8214"/>
                </a:cubicBezTo>
                <a:lnTo>
                  <a:pt x="0" y="9404"/>
                </a:lnTo>
                <a:cubicBezTo>
                  <a:pt x="0" y="9567"/>
                  <a:pt x="134" y="9701"/>
                  <a:pt x="297" y="9701"/>
                </a:cubicBezTo>
                <a:lnTo>
                  <a:pt x="3726" y="9701"/>
                </a:lnTo>
                <a:lnTo>
                  <a:pt x="4167" y="14965"/>
                </a:lnTo>
                <a:cubicBezTo>
                  <a:pt x="4180" y="15117"/>
                  <a:pt x="4306" y="15237"/>
                  <a:pt x="4461" y="15237"/>
                </a:cubicBezTo>
                <a:lnTo>
                  <a:pt x="4464" y="15237"/>
                </a:lnTo>
                <a:cubicBezTo>
                  <a:pt x="4616" y="15237"/>
                  <a:pt x="4741" y="15120"/>
                  <a:pt x="4760" y="14970"/>
                </a:cubicBezTo>
                <a:lnTo>
                  <a:pt x="5324" y="9701"/>
                </a:lnTo>
                <a:lnTo>
                  <a:pt x="8630" y="9701"/>
                </a:lnTo>
                <a:cubicBezTo>
                  <a:pt x="8794" y="9701"/>
                  <a:pt x="8927" y="9567"/>
                  <a:pt x="8927" y="9404"/>
                </a:cubicBezTo>
                <a:lnTo>
                  <a:pt x="8927" y="8214"/>
                </a:lnTo>
                <a:cubicBezTo>
                  <a:pt x="8927" y="6839"/>
                  <a:pt x="7881" y="5698"/>
                  <a:pt x="6544" y="5551"/>
                </a:cubicBezTo>
                <a:lnTo>
                  <a:pt x="6544" y="1784"/>
                </a:lnTo>
                <a:lnTo>
                  <a:pt x="7435" y="1784"/>
                </a:lnTo>
                <a:cubicBezTo>
                  <a:pt x="7598" y="1784"/>
                  <a:pt x="7731" y="1651"/>
                  <a:pt x="7731" y="1488"/>
                </a:cubicBezTo>
                <a:lnTo>
                  <a:pt x="7731" y="295"/>
                </a:lnTo>
                <a:cubicBezTo>
                  <a:pt x="7731" y="131"/>
                  <a:pt x="7598" y="1"/>
                  <a:pt x="743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295" name="Google Shape;5295;p68"/>
          <p:cNvGrpSpPr/>
          <p:nvPr/>
        </p:nvGrpSpPr>
        <p:grpSpPr>
          <a:xfrm>
            <a:off x="6007986" y="3100150"/>
            <a:ext cx="339126" cy="361328"/>
            <a:chOff x="6007986" y="3100150"/>
            <a:chExt cx="339126" cy="361328"/>
          </a:xfrm>
        </p:grpSpPr>
        <p:sp>
          <p:nvSpPr>
            <p:cNvPr id="5296" name="Google Shape;5296;p68"/>
            <p:cNvSpPr/>
            <p:nvPr/>
          </p:nvSpPr>
          <p:spPr>
            <a:xfrm>
              <a:off x="6266640" y="3163240"/>
              <a:ext cx="80472" cy="234031"/>
            </a:xfrm>
            <a:custGeom>
              <a:rect b="b" l="l" r="r" t="t"/>
              <a:pathLst>
                <a:path extrusionOk="0" h="9856" w="3389">
                  <a:moveTo>
                    <a:pt x="1166" y="729"/>
                  </a:moveTo>
                  <a:cubicBezTo>
                    <a:pt x="2217" y="1883"/>
                    <a:pt x="2792" y="3362"/>
                    <a:pt x="2792" y="4933"/>
                  </a:cubicBezTo>
                  <a:cubicBezTo>
                    <a:pt x="2792" y="6502"/>
                    <a:pt x="2217" y="7981"/>
                    <a:pt x="1166" y="9135"/>
                  </a:cubicBezTo>
                  <a:lnTo>
                    <a:pt x="744" y="8713"/>
                  </a:lnTo>
                  <a:cubicBezTo>
                    <a:pt x="1684" y="7673"/>
                    <a:pt x="2196" y="6341"/>
                    <a:pt x="2196" y="4933"/>
                  </a:cubicBezTo>
                  <a:cubicBezTo>
                    <a:pt x="2196" y="3523"/>
                    <a:pt x="1684" y="2191"/>
                    <a:pt x="744" y="1151"/>
                  </a:cubicBezTo>
                  <a:lnTo>
                    <a:pt x="1166" y="729"/>
                  </a:lnTo>
                  <a:close/>
                  <a:moveTo>
                    <a:pt x="1170" y="1"/>
                  </a:moveTo>
                  <a:cubicBezTo>
                    <a:pt x="1093" y="1"/>
                    <a:pt x="1016" y="30"/>
                    <a:pt x="957" y="89"/>
                  </a:cubicBezTo>
                  <a:lnTo>
                    <a:pt x="118" y="930"/>
                  </a:lnTo>
                  <a:cubicBezTo>
                    <a:pt x="63" y="985"/>
                    <a:pt x="28" y="1061"/>
                    <a:pt x="28" y="1140"/>
                  </a:cubicBezTo>
                  <a:cubicBezTo>
                    <a:pt x="28" y="1219"/>
                    <a:pt x="58" y="1292"/>
                    <a:pt x="118" y="1352"/>
                  </a:cubicBezTo>
                  <a:cubicBezTo>
                    <a:pt x="1074" y="2308"/>
                    <a:pt x="1602" y="3577"/>
                    <a:pt x="1602" y="4928"/>
                  </a:cubicBezTo>
                  <a:cubicBezTo>
                    <a:pt x="1602" y="6279"/>
                    <a:pt x="1074" y="7550"/>
                    <a:pt x="118" y="8506"/>
                  </a:cubicBezTo>
                  <a:cubicBezTo>
                    <a:pt x="1" y="8623"/>
                    <a:pt x="1" y="8814"/>
                    <a:pt x="118" y="8928"/>
                  </a:cubicBezTo>
                  <a:lnTo>
                    <a:pt x="957" y="9770"/>
                  </a:lnTo>
                  <a:cubicBezTo>
                    <a:pt x="1015" y="9827"/>
                    <a:pt x="1092" y="9856"/>
                    <a:pt x="1169" y="9856"/>
                  </a:cubicBezTo>
                  <a:cubicBezTo>
                    <a:pt x="1245" y="9856"/>
                    <a:pt x="1321" y="9827"/>
                    <a:pt x="1379" y="9770"/>
                  </a:cubicBezTo>
                  <a:cubicBezTo>
                    <a:pt x="2672" y="8476"/>
                    <a:pt x="3388" y="6758"/>
                    <a:pt x="3388" y="4928"/>
                  </a:cubicBezTo>
                  <a:cubicBezTo>
                    <a:pt x="3388" y="3103"/>
                    <a:pt x="2678" y="1385"/>
                    <a:pt x="1379" y="89"/>
                  </a:cubicBezTo>
                  <a:cubicBezTo>
                    <a:pt x="1321" y="30"/>
                    <a:pt x="1246" y="1"/>
                    <a:pt x="11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7" name="Google Shape;5297;p68"/>
            <p:cNvSpPr/>
            <p:nvPr/>
          </p:nvSpPr>
          <p:spPr>
            <a:xfrm>
              <a:off x="6226748" y="3203298"/>
              <a:ext cx="63850" cy="154058"/>
            </a:xfrm>
            <a:custGeom>
              <a:rect b="b" l="l" r="r" t="t"/>
              <a:pathLst>
                <a:path extrusionOk="0" h="6488" w="2689">
                  <a:moveTo>
                    <a:pt x="1155" y="730"/>
                  </a:moveTo>
                  <a:cubicBezTo>
                    <a:pt x="1760" y="1430"/>
                    <a:pt x="2089" y="2312"/>
                    <a:pt x="2089" y="3246"/>
                  </a:cubicBezTo>
                  <a:cubicBezTo>
                    <a:pt x="2089" y="4178"/>
                    <a:pt x="1760" y="5060"/>
                    <a:pt x="1155" y="5760"/>
                  </a:cubicBezTo>
                  <a:lnTo>
                    <a:pt x="736" y="5338"/>
                  </a:lnTo>
                  <a:cubicBezTo>
                    <a:pt x="1229" y="4750"/>
                    <a:pt x="1493" y="4017"/>
                    <a:pt x="1493" y="3246"/>
                  </a:cubicBezTo>
                  <a:cubicBezTo>
                    <a:pt x="1493" y="2473"/>
                    <a:pt x="1226" y="1738"/>
                    <a:pt x="736" y="1152"/>
                  </a:cubicBezTo>
                  <a:lnTo>
                    <a:pt x="1155" y="730"/>
                  </a:lnTo>
                  <a:close/>
                  <a:moveTo>
                    <a:pt x="1166" y="0"/>
                  </a:moveTo>
                  <a:cubicBezTo>
                    <a:pt x="1087" y="0"/>
                    <a:pt x="1014" y="33"/>
                    <a:pt x="956" y="90"/>
                  </a:cubicBezTo>
                  <a:lnTo>
                    <a:pt x="115" y="932"/>
                  </a:lnTo>
                  <a:cubicBezTo>
                    <a:pt x="0" y="1046"/>
                    <a:pt x="0" y="1237"/>
                    <a:pt x="115" y="1354"/>
                  </a:cubicBezTo>
                  <a:cubicBezTo>
                    <a:pt x="621" y="1860"/>
                    <a:pt x="902" y="2530"/>
                    <a:pt x="902" y="3246"/>
                  </a:cubicBezTo>
                  <a:cubicBezTo>
                    <a:pt x="902" y="3960"/>
                    <a:pt x="621" y="4630"/>
                    <a:pt x="115" y="5139"/>
                  </a:cubicBezTo>
                  <a:cubicBezTo>
                    <a:pt x="0" y="5253"/>
                    <a:pt x="0" y="5441"/>
                    <a:pt x="115" y="5561"/>
                  </a:cubicBezTo>
                  <a:lnTo>
                    <a:pt x="956" y="6400"/>
                  </a:lnTo>
                  <a:cubicBezTo>
                    <a:pt x="1014" y="6458"/>
                    <a:pt x="1090" y="6488"/>
                    <a:pt x="1166" y="6488"/>
                  </a:cubicBezTo>
                  <a:cubicBezTo>
                    <a:pt x="1243" y="6488"/>
                    <a:pt x="1320" y="6458"/>
                    <a:pt x="1378" y="6400"/>
                  </a:cubicBezTo>
                  <a:cubicBezTo>
                    <a:pt x="2223" y="5556"/>
                    <a:pt x="2688" y="4436"/>
                    <a:pt x="2688" y="3246"/>
                  </a:cubicBezTo>
                  <a:cubicBezTo>
                    <a:pt x="2688" y="2054"/>
                    <a:pt x="2223" y="934"/>
                    <a:pt x="1378" y="90"/>
                  </a:cubicBezTo>
                  <a:cubicBezTo>
                    <a:pt x="1324" y="36"/>
                    <a:pt x="1245" y="0"/>
                    <a:pt x="116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8" name="Google Shape;5298;p68"/>
            <p:cNvSpPr/>
            <p:nvPr/>
          </p:nvSpPr>
          <p:spPr>
            <a:xfrm>
              <a:off x="6007986" y="3100150"/>
              <a:ext cx="213088" cy="361328"/>
            </a:xfrm>
            <a:custGeom>
              <a:rect b="b" l="l" r="r" t="t"/>
              <a:pathLst>
                <a:path extrusionOk="0" h="15217" w="8974">
                  <a:moveTo>
                    <a:pt x="1787" y="4922"/>
                  </a:moveTo>
                  <a:lnTo>
                    <a:pt x="1787" y="10275"/>
                  </a:lnTo>
                  <a:lnTo>
                    <a:pt x="897" y="10275"/>
                  </a:lnTo>
                  <a:cubicBezTo>
                    <a:pt x="733" y="10275"/>
                    <a:pt x="600" y="10142"/>
                    <a:pt x="600" y="9979"/>
                  </a:cubicBezTo>
                  <a:lnTo>
                    <a:pt x="600" y="5216"/>
                  </a:lnTo>
                  <a:cubicBezTo>
                    <a:pt x="600" y="5052"/>
                    <a:pt x="733" y="4922"/>
                    <a:pt x="897" y="4922"/>
                  </a:cubicBezTo>
                  <a:close/>
                  <a:moveTo>
                    <a:pt x="6550" y="940"/>
                  </a:moveTo>
                  <a:lnTo>
                    <a:pt x="6550" y="14238"/>
                  </a:lnTo>
                  <a:lnTo>
                    <a:pt x="2384" y="10436"/>
                  </a:lnTo>
                  <a:lnTo>
                    <a:pt x="2384" y="4745"/>
                  </a:lnTo>
                  <a:lnTo>
                    <a:pt x="6550" y="940"/>
                  </a:lnTo>
                  <a:close/>
                  <a:moveTo>
                    <a:pt x="6970" y="1"/>
                  </a:moveTo>
                  <a:cubicBezTo>
                    <a:pt x="6825" y="1"/>
                    <a:pt x="6621" y="80"/>
                    <a:pt x="6517" y="175"/>
                  </a:cubicBezTo>
                  <a:lnTo>
                    <a:pt x="1970" y="4323"/>
                  </a:lnTo>
                  <a:lnTo>
                    <a:pt x="894" y="4323"/>
                  </a:lnTo>
                  <a:cubicBezTo>
                    <a:pt x="398" y="4323"/>
                    <a:pt x="1" y="4720"/>
                    <a:pt x="1" y="5213"/>
                  </a:cubicBezTo>
                  <a:lnTo>
                    <a:pt x="1" y="9979"/>
                  </a:lnTo>
                  <a:cubicBezTo>
                    <a:pt x="1" y="10472"/>
                    <a:pt x="398" y="10872"/>
                    <a:pt x="894" y="10872"/>
                  </a:cubicBezTo>
                  <a:lnTo>
                    <a:pt x="1970" y="10872"/>
                  </a:lnTo>
                  <a:lnTo>
                    <a:pt x="6645" y="15139"/>
                  </a:lnTo>
                  <a:cubicBezTo>
                    <a:pt x="6701" y="15189"/>
                    <a:pt x="6774" y="15216"/>
                    <a:pt x="6847" y="15216"/>
                  </a:cubicBezTo>
                  <a:cubicBezTo>
                    <a:pt x="6916" y="15216"/>
                    <a:pt x="6986" y="15192"/>
                    <a:pt x="7043" y="15142"/>
                  </a:cubicBezTo>
                  <a:cubicBezTo>
                    <a:pt x="7108" y="15085"/>
                    <a:pt x="7141" y="15003"/>
                    <a:pt x="7141" y="14916"/>
                  </a:cubicBezTo>
                  <a:lnTo>
                    <a:pt x="7141" y="9088"/>
                  </a:lnTo>
                  <a:lnTo>
                    <a:pt x="7413" y="9088"/>
                  </a:lnTo>
                  <a:cubicBezTo>
                    <a:pt x="8209" y="9088"/>
                    <a:pt x="8881" y="8475"/>
                    <a:pt x="8925" y="7680"/>
                  </a:cubicBezTo>
                  <a:cubicBezTo>
                    <a:pt x="8974" y="6822"/>
                    <a:pt x="8290" y="6109"/>
                    <a:pt x="7438" y="6109"/>
                  </a:cubicBezTo>
                  <a:lnTo>
                    <a:pt x="7141" y="6109"/>
                  </a:lnTo>
                  <a:lnTo>
                    <a:pt x="7141" y="183"/>
                  </a:lnTo>
                  <a:cubicBezTo>
                    <a:pt x="7147" y="83"/>
                    <a:pt x="7068" y="1"/>
                    <a:pt x="69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299" name="Google Shape;5299;p68"/>
          <p:cNvGrpSpPr/>
          <p:nvPr/>
        </p:nvGrpSpPr>
        <p:grpSpPr>
          <a:xfrm>
            <a:off x="6647842" y="3099770"/>
            <a:ext cx="362705" cy="362040"/>
            <a:chOff x="6647842" y="3099770"/>
            <a:chExt cx="362705" cy="362040"/>
          </a:xfrm>
        </p:grpSpPr>
        <p:sp>
          <p:nvSpPr>
            <p:cNvPr id="5300" name="Google Shape;5300;p68"/>
            <p:cNvSpPr/>
            <p:nvPr/>
          </p:nvSpPr>
          <p:spPr>
            <a:xfrm>
              <a:off x="6647842" y="3099770"/>
              <a:ext cx="218003" cy="362040"/>
            </a:xfrm>
            <a:custGeom>
              <a:rect b="b" l="l" r="r" t="t"/>
              <a:pathLst>
                <a:path extrusionOk="0" h="15247" w="9181">
                  <a:moveTo>
                    <a:pt x="1787" y="4946"/>
                  </a:moveTo>
                  <a:lnTo>
                    <a:pt x="1787" y="10305"/>
                  </a:lnTo>
                  <a:lnTo>
                    <a:pt x="896" y="10305"/>
                  </a:lnTo>
                  <a:cubicBezTo>
                    <a:pt x="733" y="10305"/>
                    <a:pt x="599" y="10172"/>
                    <a:pt x="599" y="10008"/>
                  </a:cubicBezTo>
                  <a:lnTo>
                    <a:pt x="599" y="5245"/>
                  </a:lnTo>
                  <a:cubicBezTo>
                    <a:pt x="596" y="5079"/>
                    <a:pt x="730" y="4946"/>
                    <a:pt x="896" y="4946"/>
                  </a:cubicBezTo>
                  <a:close/>
                  <a:moveTo>
                    <a:pt x="6729" y="945"/>
                  </a:moveTo>
                  <a:lnTo>
                    <a:pt x="6729" y="14278"/>
                  </a:lnTo>
                  <a:lnTo>
                    <a:pt x="2383" y="10455"/>
                  </a:lnTo>
                  <a:lnTo>
                    <a:pt x="2383" y="4769"/>
                  </a:lnTo>
                  <a:lnTo>
                    <a:pt x="6729" y="945"/>
                  </a:lnTo>
                  <a:close/>
                  <a:moveTo>
                    <a:pt x="7029" y="1"/>
                  </a:moveTo>
                  <a:cubicBezTo>
                    <a:pt x="6958" y="1"/>
                    <a:pt x="6888" y="27"/>
                    <a:pt x="6833" y="77"/>
                  </a:cubicBezTo>
                  <a:lnTo>
                    <a:pt x="1974" y="4347"/>
                  </a:lnTo>
                  <a:lnTo>
                    <a:pt x="893" y="4347"/>
                  </a:lnTo>
                  <a:cubicBezTo>
                    <a:pt x="398" y="4347"/>
                    <a:pt x="0" y="4747"/>
                    <a:pt x="0" y="5240"/>
                  </a:cubicBezTo>
                  <a:lnTo>
                    <a:pt x="0" y="10003"/>
                  </a:lnTo>
                  <a:cubicBezTo>
                    <a:pt x="0" y="10498"/>
                    <a:pt x="403" y="10901"/>
                    <a:pt x="893" y="10901"/>
                  </a:cubicBezTo>
                  <a:lnTo>
                    <a:pt x="1972" y="10901"/>
                  </a:lnTo>
                  <a:lnTo>
                    <a:pt x="6830" y="15171"/>
                  </a:lnTo>
                  <a:cubicBezTo>
                    <a:pt x="6885" y="15221"/>
                    <a:pt x="6955" y="15246"/>
                    <a:pt x="7026" y="15246"/>
                  </a:cubicBezTo>
                  <a:cubicBezTo>
                    <a:pt x="7067" y="15246"/>
                    <a:pt x="7109" y="15238"/>
                    <a:pt x="7149" y="15221"/>
                  </a:cubicBezTo>
                  <a:cubicBezTo>
                    <a:pt x="7255" y="15171"/>
                    <a:pt x="7323" y="15068"/>
                    <a:pt x="7323" y="14948"/>
                  </a:cubicBezTo>
                  <a:lnTo>
                    <a:pt x="7323" y="9112"/>
                  </a:lnTo>
                  <a:lnTo>
                    <a:pt x="7598" y="9112"/>
                  </a:lnTo>
                  <a:cubicBezTo>
                    <a:pt x="8371" y="9112"/>
                    <a:pt x="9036" y="8532"/>
                    <a:pt x="9104" y="7762"/>
                  </a:cubicBezTo>
                  <a:cubicBezTo>
                    <a:pt x="9180" y="6879"/>
                    <a:pt x="8486" y="6136"/>
                    <a:pt x="7622" y="6136"/>
                  </a:cubicBezTo>
                  <a:lnTo>
                    <a:pt x="7326" y="6136"/>
                  </a:lnTo>
                  <a:lnTo>
                    <a:pt x="7326" y="300"/>
                  </a:lnTo>
                  <a:cubicBezTo>
                    <a:pt x="7326" y="183"/>
                    <a:pt x="7257" y="77"/>
                    <a:pt x="7151" y="28"/>
                  </a:cubicBezTo>
                  <a:cubicBezTo>
                    <a:pt x="7112" y="10"/>
                    <a:pt x="7070" y="1"/>
                    <a:pt x="702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1" name="Google Shape;5301;p68"/>
            <p:cNvSpPr/>
            <p:nvPr/>
          </p:nvSpPr>
          <p:spPr>
            <a:xfrm>
              <a:off x="6869051" y="3210445"/>
              <a:ext cx="141496" cy="140119"/>
            </a:xfrm>
            <a:custGeom>
              <a:rect b="b" l="l" r="r" t="t"/>
              <a:pathLst>
                <a:path extrusionOk="0" h="5901" w="5959">
                  <a:moveTo>
                    <a:pt x="4790" y="718"/>
                  </a:moveTo>
                  <a:lnTo>
                    <a:pt x="5212" y="1140"/>
                  </a:lnTo>
                  <a:lnTo>
                    <a:pt x="3614" y="2741"/>
                  </a:lnTo>
                  <a:cubicBezTo>
                    <a:pt x="3497" y="2856"/>
                    <a:pt x="3497" y="3043"/>
                    <a:pt x="3614" y="3163"/>
                  </a:cubicBezTo>
                  <a:lnTo>
                    <a:pt x="5212" y="4762"/>
                  </a:lnTo>
                  <a:lnTo>
                    <a:pt x="4790" y="5184"/>
                  </a:lnTo>
                  <a:lnTo>
                    <a:pt x="3192" y="3585"/>
                  </a:lnTo>
                  <a:cubicBezTo>
                    <a:pt x="3133" y="3527"/>
                    <a:pt x="3057" y="3498"/>
                    <a:pt x="2981" y="3498"/>
                  </a:cubicBezTo>
                  <a:cubicBezTo>
                    <a:pt x="2905" y="3498"/>
                    <a:pt x="2828" y="3527"/>
                    <a:pt x="2770" y="3585"/>
                  </a:cubicBezTo>
                  <a:lnTo>
                    <a:pt x="1168" y="5184"/>
                  </a:lnTo>
                  <a:lnTo>
                    <a:pt x="746" y="4762"/>
                  </a:lnTo>
                  <a:lnTo>
                    <a:pt x="2348" y="3163"/>
                  </a:lnTo>
                  <a:cubicBezTo>
                    <a:pt x="2462" y="3046"/>
                    <a:pt x="2462" y="2858"/>
                    <a:pt x="2348" y="2741"/>
                  </a:cubicBezTo>
                  <a:lnTo>
                    <a:pt x="746" y="1140"/>
                  </a:lnTo>
                  <a:lnTo>
                    <a:pt x="1168" y="718"/>
                  </a:lnTo>
                  <a:lnTo>
                    <a:pt x="2770" y="2316"/>
                  </a:lnTo>
                  <a:cubicBezTo>
                    <a:pt x="2827" y="2375"/>
                    <a:pt x="2902" y="2404"/>
                    <a:pt x="2979" y="2404"/>
                  </a:cubicBezTo>
                  <a:cubicBezTo>
                    <a:pt x="3055" y="2404"/>
                    <a:pt x="3132" y="2375"/>
                    <a:pt x="3192" y="2316"/>
                  </a:cubicBezTo>
                  <a:lnTo>
                    <a:pt x="4790" y="718"/>
                  </a:lnTo>
                  <a:close/>
                  <a:moveTo>
                    <a:pt x="1170" y="1"/>
                  </a:moveTo>
                  <a:cubicBezTo>
                    <a:pt x="1094" y="1"/>
                    <a:pt x="1017" y="30"/>
                    <a:pt x="959" y="89"/>
                  </a:cubicBezTo>
                  <a:lnTo>
                    <a:pt x="117" y="930"/>
                  </a:lnTo>
                  <a:cubicBezTo>
                    <a:pt x="0" y="1045"/>
                    <a:pt x="0" y="1233"/>
                    <a:pt x="117" y="1352"/>
                  </a:cubicBezTo>
                  <a:lnTo>
                    <a:pt x="1716" y="2951"/>
                  </a:lnTo>
                  <a:lnTo>
                    <a:pt x="117" y="4552"/>
                  </a:lnTo>
                  <a:cubicBezTo>
                    <a:pt x="0" y="4666"/>
                    <a:pt x="0" y="4854"/>
                    <a:pt x="117" y="4974"/>
                  </a:cubicBezTo>
                  <a:lnTo>
                    <a:pt x="959" y="5813"/>
                  </a:lnTo>
                  <a:cubicBezTo>
                    <a:pt x="1016" y="5872"/>
                    <a:pt x="1092" y="5901"/>
                    <a:pt x="1168" y="5901"/>
                  </a:cubicBezTo>
                  <a:cubicBezTo>
                    <a:pt x="1244" y="5901"/>
                    <a:pt x="1321" y="5872"/>
                    <a:pt x="1381" y="5813"/>
                  </a:cubicBezTo>
                  <a:lnTo>
                    <a:pt x="2979" y="4214"/>
                  </a:lnTo>
                  <a:lnTo>
                    <a:pt x="4581" y="5813"/>
                  </a:lnTo>
                  <a:cubicBezTo>
                    <a:pt x="4638" y="5872"/>
                    <a:pt x="4713" y="5901"/>
                    <a:pt x="4790" y="5901"/>
                  </a:cubicBezTo>
                  <a:cubicBezTo>
                    <a:pt x="4866" y="5901"/>
                    <a:pt x="4943" y="5872"/>
                    <a:pt x="5003" y="5813"/>
                  </a:cubicBezTo>
                  <a:lnTo>
                    <a:pt x="5842" y="4974"/>
                  </a:lnTo>
                  <a:cubicBezTo>
                    <a:pt x="5959" y="4857"/>
                    <a:pt x="5959" y="4669"/>
                    <a:pt x="5842" y="4552"/>
                  </a:cubicBezTo>
                  <a:lnTo>
                    <a:pt x="4243" y="2951"/>
                  </a:lnTo>
                  <a:lnTo>
                    <a:pt x="5842" y="1352"/>
                  </a:lnTo>
                  <a:cubicBezTo>
                    <a:pt x="5959" y="1235"/>
                    <a:pt x="5959" y="1047"/>
                    <a:pt x="5842" y="930"/>
                  </a:cubicBezTo>
                  <a:lnTo>
                    <a:pt x="5003" y="89"/>
                  </a:lnTo>
                  <a:cubicBezTo>
                    <a:pt x="4944" y="30"/>
                    <a:pt x="4868" y="1"/>
                    <a:pt x="4792" y="1"/>
                  </a:cubicBezTo>
                  <a:cubicBezTo>
                    <a:pt x="4715" y="1"/>
                    <a:pt x="4639" y="30"/>
                    <a:pt x="4581" y="89"/>
                  </a:cubicBezTo>
                  <a:lnTo>
                    <a:pt x="2979" y="1687"/>
                  </a:lnTo>
                  <a:lnTo>
                    <a:pt x="1381" y="89"/>
                  </a:lnTo>
                  <a:cubicBezTo>
                    <a:pt x="1322" y="30"/>
                    <a:pt x="1246" y="1"/>
                    <a:pt x="11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302" name="Google Shape;5302;p68"/>
          <p:cNvSpPr/>
          <p:nvPr/>
        </p:nvSpPr>
        <p:spPr>
          <a:xfrm>
            <a:off x="1808245" y="3688076"/>
            <a:ext cx="361945" cy="361874"/>
          </a:xfrm>
          <a:custGeom>
            <a:rect b="b" l="l" r="r" t="t"/>
            <a:pathLst>
              <a:path extrusionOk="0" h="15240" w="15243">
                <a:moveTo>
                  <a:pt x="9287" y="594"/>
                </a:moveTo>
                <a:cubicBezTo>
                  <a:pt x="12241" y="594"/>
                  <a:pt x="14646" y="2999"/>
                  <a:pt x="14646" y="5953"/>
                </a:cubicBezTo>
                <a:cubicBezTo>
                  <a:pt x="14646" y="8908"/>
                  <a:pt x="12241" y="11310"/>
                  <a:pt x="9287" y="11310"/>
                </a:cubicBezTo>
                <a:cubicBezTo>
                  <a:pt x="6332" y="11310"/>
                  <a:pt x="3930" y="8908"/>
                  <a:pt x="3930" y="5953"/>
                </a:cubicBezTo>
                <a:cubicBezTo>
                  <a:pt x="3930" y="2999"/>
                  <a:pt x="6332" y="594"/>
                  <a:pt x="9287" y="594"/>
                </a:cubicBezTo>
                <a:close/>
                <a:moveTo>
                  <a:pt x="4682" y="9722"/>
                </a:moveTo>
                <a:cubicBezTo>
                  <a:pt x="4935" y="10027"/>
                  <a:pt x="5215" y="10310"/>
                  <a:pt x="5523" y="10561"/>
                </a:cubicBezTo>
                <a:lnTo>
                  <a:pt x="2419" y="13665"/>
                </a:lnTo>
                <a:lnTo>
                  <a:pt x="1577" y="12827"/>
                </a:lnTo>
                <a:lnTo>
                  <a:pt x="4682" y="9722"/>
                </a:lnTo>
                <a:close/>
                <a:moveTo>
                  <a:pt x="1152" y="13241"/>
                </a:moveTo>
                <a:lnTo>
                  <a:pt x="1994" y="14082"/>
                </a:lnTo>
                <a:lnTo>
                  <a:pt x="1613" y="14469"/>
                </a:lnTo>
                <a:cubicBezTo>
                  <a:pt x="1498" y="14583"/>
                  <a:pt x="1349" y="14643"/>
                  <a:pt x="1191" y="14643"/>
                </a:cubicBezTo>
                <a:cubicBezTo>
                  <a:pt x="864" y="14643"/>
                  <a:pt x="594" y="14379"/>
                  <a:pt x="594" y="14047"/>
                </a:cubicBezTo>
                <a:cubicBezTo>
                  <a:pt x="594" y="13889"/>
                  <a:pt x="654" y="13739"/>
                  <a:pt x="768" y="13624"/>
                </a:cubicBezTo>
                <a:lnTo>
                  <a:pt x="1152" y="13241"/>
                </a:lnTo>
                <a:close/>
                <a:moveTo>
                  <a:pt x="9287" y="0"/>
                </a:moveTo>
                <a:cubicBezTo>
                  <a:pt x="6005" y="0"/>
                  <a:pt x="3334" y="2672"/>
                  <a:pt x="3334" y="5953"/>
                </a:cubicBezTo>
                <a:cubicBezTo>
                  <a:pt x="3334" y="7165"/>
                  <a:pt x="3699" y="8292"/>
                  <a:pt x="4322" y="9235"/>
                </a:cubicBezTo>
                <a:lnTo>
                  <a:pt x="349" y="13208"/>
                </a:lnTo>
                <a:cubicBezTo>
                  <a:pt x="123" y="13431"/>
                  <a:pt x="1" y="13731"/>
                  <a:pt x="1" y="14047"/>
                </a:cubicBezTo>
                <a:cubicBezTo>
                  <a:pt x="1" y="14706"/>
                  <a:pt x="537" y="15239"/>
                  <a:pt x="1193" y="15239"/>
                </a:cubicBezTo>
                <a:cubicBezTo>
                  <a:pt x="1509" y="15239"/>
                  <a:pt x="1809" y="15117"/>
                  <a:pt x="2035" y="14891"/>
                </a:cubicBezTo>
                <a:lnTo>
                  <a:pt x="6005" y="10920"/>
                </a:lnTo>
                <a:cubicBezTo>
                  <a:pt x="6950" y="11541"/>
                  <a:pt x="8075" y="11906"/>
                  <a:pt x="9287" y="11906"/>
                </a:cubicBezTo>
                <a:cubicBezTo>
                  <a:pt x="12568" y="11906"/>
                  <a:pt x="15242" y="9235"/>
                  <a:pt x="15242" y="5953"/>
                </a:cubicBezTo>
                <a:cubicBezTo>
                  <a:pt x="15242" y="2672"/>
                  <a:pt x="12574" y="0"/>
                  <a:pt x="928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303" name="Google Shape;5303;p68"/>
          <p:cNvGrpSpPr/>
          <p:nvPr/>
        </p:nvGrpSpPr>
        <p:grpSpPr>
          <a:xfrm>
            <a:off x="1915715" y="3716332"/>
            <a:ext cx="226219" cy="226219"/>
            <a:chOff x="1915715" y="3716332"/>
            <a:chExt cx="226219" cy="226219"/>
          </a:xfrm>
        </p:grpSpPr>
        <p:sp>
          <p:nvSpPr>
            <p:cNvPr id="5304" name="Google Shape;5304;p68"/>
            <p:cNvSpPr/>
            <p:nvPr/>
          </p:nvSpPr>
          <p:spPr>
            <a:xfrm>
              <a:off x="1965057" y="3808083"/>
              <a:ext cx="127273" cy="42385"/>
            </a:xfrm>
            <a:custGeom>
              <a:rect b="b" l="l" r="r" t="t"/>
              <a:pathLst>
                <a:path extrusionOk="0" h="1785" w="5360">
                  <a:moveTo>
                    <a:pt x="297" y="1"/>
                  </a:moveTo>
                  <a:cubicBezTo>
                    <a:pt x="134" y="1"/>
                    <a:pt x="0" y="134"/>
                    <a:pt x="0" y="295"/>
                  </a:cubicBezTo>
                  <a:lnTo>
                    <a:pt x="0" y="1487"/>
                  </a:lnTo>
                  <a:cubicBezTo>
                    <a:pt x="0" y="1651"/>
                    <a:pt x="134" y="1784"/>
                    <a:pt x="297" y="1784"/>
                  </a:cubicBezTo>
                  <a:lnTo>
                    <a:pt x="5060" y="1784"/>
                  </a:lnTo>
                  <a:cubicBezTo>
                    <a:pt x="5223" y="1784"/>
                    <a:pt x="5357" y="1651"/>
                    <a:pt x="5357" y="1487"/>
                  </a:cubicBezTo>
                  <a:lnTo>
                    <a:pt x="5357" y="295"/>
                  </a:lnTo>
                  <a:cubicBezTo>
                    <a:pt x="5360" y="134"/>
                    <a:pt x="5226" y="1"/>
                    <a:pt x="506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5" name="Google Shape;5305;p68"/>
            <p:cNvSpPr/>
            <p:nvPr/>
          </p:nvSpPr>
          <p:spPr>
            <a:xfrm>
              <a:off x="1915715" y="3716332"/>
              <a:ext cx="226219" cy="226219"/>
            </a:xfrm>
            <a:custGeom>
              <a:rect b="b" l="l" r="r" t="t"/>
              <a:pathLst>
                <a:path extrusionOk="0" h="9527" w="9527">
                  <a:moveTo>
                    <a:pt x="4761" y="597"/>
                  </a:moveTo>
                  <a:cubicBezTo>
                    <a:pt x="7059" y="597"/>
                    <a:pt x="8927" y="2465"/>
                    <a:pt x="8927" y="4763"/>
                  </a:cubicBezTo>
                  <a:cubicBezTo>
                    <a:pt x="8933" y="7062"/>
                    <a:pt x="7059" y="8930"/>
                    <a:pt x="4761" y="8930"/>
                  </a:cubicBezTo>
                  <a:cubicBezTo>
                    <a:pt x="2465" y="8930"/>
                    <a:pt x="594" y="7062"/>
                    <a:pt x="594" y="4763"/>
                  </a:cubicBezTo>
                  <a:cubicBezTo>
                    <a:pt x="594" y="2465"/>
                    <a:pt x="2465" y="597"/>
                    <a:pt x="4761" y="597"/>
                  </a:cubicBezTo>
                  <a:close/>
                  <a:moveTo>
                    <a:pt x="4761" y="0"/>
                  </a:moveTo>
                  <a:cubicBezTo>
                    <a:pt x="2136" y="0"/>
                    <a:pt x="1" y="2138"/>
                    <a:pt x="1" y="4763"/>
                  </a:cubicBezTo>
                  <a:cubicBezTo>
                    <a:pt x="1" y="7391"/>
                    <a:pt x="2136" y="9526"/>
                    <a:pt x="4761" y="9526"/>
                  </a:cubicBezTo>
                  <a:cubicBezTo>
                    <a:pt x="7386" y="9526"/>
                    <a:pt x="9524" y="7388"/>
                    <a:pt x="9524" y="4763"/>
                  </a:cubicBezTo>
                  <a:cubicBezTo>
                    <a:pt x="9526" y="2138"/>
                    <a:pt x="7389" y="0"/>
                    <a:pt x="476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306" name="Google Shape;5306;p68"/>
          <p:cNvSpPr/>
          <p:nvPr/>
        </p:nvSpPr>
        <p:spPr>
          <a:xfrm>
            <a:off x="2459261" y="3706573"/>
            <a:ext cx="361898" cy="324950"/>
          </a:xfrm>
          <a:custGeom>
            <a:rect b="b" l="l" r="r" t="t"/>
            <a:pathLst>
              <a:path extrusionOk="0" h="13685" w="15241">
                <a:moveTo>
                  <a:pt x="7617" y="590"/>
                </a:moveTo>
                <a:cubicBezTo>
                  <a:pt x="11065" y="590"/>
                  <a:pt x="13868" y="3393"/>
                  <a:pt x="13868" y="6841"/>
                </a:cubicBezTo>
                <a:lnTo>
                  <a:pt x="13868" y="7268"/>
                </a:lnTo>
                <a:cubicBezTo>
                  <a:pt x="13682" y="7200"/>
                  <a:pt x="13481" y="7154"/>
                  <a:pt x="13274" y="7146"/>
                </a:cubicBezTo>
                <a:lnTo>
                  <a:pt x="13274" y="6893"/>
                </a:lnTo>
                <a:cubicBezTo>
                  <a:pt x="13274" y="3840"/>
                  <a:pt x="10774" y="1245"/>
                  <a:pt x="7721" y="1190"/>
                </a:cubicBezTo>
                <a:cubicBezTo>
                  <a:pt x="7686" y="1190"/>
                  <a:pt x="7652" y="1189"/>
                  <a:pt x="7617" y="1189"/>
                </a:cubicBezTo>
                <a:cubicBezTo>
                  <a:pt x="4498" y="1189"/>
                  <a:pt x="1962" y="3727"/>
                  <a:pt x="1962" y="6846"/>
                </a:cubicBezTo>
                <a:lnTo>
                  <a:pt x="1962" y="7149"/>
                </a:lnTo>
                <a:cubicBezTo>
                  <a:pt x="1755" y="7159"/>
                  <a:pt x="1553" y="7203"/>
                  <a:pt x="1365" y="7271"/>
                </a:cubicBezTo>
                <a:lnTo>
                  <a:pt x="1365" y="6895"/>
                </a:lnTo>
                <a:lnTo>
                  <a:pt x="1368" y="6895"/>
                </a:lnTo>
                <a:cubicBezTo>
                  <a:pt x="1368" y="3518"/>
                  <a:pt x="4129" y="654"/>
                  <a:pt x="7503" y="591"/>
                </a:cubicBezTo>
                <a:cubicBezTo>
                  <a:pt x="7541" y="590"/>
                  <a:pt x="7579" y="590"/>
                  <a:pt x="7617" y="590"/>
                </a:cubicBezTo>
                <a:close/>
                <a:moveTo>
                  <a:pt x="13168" y="7731"/>
                </a:moveTo>
                <a:cubicBezTo>
                  <a:pt x="13876" y="7731"/>
                  <a:pt x="14478" y="8243"/>
                  <a:pt x="14616" y="8921"/>
                </a:cubicBezTo>
                <a:lnTo>
                  <a:pt x="14393" y="8921"/>
                </a:lnTo>
                <a:cubicBezTo>
                  <a:pt x="14243" y="8921"/>
                  <a:pt x="14110" y="9028"/>
                  <a:pt x="14091" y="9175"/>
                </a:cubicBezTo>
                <a:cubicBezTo>
                  <a:pt x="14064" y="9357"/>
                  <a:pt x="14205" y="9515"/>
                  <a:pt x="14385" y="9515"/>
                </a:cubicBezTo>
                <a:lnTo>
                  <a:pt x="14652" y="9515"/>
                </a:lnTo>
                <a:lnTo>
                  <a:pt x="14652" y="10705"/>
                </a:lnTo>
                <a:lnTo>
                  <a:pt x="14396" y="10705"/>
                </a:lnTo>
                <a:cubicBezTo>
                  <a:pt x="14246" y="10705"/>
                  <a:pt x="14113" y="10811"/>
                  <a:pt x="14094" y="10961"/>
                </a:cubicBezTo>
                <a:cubicBezTo>
                  <a:pt x="14066" y="11143"/>
                  <a:pt x="14208" y="11301"/>
                  <a:pt x="14390" y="11301"/>
                </a:cubicBezTo>
                <a:lnTo>
                  <a:pt x="14625" y="11301"/>
                </a:lnTo>
                <a:cubicBezTo>
                  <a:pt x="14486" y="11979"/>
                  <a:pt x="13887" y="12491"/>
                  <a:pt x="13168" y="12491"/>
                </a:cubicBezTo>
                <a:lnTo>
                  <a:pt x="12274" y="12491"/>
                </a:lnTo>
                <a:lnTo>
                  <a:pt x="12274" y="7731"/>
                </a:lnTo>
                <a:close/>
                <a:moveTo>
                  <a:pt x="2972" y="7734"/>
                </a:moveTo>
                <a:lnTo>
                  <a:pt x="2972" y="12497"/>
                </a:lnTo>
                <a:lnTo>
                  <a:pt x="2079" y="12497"/>
                </a:lnTo>
                <a:cubicBezTo>
                  <a:pt x="1362" y="12497"/>
                  <a:pt x="761" y="11985"/>
                  <a:pt x="624" y="11304"/>
                </a:cubicBezTo>
                <a:lnTo>
                  <a:pt x="880" y="11304"/>
                </a:lnTo>
                <a:cubicBezTo>
                  <a:pt x="1033" y="11304"/>
                  <a:pt x="1164" y="11198"/>
                  <a:pt x="1185" y="11054"/>
                </a:cubicBezTo>
                <a:cubicBezTo>
                  <a:pt x="1213" y="10868"/>
                  <a:pt x="1068" y="10713"/>
                  <a:pt x="889" y="10713"/>
                </a:cubicBezTo>
                <a:lnTo>
                  <a:pt x="592" y="10713"/>
                </a:lnTo>
                <a:lnTo>
                  <a:pt x="592" y="9518"/>
                </a:lnTo>
                <a:lnTo>
                  <a:pt x="886" y="9518"/>
                </a:lnTo>
                <a:cubicBezTo>
                  <a:pt x="1036" y="9518"/>
                  <a:pt x="1169" y="9412"/>
                  <a:pt x="1188" y="9264"/>
                </a:cubicBezTo>
                <a:cubicBezTo>
                  <a:pt x="1215" y="9082"/>
                  <a:pt x="1074" y="8924"/>
                  <a:pt x="891" y="8924"/>
                </a:cubicBezTo>
                <a:lnTo>
                  <a:pt x="624" y="8924"/>
                </a:lnTo>
                <a:cubicBezTo>
                  <a:pt x="763" y="8246"/>
                  <a:pt x="1362" y="7734"/>
                  <a:pt x="2079" y="7734"/>
                </a:cubicBezTo>
                <a:close/>
                <a:moveTo>
                  <a:pt x="7623" y="0"/>
                </a:moveTo>
                <a:cubicBezTo>
                  <a:pt x="3838" y="0"/>
                  <a:pt x="777" y="3064"/>
                  <a:pt x="777" y="6846"/>
                </a:cubicBezTo>
                <a:lnTo>
                  <a:pt x="777" y="7601"/>
                </a:lnTo>
                <a:cubicBezTo>
                  <a:pt x="303" y="7982"/>
                  <a:pt x="4" y="8567"/>
                  <a:pt x="4" y="9221"/>
                </a:cubicBezTo>
                <a:lnTo>
                  <a:pt x="4" y="11007"/>
                </a:lnTo>
                <a:cubicBezTo>
                  <a:pt x="1" y="12157"/>
                  <a:pt x="932" y="13088"/>
                  <a:pt x="2084" y="13088"/>
                </a:cubicBezTo>
                <a:lnTo>
                  <a:pt x="3026" y="13088"/>
                </a:lnTo>
                <a:cubicBezTo>
                  <a:pt x="3149" y="13435"/>
                  <a:pt x="3480" y="13682"/>
                  <a:pt x="3865" y="13682"/>
                </a:cubicBezTo>
                <a:cubicBezTo>
                  <a:pt x="3899" y="13682"/>
                  <a:pt x="3934" y="13680"/>
                  <a:pt x="3969" y="13676"/>
                </a:cubicBezTo>
                <a:cubicBezTo>
                  <a:pt x="4423" y="13627"/>
                  <a:pt x="4758" y="13227"/>
                  <a:pt x="4758" y="12772"/>
                </a:cubicBezTo>
                <a:lnTo>
                  <a:pt x="4758" y="7451"/>
                </a:lnTo>
                <a:cubicBezTo>
                  <a:pt x="4758" y="6996"/>
                  <a:pt x="4423" y="6596"/>
                  <a:pt x="3969" y="6547"/>
                </a:cubicBezTo>
                <a:cubicBezTo>
                  <a:pt x="3934" y="6543"/>
                  <a:pt x="3899" y="6541"/>
                  <a:pt x="3865" y="6541"/>
                </a:cubicBezTo>
                <a:cubicBezTo>
                  <a:pt x="3479" y="6541"/>
                  <a:pt x="3149" y="6790"/>
                  <a:pt x="3026" y="7135"/>
                </a:cubicBezTo>
                <a:lnTo>
                  <a:pt x="2561" y="7135"/>
                </a:lnTo>
                <a:lnTo>
                  <a:pt x="2561" y="6887"/>
                </a:lnTo>
                <a:cubicBezTo>
                  <a:pt x="2561" y="4128"/>
                  <a:pt x="4745" y="1841"/>
                  <a:pt x="7503" y="1781"/>
                </a:cubicBezTo>
                <a:cubicBezTo>
                  <a:pt x="7543" y="1780"/>
                  <a:pt x="7582" y="1780"/>
                  <a:pt x="7622" y="1780"/>
                </a:cubicBezTo>
                <a:cubicBezTo>
                  <a:pt x="10411" y="1780"/>
                  <a:pt x="12680" y="4048"/>
                  <a:pt x="12680" y="6838"/>
                </a:cubicBezTo>
                <a:lnTo>
                  <a:pt x="12680" y="7135"/>
                </a:lnTo>
                <a:lnTo>
                  <a:pt x="12215" y="7135"/>
                </a:lnTo>
                <a:cubicBezTo>
                  <a:pt x="12091" y="6786"/>
                  <a:pt x="11758" y="6539"/>
                  <a:pt x="11371" y="6539"/>
                </a:cubicBezTo>
                <a:cubicBezTo>
                  <a:pt x="11338" y="6539"/>
                  <a:pt x="11306" y="6540"/>
                  <a:pt x="11272" y="6544"/>
                </a:cubicBezTo>
                <a:cubicBezTo>
                  <a:pt x="10817" y="6596"/>
                  <a:pt x="10483" y="6993"/>
                  <a:pt x="10483" y="7451"/>
                </a:cubicBezTo>
                <a:lnTo>
                  <a:pt x="10483" y="12775"/>
                </a:lnTo>
                <a:cubicBezTo>
                  <a:pt x="10483" y="13232"/>
                  <a:pt x="10817" y="13630"/>
                  <a:pt x="11272" y="13679"/>
                </a:cubicBezTo>
                <a:cubicBezTo>
                  <a:pt x="11307" y="13683"/>
                  <a:pt x="11342" y="13685"/>
                  <a:pt x="11376" y="13685"/>
                </a:cubicBezTo>
                <a:cubicBezTo>
                  <a:pt x="11762" y="13685"/>
                  <a:pt x="12092" y="13436"/>
                  <a:pt x="12215" y="13091"/>
                </a:cubicBezTo>
                <a:lnTo>
                  <a:pt x="13157" y="13091"/>
                </a:lnTo>
                <a:cubicBezTo>
                  <a:pt x="14309" y="13091"/>
                  <a:pt x="15240" y="12159"/>
                  <a:pt x="15240" y="11007"/>
                </a:cubicBezTo>
                <a:lnTo>
                  <a:pt x="15240" y="9221"/>
                </a:lnTo>
                <a:cubicBezTo>
                  <a:pt x="15240" y="8567"/>
                  <a:pt x="14938" y="7985"/>
                  <a:pt x="14467" y="7601"/>
                </a:cubicBezTo>
                <a:lnTo>
                  <a:pt x="14467" y="6846"/>
                </a:lnTo>
                <a:cubicBezTo>
                  <a:pt x="14467" y="3061"/>
                  <a:pt x="11403" y="0"/>
                  <a:pt x="762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307" name="Google Shape;5307;p68"/>
          <p:cNvGrpSpPr/>
          <p:nvPr/>
        </p:nvGrpSpPr>
        <p:grpSpPr>
          <a:xfrm>
            <a:off x="3117212" y="3727635"/>
            <a:ext cx="361874" cy="282684"/>
            <a:chOff x="3117212" y="3727635"/>
            <a:chExt cx="361874" cy="282684"/>
          </a:xfrm>
        </p:grpSpPr>
        <p:sp>
          <p:nvSpPr>
            <p:cNvPr id="5308" name="Google Shape;5308;p68"/>
            <p:cNvSpPr/>
            <p:nvPr/>
          </p:nvSpPr>
          <p:spPr>
            <a:xfrm>
              <a:off x="3117212" y="3727635"/>
              <a:ext cx="361874" cy="282684"/>
            </a:xfrm>
            <a:custGeom>
              <a:rect b="b" l="l" r="r" t="t"/>
              <a:pathLst>
                <a:path extrusionOk="0" h="11905" w="15240">
                  <a:moveTo>
                    <a:pt x="14044" y="597"/>
                  </a:moveTo>
                  <a:lnTo>
                    <a:pt x="14044" y="10120"/>
                  </a:lnTo>
                  <a:lnTo>
                    <a:pt x="1185" y="10120"/>
                  </a:lnTo>
                  <a:lnTo>
                    <a:pt x="1185" y="597"/>
                  </a:lnTo>
                  <a:close/>
                  <a:moveTo>
                    <a:pt x="14641" y="10719"/>
                  </a:moveTo>
                  <a:lnTo>
                    <a:pt x="14641" y="11016"/>
                  </a:lnTo>
                  <a:cubicBezTo>
                    <a:pt x="14641" y="11180"/>
                    <a:pt x="14507" y="11313"/>
                    <a:pt x="14341" y="11313"/>
                  </a:cubicBezTo>
                  <a:lnTo>
                    <a:pt x="886" y="11313"/>
                  </a:lnTo>
                  <a:cubicBezTo>
                    <a:pt x="722" y="11313"/>
                    <a:pt x="589" y="11180"/>
                    <a:pt x="589" y="11016"/>
                  </a:cubicBezTo>
                  <a:lnTo>
                    <a:pt x="589" y="10719"/>
                  </a:lnTo>
                  <a:close/>
                  <a:moveTo>
                    <a:pt x="888" y="1"/>
                  </a:moveTo>
                  <a:cubicBezTo>
                    <a:pt x="725" y="1"/>
                    <a:pt x="592" y="134"/>
                    <a:pt x="592" y="298"/>
                  </a:cubicBezTo>
                  <a:lnTo>
                    <a:pt x="592" y="10120"/>
                  </a:lnTo>
                  <a:lnTo>
                    <a:pt x="297" y="10120"/>
                  </a:lnTo>
                  <a:cubicBezTo>
                    <a:pt x="134" y="10120"/>
                    <a:pt x="1" y="10254"/>
                    <a:pt x="1" y="10417"/>
                  </a:cubicBezTo>
                  <a:lnTo>
                    <a:pt x="1" y="11014"/>
                  </a:lnTo>
                  <a:cubicBezTo>
                    <a:pt x="1" y="11506"/>
                    <a:pt x="398" y="11904"/>
                    <a:pt x="891" y="11904"/>
                  </a:cubicBezTo>
                  <a:lnTo>
                    <a:pt x="14349" y="11904"/>
                  </a:lnTo>
                  <a:cubicBezTo>
                    <a:pt x="14842" y="11904"/>
                    <a:pt x="15240" y="11506"/>
                    <a:pt x="15240" y="11014"/>
                  </a:cubicBezTo>
                  <a:lnTo>
                    <a:pt x="15240" y="10417"/>
                  </a:lnTo>
                  <a:cubicBezTo>
                    <a:pt x="15237" y="10254"/>
                    <a:pt x="15104" y="10120"/>
                    <a:pt x="14937" y="10120"/>
                  </a:cubicBezTo>
                  <a:lnTo>
                    <a:pt x="14641" y="10120"/>
                  </a:lnTo>
                  <a:lnTo>
                    <a:pt x="14641" y="298"/>
                  </a:lnTo>
                  <a:cubicBezTo>
                    <a:pt x="14641" y="134"/>
                    <a:pt x="14507" y="1"/>
                    <a:pt x="143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9" name="Google Shape;5309;p68"/>
            <p:cNvSpPr/>
            <p:nvPr/>
          </p:nvSpPr>
          <p:spPr>
            <a:xfrm>
              <a:off x="3227151" y="3784362"/>
              <a:ext cx="141306" cy="141378"/>
            </a:xfrm>
            <a:custGeom>
              <a:rect b="b" l="l" r="r" t="t"/>
              <a:pathLst>
                <a:path extrusionOk="0" h="5954" w="5951">
                  <a:moveTo>
                    <a:pt x="2974" y="594"/>
                  </a:moveTo>
                  <a:cubicBezTo>
                    <a:pt x="4289" y="594"/>
                    <a:pt x="5357" y="1664"/>
                    <a:pt x="5357" y="2977"/>
                  </a:cubicBezTo>
                  <a:cubicBezTo>
                    <a:pt x="5357" y="3538"/>
                    <a:pt x="5161" y="4055"/>
                    <a:pt x="4834" y="4463"/>
                  </a:cubicBezTo>
                  <a:cubicBezTo>
                    <a:pt x="4384" y="3905"/>
                    <a:pt x="3704" y="3573"/>
                    <a:pt x="2974" y="3573"/>
                  </a:cubicBezTo>
                  <a:cubicBezTo>
                    <a:pt x="2247" y="3573"/>
                    <a:pt x="1566" y="3905"/>
                    <a:pt x="1117" y="4463"/>
                  </a:cubicBezTo>
                  <a:cubicBezTo>
                    <a:pt x="790" y="4055"/>
                    <a:pt x="591" y="3538"/>
                    <a:pt x="591" y="2977"/>
                  </a:cubicBezTo>
                  <a:cubicBezTo>
                    <a:pt x="596" y="1664"/>
                    <a:pt x="1664" y="594"/>
                    <a:pt x="2974" y="594"/>
                  </a:cubicBezTo>
                  <a:close/>
                  <a:moveTo>
                    <a:pt x="2974" y="4164"/>
                  </a:moveTo>
                  <a:cubicBezTo>
                    <a:pt x="3540" y="4164"/>
                    <a:pt x="4069" y="4434"/>
                    <a:pt x="4404" y="4880"/>
                  </a:cubicBezTo>
                  <a:cubicBezTo>
                    <a:pt x="4006" y="5180"/>
                    <a:pt x="3513" y="5357"/>
                    <a:pt x="2974" y="5357"/>
                  </a:cubicBezTo>
                  <a:cubicBezTo>
                    <a:pt x="2440" y="5357"/>
                    <a:pt x="1944" y="5180"/>
                    <a:pt x="1544" y="4880"/>
                  </a:cubicBezTo>
                  <a:cubicBezTo>
                    <a:pt x="1879" y="4434"/>
                    <a:pt x="2407" y="4164"/>
                    <a:pt x="2974" y="4164"/>
                  </a:cubicBezTo>
                  <a:close/>
                  <a:moveTo>
                    <a:pt x="2974" y="0"/>
                  </a:moveTo>
                  <a:cubicBezTo>
                    <a:pt x="1334" y="0"/>
                    <a:pt x="0" y="1334"/>
                    <a:pt x="0" y="2977"/>
                  </a:cubicBezTo>
                  <a:cubicBezTo>
                    <a:pt x="0" y="4619"/>
                    <a:pt x="1334" y="5953"/>
                    <a:pt x="2974" y="5953"/>
                  </a:cubicBezTo>
                  <a:cubicBezTo>
                    <a:pt x="4627" y="5953"/>
                    <a:pt x="5950" y="4605"/>
                    <a:pt x="5950" y="2977"/>
                  </a:cubicBezTo>
                  <a:cubicBezTo>
                    <a:pt x="5950" y="1337"/>
                    <a:pt x="4616" y="0"/>
                    <a:pt x="297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0" name="Google Shape;5310;p68"/>
            <p:cNvSpPr/>
            <p:nvPr/>
          </p:nvSpPr>
          <p:spPr>
            <a:xfrm>
              <a:off x="3269488" y="3812618"/>
              <a:ext cx="56608" cy="56584"/>
            </a:xfrm>
            <a:custGeom>
              <a:rect b="b" l="l" r="r" t="t"/>
              <a:pathLst>
                <a:path extrusionOk="0" h="2383" w="2384">
                  <a:moveTo>
                    <a:pt x="1191" y="0"/>
                  </a:moveTo>
                  <a:cubicBezTo>
                    <a:pt x="535" y="0"/>
                    <a:pt x="1" y="534"/>
                    <a:pt x="1" y="1190"/>
                  </a:cubicBezTo>
                  <a:cubicBezTo>
                    <a:pt x="1" y="1849"/>
                    <a:pt x="535" y="2383"/>
                    <a:pt x="1191" y="2383"/>
                  </a:cubicBezTo>
                  <a:cubicBezTo>
                    <a:pt x="1850" y="2383"/>
                    <a:pt x="2384" y="1849"/>
                    <a:pt x="2384" y="1190"/>
                  </a:cubicBezTo>
                  <a:cubicBezTo>
                    <a:pt x="2384" y="534"/>
                    <a:pt x="1850" y="0"/>
                    <a:pt x="11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1" name="Google Shape;5311;p68"/>
            <p:cNvSpPr/>
            <p:nvPr/>
          </p:nvSpPr>
          <p:spPr>
            <a:xfrm>
              <a:off x="3159573" y="3755963"/>
              <a:ext cx="277033" cy="197820"/>
            </a:xfrm>
            <a:custGeom>
              <a:rect b="b" l="l" r="r" t="t"/>
              <a:pathLst>
                <a:path extrusionOk="0" h="8331" w="11667">
                  <a:moveTo>
                    <a:pt x="11070" y="592"/>
                  </a:moveTo>
                  <a:lnTo>
                    <a:pt x="11070" y="7737"/>
                  </a:lnTo>
                  <a:lnTo>
                    <a:pt x="591" y="7737"/>
                  </a:lnTo>
                  <a:lnTo>
                    <a:pt x="591" y="592"/>
                  </a:lnTo>
                  <a:close/>
                  <a:moveTo>
                    <a:pt x="297" y="1"/>
                  </a:moveTo>
                  <a:cubicBezTo>
                    <a:pt x="134" y="1"/>
                    <a:pt x="0" y="131"/>
                    <a:pt x="0" y="295"/>
                  </a:cubicBezTo>
                  <a:lnTo>
                    <a:pt x="0" y="8037"/>
                  </a:lnTo>
                  <a:cubicBezTo>
                    <a:pt x="0" y="8200"/>
                    <a:pt x="134" y="8331"/>
                    <a:pt x="297" y="8331"/>
                  </a:cubicBezTo>
                  <a:lnTo>
                    <a:pt x="11370" y="8331"/>
                  </a:lnTo>
                  <a:cubicBezTo>
                    <a:pt x="11533" y="8331"/>
                    <a:pt x="11667" y="8200"/>
                    <a:pt x="11667" y="8037"/>
                  </a:cubicBezTo>
                  <a:lnTo>
                    <a:pt x="11667" y="295"/>
                  </a:lnTo>
                  <a:cubicBezTo>
                    <a:pt x="11667" y="131"/>
                    <a:pt x="11533" y="1"/>
                    <a:pt x="113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12" name="Google Shape;5312;p68"/>
          <p:cNvGrpSpPr/>
          <p:nvPr/>
        </p:nvGrpSpPr>
        <p:grpSpPr>
          <a:xfrm>
            <a:off x="3761698" y="3688076"/>
            <a:ext cx="361945" cy="361731"/>
            <a:chOff x="3761698" y="3688076"/>
            <a:chExt cx="361945" cy="361731"/>
          </a:xfrm>
        </p:grpSpPr>
        <p:sp>
          <p:nvSpPr>
            <p:cNvPr id="5313" name="Google Shape;5313;p68"/>
            <p:cNvSpPr/>
            <p:nvPr/>
          </p:nvSpPr>
          <p:spPr>
            <a:xfrm>
              <a:off x="3914260" y="3773035"/>
              <a:ext cx="56584" cy="56608"/>
            </a:xfrm>
            <a:custGeom>
              <a:rect b="b" l="l" r="r" t="t"/>
              <a:pathLst>
                <a:path extrusionOk="0" h="2384" w="2383">
                  <a:moveTo>
                    <a:pt x="1193" y="1"/>
                  </a:moveTo>
                  <a:cubicBezTo>
                    <a:pt x="534" y="1"/>
                    <a:pt x="0" y="534"/>
                    <a:pt x="0" y="1193"/>
                  </a:cubicBezTo>
                  <a:cubicBezTo>
                    <a:pt x="0" y="1852"/>
                    <a:pt x="534" y="2383"/>
                    <a:pt x="1193" y="2383"/>
                  </a:cubicBezTo>
                  <a:cubicBezTo>
                    <a:pt x="1849" y="2383"/>
                    <a:pt x="2383" y="1852"/>
                    <a:pt x="2383" y="1193"/>
                  </a:cubicBezTo>
                  <a:cubicBezTo>
                    <a:pt x="2383" y="534"/>
                    <a:pt x="1849" y="1"/>
                    <a:pt x="119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4" name="Google Shape;5314;p68"/>
            <p:cNvSpPr/>
            <p:nvPr/>
          </p:nvSpPr>
          <p:spPr>
            <a:xfrm>
              <a:off x="3761698" y="3688076"/>
              <a:ext cx="361945" cy="361731"/>
            </a:xfrm>
            <a:custGeom>
              <a:rect b="b" l="l" r="r" t="t"/>
              <a:pathLst>
                <a:path extrusionOk="0" h="15234" w="15243">
                  <a:moveTo>
                    <a:pt x="14644" y="594"/>
                  </a:moveTo>
                  <a:lnTo>
                    <a:pt x="14644" y="10120"/>
                  </a:lnTo>
                  <a:lnTo>
                    <a:pt x="592" y="10120"/>
                  </a:lnTo>
                  <a:lnTo>
                    <a:pt x="592" y="594"/>
                  </a:lnTo>
                  <a:close/>
                  <a:moveTo>
                    <a:pt x="9105" y="10716"/>
                  </a:moveTo>
                  <a:lnTo>
                    <a:pt x="9105" y="13456"/>
                  </a:lnTo>
                  <a:lnTo>
                    <a:pt x="6128" y="13456"/>
                  </a:lnTo>
                  <a:lnTo>
                    <a:pt x="6128" y="10716"/>
                  </a:lnTo>
                  <a:close/>
                  <a:moveTo>
                    <a:pt x="11191" y="14052"/>
                  </a:moveTo>
                  <a:cubicBezTo>
                    <a:pt x="11354" y="14052"/>
                    <a:pt x="11487" y="14183"/>
                    <a:pt x="11487" y="14346"/>
                  </a:cubicBezTo>
                  <a:lnTo>
                    <a:pt x="11487" y="14643"/>
                  </a:lnTo>
                  <a:lnTo>
                    <a:pt x="3751" y="14643"/>
                  </a:lnTo>
                  <a:lnTo>
                    <a:pt x="3751" y="14346"/>
                  </a:lnTo>
                  <a:cubicBezTo>
                    <a:pt x="3751" y="14183"/>
                    <a:pt x="3882" y="14052"/>
                    <a:pt x="4045" y="14052"/>
                  </a:cubicBezTo>
                  <a:close/>
                  <a:moveTo>
                    <a:pt x="298" y="0"/>
                  </a:moveTo>
                  <a:cubicBezTo>
                    <a:pt x="134" y="0"/>
                    <a:pt x="1" y="131"/>
                    <a:pt x="1" y="294"/>
                  </a:cubicBezTo>
                  <a:lnTo>
                    <a:pt x="1" y="10417"/>
                  </a:lnTo>
                  <a:cubicBezTo>
                    <a:pt x="1" y="10580"/>
                    <a:pt x="134" y="10711"/>
                    <a:pt x="298" y="10711"/>
                  </a:cubicBezTo>
                  <a:lnTo>
                    <a:pt x="5537" y="10711"/>
                  </a:lnTo>
                  <a:lnTo>
                    <a:pt x="5537" y="13450"/>
                  </a:lnTo>
                  <a:lnTo>
                    <a:pt x="4050" y="13450"/>
                  </a:lnTo>
                  <a:cubicBezTo>
                    <a:pt x="3555" y="13450"/>
                    <a:pt x="3157" y="13851"/>
                    <a:pt x="3157" y="14343"/>
                  </a:cubicBezTo>
                  <a:lnTo>
                    <a:pt x="3157" y="14940"/>
                  </a:lnTo>
                  <a:cubicBezTo>
                    <a:pt x="3157" y="15103"/>
                    <a:pt x="3291" y="15234"/>
                    <a:pt x="3454" y="15234"/>
                  </a:cubicBezTo>
                  <a:lnTo>
                    <a:pt x="11790" y="15234"/>
                  </a:lnTo>
                  <a:cubicBezTo>
                    <a:pt x="11953" y="15234"/>
                    <a:pt x="12087" y="15103"/>
                    <a:pt x="12087" y="14940"/>
                  </a:cubicBezTo>
                  <a:lnTo>
                    <a:pt x="12087" y="14343"/>
                  </a:lnTo>
                  <a:cubicBezTo>
                    <a:pt x="12087" y="13851"/>
                    <a:pt x="11689" y="13450"/>
                    <a:pt x="11193" y="13450"/>
                  </a:cubicBezTo>
                  <a:lnTo>
                    <a:pt x="9706" y="13450"/>
                  </a:lnTo>
                  <a:lnTo>
                    <a:pt x="9706" y="10716"/>
                  </a:lnTo>
                  <a:lnTo>
                    <a:pt x="14946" y="10716"/>
                  </a:lnTo>
                  <a:cubicBezTo>
                    <a:pt x="15109" y="10716"/>
                    <a:pt x="15243" y="10583"/>
                    <a:pt x="15243" y="10419"/>
                  </a:cubicBezTo>
                  <a:lnTo>
                    <a:pt x="15243" y="300"/>
                  </a:lnTo>
                  <a:cubicBezTo>
                    <a:pt x="15237" y="131"/>
                    <a:pt x="15107" y="0"/>
                    <a:pt x="149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5" name="Google Shape;5315;p68"/>
            <p:cNvSpPr/>
            <p:nvPr/>
          </p:nvSpPr>
          <p:spPr>
            <a:xfrm>
              <a:off x="3789955" y="3716332"/>
              <a:ext cx="305313" cy="197891"/>
            </a:xfrm>
            <a:custGeom>
              <a:rect b="b" l="l" r="r" t="t"/>
              <a:pathLst>
                <a:path extrusionOk="0" h="8334" w="12858">
                  <a:moveTo>
                    <a:pt x="12264" y="597"/>
                  </a:moveTo>
                  <a:lnTo>
                    <a:pt x="12264" y="7742"/>
                  </a:lnTo>
                  <a:lnTo>
                    <a:pt x="595" y="7742"/>
                  </a:lnTo>
                  <a:lnTo>
                    <a:pt x="595" y="597"/>
                  </a:lnTo>
                  <a:close/>
                  <a:moveTo>
                    <a:pt x="295" y="0"/>
                  </a:moveTo>
                  <a:cubicBezTo>
                    <a:pt x="132" y="0"/>
                    <a:pt x="1" y="134"/>
                    <a:pt x="1" y="297"/>
                  </a:cubicBezTo>
                  <a:lnTo>
                    <a:pt x="1" y="8036"/>
                  </a:lnTo>
                  <a:cubicBezTo>
                    <a:pt x="1" y="8200"/>
                    <a:pt x="132" y="8333"/>
                    <a:pt x="295" y="8333"/>
                  </a:cubicBezTo>
                  <a:lnTo>
                    <a:pt x="12560" y="8333"/>
                  </a:lnTo>
                  <a:cubicBezTo>
                    <a:pt x="12724" y="8333"/>
                    <a:pt x="12857" y="8200"/>
                    <a:pt x="12857" y="8036"/>
                  </a:cubicBezTo>
                  <a:lnTo>
                    <a:pt x="12857" y="297"/>
                  </a:lnTo>
                  <a:cubicBezTo>
                    <a:pt x="12857" y="134"/>
                    <a:pt x="12724" y="0"/>
                    <a:pt x="1256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6" name="Google Shape;5316;p68"/>
            <p:cNvSpPr/>
            <p:nvPr/>
          </p:nvSpPr>
          <p:spPr>
            <a:xfrm>
              <a:off x="3871899" y="3744779"/>
              <a:ext cx="141306" cy="141306"/>
            </a:xfrm>
            <a:custGeom>
              <a:rect b="b" l="l" r="r" t="t"/>
              <a:pathLst>
                <a:path extrusionOk="0" h="5951" w="5951">
                  <a:moveTo>
                    <a:pt x="2977" y="597"/>
                  </a:moveTo>
                  <a:cubicBezTo>
                    <a:pt x="4289" y="597"/>
                    <a:pt x="5360" y="1664"/>
                    <a:pt x="5360" y="2980"/>
                  </a:cubicBezTo>
                  <a:cubicBezTo>
                    <a:pt x="5360" y="3541"/>
                    <a:pt x="5161" y="4058"/>
                    <a:pt x="4834" y="4467"/>
                  </a:cubicBezTo>
                  <a:cubicBezTo>
                    <a:pt x="4385" y="3908"/>
                    <a:pt x="3704" y="3576"/>
                    <a:pt x="2977" y="3576"/>
                  </a:cubicBezTo>
                  <a:cubicBezTo>
                    <a:pt x="2247" y="3576"/>
                    <a:pt x="1566" y="3908"/>
                    <a:pt x="1117" y="4467"/>
                  </a:cubicBezTo>
                  <a:cubicBezTo>
                    <a:pt x="790" y="4058"/>
                    <a:pt x="594" y="3541"/>
                    <a:pt x="594" y="2980"/>
                  </a:cubicBezTo>
                  <a:cubicBezTo>
                    <a:pt x="594" y="1664"/>
                    <a:pt x="1661" y="597"/>
                    <a:pt x="2977" y="597"/>
                  </a:cubicBezTo>
                  <a:close/>
                  <a:moveTo>
                    <a:pt x="2977" y="4170"/>
                  </a:moveTo>
                  <a:cubicBezTo>
                    <a:pt x="3540" y="4170"/>
                    <a:pt x="4069" y="4439"/>
                    <a:pt x="4406" y="4886"/>
                  </a:cubicBezTo>
                  <a:cubicBezTo>
                    <a:pt x="4006" y="5183"/>
                    <a:pt x="3511" y="5363"/>
                    <a:pt x="2977" y="5363"/>
                  </a:cubicBezTo>
                  <a:cubicBezTo>
                    <a:pt x="2440" y="5363"/>
                    <a:pt x="1945" y="5186"/>
                    <a:pt x="1547" y="4886"/>
                  </a:cubicBezTo>
                  <a:cubicBezTo>
                    <a:pt x="1879" y="4439"/>
                    <a:pt x="2408" y="4170"/>
                    <a:pt x="2977" y="4170"/>
                  </a:cubicBezTo>
                  <a:close/>
                  <a:moveTo>
                    <a:pt x="2977" y="1"/>
                  </a:moveTo>
                  <a:cubicBezTo>
                    <a:pt x="1335" y="1"/>
                    <a:pt x="0" y="1335"/>
                    <a:pt x="0" y="2977"/>
                  </a:cubicBezTo>
                  <a:cubicBezTo>
                    <a:pt x="0" y="4611"/>
                    <a:pt x="1329" y="5951"/>
                    <a:pt x="2977" y="5951"/>
                  </a:cubicBezTo>
                  <a:cubicBezTo>
                    <a:pt x="4627" y="5951"/>
                    <a:pt x="5951" y="4603"/>
                    <a:pt x="5951" y="2977"/>
                  </a:cubicBezTo>
                  <a:cubicBezTo>
                    <a:pt x="5951" y="1338"/>
                    <a:pt x="4616" y="1"/>
                    <a:pt x="29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17" name="Google Shape;5317;p68"/>
          <p:cNvGrpSpPr/>
          <p:nvPr/>
        </p:nvGrpSpPr>
        <p:grpSpPr>
          <a:xfrm>
            <a:off x="4402125" y="3720535"/>
            <a:ext cx="361874" cy="296884"/>
            <a:chOff x="4402125" y="3720535"/>
            <a:chExt cx="361874" cy="296884"/>
          </a:xfrm>
        </p:grpSpPr>
        <p:sp>
          <p:nvSpPr>
            <p:cNvPr id="5318" name="Google Shape;5318;p68"/>
            <p:cNvSpPr/>
            <p:nvPr/>
          </p:nvSpPr>
          <p:spPr>
            <a:xfrm>
              <a:off x="4402125" y="3720535"/>
              <a:ext cx="361874" cy="296884"/>
            </a:xfrm>
            <a:custGeom>
              <a:rect b="b" l="l" r="r" t="t"/>
              <a:pathLst>
                <a:path extrusionOk="0" h="12503" w="15240">
                  <a:moveTo>
                    <a:pt x="14646" y="597"/>
                  </a:moveTo>
                  <a:lnTo>
                    <a:pt x="14646" y="2383"/>
                  </a:lnTo>
                  <a:lnTo>
                    <a:pt x="594" y="2383"/>
                  </a:lnTo>
                  <a:lnTo>
                    <a:pt x="594" y="597"/>
                  </a:lnTo>
                  <a:close/>
                  <a:moveTo>
                    <a:pt x="14646" y="2980"/>
                  </a:moveTo>
                  <a:lnTo>
                    <a:pt x="14646" y="11909"/>
                  </a:lnTo>
                  <a:lnTo>
                    <a:pt x="594" y="11909"/>
                  </a:lnTo>
                  <a:lnTo>
                    <a:pt x="594" y="2980"/>
                  </a:lnTo>
                  <a:close/>
                  <a:moveTo>
                    <a:pt x="298" y="0"/>
                  </a:moveTo>
                  <a:cubicBezTo>
                    <a:pt x="134" y="0"/>
                    <a:pt x="1" y="134"/>
                    <a:pt x="1" y="297"/>
                  </a:cubicBezTo>
                  <a:lnTo>
                    <a:pt x="1" y="12208"/>
                  </a:lnTo>
                  <a:cubicBezTo>
                    <a:pt x="1" y="12372"/>
                    <a:pt x="134" y="12503"/>
                    <a:pt x="298" y="12503"/>
                  </a:cubicBezTo>
                  <a:lnTo>
                    <a:pt x="14940" y="12503"/>
                  </a:lnTo>
                  <a:cubicBezTo>
                    <a:pt x="15104" y="12503"/>
                    <a:pt x="15237" y="12372"/>
                    <a:pt x="15237" y="12208"/>
                  </a:cubicBezTo>
                  <a:lnTo>
                    <a:pt x="15237" y="300"/>
                  </a:lnTo>
                  <a:cubicBezTo>
                    <a:pt x="15240" y="136"/>
                    <a:pt x="15109" y="0"/>
                    <a:pt x="149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9" name="Google Shape;5319;p68"/>
            <p:cNvSpPr/>
            <p:nvPr/>
          </p:nvSpPr>
          <p:spPr>
            <a:xfrm>
              <a:off x="4570904" y="3748910"/>
              <a:ext cx="165170" cy="14057"/>
            </a:xfrm>
            <a:custGeom>
              <a:rect b="b" l="l" r="r" t="t"/>
              <a:pathLst>
                <a:path extrusionOk="0" h="592" w="6956">
                  <a:moveTo>
                    <a:pt x="330" y="1"/>
                  </a:moveTo>
                  <a:cubicBezTo>
                    <a:pt x="180" y="1"/>
                    <a:pt x="49" y="107"/>
                    <a:pt x="28" y="251"/>
                  </a:cubicBezTo>
                  <a:cubicBezTo>
                    <a:pt x="0" y="437"/>
                    <a:pt x="145" y="592"/>
                    <a:pt x="324" y="592"/>
                  </a:cubicBezTo>
                  <a:lnTo>
                    <a:pt x="6626" y="592"/>
                  </a:lnTo>
                  <a:cubicBezTo>
                    <a:pt x="6776" y="592"/>
                    <a:pt x="6906" y="488"/>
                    <a:pt x="6928" y="341"/>
                  </a:cubicBezTo>
                  <a:cubicBezTo>
                    <a:pt x="6955" y="156"/>
                    <a:pt x="6811" y="1"/>
                    <a:pt x="66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0" name="Google Shape;5320;p68"/>
            <p:cNvSpPr/>
            <p:nvPr/>
          </p:nvSpPr>
          <p:spPr>
            <a:xfrm>
              <a:off x="4472814" y="3833680"/>
              <a:ext cx="220520" cy="42385"/>
            </a:xfrm>
            <a:custGeom>
              <a:rect b="b" l="l" r="r" t="t"/>
              <a:pathLst>
                <a:path extrusionOk="0" h="1785" w="9287">
                  <a:moveTo>
                    <a:pt x="300" y="1"/>
                  </a:moveTo>
                  <a:cubicBezTo>
                    <a:pt x="136" y="1"/>
                    <a:pt x="3" y="134"/>
                    <a:pt x="3" y="298"/>
                  </a:cubicBezTo>
                  <a:lnTo>
                    <a:pt x="3" y="1488"/>
                  </a:lnTo>
                  <a:cubicBezTo>
                    <a:pt x="0" y="1651"/>
                    <a:pt x="131" y="1785"/>
                    <a:pt x="300" y="1785"/>
                  </a:cubicBezTo>
                  <a:lnTo>
                    <a:pt x="8990" y="1785"/>
                  </a:lnTo>
                  <a:cubicBezTo>
                    <a:pt x="9153" y="1785"/>
                    <a:pt x="9286" y="1651"/>
                    <a:pt x="9286" y="1488"/>
                  </a:cubicBezTo>
                  <a:lnTo>
                    <a:pt x="9286" y="298"/>
                  </a:lnTo>
                  <a:cubicBezTo>
                    <a:pt x="9286" y="134"/>
                    <a:pt x="9153" y="1"/>
                    <a:pt x="899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1" name="Google Shape;5321;p68"/>
            <p:cNvSpPr/>
            <p:nvPr/>
          </p:nvSpPr>
          <p:spPr>
            <a:xfrm>
              <a:off x="4471959" y="3904440"/>
              <a:ext cx="221683" cy="14057"/>
            </a:xfrm>
            <a:custGeom>
              <a:rect b="b" l="l" r="r" t="t"/>
              <a:pathLst>
                <a:path extrusionOk="0" h="592" w="9336">
                  <a:moveTo>
                    <a:pt x="328" y="0"/>
                  </a:moveTo>
                  <a:cubicBezTo>
                    <a:pt x="178" y="0"/>
                    <a:pt x="44" y="106"/>
                    <a:pt x="25" y="251"/>
                  </a:cubicBezTo>
                  <a:cubicBezTo>
                    <a:pt x="1" y="436"/>
                    <a:pt x="145" y="591"/>
                    <a:pt x="322" y="591"/>
                  </a:cubicBezTo>
                  <a:lnTo>
                    <a:pt x="9004" y="591"/>
                  </a:lnTo>
                  <a:cubicBezTo>
                    <a:pt x="9154" y="591"/>
                    <a:pt x="9287" y="488"/>
                    <a:pt x="9309" y="341"/>
                  </a:cubicBezTo>
                  <a:cubicBezTo>
                    <a:pt x="9336" y="155"/>
                    <a:pt x="9192" y="0"/>
                    <a:pt x="901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2" name="Google Shape;5322;p68"/>
            <p:cNvSpPr/>
            <p:nvPr/>
          </p:nvSpPr>
          <p:spPr>
            <a:xfrm>
              <a:off x="4471959" y="3946849"/>
              <a:ext cx="221683" cy="14128"/>
            </a:xfrm>
            <a:custGeom>
              <a:rect b="b" l="l" r="r" t="t"/>
              <a:pathLst>
                <a:path extrusionOk="0" h="595" w="9336">
                  <a:moveTo>
                    <a:pt x="328" y="1"/>
                  </a:moveTo>
                  <a:cubicBezTo>
                    <a:pt x="178" y="1"/>
                    <a:pt x="44" y="107"/>
                    <a:pt x="25" y="254"/>
                  </a:cubicBezTo>
                  <a:cubicBezTo>
                    <a:pt x="1" y="434"/>
                    <a:pt x="145" y="594"/>
                    <a:pt x="322" y="594"/>
                  </a:cubicBezTo>
                  <a:lnTo>
                    <a:pt x="9004" y="594"/>
                  </a:lnTo>
                  <a:cubicBezTo>
                    <a:pt x="9154" y="594"/>
                    <a:pt x="9287" y="488"/>
                    <a:pt x="9309" y="341"/>
                  </a:cubicBezTo>
                  <a:cubicBezTo>
                    <a:pt x="9336" y="158"/>
                    <a:pt x="9192" y="1"/>
                    <a:pt x="90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3" name="Google Shape;5323;p68"/>
            <p:cNvSpPr/>
            <p:nvPr/>
          </p:nvSpPr>
          <p:spPr>
            <a:xfrm>
              <a:off x="4429550" y="3748910"/>
              <a:ext cx="29444" cy="14057"/>
            </a:xfrm>
            <a:custGeom>
              <a:rect b="b" l="l" r="r" t="t"/>
              <a:pathLst>
                <a:path extrusionOk="0" h="592" w="1240">
                  <a:moveTo>
                    <a:pt x="330" y="1"/>
                  </a:moveTo>
                  <a:cubicBezTo>
                    <a:pt x="180" y="1"/>
                    <a:pt x="47" y="107"/>
                    <a:pt x="28" y="251"/>
                  </a:cubicBezTo>
                  <a:cubicBezTo>
                    <a:pt x="0" y="437"/>
                    <a:pt x="142" y="592"/>
                    <a:pt x="324" y="592"/>
                  </a:cubicBezTo>
                  <a:lnTo>
                    <a:pt x="910" y="592"/>
                  </a:lnTo>
                  <a:cubicBezTo>
                    <a:pt x="1060" y="592"/>
                    <a:pt x="1190" y="488"/>
                    <a:pt x="1212" y="341"/>
                  </a:cubicBezTo>
                  <a:cubicBezTo>
                    <a:pt x="1239" y="156"/>
                    <a:pt x="1095" y="1"/>
                    <a:pt x="9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4" name="Google Shape;5324;p68"/>
            <p:cNvSpPr/>
            <p:nvPr/>
          </p:nvSpPr>
          <p:spPr>
            <a:xfrm>
              <a:off x="4471959" y="3748910"/>
              <a:ext cx="29396" cy="14057"/>
            </a:xfrm>
            <a:custGeom>
              <a:rect b="b" l="l" r="r" t="t"/>
              <a:pathLst>
                <a:path extrusionOk="0" h="592" w="1238">
                  <a:moveTo>
                    <a:pt x="328" y="1"/>
                  </a:moveTo>
                  <a:cubicBezTo>
                    <a:pt x="178" y="1"/>
                    <a:pt x="44" y="107"/>
                    <a:pt x="25" y="251"/>
                  </a:cubicBezTo>
                  <a:cubicBezTo>
                    <a:pt x="1" y="437"/>
                    <a:pt x="145" y="592"/>
                    <a:pt x="322" y="592"/>
                  </a:cubicBezTo>
                  <a:lnTo>
                    <a:pt x="908" y="592"/>
                  </a:lnTo>
                  <a:cubicBezTo>
                    <a:pt x="1057" y="592"/>
                    <a:pt x="1188" y="488"/>
                    <a:pt x="1210" y="341"/>
                  </a:cubicBezTo>
                  <a:cubicBezTo>
                    <a:pt x="1237" y="156"/>
                    <a:pt x="1093" y="1"/>
                    <a:pt x="91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5" name="Google Shape;5325;p68"/>
            <p:cNvSpPr/>
            <p:nvPr/>
          </p:nvSpPr>
          <p:spPr>
            <a:xfrm>
              <a:off x="4514391" y="3748910"/>
              <a:ext cx="29373" cy="14057"/>
            </a:xfrm>
            <a:custGeom>
              <a:rect b="b" l="l" r="r" t="t"/>
              <a:pathLst>
                <a:path extrusionOk="0" h="592" w="1237">
                  <a:moveTo>
                    <a:pt x="327" y="1"/>
                  </a:moveTo>
                  <a:cubicBezTo>
                    <a:pt x="177" y="1"/>
                    <a:pt x="46" y="107"/>
                    <a:pt x="25" y="251"/>
                  </a:cubicBezTo>
                  <a:cubicBezTo>
                    <a:pt x="0" y="437"/>
                    <a:pt x="142" y="592"/>
                    <a:pt x="322" y="592"/>
                  </a:cubicBezTo>
                  <a:lnTo>
                    <a:pt x="907" y="592"/>
                  </a:lnTo>
                  <a:cubicBezTo>
                    <a:pt x="1057" y="592"/>
                    <a:pt x="1190" y="488"/>
                    <a:pt x="1209" y="341"/>
                  </a:cubicBezTo>
                  <a:cubicBezTo>
                    <a:pt x="1237" y="156"/>
                    <a:pt x="1095" y="1"/>
                    <a:pt x="9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26" name="Google Shape;5326;p68"/>
          <p:cNvGrpSpPr/>
          <p:nvPr/>
        </p:nvGrpSpPr>
        <p:grpSpPr>
          <a:xfrm>
            <a:off x="5053213" y="3688123"/>
            <a:ext cx="361826" cy="361636"/>
            <a:chOff x="5053213" y="3688123"/>
            <a:chExt cx="361826" cy="361636"/>
          </a:xfrm>
        </p:grpSpPr>
        <p:sp>
          <p:nvSpPr>
            <p:cNvPr id="5327" name="Google Shape;5327;p68"/>
            <p:cNvSpPr/>
            <p:nvPr/>
          </p:nvSpPr>
          <p:spPr>
            <a:xfrm>
              <a:off x="5053213" y="3688123"/>
              <a:ext cx="361826" cy="361636"/>
            </a:xfrm>
            <a:custGeom>
              <a:rect b="b" l="l" r="r" t="t"/>
              <a:pathLst>
                <a:path extrusionOk="0" h="15230" w="15238">
                  <a:moveTo>
                    <a:pt x="7914" y="592"/>
                  </a:moveTo>
                  <a:lnTo>
                    <a:pt x="7914" y="1188"/>
                  </a:lnTo>
                  <a:lnTo>
                    <a:pt x="7318" y="1188"/>
                  </a:lnTo>
                  <a:lnTo>
                    <a:pt x="7318" y="592"/>
                  </a:lnTo>
                  <a:close/>
                  <a:moveTo>
                    <a:pt x="12261" y="1510"/>
                  </a:moveTo>
                  <a:lnTo>
                    <a:pt x="14464" y="3272"/>
                  </a:lnTo>
                  <a:lnTo>
                    <a:pt x="12261" y="5036"/>
                  </a:lnTo>
                  <a:cubicBezTo>
                    <a:pt x="12250" y="4881"/>
                    <a:pt x="12122" y="4758"/>
                    <a:pt x="11967" y="4758"/>
                  </a:cubicBezTo>
                  <a:lnTo>
                    <a:pt x="2378" y="4758"/>
                  </a:lnTo>
                  <a:lnTo>
                    <a:pt x="2378" y="1785"/>
                  </a:lnTo>
                  <a:lnTo>
                    <a:pt x="11967" y="1785"/>
                  </a:lnTo>
                  <a:cubicBezTo>
                    <a:pt x="12122" y="1785"/>
                    <a:pt x="12250" y="1662"/>
                    <a:pt x="12261" y="1510"/>
                  </a:cubicBezTo>
                  <a:close/>
                  <a:moveTo>
                    <a:pt x="7914" y="5355"/>
                  </a:moveTo>
                  <a:lnTo>
                    <a:pt x="7914" y="7318"/>
                  </a:lnTo>
                  <a:lnTo>
                    <a:pt x="7318" y="7318"/>
                  </a:lnTo>
                  <a:lnTo>
                    <a:pt x="7318" y="5355"/>
                  </a:lnTo>
                  <a:close/>
                  <a:moveTo>
                    <a:pt x="2975" y="7640"/>
                  </a:moveTo>
                  <a:cubicBezTo>
                    <a:pt x="2985" y="7792"/>
                    <a:pt x="3116" y="7915"/>
                    <a:pt x="3271" y="7915"/>
                  </a:cubicBezTo>
                  <a:lnTo>
                    <a:pt x="12857" y="7915"/>
                  </a:lnTo>
                  <a:lnTo>
                    <a:pt x="12857" y="10891"/>
                  </a:lnTo>
                  <a:lnTo>
                    <a:pt x="3271" y="10891"/>
                  </a:lnTo>
                  <a:cubicBezTo>
                    <a:pt x="3113" y="10891"/>
                    <a:pt x="2985" y="11014"/>
                    <a:pt x="2975" y="11166"/>
                  </a:cubicBezTo>
                  <a:lnTo>
                    <a:pt x="771" y="9402"/>
                  </a:lnTo>
                  <a:lnTo>
                    <a:pt x="2975" y="7640"/>
                  </a:lnTo>
                  <a:close/>
                  <a:moveTo>
                    <a:pt x="7914" y="11490"/>
                  </a:moveTo>
                  <a:lnTo>
                    <a:pt x="7914" y="14644"/>
                  </a:lnTo>
                  <a:lnTo>
                    <a:pt x="7318" y="14644"/>
                  </a:lnTo>
                  <a:lnTo>
                    <a:pt x="7318" y="11490"/>
                  </a:lnTo>
                  <a:close/>
                  <a:moveTo>
                    <a:pt x="7027" y="1"/>
                  </a:moveTo>
                  <a:cubicBezTo>
                    <a:pt x="6863" y="1"/>
                    <a:pt x="6730" y="134"/>
                    <a:pt x="6730" y="298"/>
                  </a:cubicBezTo>
                  <a:lnTo>
                    <a:pt x="6730" y="1188"/>
                  </a:lnTo>
                  <a:lnTo>
                    <a:pt x="2087" y="1188"/>
                  </a:lnTo>
                  <a:cubicBezTo>
                    <a:pt x="1923" y="1188"/>
                    <a:pt x="1790" y="1322"/>
                    <a:pt x="1790" y="1485"/>
                  </a:cubicBezTo>
                  <a:lnTo>
                    <a:pt x="1790" y="5055"/>
                  </a:lnTo>
                  <a:cubicBezTo>
                    <a:pt x="1790" y="5219"/>
                    <a:pt x="1923" y="5352"/>
                    <a:pt x="2087" y="5352"/>
                  </a:cubicBezTo>
                  <a:lnTo>
                    <a:pt x="6730" y="5352"/>
                  </a:lnTo>
                  <a:lnTo>
                    <a:pt x="6730" y="7316"/>
                  </a:lnTo>
                  <a:lnTo>
                    <a:pt x="3574" y="7316"/>
                  </a:lnTo>
                  <a:lnTo>
                    <a:pt x="3574" y="7016"/>
                  </a:lnTo>
                  <a:cubicBezTo>
                    <a:pt x="3574" y="6951"/>
                    <a:pt x="3555" y="6885"/>
                    <a:pt x="3514" y="6836"/>
                  </a:cubicBezTo>
                  <a:cubicBezTo>
                    <a:pt x="3451" y="6757"/>
                    <a:pt x="3364" y="6719"/>
                    <a:pt x="3277" y="6719"/>
                  </a:cubicBezTo>
                  <a:cubicBezTo>
                    <a:pt x="3210" y="6719"/>
                    <a:pt x="3144" y="6742"/>
                    <a:pt x="3089" y="6784"/>
                  </a:cubicBezTo>
                  <a:lnTo>
                    <a:pt x="112" y="9167"/>
                  </a:lnTo>
                  <a:cubicBezTo>
                    <a:pt x="42" y="9224"/>
                    <a:pt x="1" y="9309"/>
                    <a:pt x="1" y="9399"/>
                  </a:cubicBezTo>
                  <a:cubicBezTo>
                    <a:pt x="1" y="9491"/>
                    <a:pt x="42" y="9576"/>
                    <a:pt x="112" y="9630"/>
                  </a:cubicBezTo>
                  <a:lnTo>
                    <a:pt x="3089" y="12013"/>
                  </a:lnTo>
                  <a:cubicBezTo>
                    <a:pt x="3142" y="12056"/>
                    <a:pt x="3207" y="12078"/>
                    <a:pt x="3273" y="12078"/>
                  </a:cubicBezTo>
                  <a:cubicBezTo>
                    <a:pt x="3359" y="12078"/>
                    <a:pt x="3446" y="12040"/>
                    <a:pt x="3511" y="11961"/>
                  </a:cubicBezTo>
                  <a:cubicBezTo>
                    <a:pt x="3552" y="11910"/>
                    <a:pt x="3571" y="11847"/>
                    <a:pt x="3571" y="11782"/>
                  </a:cubicBezTo>
                  <a:lnTo>
                    <a:pt x="3571" y="11482"/>
                  </a:lnTo>
                  <a:lnTo>
                    <a:pt x="6727" y="11482"/>
                  </a:lnTo>
                  <a:lnTo>
                    <a:pt x="6727" y="14932"/>
                  </a:lnTo>
                  <a:cubicBezTo>
                    <a:pt x="6727" y="15096"/>
                    <a:pt x="6861" y="15229"/>
                    <a:pt x="7024" y="15229"/>
                  </a:cubicBezTo>
                  <a:lnTo>
                    <a:pt x="8214" y="15229"/>
                  </a:lnTo>
                  <a:cubicBezTo>
                    <a:pt x="8377" y="15229"/>
                    <a:pt x="8511" y="15096"/>
                    <a:pt x="8511" y="14932"/>
                  </a:cubicBezTo>
                  <a:lnTo>
                    <a:pt x="8511" y="11482"/>
                  </a:lnTo>
                  <a:lnTo>
                    <a:pt x="13154" y="11482"/>
                  </a:lnTo>
                  <a:cubicBezTo>
                    <a:pt x="13317" y="11482"/>
                    <a:pt x="13451" y="11349"/>
                    <a:pt x="13451" y="11185"/>
                  </a:cubicBezTo>
                  <a:lnTo>
                    <a:pt x="13451" y="7615"/>
                  </a:lnTo>
                  <a:cubicBezTo>
                    <a:pt x="13451" y="7452"/>
                    <a:pt x="13317" y="7318"/>
                    <a:pt x="13154" y="7318"/>
                  </a:cubicBezTo>
                  <a:lnTo>
                    <a:pt x="8511" y="7318"/>
                  </a:lnTo>
                  <a:lnTo>
                    <a:pt x="8511" y="5355"/>
                  </a:lnTo>
                  <a:lnTo>
                    <a:pt x="11667" y="5355"/>
                  </a:lnTo>
                  <a:lnTo>
                    <a:pt x="11667" y="5654"/>
                  </a:lnTo>
                  <a:cubicBezTo>
                    <a:pt x="11667" y="5720"/>
                    <a:pt x="11686" y="5785"/>
                    <a:pt x="11727" y="5834"/>
                  </a:cubicBezTo>
                  <a:cubicBezTo>
                    <a:pt x="11790" y="5914"/>
                    <a:pt x="11877" y="5951"/>
                    <a:pt x="11963" y="5951"/>
                  </a:cubicBezTo>
                  <a:cubicBezTo>
                    <a:pt x="12029" y="5951"/>
                    <a:pt x="12095" y="5929"/>
                    <a:pt x="12149" y="5886"/>
                  </a:cubicBezTo>
                  <a:lnTo>
                    <a:pt x="15126" y="3503"/>
                  </a:lnTo>
                  <a:cubicBezTo>
                    <a:pt x="15196" y="3446"/>
                    <a:pt x="15237" y="3361"/>
                    <a:pt x="15237" y="3272"/>
                  </a:cubicBezTo>
                  <a:cubicBezTo>
                    <a:pt x="15237" y="3182"/>
                    <a:pt x="15196" y="3095"/>
                    <a:pt x="15128" y="3040"/>
                  </a:cubicBezTo>
                  <a:lnTo>
                    <a:pt x="12152" y="657"/>
                  </a:lnTo>
                  <a:cubicBezTo>
                    <a:pt x="12099" y="615"/>
                    <a:pt x="12033" y="593"/>
                    <a:pt x="11966" y="593"/>
                  </a:cubicBezTo>
                  <a:cubicBezTo>
                    <a:pt x="11879" y="593"/>
                    <a:pt x="11791" y="630"/>
                    <a:pt x="11730" y="709"/>
                  </a:cubicBezTo>
                  <a:cubicBezTo>
                    <a:pt x="11689" y="761"/>
                    <a:pt x="11670" y="823"/>
                    <a:pt x="11670" y="889"/>
                  </a:cubicBezTo>
                  <a:lnTo>
                    <a:pt x="11670" y="1188"/>
                  </a:lnTo>
                  <a:lnTo>
                    <a:pt x="8514" y="1188"/>
                  </a:lnTo>
                  <a:lnTo>
                    <a:pt x="8514" y="298"/>
                  </a:lnTo>
                  <a:cubicBezTo>
                    <a:pt x="8514" y="134"/>
                    <a:pt x="8380" y="1"/>
                    <a:pt x="821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8" name="Google Shape;5328;p68"/>
            <p:cNvSpPr/>
            <p:nvPr/>
          </p:nvSpPr>
          <p:spPr>
            <a:xfrm>
              <a:off x="5152158" y="3744660"/>
              <a:ext cx="163935" cy="42314"/>
            </a:xfrm>
            <a:custGeom>
              <a:rect b="b" l="l" r="r" t="t"/>
              <a:pathLst>
                <a:path extrusionOk="0" h="1782" w="6904">
                  <a:moveTo>
                    <a:pt x="297" y="0"/>
                  </a:moveTo>
                  <a:cubicBezTo>
                    <a:pt x="134" y="0"/>
                    <a:pt x="0" y="131"/>
                    <a:pt x="0" y="294"/>
                  </a:cubicBezTo>
                  <a:lnTo>
                    <a:pt x="0" y="1487"/>
                  </a:lnTo>
                  <a:cubicBezTo>
                    <a:pt x="0" y="1650"/>
                    <a:pt x="134" y="1781"/>
                    <a:pt x="297" y="1781"/>
                  </a:cubicBezTo>
                  <a:lnTo>
                    <a:pt x="6607" y="1781"/>
                  </a:lnTo>
                  <a:cubicBezTo>
                    <a:pt x="6770" y="1781"/>
                    <a:pt x="6904" y="1650"/>
                    <a:pt x="6904" y="1487"/>
                  </a:cubicBezTo>
                  <a:lnTo>
                    <a:pt x="6904" y="294"/>
                  </a:lnTo>
                  <a:cubicBezTo>
                    <a:pt x="6904" y="131"/>
                    <a:pt x="6770" y="0"/>
                    <a:pt x="660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9" name="Google Shape;5329;p68"/>
            <p:cNvSpPr/>
            <p:nvPr/>
          </p:nvSpPr>
          <p:spPr>
            <a:xfrm>
              <a:off x="5152087" y="3890264"/>
              <a:ext cx="164007" cy="42385"/>
            </a:xfrm>
            <a:custGeom>
              <a:rect b="b" l="l" r="r" t="t"/>
              <a:pathLst>
                <a:path extrusionOk="0" h="1785" w="6907">
                  <a:moveTo>
                    <a:pt x="300" y="1"/>
                  </a:moveTo>
                  <a:cubicBezTo>
                    <a:pt x="137" y="1"/>
                    <a:pt x="3" y="134"/>
                    <a:pt x="3" y="298"/>
                  </a:cubicBezTo>
                  <a:lnTo>
                    <a:pt x="3" y="1488"/>
                  </a:lnTo>
                  <a:cubicBezTo>
                    <a:pt x="1" y="1651"/>
                    <a:pt x="137" y="1784"/>
                    <a:pt x="300" y="1784"/>
                  </a:cubicBezTo>
                  <a:lnTo>
                    <a:pt x="6610" y="1784"/>
                  </a:lnTo>
                  <a:cubicBezTo>
                    <a:pt x="6773" y="1784"/>
                    <a:pt x="6907" y="1651"/>
                    <a:pt x="6907" y="1488"/>
                  </a:cubicBezTo>
                  <a:lnTo>
                    <a:pt x="6907" y="298"/>
                  </a:lnTo>
                  <a:cubicBezTo>
                    <a:pt x="6907" y="134"/>
                    <a:pt x="6773" y="1"/>
                    <a:pt x="661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30" name="Google Shape;5330;p68"/>
          <p:cNvGrpSpPr/>
          <p:nvPr/>
        </p:nvGrpSpPr>
        <p:grpSpPr>
          <a:xfrm>
            <a:off x="5701926" y="3704484"/>
            <a:ext cx="367169" cy="329296"/>
            <a:chOff x="5701926" y="3704484"/>
            <a:chExt cx="367169" cy="329296"/>
          </a:xfrm>
        </p:grpSpPr>
        <p:sp>
          <p:nvSpPr>
            <p:cNvPr id="5331" name="Google Shape;5331;p68"/>
            <p:cNvSpPr/>
            <p:nvPr/>
          </p:nvSpPr>
          <p:spPr>
            <a:xfrm>
              <a:off x="5850119" y="3807513"/>
              <a:ext cx="70713" cy="70618"/>
            </a:xfrm>
            <a:custGeom>
              <a:rect b="b" l="l" r="r" t="t"/>
              <a:pathLst>
                <a:path extrusionOk="0" h="2974" w="2978">
                  <a:moveTo>
                    <a:pt x="891" y="0"/>
                  </a:moveTo>
                  <a:cubicBezTo>
                    <a:pt x="398" y="0"/>
                    <a:pt x="1" y="398"/>
                    <a:pt x="1" y="893"/>
                  </a:cubicBezTo>
                  <a:lnTo>
                    <a:pt x="1" y="2083"/>
                  </a:lnTo>
                  <a:cubicBezTo>
                    <a:pt x="1" y="2576"/>
                    <a:pt x="398" y="2974"/>
                    <a:pt x="891" y="2974"/>
                  </a:cubicBezTo>
                  <a:lnTo>
                    <a:pt x="2084" y="2974"/>
                  </a:lnTo>
                  <a:cubicBezTo>
                    <a:pt x="2577" y="2974"/>
                    <a:pt x="2974" y="2576"/>
                    <a:pt x="2974" y="2083"/>
                  </a:cubicBezTo>
                  <a:lnTo>
                    <a:pt x="2974" y="893"/>
                  </a:lnTo>
                  <a:cubicBezTo>
                    <a:pt x="2977" y="403"/>
                    <a:pt x="2577" y="0"/>
                    <a:pt x="20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2" name="Google Shape;5332;p68"/>
            <p:cNvSpPr/>
            <p:nvPr/>
          </p:nvSpPr>
          <p:spPr>
            <a:xfrm>
              <a:off x="5701926" y="3704484"/>
              <a:ext cx="367169" cy="329296"/>
            </a:xfrm>
            <a:custGeom>
              <a:rect b="b" l="l" r="r" t="t"/>
              <a:pathLst>
                <a:path extrusionOk="0" h="13868" w="15463">
                  <a:moveTo>
                    <a:pt x="12971" y="1956"/>
                  </a:moveTo>
                  <a:lnTo>
                    <a:pt x="12971" y="4091"/>
                  </a:lnTo>
                  <a:lnTo>
                    <a:pt x="11778" y="3141"/>
                  </a:lnTo>
                  <a:lnTo>
                    <a:pt x="11778" y="1956"/>
                  </a:lnTo>
                  <a:close/>
                  <a:moveTo>
                    <a:pt x="7729" y="676"/>
                  </a:moveTo>
                  <a:cubicBezTo>
                    <a:pt x="8311" y="1142"/>
                    <a:pt x="14354" y="5968"/>
                    <a:pt x="14646" y="6199"/>
                  </a:cubicBezTo>
                  <a:cubicBezTo>
                    <a:pt x="14771" y="6300"/>
                    <a:pt x="14790" y="6488"/>
                    <a:pt x="14686" y="6616"/>
                  </a:cubicBezTo>
                  <a:cubicBezTo>
                    <a:pt x="14627" y="6688"/>
                    <a:pt x="14541" y="6725"/>
                    <a:pt x="14455" y="6725"/>
                  </a:cubicBezTo>
                  <a:cubicBezTo>
                    <a:pt x="14388" y="6725"/>
                    <a:pt x="14322" y="6703"/>
                    <a:pt x="14267" y="6656"/>
                  </a:cubicBezTo>
                  <a:cubicBezTo>
                    <a:pt x="14264" y="6656"/>
                    <a:pt x="14030" y="6474"/>
                    <a:pt x="7911" y="1605"/>
                  </a:cubicBezTo>
                  <a:cubicBezTo>
                    <a:pt x="7857" y="1563"/>
                    <a:pt x="7791" y="1542"/>
                    <a:pt x="7726" y="1542"/>
                  </a:cubicBezTo>
                  <a:cubicBezTo>
                    <a:pt x="7661" y="1542"/>
                    <a:pt x="7595" y="1563"/>
                    <a:pt x="7541" y="1605"/>
                  </a:cubicBezTo>
                  <a:cubicBezTo>
                    <a:pt x="1397" y="6493"/>
                    <a:pt x="1190" y="6656"/>
                    <a:pt x="1190" y="6656"/>
                  </a:cubicBezTo>
                  <a:cubicBezTo>
                    <a:pt x="1134" y="6703"/>
                    <a:pt x="1067" y="6725"/>
                    <a:pt x="1000" y="6725"/>
                  </a:cubicBezTo>
                  <a:cubicBezTo>
                    <a:pt x="913" y="6725"/>
                    <a:pt x="828" y="6688"/>
                    <a:pt x="771" y="6616"/>
                  </a:cubicBezTo>
                  <a:cubicBezTo>
                    <a:pt x="667" y="6490"/>
                    <a:pt x="684" y="6302"/>
                    <a:pt x="812" y="6199"/>
                  </a:cubicBezTo>
                  <a:lnTo>
                    <a:pt x="7729" y="676"/>
                  </a:lnTo>
                  <a:close/>
                  <a:moveTo>
                    <a:pt x="2187" y="11485"/>
                  </a:moveTo>
                  <a:cubicBezTo>
                    <a:pt x="2680" y="11485"/>
                    <a:pt x="3077" y="11885"/>
                    <a:pt x="3077" y="12375"/>
                  </a:cubicBezTo>
                  <a:cubicBezTo>
                    <a:pt x="3077" y="12539"/>
                    <a:pt x="3211" y="12675"/>
                    <a:pt x="3374" y="12675"/>
                  </a:cubicBezTo>
                  <a:lnTo>
                    <a:pt x="3960" y="12675"/>
                  </a:lnTo>
                  <a:cubicBezTo>
                    <a:pt x="4109" y="12675"/>
                    <a:pt x="4243" y="12781"/>
                    <a:pt x="4262" y="12928"/>
                  </a:cubicBezTo>
                  <a:cubicBezTo>
                    <a:pt x="4297" y="13110"/>
                    <a:pt x="4153" y="13268"/>
                    <a:pt x="3976" y="13268"/>
                  </a:cubicBezTo>
                  <a:lnTo>
                    <a:pt x="1008" y="13268"/>
                  </a:lnTo>
                  <a:cubicBezTo>
                    <a:pt x="858" y="13268"/>
                    <a:pt x="727" y="13162"/>
                    <a:pt x="705" y="13015"/>
                  </a:cubicBezTo>
                  <a:cubicBezTo>
                    <a:pt x="678" y="12833"/>
                    <a:pt x="823" y="12672"/>
                    <a:pt x="1000" y="12672"/>
                  </a:cubicBezTo>
                  <a:cubicBezTo>
                    <a:pt x="1163" y="12672"/>
                    <a:pt x="1294" y="12539"/>
                    <a:pt x="1294" y="12375"/>
                  </a:cubicBezTo>
                  <a:cubicBezTo>
                    <a:pt x="1294" y="11882"/>
                    <a:pt x="1697" y="11485"/>
                    <a:pt x="2187" y="11485"/>
                  </a:cubicBezTo>
                  <a:close/>
                  <a:moveTo>
                    <a:pt x="8924" y="9102"/>
                  </a:moveTo>
                  <a:cubicBezTo>
                    <a:pt x="9087" y="9102"/>
                    <a:pt x="9218" y="9235"/>
                    <a:pt x="9218" y="9399"/>
                  </a:cubicBezTo>
                  <a:lnTo>
                    <a:pt x="9218" y="10888"/>
                  </a:lnTo>
                  <a:lnTo>
                    <a:pt x="8930" y="10888"/>
                  </a:lnTo>
                  <a:cubicBezTo>
                    <a:pt x="8780" y="10888"/>
                    <a:pt x="8646" y="10995"/>
                    <a:pt x="8627" y="11142"/>
                  </a:cubicBezTo>
                  <a:cubicBezTo>
                    <a:pt x="8600" y="11324"/>
                    <a:pt x="8742" y="11482"/>
                    <a:pt x="8924" y="11482"/>
                  </a:cubicBezTo>
                  <a:lnTo>
                    <a:pt x="9218" y="11482"/>
                  </a:lnTo>
                  <a:lnTo>
                    <a:pt x="9218" y="13268"/>
                  </a:lnTo>
                  <a:lnTo>
                    <a:pt x="6244" y="13268"/>
                  </a:lnTo>
                  <a:lnTo>
                    <a:pt x="6244" y="9399"/>
                  </a:lnTo>
                  <a:cubicBezTo>
                    <a:pt x="6244" y="9235"/>
                    <a:pt x="6378" y="9102"/>
                    <a:pt x="6541" y="9102"/>
                  </a:cubicBezTo>
                  <a:close/>
                  <a:moveTo>
                    <a:pt x="7731" y="2215"/>
                  </a:moveTo>
                  <a:lnTo>
                    <a:pt x="12971" y="6381"/>
                  </a:lnTo>
                  <a:lnTo>
                    <a:pt x="12971" y="10918"/>
                  </a:lnTo>
                  <a:cubicBezTo>
                    <a:pt x="12388" y="11038"/>
                    <a:pt x="11928" y="11498"/>
                    <a:pt x="11808" y="12081"/>
                  </a:cubicBezTo>
                  <a:lnTo>
                    <a:pt x="11500" y="12081"/>
                  </a:lnTo>
                  <a:cubicBezTo>
                    <a:pt x="11043" y="12081"/>
                    <a:pt x="10648" y="12413"/>
                    <a:pt x="10593" y="12865"/>
                  </a:cubicBezTo>
                  <a:cubicBezTo>
                    <a:pt x="10577" y="13010"/>
                    <a:pt x="10593" y="13146"/>
                    <a:pt x="10640" y="13268"/>
                  </a:cubicBezTo>
                  <a:lnTo>
                    <a:pt x="9815" y="13268"/>
                  </a:lnTo>
                  <a:lnTo>
                    <a:pt x="9815" y="9399"/>
                  </a:lnTo>
                  <a:cubicBezTo>
                    <a:pt x="9815" y="8903"/>
                    <a:pt x="9417" y="8506"/>
                    <a:pt x="8924" y="8506"/>
                  </a:cubicBezTo>
                  <a:lnTo>
                    <a:pt x="6541" y="8506"/>
                  </a:lnTo>
                  <a:cubicBezTo>
                    <a:pt x="6046" y="8506"/>
                    <a:pt x="5648" y="8903"/>
                    <a:pt x="5648" y="9399"/>
                  </a:cubicBezTo>
                  <a:lnTo>
                    <a:pt x="5648" y="13268"/>
                  </a:lnTo>
                  <a:lnTo>
                    <a:pt x="4826" y="13268"/>
                  </a:lnTo>
                  <a:cubicBezTo>
                    <a:pt x="4869" y="13143"/>
                    <a:pt x="4886" y="13007"/>
                    <a:pt x="4869" y="12863"/>
                  </a:cubicBezTo>
                  <a:cubicBezTo>
                    <a:pt x="4815" y="12411"/>
                    <a:pt x="4420" y="12076"/>
                    <a:pt x="3962" y="12076"/>
                  </a:cubicBezTo>
                  <a:lnTo>
                    <a:pt x="3655" y="12076"/>
                  </a:lnTo>
                  <a:cubicBezTo>
                    <a:pt x="3535" y="11496"/>
                    <a:pt x="3075" y="11035"/>
                    <a:pt x="2492" y="10916"/>
                  </a:cubicBezTo>
                  <a:lnTo>
                    <a:pt x="2492" y="6381"/>
                  </a:lnTo>
                  <a:lnTo>
                    <a:pt x="7731" y="2215"/>
                  </a:lnTo>
                  <a:close/>
                  <a:moveTo>
                    <a:pt x="13257" y="11482"/>
                  </a:moveTo>
                  <a:cubicBezTo>
                    <a:pt x="13758" y="11485"/>
                    <a:pt x="14155" y="11882"/>
                    <a:pt x="14155" y="12375"/>
                  </a:cubicBezTo>
                  <a:cubicBezTo>
                    <a:pt x="14155" y="12542"/>
                    <a:pt x="14289" y="12672"/>
                    <a:pt x="14450" y="12672"/>
                  </a:cubicBezTo>
                  <a:cubicBezTo>
                    <a:pt x="14452" y="12672"/>
                    <a:pt x="14453" y="12672"/>
                    <a:pt x="14455" y="12672"/>
                  </a:cubicBezTo>
                  <a:cubicBezTo>
                    <a:pt x="14561" y="12672"/>
                    <a:pt x="14659" y="12721"/>
                    <a:pt x="14705" y="12811"/>
                  </a:cubicBezTo>
                  <a:cubicBezTo>
                    <a:pt x="14825" y="13040"/>
                    <a:pt x="14665" y="13268"/>
                    <a:pt x="14452" y="13268"/>
                  </a:cubicBezTo>
                  <a:lnTo>
                    <a:pt x="11484" y="13268"/>
                  </a:lnTo>
                  <a:cubicBezTo>
                    <a:pt x="11334" y="13268"/>
                    <a:pt x="11201" y="13162"/>
                    <a:pt x="11179" y="13015"/>
                  </a:cubicBezTo>
                  <a:cubicBezTo>
                    <a:pt x="11152" y="12833"/>
                    <a:pt x="11296" y="12672"/>
                    <a:pt x="11473" y="12672"/>
                  </a:cubicBezTo>
                  <a:lnTo>
                    <a:pt x="12069" y="12672"/>
                  </a:lnTo>
                  <a:cubicBezTo>
                    <a:pt x="12233" y="12672"/>
                    <a:pt x="12364" y="12536"/>
                    <a:pt x="12364" y="12372"/>
                  </a:cubicBezTo>
                  <a:cubicBezTo>
                    <a:pt x="12364" y="11880"/>
                    <a:pt x="12767" y="11482"/>
                    <a:pt x="13257" y="11482"/>
                  </a:cubicBezTo>
                  <a:close/>
                  <a:moveTo>
                    <a:pt x="7734" y="0"/>
                  </a:moveTo>
                  <a:cubicBezTo>
                    <a:pt x="7669" y="0"/>
                    <a:pt x="7603" y="21"/>
                    <a:pt x="7549" y="64"/>
                  </a:cubicBezTo>
                  <a:cubicBezTo>
                    <a:pt x="7549" y="64"/>
                    <a:pt x="441" y="5736"/>
                    <a:pt x="441" y="5739"/>
                  </a:cubicBezTo>
                  <a:cubicBezTo>
                    <a:pt x="60" y="6052"/>
                    <a:pt x="0" y="6613"/>
                    <a:pt x="313" y="6994"/>
                  </a:cubicBezTo>
                  <a:cubicBezTo>
                    <a:pt x="489" y="7209"/>
                    <a:pt x="746" y="7321"/>
                    <a:pt x="1004" y="7321"/>
                  </a:cubicBezTo>
                  <a:cubicBezTo>
                    <a:pt x="1204" y="7321"/>
                    <a:pt x="1404" y="7255"/>
                    <a:pt x="1569" y="7119"/>
                  </a:cubicBezTo>
                  <a:lnTo>
                    <a:pt x="1901" y="6858"/>
                  </a:lnTo>
                  <a:lnTo>
                    <a:pt x="1901" y="10924"/>
                  </a:lnTo>
                  <a:cubicBezTo>
                    <a:pt x="1305" y="11046"/>
                    <a:pt x="833" y="11526"/>
                    <a:pt x="733" y="12127"/>
                  </a:cubicBezTo>
                  <a:cubicBezTo>
                    <a:pt x="357" y="12250"/>
                    <a:pt x="93" y="12612"/>
                    <a:pt x="117" y="13026"/>
                  </a:cubicBezTo>
                  <a:cubicBezTo>
                    <a:pt x="144" y="13503"/>
                    <a:pt x="547" y="13868"/>
                    <a:pt x="1029" y="13868"/>
                  </a:cubicBezTo>
                  <a:lnTo>
                    <a:pt x="14444" y="13868"/>
                  </a:lnTo>
                  <a:cubicBezTo>
                    <a:pt x="14921" y="13868"/>
                    <a:pt x="15329" y="13500"/>
                    <a:pt x="15356" y="13026"/>
                  </a:cubicBezTo>
                  <a:cubicBezTo>
                    <a:pt x="15381" y="12607"/>
                    <a:pt x="15114" y="12247"/>
                    <a:pt x="14741" y="12127"/>
                  </a:cubicBezTo>
                  <a:cubicBezTo>
                    <a:pt x="14635" y="11526"/>
                    <a:pt x="14169" y="11046"/>
                    <a:pt x="13573" y="10924"/>
                  </a:cubicBezTo>
                  <a:lnTo>
                    <a:pt x="13573" y="6858"/>
                  </a:lnTo>
                  <a:lnTo>
                    <a:pt x="13894" y="7117"/>
                  </a:lnTo>
                  <a:cubicBezTo>
                    <a:pt x="14060" y="7252"/>
                    <a:pt x="14260" y="7318"/>
                    <a:pt x="14459" y="7318"/>
                  </a:cubicBezTo>
                  <a:cubicBezTo>
                    <a:pt x="14717" y="7318"/>
                    <a:pt x="14973" y="7207"/>
                    <a:pt x="15149" y="6991"/>
                  </a:cubicBezTo>
                  <a:cubicBezTo>
                    <a:pt x="15463" y="6610"/>
                    <a:pt x="15403" y="6049"/>
                    <a:pt x="15024" y="5736"/>
                  </a:cubicBezTo>
                  <a:lnTo>
                    <a:pt x="13564" y="4571"/>
                  </a:lnTo>
                  <a:lnTo>
                    <a:pt x="13564" y="1665"/>
                  </a:lnTo>
                  <a:cubicBezTo>
                    <a:pt x="13564" y="1501"/>
                    <a:pt x="13434" y="1368"/>
                    <a:pt x="13270" y="1368"/>
                  </a:cubicBezTo>
                  <a:lnTo>
                    <a:pt x="11484" y="1368"/>
                  </a:lnTo>
                  <a:cubicBezTo>
                    <a:pt x="11318" y="1368"/>
                    <a:pt x="11187" y="1501"/>
                    <a:pt x="11187" y="1665"/>
                  </a:cubicBezTo>
                  <a:lnTo>
                    <a:pt x="11187" y="2672"/>
                  </a:lnTo>
                  <a:lnTo>
                    <a:pt x="7919" y="64"/>
                  </a:lnTo>
                  <a:cubicBezTo>
                    <a:pt x="7865" y="21"/>
                    <a:pt x="7799" y="0"/>
                    <a:pt x="77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33" name="Google Shape;5333;p68"/>
          <p:cNvGrpSpPr/>
          <p:nvPr/>
        </p:nvGrpSpPr>
        <p:grpSpPr>
          <a:xfrm>
            <a:off x="6322549" y="3688076"/>
            <a:ext cx="361945" cy="361731"/>
            <a:chOff x="6322549" y="3688076"/>
            <a:chExt cx="361945" cy="361731"/>
          </a:xfrm>
        </p:grpSpPr>
        <p:sp>
          <p:nvSpPr>
            <p:cNvPr id="5334" name="Google Shape;5334;p68"/>
            <p:cNvSpPr/>
            <p:nvPr/>
          </p:nvSpPr>
          <p:spPr>
            <a:xfrm>
              <a:off x="6364317" y="3908572"/>
              <a:ext cx="146815" cy="14057"/>
            </a:xfrm>
            <a:custGeom>
              <a:rect b="b" l="l" r="r" t="t"/>
              <a:pathLst>
                <a:path extrusionOk="0" h="592" w="6183">
                  <a:moveTo>
                    <a:pt x="330" y="0"/>
                  </a:moveTo>
                  <a:cubicBezTo>
                    <a:pt x="180" y="0"/>
                    <a:pt x="50" y="104"/>
                    <a:pt x="28" y="251"/>
                  </a:cubicBezTo>
                  <a:cubicBezTo>
                    <a:pt x="1" y="436"/>
                    <a:pt x="145" y="591"/>
                    <a:pt x="325" y="591"/>
                  </a:cubicBezTo>
                  <a:lnTo>
                    <a:pt x="5853" y="591"/>
                  </a:lnTo>
                  <a:cubicBezTo>
                    <a:pt x="6003" y="591"/>
                    <a:pt x="6136" y="485"/>
                    <a:pt x="6155" y="341"/>
                  </a:cubicBezTo>
                  <a:cubicBezTo>
                    <a:pt x="6182" y="158"/>
                    <a:pt x="6041" y="0"/>
                    <a:pt x="58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5" name="Google Shape;5335;p68"/>
            <p:cNvSpPr/>
            <p:nvPr/>
          </p:nvSpPr>
          <p:spPr>
            <a:xfrm>
              <a:off x="6364317" y="3936828"/>
              <a:ext cx="146815" cy="14128"/>
            </a:xfrm>
            <a:custGeom>
              <a:rect b="b" l="l" r="r" t="t"/>
              <a:pathLst>
                <a:path extrusionOk="0" h="595" w="6183">
                  <a:moveTo>
                    <a:pt x="330" y="0"/>
                  </a:moveTo>
                  <a:cubicBezTo>
                    <a:pt x="180" y="0"/>
                    <a:pt x="50" y="107"/>
                    <a:pt x="28" y="254"/>
                  </a:cubicBezTo>
                  <a:cubicBezTo>
                    <a:pt x="1" y="436"/>
                    <a:pt x="145" y="594"/>
                    <a:pt x="325" y="594"/>
                  </a:cubicBezTo>
                  <a:lnTo>
                    <a:pt x="5853" y="594"/>
                  </a:lnTo>
                  <a:cubicBezTo>
                    <a:pt x="6003" y="594"/>
                    <a:pt x="6136" y="488"/>
                    <a:pt x="6155" y="341"/>
                  </a:cubicBezTo>
                  <a:cubicBezTo>
                    <a:pt x="6182" y="161"/>
                    <a:pt x="6041" y="0"/>
                    <a:pt x="58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6" name="Google Shape;5336;p68"/>
            <p:cNvSpPr/>
            <p:nvPr/>
          </p:nvSpPr>
          <p:spPr>
            <a:xfrm>
              <a:off x="6364317" y="3965156"/>
              <a:ext cx="146815" cy="14057"/>
            </a:xfrm>
            <a:custGeom>
              <a:rect b="b" l="l" r="r" t="t"/>
              <a:pathLst>
                <a:path extrusionOk="0" h="592" w="6183">
                  <a:moveTo>
                    <a:pt x="330" y="0"/>
                  </a:moveTo>
                  <a:cubicBezTo>
                    <a:pt x="180" y="0"/>
                    <a:pt x="50" y="104"/>
                    <a:pt x="28" y="251"/>
                  </a:cubicBezTo>
                  <a:cubicBezTo>
                    <a:pt x="1" y="436"/>
                    <a:pt x="145" y="591"/>
                    <a:pt x="325" y="591"/>
                  </a:cubicBezTo>
                  <a:lnTo>
                    <a:pt x="5853" y="591"/>
                  </a:lnTo>
                  <a:cubicBezTo>
                    <a:pt x="6003" y="591"/>
                    <a:pt x="6136" y="485"/>
                    <a:pt x="6155" y="341"/>
                  </a:cubicBezTo>
                  <a:cubicBezTo>
                    <a:pt x="6182" y="155"/>
                    <a:pt x="6041" y="0"/>
                    <a:pt x="58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7" name="Google Shape;5337;p68"/>
            <p:cNvSpPr/>
            <p:nvPr/>
          </p:nvSpPr>
          <p:spPr>
            <a:xfrm>
              <a:off x="6498500" y="3744708"/>
              <a:ext cx="28280" cy="28280"/>
            </a:xfrm>
            <a:custGeom>
              <a:rect b="b" l="l" r="r" t="t"/>
              <a:pathLst>
                <a:path extrusionOk="0" h="1191" w="1191">
                  <a:moveTo>
                    <a:pt x="597" y="1"/>
                  </a:moveTo>
                  <a:cubicBezTo>
                    <a:pt x="267" y="1"/>
                    <a:pt x="0" y="268"/>
                    <a:pt x="0" y="597"/>
                  </a:cubicBezTo>
                  <a:cubicBezTo>
                    <a:pt x="0" y="924"/>
                    <a:pt x="267" y="1191"/>
                    <a:pt x="597" y="1191"/>
                  </a:cubicBezTo>
                  <a:cubicBezTo>
                    <a:pt x="926" y="1191"/>
                    <a:pt x="1190" y="924"/>
                    <a:pt x="1190" y="597"/>
                  </a:cubicBezTo>
                  <a:cubicBezTo>
                    <a:pt x="1190" y="268"/>
                    <a:pt x="926" y="1"/>
                    <a:pt x="59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8" name="Google Shape;5338;p68"/>
            <p:cNvSpPr/>
            <p:nvPr/>
          </p:nvSpPr>
          <p:spPr>
            <a:xfrm>
              <a:off x="6555084" y="3744708"/>
              <a:ext cx="28280" cy="28280"/>
            </a:xfrm>
            <a:custGeom>
              <a:rect b="b" l="l" r="r" t="t"/>
              <a:pathLst>
                <a:path extrusionOk="0" h="1191" w="1191">
                  <a:moveTo>
                    <a:pt x="597" y="1"/>
                  </a:moveTo>
                  <a:cubicBezTo>
                    <a:pt x="267" y="1"/>
                    <a:pt x="0" y="268"/>
                    <a:pt x="0" y="597"/>
                  </a:cubicBezTo>
                  <a:cubicBezTo>
                    <a:pt x="0" y="924"/>
                    <a:pt x="267" y="1191"/>
                    <a:pt x="597" y="1191"/>
                  </a:cubicBezTo>
                  <a:cubicBezTo>
                    <a:pt x="926" y="1191"/>
                    <a:pt x="1190" y="924"/>
                    <a:pt x="1190" y="597"/>
                  </a:cubicBezTo>
                  <a:cubicBezTo>
                    <a:pt x="1190" y="268"/>
                    <a:pt x="926" y="1"/>
                    <a:pt x="59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39" name="Google Shape;5339;p68"/>
            <p:cNvSpPr/>
            <p:nvPr/>
          </p:nvSpPr>
          <p:spPr>
            <a:xfrm>
              <a:off x="6611597" y="3744708"/>
              <a:ext cx="28280" cy="28280"/>
            </a:xfrm>
            <a:custGeom>
              <a:rect b="b" l="l" r="r" t="t"/>
              <a:pathLst>
                <a:path extrusionOk="0" h="1191" w="1191">
                  <a:moveTo>
                    <a:pt x="597" y="1"/>
                  </a:moveTo>
                  <a:cubicBezTo>
                    <a:pt x="267" y="1"/>
                    <a:pt x="0" y="268"/>
                    <a:pt x="0" y="597"/>
                  </a:cubicBezTo>
                  <a:cubicBezTo>
                    <a:pt x="0" y="924"/>
                    <a:pt x="267" y="1191"/>
                    <a:pt x="597" y="1191"/>
                  </a:cubicBezTo>
                  <a:cubicBezTo>
                    <a:pt x="924" y="1191"/>
                    <a:pt x="1190" y="924"/>
                    <a:pt x="1190" y="597"/>
                  </a:cubicBezTo>
                  <a:cubicBezTo>
                    <a:pt x="1190" y="268"/>
                    <a:pt x="924" y="1"/>
                    <a:pt x="59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0" name="Google Shape;5340;p68"/>
            <p:cNvSpPr/>
            <p:nvPr/>
          </p:nvSpPr>
          <p:spPr>
            <a:xfrm>
              <a:off x="6322549" y="3866211"/>
              <a:ext cx="230493" cy="183596"/>
            </a:xfrm>
            <a:custGeom>
              <a:rect b="b" l="l" r="r" t="t"/>
              <a:pathLst>
                <a:path extrusionOk="0" h="7732" w="9707">
                  <a:moveTo>
                    <a:pt x="8216" y="600"/>
                  </a:moveTo>
                  <a:cubicBezTo>
                    <a:pt x="8712" y="600"/>
                    <a:pt x="9110" y="997"/>
                    <a:pt x="9110" y="1490"/>
                  </a:cubicBezTo>
                  <a:lnTo>
                    <a:pt x="9110" y="5058"/>
                  </a:lnTo>
                  <a:cubicBezTo>
                    <a:pt x="9110" y="5551"/>
                    <a:pt x="8712" y="5948"/>
                    <a:pt x="8216" y="5948"/>
                  </a:cubicBezTo>
                  <a:lnTo>
                    <a:pt x="3274" y="5948"/>
                  </a:lnTo>
                  <a:cubicBezTo>
                    <a:pt x="3110" y="5948"/>
                    <a:pt x="2974" y="6079"/>
                    <a:pt x="2980" y="6242"/>
                  </a:cubicBezTo>
                  <a:cubicBezTo>
                    <a:pt x="2982" y="6634"/>
                    <a:pt x="2729" y="6964"/>
                    <a:pt x="2383" y="7089"/>
                  </a:cubicBezTo>
                  <a:lnTo>
                    <a:pt x="2383" y="6250"/>
                  </a:lnTo>
                  <a:cubicBezTo>
                    <a:pt x="2383" y="6084"/>
                    <a:pt x="2250" y="5954"/>
                    <a:pt x="2087" y="5954"/>
                  </a:cubicBezTo>
                  <a:lnTo>
                    <a:pt x="1490" y="5954"/>
                  </a:lnTo>
                  <a:cubicBezTo>
                    <a:pt x="997" y="5954"/>
                    <a:pt x="600" y="5556"/>
                    <a:pt x="600" y="5060"/>
                  </a:cubicBezTo>
                  <a:lnTo>
                    <a:pt x="600" y="1490"/>
                  </a:lnTo>
                  <a:cubicBezTo>
                    <a:pt x="600" y="997"/>
                    <a:pt x="997" y="600"/>
                    <a:pt x="1490" y="600"/>
                  </a:cubicBezTo>
                  <a:close/>
                  <a:moveTo>
                    <a:pt x="1487" y="1"/>
                  </a:moveTo>
                  <a:cubicBezTo>
                    <a:pt x="668" y="1"/>
                    <a:pt x="1" y="668"/>
                    <a:pt x="1" y="1488"/>
                  </a:cubicBezTo>
                  <a:lnTo>
                    <a:pt x="1" y="5058"/>
                  </a:lnTo>
                  <a:cubicBezTo>
                    <a:pt x="1" y="5877"/>
                    <a:pt x="668" y="6545"/>
                    <a:pt x="1487" y="6545"/>
                  </a:cubicBezTo>
                  <a:lnTo>
                    <a:pt x="1784" y="6545"/>
                  </a:lnTo>
                  <a:lnTo>
                    <a:pt x="1784" y="7438"/>
                  </a:lnTo>
                  <a:cubicBezTo>
                    <a:pt x="1784" y="7601"/>
                    <a:pt x="1915" y="7732"/>
                    <a:pt x="2078" y="7732"/>
                  </a:cubicBezTo>
                  <a:cubicBezTo>
                    <a:pt x="2797" y="7732"/>
                    <a:pt x="3399" y="7223"/>
                    <a:pt x="3541" y="6542"/>
                  </a:cubicBezTo>
                  <a:lnTo>
                    <a:pt x="8214" y="6542"/>
                  </a:lnTo>
                  <a:cubicBezTo>
                    <a:pt x="9033" y="6542"/>
                    <a:pt x="9701" y="5875"/>
                    <a:pt x="9701" y="5055"/>
                  </a:cubicBezTo>
                  <a:lnTo>
                    <a:pt x="9701" y="1482"/>
                  </a:lnTo>
                  <a:cubicBezTo>
                    <a:pt x="9706" y="668"/>
                    <a:pt x="9039" y="1"/>
                    <a:pt x="821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1" name="Google Shape;5341;p68"/>
            <p:cNvSpPr/>
            <p:nvPr/>
          </p:nvSpPr>
          <p:spPr>
            <a:xfrm>
              <a:off x="6454073" y="3688076"/>
              <a:ext cx="230421" cy="169563"/>
            </a:xfrm>
            <a:custGeom>
              <a:rect b="b" l="l" r="r" t="t"/>
              <a:pathLst>
                <a:path extrusionOk="0" h="7141" w="9704">
                  <a:moveTo>
                    <a:pt x="8217" y="594"/>
                  </a:moveTo>
                  <a:cubicBezTo>
                    <a:pt x="8709" y="594"/>
                    <a:pt x="9110" y="992"/>
                    <a:pt x="9110" y="1487"/>
                  </a:cubicBezTo>
                  <a:lnTo>
                    <a:pt x="9110" y="4466"/>
                  </a:lnTo>
                  <a:lnTo>
                    <a:pt x="9104" y="4466"/>
                  </a:lnTo>
                  <a:cubicBezTo>
                    <a:pt x="9104" y="4959"/>
                    <a:pt x="8707" y="5357"/>
                    <a:pt x="8214" y="5357"/>
                  </a:cubicBezTo>
                  <a:lnTo>
                    <a:pt x="7530" y="5357"/>
                  </a:lnTo>
                  <a:cubicBezTo>
                    <a:pt x="7367" y="5357"/>
                    <a:pt x="7233" y="5490"/>
                    <a:pt x="7233" y="5654"/>
                  </a:cubicBezTo>
                  <a:lnTo>
                    <a:pt x="7233" y="6492"/>
                  </a:lnTo>
                  <a:cubicBezTo>
                    <a:pt x="6885" y="6370"/>
                    <a:pt x="6637" y="6038"/>
                    <a:pt x="6637" y="5645"/>
                  </a:cubicBezTo>
                  <a:cubicBezTo>
                    <a:pt x="6637" y="5482"/>
                    <a:pt x="6501" y="5354"/>
                    <a:pt x="6340" y="5354"/>
                  </a:cubicBezTo>
                  <a:lnTo>
                    <a:pt x="1490" y="5354"/>
                  </a:lnTo>
                  <a:cubicBezTo>
                    <a:pt x="997" y="5354"/>
                    <a:pt x="600" y="4957"/>
                    <a:pt x="600" y="4461"/>
                  </a:cubicBezTo>
                  <a:lnTo>
                    <a:pt x="600" y="1487"/>
                  </a:lnTo>
                  <a:cubicBezTo>
                    <a:pt x="600" y="992"/>
                    <a:pt x="997" y="594"/>
                    <a:pt x="1490" y="594"/>
                  </a:cubicBezTo>
                  <a:close/>
                  <a:moveTo>
                    <a:pt x="1487" y="0"/>
                  </a:moveTo>
                  <a:cubicBezTo>
                    <a:pt x="668" y="0"/>
                    <a:pt x="1" y="667"/>
                    <a:pt x="1" y="1487"/>
                  </a:cubicBezTo>
                  <a:lnTo>
                    <a:pt x="1" y="4461"/>
                  </a:lnTo>
                  <a:cubicBezTo>
                    <a:pt x="1" y="5281"/>
                    <a:pt x="668" y="5948"/>
                    <a:pt x="1487" y="5948"/>
                  </a:cubicBezTo>
                  <a:lnTo>
                    <a:pt x="6073" y="5948"/>
                  </a:lnTo>
                  <a:cubicBezTo>
                    <a:pt x="6212" y="6629"/>
                    <a:pt x="6814" y="7141"/>
                    <a:pt x="7533" y="7141"/>
                  </a:cubicBezTo>
                  <a:cubicBezTo>
                    <a:pt x="7696" y="7141"/>
                    <a:pt x="7827" y="7007"/>
                    <a:pt x="7827" y="6844"/>
                  </a:cubicBezTo>
                  <a:lnTo>
                    <a:pt x="7827" y="5953"/>
                  </a:lnTo>
                  <a:lnTo>
                    <a:pt x="8217" y="5953"/>
                  </a:lnTo>
                  <a:cubicBezTo>
                    <a:pt x="9036" y="5953"/>
                    <a:pt x="9703" y="5286"/>
                    <a:pt x="9703" y="4466"/>
                  </a:cubicBezTo>
                  <a:lnTo>
                    <a:pt x="9703" y="1490"/>
                  </a:lnTo>
                  <a:cubicBezTo>
                    <a:pt x="9701" y="667"/>
                    <a:pt x="9033" y="0"/>
                    <a:pt x="821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42" name="Google Shape;5342;p68"/>
          <p:cNvGrpSpPr/>
          <p:nvPr/>
        </p:nvGrpSpPr>
        <p:grpSpPr>
          <a:xfrm>
            <a:off x="6973827" y="3688076"/>
            <a:ext cx="361945" cy="361803"/>
            <a:chOff x="6973827" y="3688076"/>
            <a:chExt cx="361945" cy="361803"/>
          </a:xfrm>
        </p:grpSpPr>
        <p:sp>
          <p:nvSpPr>
            <p:cNvPr id="5343" name="Google Shape;5343;p68"/>
            <p:cNvSpPr/>
            <p:nvPr/>
          </p:nvSpPr>
          <p:spPr>
            <a:xfrm>
              <a:off x="7016307" y="3833680"/>
              <a:ext cx="70641" cy="70713"/>
            </a:xfrm>
            <a:custGeom>
              <a:rect b="b" l="l" r="r" t="t"/>
              <a:pathLst>
                <a:path extrusionOk="0" h="2978" w="2975">
                  <a:moveTo>
                    <a:pt x="1488" y="1"/>
                  </a:moveTo>
                  <a:cubicBezTo>
                    <a:pt x="665" y="1"/>
                    <a:pt x="1" y="668"/>
                    <a:pt x="1" y="1488"/>
                  </a:cubicBezTo>
                  <a:cubicBezTo>
                    <a:pt x="1" y="2310"/>
                    <a:pt x="665" y="2977"/>
                    <a:pt x="1488" y="2977"/>
                  </a:cubicBezTo>
                  <a:cubicBezTo>
                    <a:pt x="2308" y="2977"/>
                    <a:pt x="2975" y="2310"/>
                    <a:pt x="2975" y="1488"/>
                  </a:cubicBezTo>
                  <a:cubicBezTo>
                    <a:pt x="2975" y="668"/>
                    <a:pt x="2308" y="1"/>
                    <a:pt x="14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4" name="Google Shape;5344;p68"/>
            <p:cNvSpPr/>
            <p:nvPr/>
          </p:nvSpPr>
          <p:spPr>
            <a:xfrm>
              <a:off x="6973827" y="3688076"/>
              <a:ext cx="361945" cy="361803"/>
            </a:xfrm>
            <a:custGeom>
              <a:rect b="b" l="l" r="r" t="t"/>
              <a:pathLst>
                <a:path extrusionOk="0" h="15237" w="15243">
                  <a:moveTo>
                    <a:pt x="11967" y="594"/>
                  </a:moveTo>
                  <a:cubicBezTo>
                    <a:pt x="13443" y="594"/>
                    <a:pt x="14646" y="1798"/>
                    <a:pt x="14646" y="3274"/>
                  </a:cubicBezTo>
                  <a:cubicBezTo>
                    <a:pt x="14646" y="4750"/>
                    <a:pt x="13443" y="5953"/>
                    <a:pt x="11967" y="5953"/>
                  </a:cubicBezTo>
                  <a:cubicBezTo>
                    <a:pt x="10491" y="5953"/>
                    <a:pt x="9287" y="4750"/>
                    <a:pt x="9287" y="3274"/>
                  </a:cubicBezTo>
                  <a:cubicBezTo>
                    <a:pt x="9287" y="1798"/>
                    <a:pt x="10491" y="594"/>
                    <a:pt x="11967" y="594"/>
                  </a:cubicBezTo>
                  <a:close/>
                  <a:moveTo>
                    <a:pt x="8917" y="4469"/>
                  </a:moveTo>
                  <a:cubicBezTo>
                    <a:pt x="8987" y="4657"/>
                    <a:pt x="9080" y="4834"/>
                    <a:pt x="9183" y="5000"/>
                  </a:cubicBezTo>
                  <a:lnTo>
                    <a:pt x="6324" y="6430"/>
                  </a:lnTo>
                  <a:cubicBezTo>
                    <a:pt x="6251" y="6242"/>
                    <a:pt x="6161" y="6065"/>
                    <a:pt x="6057" y="5899"/>
                  </a:cubicBezTo>
                  <a:lnTo>
                    <a:pt x="8917" y="4469"/>
                  </a:lnTo>
                  <a:close/>
                  <a:moveTo>
                    <a:pt x="3277" y="4943"/>
                  </a:moveTo>
                  <a:cubicBezTo>
                    <a:pt x="4753" y="4943"/>
                    <a:pt x="5956" y="6144"/>
                    <a:pt x="5956" y="7620"/>
                  </a:cubicBezTo>
                  <a:cubicBezTo>
                    <a:pt x="5956" y="9099"/>
                    <a:pt x="4753" y="10299"/>
                    <a:pt x="3277" y="10299"/>
                  </a:cubicBezTo>
                  <a:cubicBezTo>
                    <a:pt x="1798" y="10299"/>
                    <a:pt x="597" y="9099"/>
                    <a:pt x="597" y="7620"/>
                  </a:cubicBezTo>
                  <a:cubicBezTo>
                    <a:pt x="597" y="6144"/>
                    <a:pt x="1798" y="4943"/>
                    <a:pt x="3277" y="4943"/>
                  </a:cubicBezTo>
                  <a:close/>
                  <a:moveTo>
                    <a:pt x="6327" y="8813"/>
                  </a:moveTo>
                  <a:lnTo>
                    <a:pt x="9186" y="10242"/>
                  </a:lnTo>
                  <a:cubicBezTo>
                    <a:pt x="9080" y="10408"/>
                    <a:pt x="8993" y="10588"/>
                    <a:pt x="8919" y="10773"/>
                  </a:cubicBezTo>
                  <a:lnTo>
                    <a:pt x="6060" y="9344"/>
                  </a:lnTo>
                  <a:cubicBezTo>
                    <a:pt x="6166" y="9177"/>
                    <a:pt x="6256" y="8995"/>
                    <a:pt x="6327" y="8813"/>
                  </a:cubicBezTo>
                  <a:close/>
                  <a:moveTo>
                    <a:pt x="11967" y="9286"/>
                  </a:moveTo>
                  <a:cubicBezTo>
                    <a:pt x="13443" y="9286"/>
                    <a:pt x="14646" y="10487"/>
                    <a:pt x="14646" y="11963"/>
                  </a:cubicBezTo>
                  <a:cubicBezTo>
                    <a:pt x="14646" y="13442"/>
                    <a:pt x="13443" y="14643"/>
                    <a:pt x="11967" y="14643"/>
                  </a:cubicBezTo>
                  <a:cubicBezTo>
                    <a:pt x="10491" y="14643"/>
                    <a:pt x="9287" y="13442"/>
                    <a:pt x="9287" y="11963"/>
                  </a:cubicBezTo>
                  <a:cubicBezTo>
                    <a:pt x="9287" y="10487"/>
                    <a:pt x="10491" y="9286"/>
                    <a:pt x="11967" y="9286"/>
                  </a:cubicBezTo>
                  <a:close/>
                  <a:moveTo>
                    <a:pt x="11967" y="0"/>
                  </a:moveTo>
                  <a:cubicBezTo>
                    <a:pt x="10164" y="0"/>
                    <a:pt x="8693" y="1471"/>
                    <a:pt x="8693" y="3274"/>
                  </a:cubicBezTo>
                  <a:cubicBezTo>
                    <a:pt x="8693" y="3481"/>
                    <a:pt x="8712" y="3685"/>
                    <a:pt x="8751" y="3884"/>
                  </a:cubicBezTo>
                  <a:lnTo>
                    <a:pt x="5692" y="5411"/>
                  </a:lnTo>
                  <a:cubicBezTo>
                    <a:pt x="5093" y="4755"/>
                    <a:pt x="4233" y="4344"/>
                    <a:pt x="3277" y="4344"/>
                  </a:cubicBezTo>
                  <a:cubicBezTo>
                    <a:pt x="1471" y="4344"/>
                    <a:pt x="1" y="5814"/>
                    <a:pt x="1" y="7617"/>
                  </a:cubicBezTo>
                  <a:cubicBezTo>
                    <a:pt x="1" y="9423"/>
                    <a:pt x="1471" y="10893"/>
                    <a:pt x="3277" y="10893"/>
                  </a:cubicBezTo>
                  <a:cubicBezTo>
                    <a:pt x="4233" y="10893"/>
                    <a:pt x="5093" y="10479"/>
                    <a:pt x="5692" y="9823"/>
                  </a:cubicBezTo>
                  <a:lnTo>
                    <a:pt x="8751" y="11351"/>
                  </a:lnTo>
                  <a:cubicBezTo>
                    <a:pt x="8712" y="11549"/>
                    <a:pt x="8693" y="11754"/>
                    <a:pt x="8693" y="11961"/>
                  </a:cubicBezTo>
                  <a:cubicBezTo>
                    <a:pt x="8693" y="13766"/>
                    <a:pt x="10164" y="15237"/>
                    <a:pt x="11967" y="15237"/>
                  </a:cubicBezTo>
                  <a:cubicBezTo>
                    <a:pt x="13772" y="15237"/>
                    <a:pt x="15243" y="13766"/>
                    <a:pt x="15243" y="11961"/>
                  </a:cubicBezTo>
                  <a:cubicBezTo>
                    <a:pt x="15243" y="10158"/>
                    <a:pt x="13772" y="8687"/>
                    <a:pt x="11967" y="8687"/>
                  </a:cubicBezTo>
                  <a:cubicBezTo>
                    <a:pt x="11011" y="8687"/>
                    <a:pt x="10150" y="9099"/>
                    <a:pt x="9551" y="9755"/>
                  </a:cubicBezTo>
                  <a:lnTo>
                    <a:pt x="6493" y="8227"/>
                  </a:lnTo>
                  <a:cubicBezTo>
                    <a:pt x="6531" y="8028"/>
                    <a:pt x="6550" y="7824"/>
                    <a:pt x="6550" y="7617"/>
                  </a:cubicBezTo>
                  <a:cubicBezTo>
                    <a:pt x="6550" y="7410"/>
                    <a:pt x="6531" y="7206"/>
                    <a:pt x="6493" y="7007"/>
                  </a:cubicBezTo>
                  <a:lnTo>
                    <a:pt x="9551" y="5479"/>
                  </a:lnTo>
                  <a:cubicBezTo>
                    <a:pt x="10150" y="6136"/>
                    <a:pt x="11011" y="6550"/>
                    <a:pt x="11967" y="6550"/>
                  </a:cubicBezTo>
                  <a:cubicBezTo>
                    <a:pt x="13772" y="6550"/>
                    <a:pt x="15243" y="5079"/>
                    <a:pt x="15243" y="3274"/>
                  </a:cubicBezTo>
                  <a:cubicBezTo>
                    <a:pt x="15243" y="1471"/>
                    <a:pt x="13772" y="0"/>
                    <a:pt x="119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45" name="Google Shape;5345;p68"/>
          <p:cNvGrpSpPr/>
          <p:nvPr/>
        </p:nvGrpSpPr>
        <p:grpSpPr>
          <a:xfrm>
            <a:off x="7324147" y="3099841"/>
            <a:ext cx="240371" cy="361945"/>
            <a:chOff x="7324147" y="3099841"/>
            <a:chExt cx="240371" cy="361945"/>
          </a:xfrm>
        </p:grpSpPr>
        <p:sp>
          <p:nvSpPr>
            <p:cNvPr id="5346" name="Google Shape;5346;p68"/>
            <p:cNvSpPr/>
            <p:nvPr/>
          </p:nvSpPr>
          <p:spPr>
            <a:xfrm>
              <a:off x="7366556" y="3259668"/>
              <a:ext cx="155530" cy="155482"/>
            </a:xfrm>
            <a:custGeom>
              <a:rect b="b" l="l" r="r" t="t"/>
              <a:pathLst>
                <a:path extrusionOk="0" h="6548" w="6550">
                  <a:moveTo>
                    <a:pt x="3277" y="595"/>
                  </a:moveTo>
                  <a:cubicBezTo>
                    <a:pt x="4753" y="595"/>
                    <a:pt x="5954" y="1798"/>
                    <a:pt x="5954" y="3274"/>
                  </a:cubicBezTo>
                  <a:cubicBezTo>
                    <a:pt x="5954" y="4753"/>
                    <a:pt x="4753" y="5954"/>
                    <a:pt x="3277" y="5954"/>
                  </a:cubicBezTo>
                  <a:cubicBezTo>
                    <a:pt x="1798" y="5954"/>
                    <a:pt x="597" y="4753"/>
                    <a:pt x="597" y="3274"/>
                  </a:cubicBezTo>
                  <a:cubicBezTo>
                    <a:pt x="597" y="1798"/>
                    <a:pt x="1798" y="595"/>
                    <a:pt x="3277" y="595"/>
                  </a:cubicBezTo>
                  <a:close/>
                  <a:moveTo>
                    <a:pt x="3277" y="1"/>
                  </a:moveTo>
                  <a:cubicBezTo>
                    <a:pt x="1471" y="1"/>
                    <a:pt x="1" y="1469"/>
                    <a:pt x="1" y="3274"/>
                  </a:cubicBezTo>
                  <a:cubicBezTo>
                    <a:pt x="1" y="5077"/>
                    <a:pt x="1471" y="6548"/>
                    <a:pt x="3277" y="6548"/>
                  </a:cubicBezTo>
                  <a:cubicBezTo>
                    <a:pt x="5079" y="6548"/>
                    <a:pt x="6550" y="5077"/>
                    <a:pt x="6550" y="3274"/>
                  </a:cubicBezTo>
                  <a:cubicBezTo>
                    <a:pt x="6550" y="1466"/>
                    <a:pt x="5082" y="1"/>
                    <a:pt x="327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7" name="Google Shape;5347;p68"/>
            <p:cNvSpPr/>
            <p:nvPr/>
          </p:nvSpPr>
          <p:spPr>
            <a:xfrm>
              <a:off x="7394884" y="3287877"/>
              <a:ext cx="98945" cy="98945"/>
            </a:xfrm>
            <a:custGeom>
              <a:rect b="b" l="l" r="r" t="t"/>
              <a:pathLst>
                <a:path extrusionOk="0" h="4167" w="4167">
                  <a:moveTo>
                    <a:pt x="2084" y="599"/>
                  </a:moveTo>
                  <a:cubicBezTo>
                    <a:pt x="2903" y="599"/>
                    <a:pt x="3571" y="1267"/>
                    <a:pt x="3571" y="2086"/>
                  </a:cubicBezTo>
                  <a:cubicBezTo>
                    <a:pt x="3571" y="2906"/>
                    <a:pt x="2903" y="3573"/>
                    <a:pt x="2084" y="3573"/>
                  </a:cubicBezTo>
                  <a:cubicBezTo>
                    <a:pt x="1261" y="3573"/>
                    <a:pt x="594" y="2906"/>
                    <a:pt x="594" y="2086"/>
                  </a:cubicBezTo>
                  <a:cubicBezTo>
                    <a:pt x="594" y="1267"/>
                    <a:pt x="1261" y="599"/>
                    <a:pt x="2084" y="599"/>
                  </a:cubicBezTo>
                  <a:close/>
                  <a:moveTo>
                    <a:pt x="2084" y="0"/>
                  </a:moveTo>
                  <a:cubicBezTo>
                    <a:pt x="932" y="0"/>
                    <a:pt x="0" y="937"/>
                    <a:pt x="0" y="2084"/>
                  </a:cubicBezTo>
                  <a:cubicBezTo>
                    <a:pt x="0" y="3233"/>
                    <a:pt x="934" y="4167"/>
                    <a:pt x="2084" y="4167"/>
                  </a:cubicBezTo>
                  <a:cubicBezTo>
                    <a:pt x="3230" y="4167"/>
                    <a:pt x="4167" y="3230"/>
                    <a:pt x="4167" y="2084"/>
                  </a:cubicBezTo>
                  <a:cubicBezTo>
                    <a:pt x="4167" y="937"/>
                    <a:pt x="3233" y="0"/>
                    <a:pt x="20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8" name="Google Shape;5348;p68"/>
            <p:cNvSpPr/>
            <p:nvPr/>
          </p:nvSpPr>
          <p:spPr>
            <a:xfrm>
              <a:off x="7423140" y="3316134"/>
              <a:ext cx="42385" cy="42385"/>
            </a:xfrm>
            <a:custGeom>
              <a:rect b="b" l="l" r="r" t="t"/>
              <a:pathLst>
                <a:path extrusionOk="0" h="1785" w="1785">
                  <a:moveTo>
                    <a:pt x="894" y="599"/>
                  </a:moveTo>
                  <a:cubicBezTo>
                    <a:pt x="1057" y="599"/>
                    <a:pt x="1188" y="733"/>
                    <a:pt x="1188" y="896"/>
                  </a:cubicBezTo>
                  <a:cubicBezTo>
                    <a:pt x="1193" y="1060"/>
                    <a:pt x="1057" y="1193"/>
                    <a:pt x="894" y="1193"/>
                  </a:cubicBezTo>
                  <a:cubicBezTo>
                    <a:pt x="730" y="1193"/>
                    <a:pt x="597" y="1060"/>
                    <a:pt x="597" y="896"/>
                  </a:cubicBezTo>
                  <a:cubicBezTo>
                    <a:pt x="597" y="733"/>
                    <a:pt x="730" y="599"/>
                    <a:pt x="894" y="599"/>
                  </a:cubicBezTo>
                  <a:close/>
                  <a:moveTo>
                    <a:pt x="894" y="0"/>
                  </a:moveTo>
                  <a:cubicBezTo>
                    <a:pt x="398" y="0"/>
                    <a:pt x="0" y="403"/>
                    <a:pt x="0" y="894"/>
                  </a:cubicBezTo>
                  <a:cubicBezTo>
                    <a:pt x="0" y="1384"/>
                    <a:pt x="404" y="1784"/>
                    <a:pt x="894" y="1784"/>
                  </a:cubicBezTo>
                  <a:cubicBezTo>
                    <a:pt x="1387" y="1784"/>
                    <a:pt x="1784" y="1384"/>
                    <a:pt x="1784" y="894"/>
                  </a:cubicBezTo>
                  <a:cubicBezTo>
                    <a:pt x="1784" y="403"/>
                    <a:pt x="1387" y="0"/>
                    <a:pt x="8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9" name="Google Shape;5349;p68"/>
            <p:cNvSpPr/>
            <p:nvPr/>
          </p:nvSpPr>
          <p:spPr>
            <a:xfrm>
              <a:off x="7394884" y="3146595"/>
              <a:ext cx="98945" cy="98945"/>
            </a:xfrm>
            <a:custGeom>
              <a:rect b="b" l="l" r="r" t="t"/>
              <a:pathLst>
                <a:path extrusionOk="0" h="4167" w="4167">
                  <a:moveTo>
                    <a:pt x="2084" y="591"/>
                  </a:moveTo>
                  <a:cubicBezTo>
                    <a:pt x="2903" y="591"/>
                    <a:pt x="3571" y="1258"/>
                    <a:pt x="3571" y="2078"/>
                  </a:cubicBezTo>
                  <a:cubicBezTo>
                    <a:pt x="3571" y="2900"/>
                    <a:pt x="2903" y="3567"/>
                    <a:pt x="2084" y="3567"/>
                  </a:cubicBezTo>
                  <a:cubicBezTo>
                    <a:pt x="1261" y="3567"/>
                    <a:pt x="594" y="2900"/>
                    <a:pt x="594" y="2078"/>
                  </a:cubicBezTo>
                  <a:cubicBezTo>
                    <a:pt x="594" y="1258"/>
                    <a:pt x="1261" y="591"/>
                    <a:pt x="2084" y="591"/>
                  </a:cubicBezTo>
                  <a:close/>
                  <a:moveTo>
                    <a:pt x="2084" y="0"/>
                  </a:moveTo>
                  <a:cubicBezTo>
                    <a:pt x="934" y="0"/>
                    <a:pt x="0" y="937"/>
                    <a:pt x="0" y="2083"/>
                  </a:cubicBezTo>
                  <a:cubicBezTo>
                    <a:pt x="0" y="3230"/>
                    <a:pt x="934" y="4167"/>
                    <a:pt x="2084" y="4167"/>
                  </a:cubicBezTo>
                  <a:cubicBezTo>
                    <a:pt x="3233" y="4167"/>
                    <a:pt x="4167" y="3230"/>
                    <a:pt x="4167" y="2083"/>
                  </a:cubicBezTo>
                  <a:cubicBezTo>
                    <a:pt x="4167" y="931"/>
                    <a:pt x="3230" y="0"/>
                    <a:pt x="208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0" name="Google Shape;5350;p68"/>
            <p:cNvSpPr/>
            <p:nvPr/>
          </p:nvSpPr>
          <p:spPr>
            <a:xfrm>
              <a:off x="7423140" y="3174851"/>
              <a:ext cx="42385" cy="42361"/>
            </a:xfrm>
            <a:custGeom>
              <a:rect b="b" l="l" r="r" t="t"/>
              <a:pathLst>
                <a:path extrusionOk="0" h="1784" w="1785">
                  <a:moveTo>
                    <a:pt x="894" y="594"/>
                  </a:moveTo>
                  <a:cubicBezTo>
                    <a:pt x="1057" y="594"/>
                    <a:pt x="1188" y="727"/>
                    <a:pt x="1188" y="888"/>
                  </a:cubicBezTo>
                  <a:cubicBezTo>
                    <a:pt x="1188" y="1054"/>
                    <a:pt x="1057" y="1185"/>
                    <a:pt x="894" y="1185"/>
                  </a:cubicBezTo>
                  <a:cubicBezTo>
                    <a:pt x="730" y="1185"/>
                    <a:pt x="597" y="1051"/>
                    <a:pt x="597" y="888"/>
                  </a:cubicBezTo>
                  <a:cubicBezTo>
                    <a:pt x="597" y="727"/>
                    <a:pt x="730" y="594"/>
                    <a:pt x="894" y="594"/>
                  </a:cubicBezTo>
                  <a:close/>
                  <a:moveTo>
                    <a:pt x="894" y="0"/>
                  </a:moveTo>
                  <a:cubicBezTo>
                    <a:pt x="398" y="0"/>
                    <a:pt x="0" y="403"/>
                    <a:pt x="0" y="893"/>
                  </a:cubicBezTo>
                  <a:cubicBezTo>
                    <a:pt x="0" y="1384"/>
                    <a:pt x="398" y="1784"/>
                    <a:pt x="894" y="1784"/>
                  </a:cubicBezTo>
                  <a:cubicBezTo>
                    <a:pt x="1387" y="1784"/>
                    <a:pt x="1784" y="1384"/>
                    <a:pt x="1784" y="893"/>
                  </a:cubicBezTo>
                  <a:cubicBezTo>
                    <a:pt x="1784" y="403"/>
                    <a:pt x="1384" y="0"/>
                    <a:pt x="8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1" name="Google Shape;5351;p68"/>
            <p:cNvSpPr/>
            <p:nvPr/>
          </p:nvSpPr>
          <p:spPr>
            <a:xfrm>
              <a:off x="7324147" y="3099841"/>
              <a:ext cx="240371" cy="361945"/>
            </a:xfrm>
            <a:custGeom>
              <a:rect b="b" l="l" r="r" t="t"/>
              <a:pathLst>
                <a:path extrusionOk="0" h="15243" w="10123">
                  <a:moveTo>
                    <a:pt x="9232" y="597"/>
                  </a:moveTo>
                  <a:cubicBezTo>
                    <a:pt x="9395" y="597"/>
                    <a:pt x="9529" y="730"/>
                    <a:pt x="9529" y="893"/>
                  </a:cubicBezTo>
                  <a:lnTo>
                    <a:pt x="9529" y="14349"/>
                  </a:lnTo>
                  <a:cubicBezTo>
                    <a:pt x="9529" y="14512"/>
                    <a:pt x="9395" y="14646"/>
                    <a:pt x="9232" y="14646"/>
                  </a:cubicBezTo>
                  <a:lnTo>
                    <a:pt x="896" y="14646"/>
                  </a:lnTo>
                  <a:cubicBezTo>
                    <a:pt x="733" y="14646"/>
                    <a:pt x="599" y="14512"/>
                    <a:pt x="599" y="14349"/>
                  </a:cubicBezTo>
                  <a:lnTo>
                    <a:pt x="599" y="893"/>
                  </a:lnTo>
                  <a:cubicBezTo>
                    <a:pt x="599" y="730"/>
                    <a:pt x="733" y="597"/>
                    <a:pt x="896" y="597"/>
                  </a:cubicBezTo>
                  <a:close/>
                  <a:moveTo>
                    <a:pt x="891" y="0"/>
                  </a:moveTo>
                  <a:cubicBezTo>
                    <a:pt x="398" y="0"/>
                    <a:pt x="0" y="403"/>
                    <a:pt x="0" y="893"/>
                  </a:cubicBezTo>
                  <a:lnTo>
                    <a:pt x="0" y="14349"/>
                  </a:lnTo>
                  <a:cubicBezTo>
                    <a:pt x="0" y="14842"/>
                    <a:pt x="401" y="15242"/>
                    <a:pt x="891" y="15242"/>
                  </a:cubicBezTo>
                  <a:lnTo>
                    <a:pt x="9229" y="15242"/>
                  </a:lnTo>
                  <a:cubicBezTo>
                    <a:pt x="9722" y="15242"/>
                    <a:pt x="10120" y="14839"/>
                    <a:pt x="10120" y="14349"/>
                  </a:cubicBezTo>
                  <a:lnTo>
                    <a:pt x="10120" y="893"/>
                  </a:lnTo>
                  <a:cubicBezTo>
                    <a:pt x="10122" y="403"/>
                    <a:pt x="9722" y="0"/>
                    <a:pt x="922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2" name="Google Shape;5352;p68"/>
            <p:cNvSpPr/>
            <p:nvPr/>
          </p:nvSpPr>
          <p:spPr>
            <a:xfrm>
              <a:off x="7352404" y="3132348"/>
              <a:ext cx="28352" cy="28304"/>
            </a:xfrm>
            <a:custGeom>
              <a:rect b="b" l="l" r="r" t="t"/>
              <a:pathLst>
                <a:path extrusionOk="0" h="1192" w="1194">
                  <a:moveTo>
                    <a:pt x="597" y="1"/>
                  </a:moveTo>
                  <a:cubicBezTo>
                    <a:pt x="267" y="1"/>
                    <a:pt x="0" y="268"/>
                    <a:pt x="0" y="595"/>
                  </a:cubicBezTo>
                  <a:cubicBezTo>
                    <a:pt x="0" y="924"/>
                    <a:pt x="267" y="1191"/>
                    <a:pt x="597" y="1191"/>
                  </a:cubicBezTo>
                  <a:cubicBezTo>
                    <a:pt x="926" y="1191"/>
                    <a:pt x="1193" y="924"/>
                    <a:pt x="1193" y="595"/>
                  </a:cubicBezTo>
                  <a:cubicBezTo>
                    <a:pt x="1193" y="268"/>
                    <a:pt x="926" y="1"/>
                    <a:pt x="59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3" name="Google Shape;5353;p68"/>
            <p:cNvSpPr/>
            <p:nvPr/>
          </p:nvSpPr>
          <p:spPr>
            <a:xfrm>
              <a:off x="7352404" y="3400975"/>
              <a:ext cx="28352" cy="28280"/>
            </a:xfrm>
            <a:custGeom>
              <a:rect b="b" l="l" r="r" t="t"/>
              <a:pathLst>
                <a:path extrusionOk="0" h="1191" w="1194">
                  <a:moveTo>
                    <a:pt x="597" y="0"/>
                  </a:moveTo>
                  <a:cubicBezTo>
                    <a:pt x="267" y="0"/>
                    <a:pt x="0" y="264"/>
                    <a:pt x="0" y="594"/>
                  </a:cubicBezTo>
                  <a:cubicBezTo>
                    <a:pt x="0" y="923"/>
                    <a:pt x="267" y="1190"/>
                    <a:pt x="597" y="1190"/>
                  </a:cubicBezTo>
                  <a:cubicBezTo>
                    <a:pt x="926" y="1190"/>
                    <a:pt x="1193" y="923"/>
                    <a:pt x="1193" y="594"/>
                  </a:cubicBezTo>
                  <a:cubicBezTo>
                    <a:pt x="1193" y="264"/>
                    <a:pt x="926" y="0"/>
                    <a:pt x="5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4" name="Google Shape;5354;p68"/>
            <p:cNvSpPr/>
            <p:nvPr/>
          </p:nvSpPr>
          <p:spPr>
            <a:xfrm>
              <a:off x="7507910" y="3400975"/>
              <a:ext cx="28352" cy="28280"/>
            </a:xfrm>
            <a:custGeom>
              <a:rect b="b" l="l" r="r" t="t"/>
              <a:pathLst>
                <a:path extrusionOk="0" h="1191" w="1194">
                  <a:moveTo>
                    <a:pt x="597" y="0"/>
                  </a:moveTo>
                  <a:cubicBezTo>
                    <a:pt x="267" y="0"/>
                    <a:pt x="1" y="264"/>
                    <a:pt x="1" y="594"/>
                  </a:cubicBezTo>
                  <a:cubicBezTo>
                    <a:pt x="1" y="923"/>
                    <a:pt x="267" y="1190"/>
                    <a:pt x="597" y="1190"/>
                  </a:cubicBezTo>
                  <a:cubicBezTo>
                    <a:pt x="927" y="1190"/>
                    <a:pt x="1193" y="923"/>
                    <a:pt x="1193" y="594"/>
                  </a:cubicBezTo>
                  <a:cubicBezTo>
                    <a:pt x="1193" y="264"/>
                    <a:pt x="927" y="0"/>
                    <a:pt x="5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5" name="Google Shape;5355;p68"/>
            <p:cNvSpPr/>
            <p:nvPr/>
          </p:nvSpPr>
          <p:spPr>
            <a:xfrm>
              <a:off x="7507910" y="3132348"/>
              <a:ext cx="28352" cy="28304"/>
            </a:xfrm>
            <a:custGeom>
              <a:rect b="b" l="l" r="r" t="t"/>
              <a:pathLst>
                <a:path extrusionOk="0" h="1192" w="1194">
                  <a:moveTo>
                    <a:pt x="597" y="1"/>
                  </a:moveTo>
                  <a:cubicBezTo>
                    <a:pt x="267" y="1"/>
                    <a:pt x="1" y="268"/>
                    <a:pt x="1" y="595"/>
                  </a:cubicBezTo>
                  <a:cubicBezTo>
                    <a:pt x="1" y="924"/>
                    <a:pt x="267" y="1191"/>
                    <a:pt x="597" y="1191"/>
                  </a:cubicBezTo>
                  <a:cubicBezTo>
                    <a:pt x="927" y="1191"/>
                    <a:pt x="1193" y="924"/>
                    <a:pt x="1193" y="595"/>
                  </a:cubicBezTo>
                  <a:cubicBezTo>
                    <a:pt x="1193" y="268"/>
                    <a:pt x="927" y="1"/>
                    <a:pt x="59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56" name="Google Shape;5356;p68"/>
          <p:cNvGrpSpPr/>
          <p:nvPr/>
        </p:nvGrpSpPr>
        <p:grpSpPr>
          <a:xfrm>
            <a:off x="4143367" y="4554769"/>
            <a:ext cx="842530" cy="84105"/>
            <a:chOff x="8131923" y="2641852"/>
            <a:chExt cx="1144898" cy="114273"/>
          </a:xfrm>
        </p:grpSpPr>
        <p:sp>
          <p:nvSpPr>
            <p:cNvPr id="5357" name="Google Shape;5357;p68"/>
            <p:cNvSpPr/>
            <p:nvPr/>
          </p:nvSpPr>
          <p:spPr>
            <a:xfrm>
              <a:off x="8131923"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8" name="Google Shape;5358;p68"/>
            <p:cNvSpPr/>
            <p:nvPr/>
          </p:nvSpPr>
          <p:spPr>
            <a:xfrm>
              <a:off x="8475468" y="2641852"/>
              <a:ext cx="114261" cy="114273"/>
            </a:xfrm>
            <a:custGeom>
              <a:rect b="b" l="l" r="r" t="t"/>
              <a:pathLst>
                <a:path extrusionOk="0" h="1692" w="1692">
                  <a:moveTo>
                    <a:pt x="846" y="1"/>
                  </a:moveTo>
                  <a:cubicBezTo>
                    <a:pt x="378" y="1"/>
                    <a:pt x="1" y="378"/>
                    <a:pt x="1" y="846"/>
                  </a:cubicBezTo>
                  <a:cubicBezTo>
                    <a:pt x="1" y="1312"/>
                    <a:pt x="378" y="1692"/>
                    <a:pt x="846" y="1692"/>
                  </a:cubicBezTo>
                  <a:cubicBezTo>
                    <a:pt x="1312" y="1692"/>
                    <a:pt x="1692" y="1312"/>
                    <a:pt x="1692" y="846"/>
                  </a:cubicBezTo>
                  <a:cubicBezTo>
                    <a:pt x="1692" y="378"/>
                    <a:pt x="1312"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9" name="Google Shape;5359;p68"/>
            <p:cNvSpPr/>
            <p:nvPr/>
          </p:nvSpPr>
          <p:spPr>
            <a:xfrm>
              <a:off x="8819014" y="2641852"/>
              <a:ext cx="114261" cy="114273"/>
            </a:xfrm>
            <a:custGeom>
              <a:rect b="b" l="l" r="r" t="t"/>
              <a:pathLst>
                <a:path extrusionOk="0" h="1692" w="1692">
                  <a:moveTo>
                    <a:pt x="846" y="1"/>
                  </a:moveTo>
                  <a:cubicBezTo>
                    <a:pt x="380" y="1"/>
                    <a:pt x="0" y="378"/>
                    <a:pt x="0" y="846"/>
                  </a:cubicBezTo>
                  <a:cubicBezTo>
                    <a:pt x="0" y="1312"/>
                    <a:pt x="380"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0" name="Google Shape;5360;p68"/>
            <p:cNvSpPr/>
            <p:nvPr/>
          </p:nvSpPr>
          <p:spPr>
            <a:xfrm>
              <a:off x="9162560" y="2641852"/>
              <a:ext cx="114261" cy="114273"/>
            </a:xfrm>
            <a:custGeom>
              <a:rect b="b" l="l" r="r" t="t"/>
              <a:pathLst>
                <a:path extrusionOk="0" h="1692" w="1692">
                  <a:moveTo>
                    <a:pt x="846" y="1"/>
                  </a:moveTo>
                  <a:cubicBezTo>
                    <a:pt x="378" y="1"/>
                    <a:pt x="0" y="378"/>
                    <a:pt x="0" y="846"/>
                  </a:cubicBezTo>
                  <a:cubicBezTo>
                    <a:pt x="0" y="1312"/>
                    <a:pt x="378" y="1692"/>
                    <a:pt x="846" y="1692"/>
                  </a:cubicBezTo>
                  <a:cubicBezTo>
                    <a:pt x="1314" y="1692"/>
                    <a:pt x="1691" y="1312"/>
                    <a:pt x="1691" y="846"/>
                  </a:cubicBezTo>
                  <a:cubicBezTo>
                    <a:pt x="1691" y="378"/>
                    <a:pt x="1314" y="1"/>
                    <a:pt x="846" y="1"/>
                  </a:cubicBezTo>
                  <a:close/>
                </a:path>
              </a:pathLst>
            </a:custGeom>
            <a:solidFill>
              <a:schemeClr val="dk2"/>
            </a:solidFill>
            <a:ln cap="flat" cmpd="sng" w="19050">
              <a:solidFill>
                <a:schemeClr val="dk1"/>
              </a:solidFill>
              <a:prstDash val="solid"/>
              <a:miter lim="2316"/>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5364" name="Shape 5364"/>
        <p:cNvGrpSpPr/>
        <p:nvPr/>
      </p:nvGrpSpPr>
      <p:grpSpPr>
        <a:xfrm>
          <a:off x="0" y="0"/>
          <a:ext cx="0" cy="0"/>
          <a:chOff x="0" y="0"/>
          <a:chExt cx="0" cy="0"/>
        </a:xfrm>
      </p:grpSpPr>
      <p:sp>
        <p:nvSpPr>
          <p:cNvPr id="5365" name="Google Shape;5365;p69"/>
          <p:cNvSpPr txBox="1"/>
          <p:nvPr/>
        </p:nvSpPr>
        <p:spPr>
          <a:xfrm>
            <a:off x="149400" y="0"/>
            <a:ext cx="8856900" cy="28281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None/>
            </a:pPr>
            <a:r>
              <a:rPr b="1" lang="en" sz="1600">
                <a:solidFill>
                  <a:schemeClr val="lt1"/>
                </a:solidFill>
              </a:rPr>
              <a:t>Introduction to Logic</a:t>
            </a:r>
            <a:endParaRPr b="1" sz="1600">
              <a:solidFill>
                <a:schemeClr val="lt1"/>
              </a:solidFill>
            </a:endParaRPr>
          </a:p>
          <a:p>
            <a:pPr indent="0" lvl="0" marL="0" rtl="0" algn="ctr">
              <a:lnSpc>
                <a:spcPct val="100000"/>
              </a:lnSpc>
              <a:spcBef>
                <a:spcPts val="0"/>
              </a:spcBef>
              <a:spcAft>
                <a:spcPts val="0"/>
              </a:spcAft>
              <a:buNone/>
            </a:pPr>
            <a:r>
              <a:rPr lang="en" sz="1600">
                <a:solidFill>
                  <a:schemeClr val="lt1"/>
                </a:solidFill>
              </a:rPr>
              <a:t>Irving Copi</a:t>
            </a:r>
            <a:endParaRPr sz="1600">
              <a:solidFill>
                <a:schemeClr val="lt1"/>
              </a:solidFill>
            </a:endParaRPr>
          </a:p>
          <a:p>
            <a:pPr indent="0" lvl="0" marL="0" rtl="0" algn="ctr">
              <a:lnSpc>
                <a:spcPct val="100000"/>
              </a:lnSpc>
              <a:spcBef>
                <a:spcPts val="0"/>
              </a:spcBef>
              <a:spcAft>
                <a:spcPts val="0"/>
              </a:spcAft>
              <a:buNone/>
            </a:pPr>
            <a:r>
              <a:rPr lang="en" sz="1600">
                <a:solidFill>
                  <a:schemeClr val="lt1"/>
                </a:solidFill>
              </a:rPr>
              <a:t>Carl Cohen</a:t>
            </a:r>
            <a:endParaRPr sz="1600">
              <a:solidFill>
                <a:schemeClr val="lt1"/>
              </a:solidFill>
            </a:endParaRPr>
          </a:p>
          <a:p>
            <a:pPr indent="0" lvl="0" marL="0" rtl="0" algn="ctr">
              <a:lnSpc>
                <a:spcPct val="100000"/>
              </a:lnSpc>
              <a:spcBef>
                <a:spcPts val="0"/>
              </a:spcBef>
              <a:spcAft>
                <a:spcPts val="0"/>
              </a:spcAft>
              <a:buNone/>
            </a:pPr>
            <a:r>
              <a:rPr lang="en" sz="1600">
                <a:solidFill>
                  <a:schemeClr val="lt1"/>
                </a:solidFill>
              </a:rPr>
              <a:t>Kenneth McMahon</a:t>
            </a:r>
            <a:endParaRPr sz="1600">
              <a:solidFill>
                <a:schemeClr val="lt1"/>
              </a:solidFill>
            </a:endParaRPr>
          </a:p>
          <a:p>
            <a:pPr indent="0" lvl="0" marL="0" rtl="0" algn="ctr">
              <a:lnSpc>
                <a:spcPct val="100000"/>
              </a:lnSpc>
              <a:spcBef>
                <a:spcPts val="0"/>
              </a:spcBef>
              <a:spcAft>
                <a:spcPts val="0"/>
              </a:spcAft>
              <a:buNone/>
            </a:pPr>
            <a:r>
              <a:rPr lang="en" sz="1600">
                <a:solidFill>
                  <a:schemeClr val="lt1"/>
                </a:solidFill>
              </a:rPr>
              <a:t>14th edition, Pearson Education Limited, 2014</a:t>
            </a:r>
            <a:endParaRPr sz="1600">
              <a:solidFill>
                <a:schemeClr val="lt1"/>
              </a:solidFill>
            </a:endParaRPr>
          </a:p>
          <a:p>
            <a:pPr indent="0" lvl="0" marL="0" rtl="0" algn="ctr">
              <a:lnSpc>
                <a:spcPct val="100000"/>
              </a:lnSpc>
              <a:spcBef>
                <a:spcPts val="0"/>
              </a:spcBef>
              <a:spcAft>
                <a:spcPts val="0"/>
              </a:spcAft>
              <a:buNone/>
            </a:pPr>
            <a:r>
              <a:t/>
            </a:r>
            <a:endParaRPr sz="1600">
              <a:solidFill>
                <a:schemeClr val="lt1"/>
              </a:solidFill>
            </a:endParaRPr>
          </a:p>
          <a:p>
            <a:pPr indent="0" lvl="0" marL="0" rtl="0" algn="ctr">
              <a:lnSpc>
                <a:spcPct val="100000"/>
              </a:lnSpc>
              <a:spcBef>
                <a:spcPts val="0"/>
              </a:spcBef>
              <a:spcAft>
                <a:spcPts val="0"/>
              </a:spcAft>
              <a:buNone/>
            </a:pPr>
            <a:r>
              <a:rPr b="1" lang="en" sz="1600">
                <a:solidFill>
                  <a:schemeClr val="lt1"/>
                </a:solidFill>
              </a:rPr>
              <a:t>Introduction To Logic</a:t>
            </a:r>
            <a:endParaRPr b="1" sz="1600">
              <a:solidFill>
                <a:schemeClr val="lt1"/>
              </a:solidFill>
            </a:endParaRPr>
          </a:p>
          <a:p>
            <a:pPr indent="0" lvl="0" marL="0" rtl="0" algn="ctr">
              <a:lnSpc>
                <a:spcPct val="100000"/>
              </a:lnSpc>
              <a:spcBef>
                <a:spcPts val="0"/>
              </a:spcBef>
              <a:spcAft>
                <a:spcPts val="0"/>
              </a:spcAft>
              <a:buNone/>
            </a:pPr>
            <a:r>
              <a:rPr lang="en" sz="1600">
                <a:solidFill>
                  <a:schemeClr val="lt1"/>
                </a:solidFill>
              </a:rPr>
              <a:t>Harry Gensler</a:t>
            </a:r>
            <a:endParaRPr sz="1600">
              <a:solidFill>
                <a:schemeClr val="lt1"/>
              </a:solidFill>
            </a:endParaRPr>
          </a:p>
          <a:p>
            <a:pPr indent="0" lvl="0" marL="0" rtl="0" algn="ctr">
              <a:lnSpc>
                <a:spcPct val="100000"/>
              </a:lnSpc>
              <a:spcBef>
                <a:spcPts val="0"/>
              </a:spcBef>
              <a:spcAft>
                <a:spcPts val="0"/>
              </a:spcAft>
              <a:buNone/>
            </a:pPr>
            <a:r>
              <a:rPr lang="en" sz="1600">
                <a:solidFill>
                  <a:schemeClr val="lt1"/>
                </a:solidFill>
              </a:rPr>
              <a:t>2nd Edition New York: Routledge, 2010</a:t>
            </a:r>
            <a:endParaRPr sz="1600">
              <a:solidFill>
                <a:schemeClr val="lt1"/>
              </a:solidFill>
            </a:endParaRPr>
          </a:p>
          <a:p>
            <a:pPr indent="0" lvl="0" marL="0" rtl="0" algn="ctr">
              <a:lnSpc>
                <a:spcPct val="100000"/>
              </a:lnSpc>
              <a:spcBef>
                <a:spcPts val="1200"/>
              </a:spcBef>
              <a:spcAft>
                <a:spcPts val="0"/>
              </a:spcAft>
              <a:buNone/>
            </a:pPr>
            <a:r>
              <a:rPr b="1" lang="en" sz="1600">
                <a:solidFill>
                  <a:schemeClr val="lt1"/>
                </a:solidFill>
              </a:rPr>
              <a:t>A Concise Introduction to Logic 9</a:t>
            </a:r>
            <a:r>
              <a:rPr b="1" baseline="30000" lang="en" sz="1600">
                <a:solidFill>
                  <a:schemeClr val="lt1"/>
                </a:solidFill>
              </a:rPr>
              <a:t>th</a:t>
            </a:r>
            <a:r>
              <a:rPr b="1" lang="en" sz="1600">
                <a:solidFill>
                  <a:schemeClr val="lt1"/>
                </a:solidFill>
              </a:rPr>
              <a:t> Edition </a:t>
            </a:r>
            <a:endParaRPr b="1" sz="1600">
              <a:solidFill>
                <a:schemeClr val="lt1"/>
              </a:solidFill>
            </a:endParaRPr>
          </a:p>
          <a:p>
            <a:pPr indent="0" lvl="0" marL="0" rtl="0" algn="ctr">
              <a:lnSpc>
                <a:spcPct val="100000"/>
              </a:lnSpc>
              <a:spcBef>
                <a:spcPts val="0"/>
              </a:spcBef>
              <a:spcAft>
                <a:spcPts val="0"/>
              </a:spcAft>
              <a:buNone/>
            </a:pPr>
            <a:r>
              <a:rPr lang="en" sz="1600">
                <a:solidFill>
                  <a:schemeClr val="lt1"/>
                </a:solidFill>
              </a:rPr>
              <a:t>Patrick J. Hurley, Wadsworth Thomson Learning, Inc. 2006</a:t>
            </a:r>
            <a:endParaRPr sz="1600">
              <a:solidFill>
                <a:schemeClr val="lt1"/>
              </a:solidFill>
            </a:endParaRPr>
          </a:p>
          <a:p>
            <a:pPr indent="0" lvl="0" marL="0" rtl="0" algn="l">
              <a:lnSpc>
                <a:spcPct val="115000"/>
              </a:lnSpc>
              <a:spcBef>
                <a:spcPts val="1200"/>
              </a:spcBef>
              <a:spcAft>
                <a:spcPts val="0"/>
              </a:spcAft>
              <a:buNone/>
            </a:pPr>
            <a:r>
              <a:rPr lang="en" sz="1100"/>
              <a:t> </a:t>
            </a:r>
            <a:endParaRPr sz="1100"/>
          </a:p>
          <a:p>
            <a:pPr indent="0" lvl="0" marL="0" rtl="0" algn="ctr">
              <a:spcBef>
                <a:spcPts val="1200"/>
              </a:spcBef>
              <a:spcAft>
                <a:spcPts val="0"/>
              </a:spcAft>
              <a:buClr>
                <a:schemeClr val="dk1"/>
              </a:buClr>
              <a:buSzPts val="1100"/>
              <a:buFont typeface="Arial"/>
              <a:buNone/>
            </a:pPr>
            <a:r>
              <a:t/>
            </a:r>
            <a:endParaRPr sz="1100">
              <a:solidFill>
                <a:schemeClr val="lt1"/>
              </a:solidFill>
            </a:endParaRPr>
          </a:p>
        </p:txBody>
      </p:sp>
      <p:sp>
        <p:nvSpPr>
          <p:cNvPr id="5366" name="Google Shape;5366;p69"/>
          <p:cNvSpPr/>
          <p:nvPr/>
        </p:nvSpPr>
        <p:spPr>
          <a:xfrm>
            <a:off x="2583638" y="3187071"/>
            <a:ext cx="791400" cy="754200"/>
          </a:xfrm>
          <a:prstGeom prst="roundRect">
            <a:avLst>
              <a:gd fmla="val 16667" name="adj"/>
            </a:avLst>
          </a:prstGeom>
          <a:solidFill>
            <a:srgbClr val="222C42"/>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7" name="Google Shape;5367;p69"/>
          <p:cNvSpPr/>
          <p:nvPr/>
        </p:nvSpPr>
        <p:spPr>
          <a:xfrm>
            <a:off x="3645457" y="3187071"/>
            <a:ext cx="791400" cy="754200"/>
          </a:xfrm>
          <a:prstGeom prst="roundRect">
            <a:avLst>
              <a:gd fmla="val 16667" name="adj"/>
            </a:avLst>
          </a:prstGeom>
          <a:solidFill>
            <a:srgbClr val="DDECF5"/>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8" name="Google Shape;5368;p69"/>
          <p:cNvSpPr/>
          <p:nvPr/>
        </p:nvSpPr>
        <p:spPr>
          <a:xfrm>
            <a:off x="4707277" y="3187071"/>
            <a:ext cx="791400" cy="754200"/>
          </a:xfrm>
          <a:prstGeom prst="roundRect">
            <a:avLst>
              <a:gd fmla="val 16667" name="adj"/>
            </a:avLst>
          </a:prstGeom>
          <a:solidFill>
            <a:srgbClr val="F6FC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9" name="Google Shape;5369;p69"/>
          <p:cNvSpPr/>
          <p:nvPr/>
        </p:nvSpPr>
        <p:spPr>
          <a:xfrm>
            <a:off x="5769113" y="3187071"/>
            <a:ext cx="791400" cy="754200"/>
          </a:xfrm>
          <a:prstGeom prst="roundRect">
            <a:avLst>
              <a:gd fmla="val 16667" name="adj"/>
            </a:avLst>
          </a:prstGeom>
          <a:solidFill>
            <a:srgbClr val="A9DEE1"/>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0" name="Google Shape;5370;p69"/>
          <p:cNvSpPr/>
          <p:nvPr/>
        </p:nvSpPr>
        <p:spPr>
          <a:xfrm>
            <a:off x="3645463" y="4118171"/>
            <a:ext cx="791400" cy="754200"/>
          </a:xfrm>
          <a:prstGeom prst="roundRect">
            <a:avLst>
              <a:gd fmla="val 16667" name="adj"/>
            </a:avLst>
          </a:prstGeom>
          <a:solidFill>
            <a:srgbClr val="447A7D"/>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1" name="Google Shape;5371;p69"/>
          <p:cNvSpPr/>
          <p:nvPr/>
        </p:nvSpPr>
        <p:spPr>
          <a:xfrm>
            <a:off x="4707282" y="4118171"/>
            <a:ext cx="791400" cy="754200"/>
          </a:xfrm>
          <a:prstGeom prst="roundRect">
            <a:avLst>
              <a:gd fmla="val 16667" name="adj"/>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2" name="Google Shape;5372;p69"/>
          <p:cNvSpPr/>
          <p:nvPr/>
        </p:nvSpPr>
        <p:spPr>
          <a:xfrm>
            <a:off x="5769102" y="4118171"/>
            <a:ext cx="791400" cy="754200"/>
          </a:xfrm>
          <a:prstGeom prst="roundRect">
            <a:avLst>
              <a:gd fmla="val 16667" name="adj"/>
            </a:avLst>
          </a:prstGeom>
          <a:solidFill>
            <a:srgbClr val="6FA8DC"/>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73" name="Google Shape;5373;p69"/>
          <p:cNvSpPr/>
          <p:nvPr/>
        </p:nvSpPr>
        <p:spPr>
          <a:xfrm>
            <a:off x="2583638" y="4118171"/>
            <a:ext cx="791400" cy="754200"/>
          </a:xfrm>
          <a:prstGeom prst="roundRect">
            <a:avLst>
              <a:gd fmla="val 16667" name="adj"/>
            </a:avLst>
          </a:prstGeom>
          <a:solidFill>
            <a:srgbClr val="0CD2C6"/>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77" name="Shape 5377"/>
        <p:cNvGrpSpPr/>
        <p:nvPr/>
      </p:nvGrpSpPr>
      <p:grpSpPr>
        <a:xfrm>
          <a:off x="0" y="0"/>
          <a:ext cx="0" cy="0"/>
          <a:chOff x="0" y="0"/>
          <a:chExt cx="0" cy="0"/>
        </a:xfrm>
      </p:grpSpPr>
      <p:sp>
        <p:nvSpPr>
          <p:cNvPr id="5378" name="Google Shape;5378;p70"/>
          <p:cNvSpPr txBox="1"/>
          <p:nvPr>
            <p:ph type="title"/>
          </p:nvPr>
        </p:nvSpPr>
        <p:spPr>
          <a:xfrm>
            <a:off x="2059900" y="718575"/>
            <a:ext cx="5039700" cy="1725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THANKS</a:t>
            </a:r>
            <a:r>
              <a:rPr lang="en">
                <a:solidFill>
                  <a:schemeClr val="accent2"/>
                </a:solidFill>
              </a:rPr>
              <a:t>!</a:t>
            </a:r>
            <a:endParaRPr>
              <a:solidFill>
                <a:schemeClr val="accent2"/>
              </a:solidFill>
            </a:endParaRPr>
          </a:p>
        </p:txBody>
      </p:sp>
      <p:sp>
        <p:nvSpPr>
          <p:cNvPr id="5379" name="Google Shape;5379;p70"/>
          <p:cNvSpPr txBox="1"/>
          <p:nvPr>
            <p:ph idx="1" type="subTitle"/>
          </p:nvPr>
        </p:nvSpPr>
        <p:spPr>
          <a:xfrm>
            <a:off x="2059900" y="2443725"/>
            <a:ext cx="5039700" cy="988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Clr>
                <a:srgbClr val="E6F3FF"/>
              </a:buClr>
              <a:buSzPts val="1100"/>
              <a:buFont typeface="Arial"/>
              <a:buNone/>
            </a:pPr>
            <a:r>
              <a:rPr b="1" lang="en" sz="2300"/>
              <a:t>Does anyone have any questions?</a:t>
            </a:r>
            <a:endParaRPr b="1" sz="2300"/>
          </a:p>
          <a:p>
            <a:pPr indent="0" lvl="0" marL="0" rtl="0" algn="ctr">
              <a:spcBef>
                <a:spcPts val="0"/>
              </a:spcBef>
              <a:spcAft>
                <a:spcPts val="0"/>
              </a:spcAft>
              <a:buClr>
                <a:srgbClr val="E6F3FF"/>
              </a:buClr>
              <a:buSzPts val="1100"/>
              <a:buFont typeface="Arial"/>
              <a:buNone/>
            </a:pPr>
            <a:r>
              <a:rPr lang="en" sz="1900"/>
              <a:t>fidela.balajadia@ua.edu.ph</a:t>
            </a:r>
            <a:endParaRPr sz="1900"/>
          </a:p>
          <a:p>
            <a:pPr indent="0" lvl="0" marL="0" rtl="0" algn="ctr">
              <a:spcBef>
                <a:spcPts val="0"/>
              </a:spcBef>
              <a:spcAft>
                <a:spcPts val="0"/>
              </a:spcAft>
              <a:buNone/>
            </a:pPr>
            <a:r>
              <a:t/>
            </a:r>
            <a:endParaRPr b="1"/>
          </a:p>
        </p:txBody>
      </p:sp>
      <p:sp>
        <p:nvSpPr>
          <p:cNvPr id="5380" name="Google Shape;5380;p70"/>
          <p:cNvSpPr txBox="1"/>
          <p:nvPr/>
        </p:nvSpPr>
        <p:spPr>
          <a:xfrm>
            <a:off x="2059900" y="4182800"/>
            <a:ext cx="5039700" cy="414000"/>
          </a:xfrm>
          <a:prstGeom prst="rect">
            <a:avLst/>
          </a:prstGeom>
          <a:solidFill>
            <a:schemeClr val="accent3"/>
          </a:solid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 sz="1200">
                <a:solidFill>
                  <a:schemeClr val="dk1"/>
                </a:solidFill>
                <a:latin typeface="Archivo"/>
                <a:ea typeface="Archivo"/>
                <a:cs typeface="Archivo"/>
                <a:sym typeface="Archivo"/>
              </a:rPr>
              <a:t>Please </a:t>
            </a:r>
            <a:r>
              <a:rPr b="1" lang="en" sz="1200">
                <a:solidFill>
                  <a:schemeClr val="dk1"/>
                </a:solidFill>
                <a:latin typeface="Archivo"/>
                <a:ea typeface="Archivo"/>
                <a:cs typeface="Archivo"/>
                <a:sym typeface="Archivo"/>
              </a:rPr>
              <a:t>keep</a:t>
            </a:r>
            <a:r>
              <a:rPr b="1" lang="en" sz="1200">
                <a:solidFill>
                  <a:schemeClr val="dk1"/>
                </a:solidFill>
                <a:latin typeface="Archivo"/>
                <a:ea typeface="Archivo"/>
                <a:cs typeface="Archivo"/>
                <a:sym typeface="Archivo"/>
              </a:rPr>
              <a:t> this slide for attribution</a:t>
            </a:r>
            <a:endParaRPr b="1" sz="1200">
              <a:solidFill>
                <a:schemeClr val="dk1"/>
              </a:solidFill>
              <a:latin typeface="Archivo"/>
              <a:ea typeface="Archivo"/>
              <a:cs typeface="Archivo"/>
              <a:sym typeface="Archivo"/>
            </a:endParaRPr>
          </a:p>
        </p:txBody>
      </p:sp>
      <p:grpSp>
        <p:nvGrpSpPr>
          <p:cNvPr id="5381" name="Google Shape;5381;p70"/>
          <p:cNvGrpSpPr/>
          <p:nvPr/>
        </p:nvGrpSpPr>
        <p:grpSpPr>
          <a:xfrm>
            <a:off x="2174040" y="4311512"/>
            <a:ext cx="156597" cy="156597"/>
            <a:chOff x="9831290" y="1558725"/>
            <a:chExt cx="156597" cy="156597"/>
          </a:xfrm>
        </p:grpSpPr>
        <p:sp>
          <p:nvSpPr>
            <p:cNvPr id="5382" name="Google Shape;5382;p70"/>
            <p:cNvSpPr/>
            <p:nvPr/>
          </p:nvSpPr>
          <p:spPr>
            <a:xfrm>
              <a:off x="9831290" y="1558725"/>
              <a:ext cx="156597" cy="156597"/>
            </a:xfrm>
            <a:custGeom>
              <a:rect b="b" l="l" r="r" t="t"/>
              <a:pathLst>
                <a:path extrusionOk="0" h="2579" w="2579">
                  <a:moveTo>
                    <a:pt x="1" y="0"/>
                  </a:moveTo>
                  <a:lnTo>
                    <a:pt x="1" y="2579"/>
                  </a:lnTo>
                  <a:lnTo>
                    <a:pt x="2579" y="2579"/>
                  </a:lnTo>
                  <a:lnTo>
                    <a:pt x="2579" y="0"/>
                  </a:lnTo>
                  <a:close/>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3" name="Google Shape;5383;p70"/>
            <p:cNvSpPr/>
            <p:nvPr/>
          </p:nvSpPr>
          <p:spPr>
            <a:xfrm>
              <a:off x="9869301" y="1596980"/>
              <a:ext cx="80515" cy="80393"/>
            </a:xfrm>
            <a:custGeom>
              <a:rect b="b" l="l" r="r" t="t"/>
              <a:pathLst>
                <a:path extrusionOk="0" fill="none" h="1324" w="1326">
                  <a:moveTo>
                    <a:pt x="0" y="1323"/>
                  </a:moveTo>
                  <a:lnTo>
                    <a:pt x="1325" y="0"/>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4" name="Google Shape;5384;p70"/>
            <p:cNvSpPr/>
            <p:nvPr/>
          </p:nvSpPr>
          <p:spPr>
            <a:xfrm>
              <a:off x="9869301" y="1596980"/>
              <a:ext cx="80515" cy="80393"/>
            </a:xfrm>
            <a:custGeom>
              <a:rect b="b" l="l" r="r" t="t"/>
              <a:pathLst>
                <a:path extrusionOk="0" fill="none" h="1324" w="1326">
                  <a:moveTo>
                    <a:pt x="0" y="0"/>
                  </a:moveTo>
                  <a:lnTo>
                    <a:pt x="1325" y="1323"/>
                  </a:lnTo>
                </a:path>
              </a:pathLst>
            </a:custGeom>
            <a:solidFill>
              <a:schemeClr val="dk2"/>
            </a:solidFill>
            <a:ln cap="rnd"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385" name="Google Shape;5385;p70"/>
          <p:cNvSpPr/>
          <p:nvPr/>
        </p:nvSpPr>
        <p:spPr>
          <a:xfrm>
            <a:off x="3435987" y="1800600"/>
            <a:ext cx="463260" cy="463800"/>
          </a:xfrm>
          <a:custGeom>
            <a:rect b="b" l="l" r="r" t="t"/>
            <a:pathLst>
              <a:path extrusionOk="0" h="10872" w="10860">
                <a:moveTo>
                  <a:pt x="5430" y="1"/>
                </a:moveTo>
                <a:cubicBezTo>
                  <a:pt x="3990" y="1"/>
                  <a:pt x="2608" y="560"/>
                  <a:pt x="1596" y="1584"/>
                </a:cubicBezTo>
                <a:cubicBezTo>
                  <a:pt x="561" y="2620"/>
                  <a:pt x="1" y="3989"/>
                  <a:pt x="1" y="5430"/>
                </a:cubicBezTo>
                <a:cubicBezTo>
                  <a:pt x="1" y="6561"/>
                  <a:pt x="346" y="7645"/>
                  <a:pt x="1001" y="8573"/>
                </a:cubicBezTo>
                <a:cubicBezTo>
                  <a:pt x="1632" y="9466"/>
                  <a:pt x="2513" y="10145"/>
                  <a:pt x="3537" y="10538"/>
                </a:cubicBezTo>
                <a:cubicBezTo>
                  <a:pt x="3559" y="10544"/>
                  <a:pt x="3579" y="10547"/>
                  <a:pt x="3599" y="10547"/>
                </a:cubicBezTo>
                <a:cubicBezTo>
                  <a:pt x="3656" y="10547"/>
                  <a:pt x="3704" y="10522"/>
                  <a:pt x="3740" y="10478"/>
                </a:cubicBezTo>
                <a:cubicBezTo>
                  <a:pt x="3763" y="10443"/>
                  <a:pt x="3763" y="10395"/>
                  <a:pt x="3763" y="10371"/>
                </a:cubicBezTo>
                <a:lnTo>
                  <a:pt x="3763" y="7275"/>
                </a:lnTo>
                <a:cubicBezTo>
                  <a:pt x="3763" y="7180"/>
                  <a:pt x="3692" y="7097"/>
                  <a:pt x="3585" y="7097"/>
                </a:cubicBezTo>
                <a:lnTo>
                  <a:pt x="2156" y="7097"/>
                </a:lnTo>
                <a:lnTo>
                  <a:pt x="2156" y="5835"/>
                </a:lnTo>
                <a:lnTo>
                  <a:pt x="3585" y="5835"/>
                </a:lnTo>
                <a:cubicBezTo>
                  <a:pt x="3680" y="5835"/>
                  <a:pt x="3763" y="5751"/>
                  <a:pt x="3763" y="5656"/>
                </a:cubicBezTo>
                <a:lnTo>
                  <a:pt x="3763" y="5430"/>
                </a:lnTo>
                <a:cubicBezTo>
                  <a:pt x="3763" y="3942"/>
                  <a:pt x="5180" y="2632"/>
                  <a:pt x="6799" y="2632"/>
                </a:cubicBezTo>
                <a:lnTo>
                  <a:pt x="7550" y="2632"/>
                </a:lnTo>
                <a:lnTo>
                  <a:pt x="7550" y="3894"/>
                </a:lnTo>
                <a:lnTo>
                  <a:pt x="6799" y="3894"/>
                </a:lnTo>
                <a:cubicBezTo>
                  <a:pt x="6311" y="3894"/>
                  <a:pt x="5883" y="4025"/>
                  <a:pt x="5561" y="4287"/>
                </a:cubicBezTo>
                <a:cubicBezTo>
                  <a:pt x="5228" y="4561"/>
                  <a:pt x="5025" y="4966"/>
                  <a:pt x="5025" y="5430"/>
                </a:cubicBezTo>
                <a:lnTo>
                  <a:pt x="5025" y="5656"/>
                </a:lnTo>
                <a:cubicBezTo>
                  <a:pt x="5025" y="5740"/>
                  <a:pt x="5109" y="5835"/>
                  <a:pt x="5204" y="5835"/>
                </a:cubicBezTo>
                <a:lnTo>
                  <a:pt x="5883" y="5835"/>
                </a:lnTo>
                <a:cubicBezTo>
                  <a:pt x="5966" y="5835"/>
                  <a:pt x="6061" y="5751"/>
                  <a:pt x="6061" y="5656"/>
                </a:cubicBezTo>
                <a:cubicBezTo>
                  <a:pt x="6061" y="5561"/>
                  <a:pt x="5978" y="5478"/>
                  <a:pt x="5883" y="5478"/>
                </a:cubicBezTo>
                <a:lnTo>
                  <a:pt x="5371" y="5478"/>
                </a:lnTo>
                <a:lnTo>
                  <a:pt x="5371" y="5418"/>
                </a:lnTo>
                <a:cubicBezTo>
                  <a:pt x="5371" y="4525"/>
                  <a:pt x="6145" y="4204"/>
                  <a:pt x="6799" y="4204"/>
                </a:cubicBezTo>
                <a:lnTo>
                  <a:pt x="7704" y="4204"/>
                </a:lnTo>
                <a:cubicBezTo>
                  <a:pt x="7800" y="4204"/>
                  <a:pt x="7883" y="4132"/>
                  <a:pt x="7883" y="4025"/>
                </a:cubicBezTo>
                <a:lnTo>
                  <a:pt x="7883" y="2418"/>
                </a:lnTo>
                <a:cubicBezTo>
                  <a:pt x="7883" y="2334"/>
                  <a:pt x="7811" y="2239"/>
                  <a:pt x="7704" y="2239"/>
                </a:cubicBezTo>
                <a:lnTo>
                  <a:pt x="6799" y="2239"/>
                </a:lnTo>
                <a:cubicBezTo>
                  <a:pt x="5966" y="2239"/>
                  <a:pt x="5121" y="2572"/>
                  <a:pt x="4466" y="3156"/>
                </a:cubicBezTo>
                <a:cubicBezTo>
                  <a:pt x="3799" y="3763"/>
                  <a:pt x="3418" y="4549"/>
                  <a:pt x="3418" y="5382"/>
                </a:cubicBezTo>
                <a:lnTo>
                  <a:pt x="3418" y="5442"/>
                </a:lnTo>
                <a:lnTo>
                  <a:pt x="1989" y="5442"/>
                </a:lnTo>
                <a:cubicBezTo>
                  <a:pt x="1906" y="5442"/>
                  <a:pt x="1811" y="5513"/>
                  <a:pt x="1811" y="5620"/>
                </a:cubicBezTo>
                <a:lnTo>
                  <a:pt x="1811" y="7228"/>
                </a:lnTo>
                <a:cubicBezTo>
                  <a:pt x="1811" y="7323"/>
                  <a:pt x="1894" y="7406"/>
                  <a:pt x="1989" y="7406"/>
                </a:cubicBezTo>
                <a:lnTo>
                  <a:pt x="3418" y="7406"/>
                </a:lnTo>
                <a:lnTo>
                  <a:pt x="3418" y="10085"/>
                </a:lnTo>
                <a:cubicBezTo>
                  <a:pt x="1561" y="9300"/>
                  <a:pt x="346" y="7442"/>
                  <a:pt x="346" y="5418"/>
                </a:cubicBezTo>
                <a:cubicBezTo>
                  <a:pt x="346" y="2596"/>
                  <a:pt x="2620" y="322"/>
                  <a:pt x="5430" y="322"/>
                </a:cubicBezTo>
                <a:cubicBezTo>
                  <a:pt x="8228" y="322"/>
                  <a:pt x="10526" y="2620"/>
                  <a:pt x="10526" y="5418"/>
                </a:cubicBezTo>
                <a:cubicBezTo>
                  <a:pt x="10526" y="8228"/>
                  <a:pt x="8240" y="10502"/>
                  <a:pt x="5430" y="10502"/>
                </a:cubicBezTo>
                <a:lnTo>
                  <a:pt x="5371" y="10502"/>
                </a:lnTo>
                <a:lnTo>
                  <a:pt x="5371" y="7418"/>
                </a:lnTo>
                <a:lnTo>
                  <a:pt x="7728" y="7418"/>
                </a:lnTo>
                <a:cubicBezTo>
                  <a:pt x="7811" y="7418"/>
                  <a:pt x="7907" y="7347"/>
                  <a:pt x="7907" y="7240"/>
                </a:cubicBezTo>
                <a:lnTo>
                  <a:pt x="7907" y="5656"/>
                </a:lnTo>
                <a:cubicBezTo>
                  <a:pt x="7907" y="5561"/>
                  <a:pt x="7823" y="5478"/>
                  <a:pt x="7728" y="5478"/>
                </a:cubicBezTo>
                <a:lnTo>
                  <a:pt x="6728" y="5478"/>
                </a:lnTo>
                <a:cubicBezTo>
                  <a:pt x="6633" y="5478"/>
                  <a:pt x="6549" y="5549"/>
                  <a:pt x="6549" y="5656"/>
                </a:cubicBezTo>
                <a:cubicBezTo>
                  <a:pt x="6549" y="5740"/>
                  <a:pt x="6621" y="5835"/>
                  <a:pt x="6728" y="5835"/>
                </a:cubicBezTo>
                <a:lnTo>
                  <a:pt x="7561" y="5835"/>
                </a:lnTo>
                <a:lnTo>
                  <a:pt x="7561" y="7097"/>
                </a:lnTo>
                <a:lnTo>
                  <a:pt x="5204" y="7097"/>
                </a:lnTo>
                <a:cubicBezTo>
                  <a:pt x="5121" y="7097"/>
                  <a:pt x="5025" y="7168"/>
                  <a:pt x="5025" y="7275"/>
                </a:cubicBezTo>
                <a:lnTo>
                  <a:pt x="5025" y="10693"/>
                </a:lnTo>
                <a:cubicBezTo>
                  <a:pt x="5025" y="10788"/>
                  <a:pt x="5109" y="10859"/>
                  <a:pt x="5192" y="10871"/>
                </a:cubicBezTo>
                <a:lnTo>
                  <a:pt x="5430" y="10871"/>
                </a:lnTo>
                <a:cubicBezTo>
                  <a:pt x="6871" y="10871"/>
                  <a:pt x="8240" y="10312"/>
                  <a:pt x="9276" y="9288"/>
                </a:cubicBezTo>
                <a:cubicBezTo>
                  <a:pt x="10300" y="8252"/>
                  <a:pt x="10859" y="6883"/>
                  <a:pt x="10859" y="5442"/>
                </a:cubicBezTo>
                <a:cubicBezTo>
                  <a:pt x="10859" y="3989"/>
                  <a:pt x="10300" y="2620"/>
                  <a:pt x="9276" y="1584"/>
                </a:cubicBezTo>
                <a:cubicBezTo>
                  <a:pt x="8240" y="560"/>
                  <a:pt x="6871" y="1"/>
                  <a:pt x="5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386" name="Google Shape;5386;p70"/>
          <p:cNvGrpSpPr/>
          <p:nvPr/>
        </p:nvGrpSpPr>
        <p:grpSpPr>
          <a:xfrm>
            <a:off x="4038583" y="1800506"/>
            <a:ext cx="463784" cy="463237"/>
            <a:chOff x="3303268" y="3817349"/>
            <a:chExt cx="346056" cy="345674"/>
          </a:xfrm>
        </p:grpSpPr>
        <p:sp>
          <p:nvSpPr>
            <p:cNvPr id="5387" name="Google Shape;5387;p70"/>
            <p:cNvSpPr/>
            <p:nvPr/>
          </p:nvSpPr>
          <p:spPr>
            <a:xfrm>
              <a:off x="3303268" y="3817349"/>
              <a:ext cx="346056" cy="345674"/>
            </a:xfrm>
            <a:custGeom>
              <a:rect b="b" l="l" r="r" t="t"/>
              <a:pathLst>
                <a:path extrusionOk="0" h="10860" w="10872">
                  <a:moveTo>
                    <a:pt x="5418" y="334"/>
                  </a:moveTo>
                  <a:cubicBezTo>
                    <a:pt x="8228" y="334"/>
                    <a:pt x="10514" y="2608"/>
                    <a:pt x="10514" y="5430"/>
                  </a:cubicBezTo>
                  <a:cubicBezTo>
                    <a:pt x="10514" y="8240"/>
                    <a:pt x="8228" y="10514"/>
                    <a:pt x="5418" y="10514"/>
                  </a:cubicBezTo>
                  <a:cubicBezTo>
                    <a:pt x="2608" y="10514"/>
                    <a:pt x="334" y="8240"/>
                    <a:pt x="334" y="5430"/>
                  </a:cubicBezTo>
                  <a:cubicBezTo>
                    <a:pt x="334" y="2608"/>
                    <a:pt x="2608" y="334"/>
                    <a:pt x="5418"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3" y="10859"/>
                    <a:pt x="8252" y="10300"/>
                    <a:pt x="9276" y="9264"/>
                  </a:cubicBezTo>
                  <a:cubicBezTo>
                    <a:pt x="10300" y="8240"/>
                    <a:pt x="10871" y="6871"/>
                    <a:pt x="10871" y="5430"/>
                  </a:cubicBezTo>
                  <a:cubicBezTo>
                    <a:pt x="10871" y="3989"/>
                    <a:pt x="10300" y="2620"/>
                    <a:pt x="9276" y="1584"/>
                  </a:cubicBezTo>
                  <a:cubicBezTo>
                    <a:pt x="8252" y="560"/>
                    <a:pt x="6883" y="1"/>
                    <a:pt x="5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8" name="Google Shape;5388;p70"/>
            <p:cNvSpPr/>
            <p:nvPr/>
          </p:nvSpPr>
          <p:spPr>
            <a:xfrm>
              <a:off x="3368074" y="3882537"/>
              <a:ext cx="215298" cy="215298"/>
            </a:xfrm>
            <a:custGeom>
              <a:rect b="b" l="l" r="r" t="t"/>
              <a:pathLst>
                <a:path extrusionOk="0" h="6764" w="6764">
                  <a:moveTo>
                    <a:pt x="5335" y="346"/>
                  </a:moveTo>
                  <a:cubicBezTo>
                    <a:pt x="5930" y="346"/>
                    <a:pt x="6418" y="834"/>
                    <a:pt x="6418" y="1429"/>
                  </a:cubicBezTo>
                  <a:lnTo>
                    <a:pt x="6418" y="5335"/>
                  </a:lnTo>
                  <a:cubicBezTo>
                    <a:pt x="6418" y="5930"/>
                    <a:pt x="5930" y="6418"/>
                    <a:pt x="5335" y="6418"/>
                  </a:cubicBezTo>
                  <a:lnTo>
                    <a:pt x="1429" y="6418"/>
                  </a:lnTo>
                  <a:cubicBezTo>
                    <a:pt x="834" y="6418"/>
                    <a:pt x="346" y="5930"/>
                    <a:pt x="346" y="5335"/>
                  </a:cubicBezTo>
                  <a:lnTo>
                    <a:pt x="346" y="1429"/>
                  </a:lnTo>
                  <a:cubicBezTo>
                    <a:pt x="346" y="834"/>
                    <a:pt x="834" y="346"/>
                    <a:pt x="1429" y="346"/>
                  </a:cubicBezTo>
                  <a:close/>
                  <a:moveTo>
                    <a:pt x="1429" y="1"/>
                  </a:moveTo>
                  <a:cubicBezTo>
                    <a:pt x="644" y="1"/>
                    <a:pt x="1" y="644"/>
                    <a:pt x="1" y="1429"/>
                  </a:cubicBezTo>
                  <a:lnTo>
                    <a:pt x="1" y="5335"/>
                  </a:lnTo>
                  <a:cubicBezTo>
                    <a:pt x="1" y="6120"/>
                    <a:pt x="644" y="6763"/>
                    <a:pt x="1429" y="6763"/>
                  </a:cubicBezTo>
                  <a:lnTo>
                    <a:pt x="5335" y="6763"/>
                  </a:lnTo>
                  <a:cubicBezTo>
                    <a:pt x="6121" y="6763"/>
                    <a:pt x="6763" y="6120"/>
                    <a:pt x="6763" y="5335"/>
                  </a:cubicBezTo>
                  <a:lnTo>
                    <a:pt x="6763" y="1429"/>
                  </a:lnTo>
                  <a:cubicBezTo>
                    <a:pt x="6763" y="644"/>
                    <a:pt x="6121" y="1"/>
                    <a:pt x="533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9" name="Google Shape;5389;p70"/>
            <p:cNvSpPr/>
            <p:nvPr/>
          </p:nvSpPr>
          <p:spPr>
            <a:xfrm>
              <a:off x="3418143" y="3933656"/>
              <a:ext cx="114811" cy="112742"/>
            </a:xfrm>
            <a:custGeom>
              <a:rect b="b" l="l" r="r" t="t"/>
              <a:pathLst>
                <a:path extrusionOk="0" h="3542" w="3607">
                  <a:moveTo>
                    <a:pt x="1822" y="0"/>
                  </a:moveTo>
                  <a:cubicBezTo>
                    <a:pt x="812" y="0"/>
                    <a:pt x="1" y="851"/>
                    <a:pt x="59" y="1859"/>
                  </a:cubicBezTo>
                  <a:cubicBezTo>
                    <a:pt x="95" y="2776"/>
                    <a:pt x="833" y="3502"/>
                    <a:pt x="1726" y="3538"/>
                  </a:cubicBezTo>
                  <a:cubicBezTo>
                    <a:pt x="1764" y="3541"/>
                    <a:pt x="1802" y="3542"/>
                    <a:pt x="1840" y="3542"/>
                  </a:cubicBezTo>
                  <a:cubicBezTo>
                    <a:pt x="2178" y="3542"/>
                    <a:pt x="2494" y="3447"/>
                    <a:pt x="2762" y="3276"/>
                  </a:cubicBezTo>
                  <a:cubicBezTo>
                    <a:pt x="2857" y="3217"/>
                    <a:pt x="2869" y="3086"/>
                    <a:pt x="2797" y="3014"/>
                  </a:cubicBezTo>
                  <a:cubicBezTo>
                    <a:pt x="2761" y="2978"/>
                    <a:pt x="2711" y="2964"/>
                    <a:pt x="2664" y="2964"/>
                  </a:cubicBezTo>
                  <a:cubicBezTo>
                    <a:pt x="2634" y="2964"/>
                    <a:pt x="2606" y="2969"/>
                    <a:pt x="2583" y="2979"/>
                  </a:cubicBezTo>
                  <a:cubicBezTo>
                    <a:pt x="2380" y="3096"/>
                    <a:pt x="2149" y="3185"/>
                    <a:pt x="1897" y="3185"/>
                  </a:cubicBezTo>
                  <a:cubicBezTo>
                    <a:pt x="1868" y="3185"/>
                    <a:pt x="1839" y="3183"/>
                    <a:pt x="1809" y="3181"/>
                  </a:cubicBezTo>
                  <a:cubicBezTo>
                    <a:pt x="1023" y="3169"/>
                    <a:pt x="380" y="2514"/>
                    <a:pt x="392" y="1716"/>
                  </a:cubicBezTo>
                  <a:cubicBezTo>
                    <a:pt x="426" y="948"/>
                    <a:pt x="1028" y="330"/>
                    <a:pt x="1792" y="330"/>
                  </a:cubicBezTo>
                  <a:cubicBezTo>
                    <a:pt x="1833" y="330"/>
                    <a:pt x="1874" y="332"/>
                    <a:pt x="1916" y="335"/>
                  </a:cubicBezTo>
                  <a:cubicBezTo>
                    <a:pt x="2619" y="371"/>
                    <a:pt x="3190" y="943"/>
                    <a:pt x="3250" y="1633"/>
                  </a:cubicBezTo>
                  <a:cubicBezTo>
                    <a:pt x="3285" y="1919"/>
                    <a:pt x="3214" y="2193"/>
                    <a:pt x="3095" y="2431"/>
                  </a:cubicBezTo>
                  <a:cubicBezTo>
                    <a:pt x="3059" y="2490"/>
                    <a:pt x="3059" y="2574"/>
                    <a:pt x="3119" y="2633"/>
                  </a:cubicBezTo>
                  <a:cubicBezTo>
                    <a:pt x="3149" y="2663"/>
                    <a:pt x="3191" y="2678"/>
                    <a:pt x="3234" y="2678"/>
                  </a:cubicBezTo>
                  <a:cubicBezTo>
                    <a:pt x="3295" y="2678"/>
                    <a:pt x="3358" y="2648"/>
                    <a:pt x="3393" y="2586"/>
                  </a:cubicBezTo>
                  <a:cubicBezTo>
                    <a:pt x="3536" y="2324"/>
                    <a:pt x="3607" y="2014"/>
                    <a:pt x="3583" y="1669"/>
                  </a:cubicBezTo>
                  <a:cubicBezTo>
                    <a:pt x="3536" y="764"/>
                    <a:pt x="2797" y="50"/>
                    <a:pt x="1904" y="2"/>
                  </a:cubicBezTo>
                  <a:cubicBezTo>
                    <a:pt x="1877" y="1"/>
                    <a:pt x="1849" y="0"/>
                    <a:pt x="182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0" name="Google Shape;5390;p70"/>
            <p:cNvSpPr/>
            <p:nvPr/>
          </p:nvSpPr>
          <p:spPr>
            <a:xfrm>
              <a:off x="3519298" y="3910197"/>
              <a:ext cx="29570" cy="29220"/>
            </a:xfrm>
            <a:custGeom>
              <a:rect b="b" l="l" r="r" t="t"/>
              <a:pathLst>
                <a:path extrusionOk="0" h="918" w="929">
                  <a:moveTo>
                    <a:pt x="465" y="1"/>
                  </a:moveTo>
                  <a:cubicBezTo>
                    <a:pt x="203" y="1"/>
                    <a:pt x="0" y="203"/>
                    <a:pt x="0" y="453"/>
                  </a:cubicBezTo>
                  <a:cubicBezTo>
                    <a:pt x="0" y="715"/>
                    <a:pt x="203" y="918"/>
                    <a:pt x="465" y="918"/>
                  </a:cubicBezTo>
                  <a:cubicBezTo>
                    <a:pt x="715" y="918"/>
                    <a:pt x="929" y="715"/>
                    <a:pt x="929" y="453"/>
                  </a:cubicBezTo>
                  <a:cubicBezTo>
                    <a:pt x="929" y="203"/>
                    <a:pt x="715" y="1"/>
                    <a:pt x="46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91" name="Google Shape;5391;p70"/>
          <p:cNvGrpSpPr/>
          <p:nvPr/>
        </p:nvGrpSpPr>
        <p:grpSpPr>
          <a:xfrm>
            <a:off x="4641492" y="1800506"/>
            <a:ext cx="463784" cy="463237"/>
            <a:chOff x="3752358" y="3817349"/>
            <a:chExt cx="346056" cy="345674"/>
          </a:xfrm>
        </p:grpSpPr>
        <p:sp>
          <p:nvSpPr>
            <p:cNvPr id="5392" name="Google Shape;5392;p70"/>
            <p:cNvSpPr/>
            <p:nvPr/>
          </p:nvSpPr>
          <p:spPr>
            <a:xfrm>
              <a:off x="3752358" y="3817349"/>
              <a:ext cx="346056" cy="345674"/>
            </a:xfrm>
            <a:custGeom>
              <a:rect b="b" l="l" r="r" t="t"/>
              <a:pathLst>
                <a:path extrusionOk="0" h="10860" w="10872">
                  <a:moveTo>
                    <a:pt x="5430" y="334"/>
                  </a:moveTo>
                  <a:cubicBezTo>
                    <a:pt x="8252" y="334"/>
                    <a:pt x="10526" y="2608"/>
                    <a:pt x="10526" y="5430"/>
                  </a:cubicBezTo>
                  <a:cubicBezTo>
                    <a:pt x="10526" y="8240"/>
                    <a:pt x="8228" y="10514"/>
                    <a:pt x="5430" y="10514"/>
                  </a:cubicBezTo>
                  <a:cubicBezTo>
                    <a:pt x="2620" y="10514"/>
                    <a:pt x="346" y="8240"/>
                    <a:pt x="346" y="5430"/>
                  </a:cubicBezTo>
                  <a:cubicBezTo>
                    <a:pt x="346" y="2608"/>
                    <a:pt x="2620" y="334"/>
                    <a:pt x="5430"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2" y="10859"/>
                    <a:pt x="8252" y="10300"/>
                    <a:pt x="9276" y="9264"/>
                  </a:cubicBezTo>
                  <a:cubicBezTo>
                    <a:pt x="10300" y="8240"/>
                    <a:pt x="10871" y="6871"/>
                    <a:pt x="10871" y="5430"/>
                  </a:cubicBezTo>
                  <a:cubicBezTo>
                    <a:pt x="10871" y="3989"/>
                    <a:pt x="10300" y="2620"/>
                    <a:pt x="9276" y="1584"/>
                  </a:cubicBezTo>
                  <a:cubicBezTo>
                    <a:pt x="8252" y="560"/>
                    <a:pt x="6882" y="1"/>
                    <a:pt x="5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3" name="Google Shape;5393;p70"/>
            <p:cNvSpPr/>
            <p:nvPr/>
          </p:nvSpPr>
          <p:spPr>
            <a:xfrm>
              <a:off x="3831933" y="3955682"/>
              <a:ext cx="47809" cy="120540"/>
            </a:xfrm>
            <a:custGeom>
              <a:rect b="b" l="l" r="r" t="t"/>
              <a:pathLst>
                <a:path extrusionOk="0" h="3787" w="1502">
                  <a:moveTo>
                    <a:pt x="1168" y="346"/>
                  </a:moveTo>
                  <a:lnTo>
                    <a:pt x="1168" y="3430"/>
                  </a:lnTo>
                  <a:lnTo>
                    <a:pt x="358" y="3430"/>
                  </a:lnTo>
                  <a:lnTo>
                    <a:pt x="358" y="346"/>
                  </a:lnTo>
                  <a:close/>
                  <a:moveTo>
                    <a:pt x="180" y="1"/>
                  </a:moveTo>
                  <a:cubicBezTo>
                    <a:pt x="96" y="1"/>
                    <a:pt x="1" y="72"/>
                    <a:pt x="1" y="179"/>
                  </a:cubicBezTo>
                  <a:lnTo>
                    <a:pt x="1" y="3608"/>
                  </a:lnTo>
                  <a:cubicBezTo>
                    <a:pt x="1" y="3703"/>
                    <a:pt x="72" y="3787"/>
                    <a:pt x="180" y="3787"/>
                  </a:cubicBezTo>
                  <a:lnTo>
                    <a:pt x="1323" y="3787"/>
                  </a:lnTo>
                  <a:cubicBezTo>
                    <a:pt x="1418" y="3787"/>
                    <a:pt x="1501" y="3715"/>
                    <a:pt x="1501" y="3608"/>
                  </a:cubicBezTo>
                  <a:lnTo>
                    <a:pt x="1501" y="179"/>
                  </a:lnTo>
                  <a:cubicBezTo>
                    <a:pt x="1501" y="72"/>
                    <a:pt x="1430" y="1"/>
                    <a:pt x="132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4" name="Google Shape;5394;p70"/>
            <p:cNvSpPr/>
            <p:nvPr/>
          </p:nvSpPr>
          <p:spPr>
            <a:xfrm>
              <a:off x="3824739" y="3890112"/>
              <a:ext cx="55002" cy="55002"/>
            </a:xfrm>
            <a:custGeom>
              <a:rect b="b" l="l" r="r" t="t"/>
              <a:pathLst>
                <a:path extrusionOk="0" h="1728" w="1728">
                  <a:moveTo>
                    <a:pt x="870" y="334"/>
                  </a:moveTo>
                  <a:cubicBezTo>
                    <a:pt x="1156" y="334"/>
                    <a:pt x="1394" y="572"/>
                    <a:pt x="1394" y="846"/>
                  </a:cubicBezTo>
                  <a:cubicBezTo>
                    <a:pt x="1394" y="1132"/>
                    <a:pt x="1156" y="1370"/>
                    <a:pt x="870" y="1370"/>
                  </a:cubicBezTo>
                  <a:cubicBezTo>
                    <a:pt x="584" y="1370"/>
                    <a:pt x="346" y="1132"/>
                    <a:pt x="346" y="846"/>
                  </a:cubicBezTo>
                  <a:cubicBezTo>
                    <a:pt x="346" y="572"/>
                    <a:pt x="584" y="334"/>
                    <a:pt x="870" y="334"/>
                  </a:cubicBezTo>
                  <a:close/>
                  <a:moveTo>
                    <a:pt x="870" y="1"/>
                  </a:moveTo>
                  <a:cubicBezTo>
                    <a:pt x="394" y="1"/>
                    <a:pt x="1" y="394"/>
                    <a:pt x="1" y="870"/>
                  </a:cubicBezTo>
                  <a:cubicBezTo>
                    <a:pt x="1" y="1346"/>
                    <a:pt x="394" y="1727"/>
                    <a:pt x="870" y="1727"/>
                  </a:cubicBezTo>
                  <a:cubicBezTo>
                    <a:pt x="1346" y="1727"/>
                    <a:pt x="1727" y="1334"/>
                    <a:pt x="1727" y="870"/>
                  </a:cubicBezTo>
                  <a:cubicBezTo>
                    <a:pt x="1727" y="394"/>
                    <a:pt x="1346" y="1"/>
                    <a:pt x="8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5" name="Google Shape;5395;p70"/>
            <p:cNvSpPr/>
            <p:nvPr/>
          </p:nvSpPr>
          <p:spPr>
            <a:xfrm>
              <a:off x="3904696" y="3955682"/>
              <a:ext cx="128148" cy="120540"/>
            </a:xfrm>
            <a:custGeom>
              <a:rect b="b" l="l" r="r" t="t"/>
              <a:pathLst>
                <a:path extrusionOk="0" h="3787" w="4026">
                  <a:moveTo>
                    <a:pt x="191" y="1"/>
                  </a:moveTo>
                  <a:cubicBezTo>
                    <a:pt x="96" y="1"/>
                    <a:pt x="1" y="72"/>
                    <a:pt x="1" y="179"/>
                  </a:cubicBezTo>
                  <a:lnTo>
                    <a:pt x="1" y="3608"/>
                  </a:lnTo>
                  <a:cubicBezTo>
                    <a:pt x="1" y="3703"/>
                    <a:pt x="84" y="3787"/>
                    <a:pt x="191" y="3787"/>
                  </a:cubicBezTo>
                  <a:lnTo>
                    <a:pt x="1334" y="3787"/>
                  </a:lnTo>
                  <a:cubicBezTo>
                    <a:pt x="1418" y="3787"/>
                    <a:pt x="1513" y="3715"/>
                    <a:pt x="1513" y="3608"/>
                  </a:cubicBezTo>
                  <a:lnTo>
                    <a:pt x="1513" y="2382"/>
                  </a:lnTo>
                  <a:cubicBezTo>
                    <a:pt x="1513" y="1977"/>
                    <a:pt x="1596" y="1501"/>
                    <a:pt x="2037" y="1501"/>
                  </a:cubicBezTo>
                  <a:cubicBezTo>
                    <a:pt x="2347" y="1501"/>
                    <a:pt x="2477" y="1763"/>
                    <a:pt x="2525" y="2060"/>
                  </a:cubicBezTo>
                  <a:cubicBezTo>
                    <a:pt x="2537" y="2156"/>
                    <a:pt x="2608" y="2215"/>
                    <a:pt x="2692" y="2215"/>
                  </a:cubicBezTo>
                  <a:cubicBezTo>
                    <a:pt x="2787" y="2215"/>
                    <a:pt x="2870" y="2120"/>
                    <a:pt x="2847" y="2025"/>
                  </a:cubicBezTo>
                  <a:cubicBezTo>
                    <a:pt x="2763" y="1465"/>
                    <a:pt x="2477" y="1155"/>
                    <a:pt x="2013" y="1155"/>
                  </a:cubicBezTo>
                  <a:cubicBezTo>
                    <a:pt x="1465" y="1155"/>
                    <a:pt x="1156" y="1608"/>
                    <a:pt x="1156" y="2382"/>
                  </a:cubicBezTo>
                  <a:lnTo>
                    <a:pt x="1156" y="3430"/>
                  </a:lnTo>
                  <a:lnTo>
                    <a:pt x="346" y="3430"/>
                  </a:lnTo>
                  <a:lnTo>
                    <a:pt x="346" y="358"/>
                  </a:lnTo>
                  <a:lnTo>
                    <a:pt x="918" y="358"/>
                  </a:lnTo>
                  <a:lnTo>
                    <a:pt x="918" y="572"/>
                  </a:lnTo>
                  <a:cubicBezTo>
                    <a:pt x="918" y="632"/>
                    <a:pt x="930" y="679"/>
                    <a:pt x="977" y="715"/>
                  </a:cubicBezTo>
                  <a:cubicBezTo>
                    <a:pt x="1007" y="733"/>
                    <a:pt x="1043" y="742"/>
                    <a:pt x="1078" y="742"/>
                  </a:cubicBezTo>
                  <a:cubicBezTo>
                    <a:pt x="1114" y="742"/>
                    <a:pt x="1150" y="733"/>
                    <a:pt x="1180" y="715"/>
                  </a:cubicBezTo>
                  <a:cubicBezTo>
                    <a:pt x="1477" y="477"/>
                    <a:pt x="1835" y="358"/>
                    <a:pt x="2227" y="358"/>
                  </a:cubicBezTo>
                  <a:cubicBezTo>
                    <a:pt x="3204" y="358"/>
                    <a:pt x="3656" y="1191"/>
                    <a:pt x="3656" y="2001"/>
                  </a:cubicBezTo>
                  <a:lnTo>
                    <a:pt x="3656" y="3430"/>
                  </a:lnTo>
                  <a:lnTo>
                    <a:pt x="2847" y="3430"/>
                  </a:lnTo>
                  <a:lnTo>
                    <a:pt x="2847" y="2870"/>
                  </a:lnTo>
                  <a:cubicBezTo>
                    <a:pt x="2847" y="2775"/>
                    <a:pt x="2775" y="2703"/>
                    <a:pt x="2692" y="2703"/>
                  </a:cubicBezTo>
                  <a:cubicBezTo>
                    <a:pt x="2597" y="2703"/>
                    <a:pt x="2525" y="2775"/>
                    <a:pt x="2525" y="2870"/>
                  </a:cubicBezTo>
                  <a:lnTo>
                    <a:pt x="2525" y="3596"/>
                  </a:lnTo>
                  <a:cubicBezTo>
                    <a:pt x="2525" y="3691"/>
                    <a:pt x="2597" y="3775"/>
                    <a:pt x="2704" y="3775"/>
                  </a:cubicBezTo>
                  <a:lnTo>
                    <a:pt x="3847" y="3775"/>
                  </a:lnTo>
                  <a:cubicBezTo>
                    <a:pt x="3942" y="3775"/>
                    <a:pt x="4025" y="3703"/>
                    <a:pt x="4025" y="3596"/>
                  </a:cubicBezTo>
                  <a:lnTo>
                    <a:pt x="4025" y="1989"/>
                  </a:lnTo>
                  <a:cubicBezTo>
                    <a:pt x="4025" y="810"/>
                    <a:pt x="3299" y="1"/>
                    <a:pt x="2239" y="1"/>
                  </a:cubicBezTo>
                  <a:cubicBezTo>
                    <a:pt x="1894" y="1"/>
                    <a:pt x="1573" y="84"/>
                    <a:pt x="1275" y="251"/>
                  </a:cubicBezTo>
                  <a:lnTo>
                    <a:pt x="1275" y="179"/>
                  </a:lnTo>
                  <a:cubicBezTo>
                    <a:pt x="1275" y="84"/>
                    <a:pt x="1204" y="1"/>
                    <a:pt x="109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96" name="Google Shape;5396;p70"/>
          <p:cNvGrpSpPr/>
          <p:nvPr/>
        </p:nvGrpSpPr>
        <p:grpSpPr>
          <a:xfrm>
            <a:off x="5244230" y="1800478"/>
            <a:ext cx="463784" cy="463237"/>
            <a:chOff x="2238181" y="4120624"/>
            <a:chExt cx="346056" cy="345674"/>
          </a:xfrm>
        </p:grpSpPr>
        <p:grpSp>
          <p:nvGrpSpPr>
            <p:cNvPr id="5397" name="Google Shape;5397;p70"/>
            <p:cNvGrpSpPr/>
            <p:nvPr/>
          </p:nvGrpSpPr>
          <p:grpSpPr>
            <a:xfrm>
              <a:off x="2309155" y="4177413"/>
              <a:ext cx="203862" cy="231903"/>
              <a:chOff x="1512725" y="258500"/>
              <a:chExt cx="4570900" cy="5199625"/>
            </a:xfrm>
          </p:grpSpPr>
          <p:sp>
            <p:nvSpPr>
              <p:cNvPr id="5398" name="Google Shape;5398;p70"/>
              <p:cNvSpPr/>
              <p:nvPr/>
            </p:nvSpPr>
            <p:spPr>
              <a:xfrm>
                <a:off x="1512725" y="2700900"/>
                <a:ext cx="2654475" cy="2757225"/>
              </a:xfrm>
              <a:custGeom>
                <a:rect b="b" l="l" r="r" t="t"/>
                <a:pathLst>
                  <a:path extrusionOk="0" h="110289" w="106179">
                    <a:moveTo>
                      <a:pt x="19199" y="1"/>
                    </a:moveTo>
                    <a:cubicBezTo>
                      <a:pt x="18076" y="1"/>
                      <a:pt x="16954" y="466"/>
                      <a:pt x="16148" y="1404"/>
                    </a:cubicBezTo>
                    <a:cubicBezTo>
                      <a:pt x="5840" y="13310"/>
                      <a:pt x="1" y="28739"/>
                      <a:pt x="33" y="44494"/>
                    </a:cubicBezTo>
                    <a:cubicBezTo>
                      <a:pt x="33" y="62077"/>
                      <a:pt x="6916" y="78582"/>
                      <a:pt x="19442" y="91010"/>
                    </a:cubicBezTo>
                    <a:cubicBezTo>
                      <a:pt x="31968" y="103439"/>
                      <a:pt x="48572" y="110289"/>
                      <a:pt x="66252" y="110289"/>
                    </a:cubicBezTo>
                    <a:cubicBezTo>
                      <a:pt x="69546" y="110289"/>
                      <a:pt x="72939" y="110060"/>
                      <a:pt x="76201" y="109571"/>
                    </a:cubicBezTo>
                    <a:cubicBezTo>
                      <a:pt x="86248" y="108071"/>
                      <a:pt x="95675" y="104352"/>
                      <a:pt x="103895" y="98643"/>
                    </a:cubicBezTo>
                    <a:cubicBezTo>
                      <a:pt x="105983" y="97208"/>
                      <a:pt x="106179" y="94272"/>
                      <a:pt x="104417" y="92478"/>
                    </a:cubicBezTo>
                    <a:cubicBezTo>
                      <a:pt x="104384" y="92348"/>
                      <a:pt x="104384" y="92315"/>
                      <a:pt x="104352" y="92315"/>
                    </a:cubicBezTo>
                    <a:cubicBezTo>
                      <a:pt x="103555" y="91537"/>
                      <a:pt x="102517" y="91128"/>
                      <a:pt x="101470" y="91128"/>
                    </a:cubicBezTo>
                    <a:cubicBezTo>
                      <a:pt x="100673" y="91128"/>
                      <a:pt x="99870" y="91365"/>
                      <a:pt x="99165" y="91859"/>
                    </a:cubicBezTo>
                    <a:cubicBezTo>
                      <a:pt x="91956" y="96849"/>
                      <a:pt x="83769" y="100111"/>
                      <a:pt x="74994" y="101416"/>
                    </a:cubicBezTo>
                    <a:cubicBezTo>
                      <a:pt x="72091" y="101808"/>
                      <a:pt x="69155" y="102069"/>
                      <a:pt x="66252" y="102069"/>
                    </a:cubicBezTo>
                    <a:cubicBezTo>
                      <a:pt x="50757" y="102069"/>
                      <a:pt x="36176" y="96066"/>
                      <a:pt x="25216" y="85171"/>
                    </a:cubicBezTo>
                    <a:cubicBezTo>
                      <a:pt x="14256" y="74309"/>
                      <a:pt x="8221" y="59826"/>
                      <a:pt x="8188" y="44462"/>
                    </a:cubicBezTo>
                    <a:cubicBezTo>
                      <a:pt x="8188" y="30664"/>
                      <a:pt x="13277" y="17126"/>
                      <a:pt x="22313" y="6721"/>
                    </a:cubicBezTo>
                    <a:cubicBezTo>
                      <a:pt x="23650" y="5188"/>
                      <a:pt x="23650" y="2904"/>
                      <a:pt x="22248" y="1404"/>
                    </a:cubicBezTo>
                    <a:lnTo>
                      <a:pt x="22215" y="1338"/>
                    </a:lnTo>
                    <a:cubicBezTo>
                      <a:pt x="21407" y="449"/>
                      <a:pt x="20302" y="1"/>
                      <a:pt x="1919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9" name="Google Shape;5399;p70"/>
              <p:cNvSpPr/>
              <p:nvPr/>
            </p:nvSpPr>
            <p:spPr>
              <a:xfrm>
                <a:off x="2323325" y="258500"/>
                <a:ext cx="3760300" cy="4390225"/>
              </a:xfrm>
              <a:custGeom>
                <a:rect b="b" l="l" r="r" t="t"/>
                <a:pathLst>
                  <a:path extrusionOk="0" h="175609" w="150412">
                    <a:moveTo>
                      <a:pt x="63610" y="0"/>
                    </a:moveTo>
                    <a:cubicBezTo>
                      <a:pt x="61359" y="0"/>
                      <a:pt x="59532" y="1827"/>
                      <a:pt x="59532" y="4078"/>
                    </a:cubicBezTo>
                    <a:lnTo>
                      <a:pt x="59532" y="93228"/>
                    </a:lnTo>
                    <a:lnTo>
                      <a:pt x="59467" y="142060"/>
                    </a:lnTo>
                    <a:cubicBezTo>
                      <a:pt x="59467" y="153020"/>
                      <a:pt x="52421" y="162741"/>
                      <a:pt x="41950" y="166199"/>
                    </a:cubicBezTo>
                    <a:cubicBezTo>
                      <a:pt x="39320" y="167047"/>
                      <a:pt x="36616" y="167503"/>
                      <a:pt x="33881" y="167503"/>
                    </a:cubicBezTo>
                    <a:cubicBezTo>
                      <a:pt x="33462" y="167503"/>
                      <a:pt x="33042" y="167493"/>
                      <a:pt x="32621" y="167471"/>
                    </a:cubicBezTo>
                    <a:cubicBezTo>
                      <a:pt x="19181" y="166818"/>
                      <a:pt x="8515" y="155793"/>
                      <a:pt x="8319" y="142419"/>
                    </a:cubicBezTo>
                    <a:cubicBezTo>
                      <a:pt x="8221" y="135569"/>
                      <a:pt x="10798" y="129143"/>
                      <a:pt x="15593" y="124250"/>
                    </a:cubicBezTo>
                    <a:cubicBezTo>
                      <a:pt x="20454" y="119291"/>
                      <a:pt x="26978" y="116584"/>
                      <a:pt x="33926" y="116584"/>
                    </a:cubicBezTo>
                    <a:cubicBezTo>
                      <a:pt x="36633" y="116584"/>
                      <a:pt x="39373" y="117041"/>
                      <a:pt x="41983" y="117889"/>
                    </a:cubicBezTo>
                    <a:cubicBezTo>
                      <a:pt x="42399" y="118019"/>
                      <a:pt x="42825" y="118082"/>
                      <a:pt x="43246" y="118082"/>
                    </a:cubicBezTo>
                    <a:cubicBezTo>
                      <a:pt x="44409" y="118082"/>
                      <a:pt x="45540" y="117600"/>
                      <a:pt x="46354" y="116714"/>
                    </a:cubicBezTo>
                    <a:cubicBezTo>
                      <a:pt x="47006" y="115931"/>
                      <a:pt x="47332" y="114920"/>
                      <a:pt x="47332" y="113909"/>
                    </a:cubicBezTo>
                    <a:lnTo>
                      <a:pt x="47332" y="81028"/>
                    </a:lnTo>
                    <a:cubicBezTo>
                      <a:pt x="47332" y="79038"/>
                      <a:pt x="45865" y="77277"/>
                      <a:pt x="43875" y="76983"/>
                    </a:cubicBezTo>
                    <a:cubicBezTo>
                      <a:pt x="40547" y="76494"/>
                      <a:pt x="37220" y="76233"/>
                      <a:pt x="33926" y="76233"/>
                    </a:cubicBezTo>
                    <a:cubicBezTo>
                      <a:pt x="26651" y="76233"/>
                      <a:pt x="19638" y="77407"/>
                      <a:pt x="12984" y="79593"/>
                    </a:cubicBezTo>
                    <a:cubicBezTo>
                      <a:pt x="10831" y="80311"/>
                      <a:pt x="9820" y="82724"/>
                      <a:pt x="10831" y="84780"/>
                    </a:cubicBezTo>
                    <a:lnTo>
                      <a:pt x="10831" y="84812"/>
                    </a:lnTo>
                    <a:cubicBezTo>
                      <a:pt x="10961" y="85008"/>
                      <a:pt x="11092" y="85269"/>
                      <a:pt x="11157" y="85465"/>
                    </a:cubicBezTo>
                    <a:cubicBezTo>
                      <a:pt x="11790" y="86730"/>
                      <a:pt x="13091" y="87485"/>
                      <a:pt x="14435" y="87485"/>
                    </a:cubicBezTo>
                    <a:cubicBezTo>
                      <a:pt x="14823" y="87485"/>
                      <a:pt x="15214" y="87423"/>
                      <a:pt x="15593" y="87291"/>
                    </a:cubicBezTo>
                    <a:cubicBezTo>
                      <a:pt x="21400" y="85367"/>
                      <a:pt x="27565" y="84388"/>
                      <a:pt x="33860" y="84388"/>
                    </a:cubicBezTo>
                    <a:cubicBezTo>
                      <a:pt x="35622" y="84388"/>
                      <a:pt x="37383" y="84486"/>
                      <a:pt x="39145" y="84649"/>
                    </a:cubicBezTo>
                    <a:lnTo>
                      <a:pt x="39145" y="108853"/>
                    </a:lnTo>
                    <a:cubicBezTo>
                      <a:pt x="37383" y="108592"/>
                      <a:pt x="35622" y="108462"/>
                      <a:pt x="33860" y="108462"/>
                    </a:cubicBezTo>
                    <a:cubicBezTo>
                      <a:pt x="24727" y="108462"/>
                      <a:pt x="16180" y="112050"/>
                      <a:pt x="9787" y="118541"/>
                    </a:cubicBezTo>
                    <a:cubicBezTo>
                      <a:pt x="3426" y="124967"/>
                      <a:pt x="1" y="133481"/>
                      <a:pt x="99" y="142549"/>
                    </a:cubicBezTo>
                    <a:cubicBezTo>
                      <a:pt x="360" y="160197"/>
                      <a:pt x="14452" y="174712"/>
                      <a:pt x="32164" y="175561"/>
                    </a:cubicBezTo>
                    <a:cubicBezTo>
                      <a:pt x="32758" y="175593"/>
                      <a:pt x="33351" y="175609"/>
                      <a:pt x="33941" y="175609"/>
                    </a:cubicBezTo>
                    <a:cubicBezTo>
                      <a:pt x="37530" y="175609"/>
                      <a:pt x="41044" y="175018"/>
                      <a:pt x="44462" y="173897"/>
                    </a:cubicBezTo>
                    <a:cubicBezTo>
                      <a:pt x="58325" y="169330"/>
                      <a:pt x="67622" y="156543"/>
                      <a:pt x="67622" y="142027"/>
                    </a:cubicBezTo>
                    <a:lnTo>
                      <a:pt x="67687" y="93163"/>
                    </a:lnTo>
                    <a:lnTo>
                      <a:pt x="67687" y="8155"/>
                    </a:lnTo>
                    <a:lnTo>
                      <a:pt x="78321" y="8155"/>
                    </a:lnTo>
                    <a:cubicBezTo>
                      <a:pt x="81697" y="8133"/>
                      <a:pt x="85305" y="8095"/>
                      <a:pt x="88344" y="8095"/>
                    </a:cubicBezTo>
                    <a:cubicBezTo>
                      <a:pt x="89709" y="8095"/>
                      <a:pt x="90960" y="8103"/>
                      <a:pt x="92022" y="8123"/>
                    </a:cubicBezTo>
                    <a:cubicBezTo>
                      <a:pt x="93098" y="21073"/>
                      <a:pt x="98643" y="33110"/>
                      <a:pt x="107973" y="42374"/>
                    </a:cubicBezTo>
                    <a:cubicBezTo>
                      <a:pt x="117269" y="51573"/>
                      <a:pt x="129339" y="57053"/>
                      <a:pt x="142256" y="58031"/>
                    </a:cubicBezTo>
                    <a:cubicBezTo>
                      <a:pt x="142256" y="64131"/>
                      <a:pt x="142289" y="76005"/>
                      <a:pt x="142354" y="82333"/>
                    </a:cubicBezTo>
                    <a:cubicBezTo>
                      <a:pt x="133155" y="81876"/>
                      <a:pt x="124250" y="79821"/>
                      <a:pt x="115769" y="76233"/>
                    </a:cubicBezTo>
                    <a:cubicBezTo>
                      <a:pt x="109506" y="73624"/>
                      <a:pt x="103700" y="70198"/>
                      <a:pt x="98350" y="66088"/>
                    </a:cubicBezTo>
                    <a:cubicBezTo>
                      <a:pt x="97610" y="65524"/>
                      <a:pt x="96719" y="65238"/>
                      <a:pt x="95830" y="65238"/>
                    </a:cubicBezTo>
                    <a:cubicBezTo>
                      <a:pt x="95229" y="65238"/>
                      <a:pt x="94629" y="65369"/>
                      <a:pt x="94077" y="65632"/>
                    </a:cubicBezTo>
                    <a:cubicBezTo>
                      <a:pt x="92674" y="66284"/>
                      <a:pt x="91793" y="67752"/>
                      <a:pt x="91793" y="69318"/>
                    </a:cubicBezTo>
                    <a:lnTo>
                      <a:pt x="91956" y="142354"/>
                    </a:lnTo>
                    <a:cubicBezTo>
                      <a:pt x="91891" y="150443"/>
                      <a:pt x="90195" y="158272"/>
                      <a:pt x="86966" y="165514"/>
                    </a:cubicBezTo>
                    <a:cubicBezTo>
                      <a:pt x="86150" y="167308"/>
                      <a:pt x="86802" y="169428"/>
                      <a:pt x="88433" y="170472"/>
                    </a:cubicBezTo>
                    <a:cubicBezTo>
                      <a:pt x="88466" y="170472"/>
                      <a:pt x="88466" y="170505"/>
                      <a:pt x="88531" y="170505"/>
                    </a:cubicBezTo>
                    <a:cubicBezTo>
                      <a:pt x="89214" y="170960"/>
                      <a:pt x="89984" y="171174"/>
                      <a:pt x="90744" y="171174"/>
                    </a:cubicBezTo>
                    <a:cubicBezTo>
                      <a:pt x="92271" y="171174"/>
                      <a:pt x="93760" y="170311"/>
                      <a:pt x="94436" y="168808"/>
                    </a:cubicBezTo>
                    <a:cubicBezTo>
                      <a:pt x="98089" y="160555"/>
                      <a:pt x="100046" y="151650"/>
                      <a:pt x="100111" y="142354"/>
                    </a:cubicBezTo>
                    <a:lnTo>
                      <a:pt x="99850" y="77049"/>
                    </a:lnTo>
                    <a:lnTo>
                      <a:pt x="99850" y="77049"/>
                    </a:lnTo>
                    <a:cubicBezTo>
                      <a:pt x="103895" y="79593"/>
                      <a:pt x="108071" y="81844"/>
                      <a:pt x="112474" y="83670"/>
                    </a:cubicBezTo>
                    <a:cubicBezTo>
                      <a:pt x="123206" y="88205"/>
                      <a:pt x="134591" y="90521"/>
                      <a:pt x="146301" y="90521"/>
                    </a:cubicBezTo>
                    <a:cubicBezTo>
                      <a:pt x="147410" y="90521"/>
                      <a:pt x="148454" y="90097"/>
                      <a:pt x="149237" y="89346"/>
                    </a:cubicBezTo>
                    <a:cubicBezTo>
                      <a:pt x="149987" y="88563"/>
                      <a:pt x="150411" y="87552"/>
                      <a:pt x="150411" y="86443"/>
                    </a:cubicBezTo>
                    <a:lnTo>
                      <a:pt x="150379" y="70231"/>
                    </a:lnTo>
                    <a:lnTo>
                      <a:pt x="150313" y="54345"/>
                    </a:lnTo>
                    <a:cubicBezTo>
                      <a:pt x="150281" y="49974"/>
                      <a:pt x="146301" y="49942"/>
                      <a:pt x="146236" y="49942"/>
                    </a:cubicBezTo>
                    <a:cubicBezTo>
                      <a:pt x="120955" y="49942"/>
                      <a:pt x="100177" y="29358"/>
                      <a:pt x="99981" y="4045"/>
                    </a:cubicBezTo>
                    <a:cubicBezTo>
                      <a:pt x="99981" y="2121"/>
                      <a:pt x="98546" y="131"/>
                      <a:pt x="9590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400" name="Google Shape;5400;p70"/>
            <p:cNvSpPr/>
            <p:nvPr/>
          </p:nvSpPr>
          <p:spPr>
            <a:xfrm>
              <a:off x="2238181" y="4120624"/>
              <a:ext cx="346056" cy="345674"/>
            </a:xfrm>
            <a:custGeom>
              <a:rect b="b" l="l" r="r" t="t"/>
              <a:pathLst>
                <a:path extrusionOk="0" h="10860" w="10872">
                  <a:moveTo>
                    <a:pt x="5418" y="334"/>
                  </a:moveTo>
                  <a:cubicBezTo>
                    <a:pt x="8228" y="334"/>
                    <a:pt x="10514" y="2608"/>
                    <a:pt x="10514" y="5430"/>
                  </a:cubicBezTo>
                  <a:cubicBezTo>
                    <a:pt x="10514" y="8240"/>
                    <a:pt x="8228" y="10514"/>
                    <a:pt x="5418" y="10514"/>
                  </a:cubicBezTo>
                  <a:cubicBezTo>
                    <a:pt x="2608" y="10514"/>
                    <a:pt x="334" y="8240"/>
                    <a:pt x="334" y="5430"/>
                  </a:cubicBezTo>
                  <a:cubicBezTo>
                    <a:pt x="334" y="2608"/>
                    <a:pt x="2608" y="334"/>
                    <a:pt x="5418"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3" y="10859"/>
                    <a:pt x="8252" y="10300"/>
                    <a:pt x="9276" y="9264"/>
                  </a:cubicBezTo>
                  <a:cubicBezTo>
                    <a:pt x="10300" y="8240"/>
                    <a:pt x="10871" y="6871"/>
                    <a:pt x="10871" y="5430"/>
                  </a:cubicBezTo>
                  <a:cubicBezTo>
                    <a:pt x="10871" y="3989"/>
                    <a:pt x="10300" y="2620"/>
                    <a:pt x="9276" y="1584"/>
                  </a:cubicBezTo>
                  <a:cubicBezTo>
                    <a:pt x="8252" y="560"/>
                    <a:pt x="6883" y="1"/>
                    <a:pt x="54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Slidesgo Final Pages">
  <a:themeElements>
    <a:clrScheme name="Simple Light">
      <a:dk1>
        <a:srgbClr val="0E2A47"/>
      </a:dk1>
      <a:lt1>
        <a:srgbClr val="FFFFFF"/>
      </a:lt1>
      <a:dk2>
        <a:srgbClr val="869FB2"/>
      </a:dk2>
      <a:lt2>
        <a:srgbClr val="FFFFFF"/>
      </a:lt2>
      <a:accent1>
        <a:srgbClr val="FFFFFF"/>
      </a:accent1>
      <a:accent2>
        <a:srgbClr val="FFFFFF"/>
      </a:accent2>
      <a:accent3>
        <a:srgbClr val="FFFFFF"/>
      </a:accent3>
      <a:accent4>
        <a:srgbClr val="FFFFFF"/>
      </a:accent4>
      <a:accent5>
        <a:srgbClr val="FFFFFF"/>
      </a:accent5>
      <a:accent6>
        <a:srgbClr val="FFFFFF"/>
      </a:accent6>
      <a:hlink>
        <a:srgbClr val="869FB2"/>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Monochrome Pastel Interface Pitch Deck by Slidesgo">
  <a:themeElements>
    <a:clrScheme name="Simple Light">
      <a:dk1>
        <a:srgbClr val="222C42"/>
      </a:dk1>
      <a:lt1>
        <a:srgbClr val="DDECF5"/>
      </a:lt1>
      <a:dk2>
        <a:srgbClr val="F6FCFF"/>
      </a:dk2>
      <a:lt2>
        <a:srgbClr val="A9DEE1"/>
      </a:lt2>
      <a:accent1>
        <a:srgbClr val="0CD2C6"/>
      </a:accent1>
      <a:accent2>
        <a:srgbClr val="447A7D"/>
      </a:accent2>
      <a:accent3>
        <a:srgbClr val="FFFFFF"/>
      </a:accent3>
      <a:accent4>
        <a:srgbClr val="6FA8DC"/>
      </a:accent4>
      <a:accent5>
        <a:srgbClr val="FFFFFF"/>
      </a:accent5>
      <a:accent6>
        <a:srgbClr val="FFFFFF"/>
      </a:accent6>
      <a:hlink>
        <a:srgbClr val="312C31"/>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